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5"/>
  </p:notesMasterIdLst>
  <p:sldIdLst>
    <p:sldId id="256" r:id="rId3"/>
    <p:sldId id="257" r:id="rId4"/>
    <p:sldId id="258" r:id="rId5"/>
    <p:sldId id="259" r:id="rId6"/>
    <p:sldId id="260" r:id="rId7"/>
    <p:sldId id="261" r:id="rId8"/>
    <p:sldId id="262" r:id="rId9"/>
    <p:sldId id="263" r:id="rId10"/>
    <p:sldId id="264" r:id="rId11"/>
    <p:sldId id="265" r:id="rId12"/>
    <p:sldId id="266" r:id="rId13"/>
    <p:sldId id="281" r:id="rId14"/>
    <p:sldId id="267" r:id="rId15"/>
    <p:sldId id="268" r:id="rId16"/>
    <p:sldId id="269" r:id="rId17"/>
    <p:sldId id="270" r:id="rId18"/>
    <p:sldId id="272" r:id="rId19"/>
    <p:sldId id="271" r:id="rId20"/>
    <p:sldId id="273" r:id="rId21"/>
    <p:sldId id="274" r:id="rId22"/>
    <p:sldId id="275" r:id="rId23"/>
    <p:sldId id="276" r:id="rId24"/>
    <p:sldId id="280" r:id="rId25"/>
    <p:sldId id="278" r:id="rId26"/>
    <p:sldId id="277" r:id="rId27"/>
    <p:sldId id="279" r:id="rId28"/>
    <p:sldId id="283" r:id="rId29"/>
    <p:sldId id="282"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12192000" cy="6858000"/>
  <p:notesSz cx="6858000" cy="9144000"/>
  <p:custDataLst>
    <p:tags r:id="rId4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73DAB"/>
    <a:srgbClr val="5858AC"/>
    <a:srgbClr val="DA57A3"/>
    <a:srgbClr val="2280C3"/>
    <a:srgbClr val="2EA7BD"/>
    <a:srgbClr val="FFFFFF"/>
    <a:srgbClr val="DA8EB2"/>
    <a:srgbClr val="78C254"/>
    <a:srgbClr val="D3358F"/>
    <a:srgbClr val="7435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50" d="100"/>
          <a:sy n="50" d="100"/>
        </p:scale>
        <p:origin x="-420"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C5579A-4633-457A-8094-54BD4EE3AC1B}" type="datetimeFigureOut">
              <a:rPr lang="zh-CN" altLang="en-US" smtClean="0"/>
              <a:t>2019/7/7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4257D9-AFC3-4A65-A4A4-ED3F9CE12E4F}" type="slidenum">
              <a:rPr lang="zh-CN" altLang="en-US" smtClean="0"/>
              <a:t>‹#›</a:t>
            </a:fld>
            <a:endParaRPr lang="zh-CN" altLang="en-US"/>
          </a:p>
        </p:txBody>
      </p:sp>
    </p:spTree>
    <p:extLst>
      <p:ext uri="{BB962C8B-B14F-4D97-AF65-F5344CB8AC3E}">
        <p14:creationId xmlns:p14="http://schemas.microsoft.com/office/powerpoint/2010/main" val="21177532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1</a:t>
            </a:fld>
            <a:endParaRPr lang="zh-CN" altLang="en-US"/>
          </a:p>
        </p:txBody>
      </p:sp>
    </p:spTree>
    <p:extLst>
      <p:ext uri="{BB962C8B-B14F-4D97-AF65-F5344CB8AC3E}">
        <p14:creationId xmlns:p14="http://schemas.microsoft.com/office/powerpoint/2010/main" val="25679279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10</a:t>
            </a:fld>
            <a:endParaRPr lang="zh-CN" altLang="en-US"/>
          </a:p>
        </p:txBody>
      </p:sp>
    </p:spTree>
    <p:extLst>
      <p:ext uri="{BB962C8B-B14F-4D97-AF65-F5344CB8AC3E}">
        <p14:creationId xmlns:p14="http://schemas.microsoft.com/office/powerpoint/2010/main" val="13362877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11</a:t>
            </a:fld>
            <a:endParaRPr lang="zh-CN" altLang="en-US"/>
          </a:p>
        </p:txBody>
      </p:sp>
    </p:spTree>
    <p:extLst>
      <p:ext uri="{BB962C8B-B14F-4D97-AF65-F5344CB8AC3E}">
        <p14:creationId xmlns:p14="http://schemas.microsoft.com/office/powerpoint/2010/main" val="22922213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12</a:t>
            </a:fld>
            <a:endParaRPr lang="zh-CN" altLang="en-US"/>
          </a:p>
        </p:txBody>
      </p:sp>
    </p:spTree>
    <p:extLst>
      <p:ext uri="{BB962C8B-B14F-4D97-AF65-F5344CB8AC3E}">
        <p14:creationId xmlns:p14="http://schemas.microsoft.com/office/powerpoint/2010/main" val="81691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13</a:t>
            </a:fld>
            <a:endParaRPr lang="zh-CN" altLang="en-US"/>
          </a:p>
        </p:txBody>
      </p:sp>
    </p:spTree>
    <p:extLst>
      <p:ext uri="{BB962C8B-B14F-4D97-AF65-F5344CB8AC3E}">
        <p14:creationId xmlns:p14="http://schemas.microsoft.com/office/powerpoint/2010/main" val="6812669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14</a:t>
            </a:fld>
            <a:endParaRPr lang="zh-CN" altLang="en-US"/>
          </a:p>
        </p:txBody>
      </p:sp>
    </p:spTree>
    <p:extLst>
      <p:ext uri="{BB962C8B-B14F-4D97-AF65-F5344CB8AC3E}">
        <p14:creationId xmlns:p14="http://schemas.microsoft.com/office/powerpoint/2010/main" val="33948759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15</a:t>
            </a:fld>
            <a:endParaRPr lang="zh-CN" altLang="en-US"/>
          </a:p>
        </p:txBody>
      </p:sp>
    </p:spTree>
    <p:extLst>
      <p:ext uri="{BB962C8B-B14F-4D97-AF65-F5344CB8AC3E}">
        <p14:creationId xmlns:p14="http://schemas.microsoft.com/office/powerpoint/2010/main" val="32176972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16</a:t>
            </a:fld>
            <a:endParaRPr lang="zh-CN" altLang="en-US"/>
          </a:p>
        </p:txBody>
      </p:sp>
    </p:spTree>
    <p:extLst>
      <p:ext uri="{BB962C8B-B14F-4D97-AF65-F5344CB8AC3E}">
        <p14:creationId xmlns:p14="http://schemas.microsoft.com/office/powerpoint/2010/main" val="10322651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17</a:t>
            </a:fld>
            <a:endParaRPr lang="zh-CN" altLang="en-US"/>
          </a:p>
        </p:txBody>
      </p:sp>
    </p:spTree>
    <p:extLst>
      <p:ext uri="{BB962C8B-B14F-4D97-AF65-F5344CB8AC3E}">
        <p14:creationId xmlns:p14="http://schemas.microsoft.com/office/powerpoint/2010/main" val="14619883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18</a:t>
            </a:fld>
            <a:endParaRPr lang="zh-CN" altLang="en-US"/>
          </a:p>
        </p:txBody>
      </p:sp>
    </p:spTree>
    <p:extLst>
      <p:ext uri="{BB962C8B-B14F-4D97-AF65-F5344CB8AC3E}">
        <p14:creationId xmlns:p14="http://schemas.microsoft.com/office/powerpoint/2010/main" val="9032614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19</a:t>
            </a:fld>
            <a:endParaRPr lang="zh-CN" altLang="en-US"/>
          </a:p>
        </p:txBody>
      </p:sp>
    </p:spTree>
    <p:extLst>
      <p:ext uri="{BB962C8B-B14F-4D97-AF65-F5344CB8AC3E}">
        <p14:creationId xmlns:p14="http://schemas.microsoft.com/office/powerpoint/2010/main" val="65158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2</a:t>
            </a:fld>
            <a:endParaRPr lang="zh-CN" altLang="en-US"/>
          </a:p>
        </p:txBody>
      </p:sp>
    </p:spTree>
    <p:extLst>
      <p:ext uri="{BB962C8B-B14F-4D97-AF65-F5344CB8AC3E}">
        <p14:creationId xmlns:p14="http://schemas.microsoft.com/office/powerpoint/2010/main" val="34327279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20</a:t>
            </a:fld>
            <a:endParaRPr lang="zh-CN" altLang="en-US"/>
          </a:p>
        </p:txBody>
      </p:sp>
    </p:spTree>
    <p:extLst>
      <p:ext uri="{BB962C8B-B14F-4D97-AF65-F5344CB8AC3E}">
        <p14:creationId xmlns:p14="http://schemas.microsoft.com/office/powerpoint/2010/main" val="15971553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21</a:t>
            </a:fld>
            <a:endParaRPr lang="zh-CN" altLang="en-US"/>
          </a:p>
        </p:txBody>
      </p:sp>
    </p:spTree>
    <p:extLst>
      <p:ext uri="{BB962C8B-B14F-4D97-AF65-F5344CB8AC3E}">
        <p14:creationId xmlns:p14="http://schemas.microsoft.com/office/powerpoint/2010/main" val="40241148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22</a:t>
            </a:fld>
            <a:endParaRPr lang="zh-CN" altLang="en-US"/>
          </a:p>
        </p:txBody>
      </p:sp>
    </p:spTree>
    <p:extLst>
      <p:ext uri="{BB962C8B-B14F-4D97-AF65-F5344CB8AC3E}">
        <p14:creationId xmlns:p14="http://schemas.microsoft.com/office/powerpoint/2010/main" val="21926554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23</a:t>
            </a:fld>
            <a:endParaRPr lang="zh-CN" altLang="en-US"/>
          </a:p>
        </p:txBody>
      </p:sp>
    </p:spTree>
    <p:extLst>
      <p:ext uri="{BB962C8B-B14F-4D97-AF65-F5344CB8AC3E}">
        <p14:creationId xmlns:p14="http://schemas.microsoft.com/office/powerpoint/2010/main" val="2917915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24</a:t>
            </a:fld>
            <a:endParaRPr lang="zh-CN" altLang="en-US"/>
          </a:p>
        </p:txBody>
      </p:sp>
    </p:spTree>
    <p:extLst>
      <p:ext uri="{BB962C8B-B14F-4D97-AF65-F5344CB8AC3E}">
        <p14:creationId xmlns:p14="http://schemas.microsoft.com/office/powerpoint/2010/main" val="11430270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25</a:t>
            </a:fld>
            <a:endParaRPr lang="zh-CN" altLang="en-US"/>
          </a:p>
        </p:txBody>
      </p:sp>
    </p:spTree>
    <p:extLst>
      <p:ext uri="{BB962C8B-B14F-4D97-AF65-F5344CB8AC3E}">
        <p14:creationId xmlns:p14="http://schemas.microsoft.com/office/powerpoint/2010/main" val="17844344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26</a:t>
            </a:fld>
            <a:endParaRPr lang="zh-CN" altLang="en-US"/>
          </a:p>
        </p:txBody>
      </p:sp>
    </p:spTree>
    <p:extLst>
      <p:ext uri="{BB962C8B-B14F-4D97-AF65-F5344CB8AC3E}">
        <p14:creationId xmlns:p14="http://schemas.microsoft.com/office/powerpoint/2010/main" val="21668606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27</a:t>
            </a:fld>
            <a:endParaRPr lang="zh-CN" altLang="en-US"/>
          </a:p>
        </p:txBody>
      </p:sp>
    </p:spTree>
    <p:extLst>
      <p:ext uri="{BB962C8B-B14F-4D97-AF65-F5344CB8AC3E}">
        <p14:creationId xmlns:p14="http://schemas.microsoft.com/office/powerpoint/2010/main" val="28749595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28</a:t>
            </a:fld>
            <a:endParaRPr lang="zh-CN" altLang="en-US"/>
          </a:p>
        </p:txBody>
      </p:sp>
    </p:spTree>
    <p:extLst>
      <p:ext uri="{BB962C8B-B14F-4D97-AF65-F5344CB8AC3E}">
        <p14:creationId xmlns:p14="http://schemas.microsoft.com/office/powerpoint/2010/main" val="38125109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29</a:t>
            </a:fld>
            <a:endParaRPr lang="zh-CN" altLang="en-US"/>
          </a:p>
        </p:txBody>
      </p:sp>
    </p:spTree>
    <p:extLst>
      <p:ext uri="{BB962C8B-B14F-4D97-AF65-F5344CB8AC3E}">
        <p14:creationId xmlns:p14="http://schemas.microsoft.com/office/powerpoint/2010/main" val="3651020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3</a:t>
            </a:fld>
            <a:endParaRPr lang="zh-CN" altLang="en-US"/>
          </a:p>
        </p:txBody>
      </p:sp>
    </p:spTree>
    <p:extLst>
      <p:ext uri="{BB962C8B-B14F-4D97-AF65-F5344CB8AC3E}">
        <p14:creationId xmlns:p14="http://schemas.microsoft.com/office/powerpoint/2010/main" val="4064289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30</a:t>
            </a:fld>
            <a:endParaRPr lang="zh-CN" altLang="en-US"/>
          </a:p>
        </p:txBody>
      </p:sp>
    </p:spTree>
    <p:extLst>
      <p:ext uri="{BB962C8B-B14F-4D97-AF65-F5344CB8AC3E}">
        <p14:creationId xmlns:p14="http://schemas.microsoft.com/office/powerpoint/2010/main" val="11940615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31</a:t>
            </a:fld>
            <a:endParaRPr lang="zh-CN" altLang="en-US"/>
          </a:p>
        </p:txBody>
      </p:sp>
    </p:spTree>
    <p:extLst>
      <p:ext uri="{BB962C8B-B14F-4D97-AF65-F5344CB8AC3E}">
        <p14:creationId xmlns:p14="http://schemas.microsoft.com/office/powerpoint/2010/main" val="351589797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32</a:t>
            </a:fld>
            <a:endParaRPr lang="zh-CN" altLang="en-US"/>
          </a:p>
        </p:txBody>
      </p:sp>
    </p:spTree>
    <p:extLst>
      <p:ext uri="{BB962C8B-B14F-4D97-AF65-F5344CB8AC3E}">
        <p14:creationId xmlns:p14="http://schemas.microsoft.com/office/powerpoint/2010/main" val="40059831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33</a:t>
            </a:fld>
            <a:endParaRPr lang="zh-CN" altLang="en-US"/>
          </a:p>
        </p:txBody>
      </p:sp>
    </p:spTree>
    <p:extLst>
      <p:ext uri="{BB962C8B-B14F-4D97-AF65-F5344CB8AC3E}">
        <p14:creationId xmlns:p14="http://schemas.microsoft.com/office/powerpoint/2010/main" val="42245916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34</a:t>
            </a:fld>
            <a:endParaRPr lang="zh-CN" altLang="en-US"/>
          </a:p>
        </p:txBody>
      </p:sp>
    </p:spTree>
    <p:extLst>
      <p:ext uri="{BB962C8B-B14F-4D97-AF65-F5344CB8AC3E}">
        <p14:creationId xmlns:p14="http://schemas.microsoft.com/office/powerpoint/2010/main" val="315906702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35</a:t>
            </a:fld>
            <a:endParaRPr lang="zh-CN" altLang="en-US"/>
          </a:p>
        </p:txBody>
      </p:sp>
    </p:spTree>
    <p:extLst>
      <p:ext uri="{BB962C8B-B14F-4D97-AF65-F5344CB8AC3E}">
        <p14:creationId xmlns:p14="http://schemas.microsoft.com/office/powerpoint/2010/main" val="15624038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36</a:t>
            </a:fld>
            <a:endParaRPr lang="zh-CN" altLang="en-US"/>
          </a:p>
        </p:txBody>
      </p:sp>
    </p:spTree>
    <p:extLst>
      <p:ext uri="{BB962C8B-B14F-4D97-AF65-F5344CB8AC3E}">
        <p14:creationId xmlns:p14="http://schemas.microsoft.com/office/powerpoint/2010/main" val="14544710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37</a:t>
            </a:fld>
            <a:endParaRPr lang="zh-CN" altLang="en-US"/>
          </a:p>
        </p:txBody>
      </p:sp>
    </p:spTree>
    <p:extLst>
      <p:ext uri="{BB962C8B-B14F-4D97-AF65-F5344CB8AC3E}">
        <p14:creationId xmlns:p14="http://schemas.microsoft.com/office/powerpoint/2010/main" val="150598301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38</a:t>
            </a:fld>
            <a:endParaRPr lang="zh-CN" altLang="en-US"/>
          </a:p>
        </p:txBody>
      </p:sp>
    </p:spTree>
    <p:extLst>
      <p:ext uri="{BB962C8B-B14F-4D97-AF65-F5344CB8AC3E}">
        <p14:creationId xmlns:p14="http://schemas.microsoft.com/office/powerpoint/2010/main" val="93733236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39</a:t>
            </a:fld>
            <a:endParaRPr lang="zh-CN" altLang="en-US"/>
          </a:p>
        </p:txBody>
      </p:sp>
    </p:spTree>
    <p:extLst>
      <p:ext uri="{BB962C8B-B14F-4D97-AF65-F5344CB8AC3E}">
        <p14:creationId xmlns:p14="http://schemas.microsoft.com/office/powerpoint/2010/main" val="3678197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4</a:t>
            </a:fld>
            <a:endParaRPr lang="zh-CN" altLang="en-US"/>
          </a:p>
        </p:txBody>
      </p:sp>
    </p:spTree>
    <p:extLst>
      <p:ext uri="{BB962C8B-B14F-4D97-AF65-F5344CB8AC3E}">
        <p14:creationId xmlns:p14="http://schemas.microsoft.com/office/powerpoint/2010/main" val="42678902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40</a:t>
            </a:fld>
            <a:endParaRPr lang="zh-CN" altLang="en-US"/>
          </a:p>
        </p:txBody>
      </p:sp>
    </p:spTree>
    <p:extLst>
      <p:ext uri="{BB962C8B-B14F-4D97-AF65-F5344CB8AC3E}">
        <p14:creationId xmlns:p14="http://schemas.microsoft.com/office/powerpoint/2010/main" val="377677721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41</a:t>
            </a:fld>
            <a:endParaRPr lang="zh-CN" altLang="en-US"/>
          </a:p>
        </p:txBody>
      </p:sp>
    </p:spTree>
    <p:extLst>
      <p:ext uri="{BB962C8B-B14F-4D97-AF65-F5344CB8AC3E}">
        <p14:creationId xmlns:p14="http://schemas.microsoft.com/office/powerpoint/2010/main" val="4174566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5</a:t>
            </a:fld>
            <a:endParaRPr lang="zh-CN" altLang="en-US"/>
          </a:p>
        </p:txBody>
      </p:sp>
    </p:spTree>
    <p:extLst>
      <p:ext uri="{BB962C8B-B14F-4D97-AF65-F5344CB8AC3E}">
        <p14:creationId xmlns:p14="http://schemas.microsoft.com/office/powerpoint/2010/main" val="32005688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6</a:t>
            </a:fld>
            <a:endParaRPr lang="zh-CN" altLang="en-US"/>
          </a:p>
        </p:txBody>
      </p:sp>
    </p:spTree>
    <p:extLst>
      <p:ext uri="{BB962C8B-B14F-4D97-AF65-F5344CB8AC3E}">
        <p14:creationId xmlns:p14="http://schemas.microsoft.com/office/powerpoint/2010/main" val="402017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7</a:t>
            </a:fld>
            <a:endParaRPr lang="zh-CN" altLang="en-US"/>
          </a:p>
        </p:txBody>
      </p:sp>
    </p:spTree>
    <p:extLst>
      <p:ext uri="{BB962C8B-B14F-4D97-AF65-F5344CB8AC3E}">
        <p14:creationId xmlns:p14="http://schemas.microsoft.com/office/powerpoint/2010/main" val="3962247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8</a:t>
            </a:fld>
            <a:endParaRPr lang="zh-CN" altLang="en-US"/>
          </a:p>
        </p:txBody>
      </p:sp>
    </p:spTree>
    <p:extLst>
      <p:ext uri="{BB962C8B-B14F-4D97-AF65-F5344CB8AC3E}">
        <p14:creationId xmlns:p14="http://schemas.microsoft.com/office/powerpoint/2010/main" val="1151100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4257D9-AFC3-4A65-A4A4-ED3F9CE12E4F}" type="slidenum">
              <a:rPr lang="zh-CN" altLang="en-US" smtClean="0"/>
              <a:t>9</a:t>
            </a:fld>
            <a:endParaRPr lang="zh-CN" altLang="en-US"/>
          </a:p>
        </p:txBody>
      </p:sp>
    </p:spTree>
    <p:extLst>
      <p:ext uri="{BB962C8B-B14F-4D97-AF65-F5344CB8AC3E}">
        <p14:creationId xmlns:p14="http://schemas.microsoft.com/office/powerpoint/2010/main" val="2987902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E66D651-32E8-4918-91BC-F3B839C21223}" type="datetimeFigureOut">
              <a:rPr lang="zh-CN" altLang="en-US" smtClean="0"/>
              <a:t>2019/7/7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AA522AF-0FA5-43F6-A20D-E572DDA1BF17}" type="slidenum">
              <a:rPr lang="zh-CN" altLang="en-US" smtClean="0"/>
              <a:t>‹#›</a:t>
            </a:fld>
            <a:endParaRPr lang="zh-CN" altLang="en-US"/>
          </a:p>
        </p:txBody>
      </p:sp>
    </p:spTree>
    <p:extLst>
      <p:ext uri="{BB962C8B-B14F-4D97-AF65-F5344CB8AC3E}">
        <p14:creationId xmlns:p14="http://schemas.microsoft.com/office/powerpoint/2010/main" val="3953878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66D651-32E8-4918-91BC-F3B839C21223}" type="datetimeFigureOut">
              <a:rPr lang="zh-CN" altLang="en-US" smtClean="0"/>
              <a:t>2019/7/7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AA522AF-0FA5-43F6-A20D-E572DDA1BF17}" type="slidenum">
              <a:rPr lang="zh-CN" altLang="en-US" smtClean="0"/>
              <a:t>‹#›</a:t>
            </a:fld>
            <a:endParaRPr lang="zh-CN" altLang="en-US"/>
          </a:p>
        </p:txBody>
      </p:sp>
    </p:spTree>
    <p:extLst>
      <p:ext uri="{BB962C8B-B14F-4D97-AF65-F5344CB8AC3E}">
        <p14:creationId xmlns:p14="http://schemas.microsoft.com/office/powerpoint/2010/main" val="809260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66D651-32E8-4918-91BC-F3B839C21223}" type="datetimeFigureOut">
              <a:rPr lang="zh-CN" altLang="en-US" smtClean="0"/>
              <a:t>2019/7/7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AA522AF-0FA5-43F6-A20D-E572DDA1BF17}" type="slidenum">
              <a:rPr lang="zh-CN" altLang="en-US" smtClean="0"/>
              <a:t>‹#›</a:t>
            </a:fld>
            <a:endParaRPr lang="zh-CN" altLang="en-US"/>
          </a:p>
        </p:txBody>
      </p:sp>
    </p:spTree>
    <p:extLst>
      <p:ext uri="{BB962C8B-B14F-4D97-AF65-F5344CB8AC3E}">
        <p14:creationId xmlns:p14="http://schemas.microsoft.com/office/powerpoint/2010/main" val="5722333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44159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92814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80545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93624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89569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64000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58730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8012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66D651-32E8-4918-91BC-F3B839C21223}" type="datetimeFigureOut">
              <a:rPr lang="zh-CN" altLang="en-US" smtClean="0"/>
              <a:t>2019/7/7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AA522AF-0FA5-43F6-A20D-E572DDA1BF17}" type="slidenum">
              <a:rPr lang="zh-CN" altLang="en-US" smtClean="0"/>
              <a:t>‹#›</a:t>
            </a:fld>
            <a:endParaRPr lang="zh-CN" altLang="en-US"/>
          </a:p>
        </p:txBody>
      </p:sp>
    </p:spTree>
    <p:extLst>
      <p:ext uri="{BB962C8B-B14F-4D97-AF65-F5344CB8AC3E}">
        <p14:creationId xmlns:p14="http://schemas.microsoft.com/office/powerpoint/2010/main" val="32532888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11352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85621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65010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E66D651-32E8-4918-91BC-F3B839C21223}" type="datetimeFigureOut">
              <a:rPr lang="zh-CN" altLang="en-US" smtClean="0"/>
              <a:t>2019/7/7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AA522AF-0FA5-43F6-A20D-E572DDA1BF17}" type="slidenum">
              <a:rPr lang="zh-CN" altLang="en-US" smtClean="0"/>
              <a:t>‹#›</a:t>
            </a:fld>
            <a:endParaRPr lang="zh-CN" altLang="en-US"/>
          </a:p>
        </p:txBody>
      </p:sp>
    </p:spTree>
    <p:extLst>
      <p:ext uri="{BB962C8B-B14F-4D97-AF65-F5344CB8AC3E}">
        <p14:creationId xmlns:p14="http://schemas.microsoft.com/office/powerpoint/2010/main" val="502991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E66D651-32E8-4918-91BC-F3B839C21223}" type="datetimeFigureOut">
              <a:rPr lang="zh-CN" altLang="en-US" smtClean="0"/>
              <a:t>2019/7/7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AA522AF-0FA5-43F6-A20D-E572DDA1BF17}" type="slidenum">
              <a:rPr lang="zh-CN" altLang="en-US" smtClean="0"/>
              <a:t>‹#›</a:t>
            </a:fld>
            <a:endParaRPr lang="zh-CN" altLang="en-US"/>
          </a:p>
        </p:txBody>
      </p:sp>
    </p:spTree>
    <p:extLst>
      <p:ext uri="{BB962C8B-B14F-4D97-AF65-F5344CB8AC3E}">
        <p14:creationId xmlns:p14="http://schemas.microsoft.com/office/powerpoint/2010/main" val="7000432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E66D651-32E8-4918-91BC-F3B839C21223}" type="datetimeFigureOut">
              <a:rPr lang="zh-CN" altLang="en-US" smtClean="0"/>
              <a:t>2019/7/7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AA522AF-0FA5-43F6-A20D-E572DDA1BF17}" type="slidenum">
              <a:rPr lang="zh-CN" altLang="en-US" smtClean="0"/>
              <a:t>‹#›</a:t>
            </a:fld>
            <a:endParaRPr lang="zh-CN" altLang="en-US"/>
          </a:p>
        </p:txBody>
      </p:sp>
      <p:sp>
        <p:nvSpPr>
          <p:cNvPr id="11" name="矩形 10"/>
          <p:cNvSpPr/>
          <p:nvPr userDrawn="1"/>
        </p:nvSpPr>
        <p:spPr>
          <a:xfrm>
            <a:off x="8725278" y="64692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794131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E66D651-32E8-4918-91BC-F3B839C21223}" type="datetimeFigureOut">
              <a:rPr lang="zh-CN" altLang="en-US" smtClean="0"/>
              <a:t>2019/7/7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AA522AF-0FA5-43F6-A20D-E572DDA1BF17}" type="slidenum">
              <a:rPr lang="zh-CN" altLang="en-US" smtClean="0"/>
              <a:t>‹#›</a:t>
            </a:fld>
            <a:endParaRPr lang="zh-CN" altLang="en-US"/>
          </a:p>
        </p:txBody>
      </p:sp>
    </p:spTree>
    <p:extLst>
      <p:ext uri="{BB962C8B-B14F-4D97-AF65-F5344CB8AC3E}">
        <p14:creationId xmlns:p14="http://schemas.microsoft.com/office/powerpoint/2010/main" val="2643403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E66D651-32E8-4918-91BC-F3B839C21223}" type="datetimeFigureOut">
              <a:rPr lang="zh-CN" altLang="en-US" smtClean="0"/>
              <a:t>2019/7/7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AA522AF-0FA5-43F6-A20D-E572DDA1BF17}" type="slidenum">
              <a:rPr lang="zh-CN" altLang="en-US" smtClean="0"/>
              <a:t>‹#›</a:t>
            </a:fld>
            <a:endParaRPr lang="zh-CN" altLang="en-US"/>
          </a:p>
        </p:txBody>
      </p:sp>
    </p:spTree>
    <p:extLst>
      <p:ext uri="{BB962C8B-B14F-4D97-AF65-F5344CB8AC3E}">
        <p14:creationId xmlns:p14="http://schemas.microsoft.com/office/powerpoint/2010/main" val="27355721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E66D651-32E8-4918-91BC-F3B839C21223}" type="datetimeFigureOut">
              <a:rPr lang="zh-CN" altLang="en-US" smtClean="0"/>
              <a:t>2019/7/7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AA522AF-0FA5-43F6-A20D-E572DDA1BF17}" type="slidenum">
              <a:rPr lang="zh-CN" altLang="en-US" smtClean="0"/>
              <a:t>‹#›</a:t>
            </a:fld>
            <a:endParaRPr lang="zh-CN" altLang="en-US"/>
          </a:p>
        </p:txBody>
      </p:sp>
    </p:spTree>
    <p:extLst>
      <p:ext uri="{BB962C8B-B14F-4D97-AF65-F5344CB8AC3E}">
        <p14:creationId xmlns:p14="http://schemas.microsoft.com/office/powerpoint/2010/main" val="25990705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E66D651-32E8-4918-91BC-F3B839C21223}" type="datetimeFigureOut">
              <a:rPr lang="zh-CN" altLang="en-US" smtClean="0"/>
              <a:t>2019/7/7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AA522AF-0FA5-43F6-A20D-E572DDA1BF17}" type="slidenum">
              <a:rPr lang="zh-CN" altLang="en-US" smtClean="0"/>
              <a:t>‹#›</a:t>
            </a:fld>
            <a:endParaRPr lang="zh-CN" altLang="en-US"/>
          </a:p>
        </p:txBody>
      </p:sp>
    </p:spTree>
    <p:extLst>
      <p:ext uri="{BB962C8B-B14F-4D97-AF65-F5344CB8AC3E}">
        <p14:creationId xmlns:p14="http://schemas.microsoft.com/office/powerpoint/2010/main" val="359096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66D651-32E8-4918-91BC-F3B839C21223}" type="datetimeFigureOut">
              <a:rPr lang="zh-CN" altLang="en-US" smtClean="0"/>
              <a:t>2019/7/7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A522AF-0FA5-43F6-A20D-E572DDA1BF17}" type="slidenum">
              <a:rPr lang="zh-CN" altLang="en-US" smtClean="0"/>
              <a:t>‹#›</a:t>
            </a:fld>
            <a:endParaRPr lang="zh-CN" altLang="en-US"/>
          </a:p>
        </p:txBody>
      </p:sp>
    </p:spTree>
    <p:extLst>
      <p:ext uri="{BB962C8B-B14F-4D97-AF65-F5344CB8AC3E}">
        <p14:creationId xmlns:p14="http://schemas.microsoft.com/office/powerpoint/2010/main" val="3714284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2019/7/7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34488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10.xml"/><Relationship Id="rId13" Type="http://schemas.openxmlformats.org/officeDocument/2006/relationships/image" Target="../media/image11.jpeg"/><Relationship Id="rId3" Type="http://schemas.openxmlformats.org/officeDocument/2006/relationships/tags" Target="../tags/tag4.xml"/><Relationship Id="rId7" Type="http://schemas.openxmlformats.org/officeDocument/2006/relationships/slideLayout" Target="../slideLayouts/slideLayout7.xml"/><Relationship Id="rId12" Type="http://schemas.openxmlformats.org/officeDocument/2006/relationships/image" Target="../media/image6.emf"/><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5.emf"/><Relationship Id="rId5" Type="http://schemas.openxmlformats.org/officeDocument/2006/relationships/tags" Target="../tags/tag6.xml"/><Relationship Id="rId10" Type="http://schemas.openxmlformats.org/officeDocument/2006/relationships/image" Target="../media/image4.emf"/><Relationship Id="rId4" Type="http://schemas.openxmlformats.org/officeDocument/2006/relationships/tags" Target="../tags/tag5.xml"/><Relationship Id="rId9" Type="http://schemas.openxmlformats.org/officeDocument/2006/relationships/image" Target="../media/image3.emf"/></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7"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4.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3.emf"/><Relationship Id="rId7"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17.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3.emf"/><Relationship Id="rId7"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10" Type="http://schemas.openxmlformats.org/officeDocument/2006/relationships/image" Target="../media/image18.jpeg"/><Relationship Id="rId4" Type="http://schemas.openxmlformats.org/officeDocument/2006/relationships/image" Target="../media/image4.emf"/><Relationship Id="rId9" Type="http://schemas.openxmlformats.org/officeDocument/2006/relationships/image" Target="../media/image17.jpeg"/></Relationships>
</file>

<file path=ppt/slides/_rels/slide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19.xml.rels><?xml version="1.0" encoding="UTF-8" standalone="yes"?>
<Relationships xmlns="http://schemas.openxmlformats.org/package/2006/relationships"><Relationship Id="rId3" Type="http://schemas.openxmlformats.org/officeDocument/2006/relationships/image" Target="../media/image3.emf"/><Relationship Id="rId7"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2.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1.png"/><Relationship Id="rId7"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3.emf"/><Relationship Id="rId7"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 Id="rId9" Type="http://schemas.openxmlformats.org/officeDocument/2006/relationships/image" Target="../media/image21.jpeg"/></Relationships>
</file>

<file path=ppt/slides/_rels/slide2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23.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3.emf"/><Relationship Id="rId7" Type="http://schemas.openxmlformats.org/officeDocument/2006/relationships/image" Target="../media/image22.jpe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10" Type="http://schemas.openxmlformats.org/officeDocument/2006/relationships/image" Target="../media/image25.jpeg"/><Relationship Id="rId4" Type="http://schemas.openxmlformats.org/officeDocument/2006/relationships/image" Target="../media/image4.emf"/><Relationship Id="rId9" Type="http://schemas.openxmlformats.org/officeDocument/2006/relationships/image" Target="../media/image24.jpeg"/></Relationships>
</file>

<file path=ppt/slides/_rels/slide2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25.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3.emf"/><Relationship Id="rId7" Type="http://schemas.openxmlformats.org/officeDocument/2006/relationships/image" Target="../media/image26.jpe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 Id="rId9" Type="http://schemas.openxmlformats.org/officeDocument/2006/relationships/image" Target="../media/image28.jpeg"/></Relationships>
</file>

<file path=ppt/slides/_rels/slide26.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3.emf"/><Relationship Id="rId7"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2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3.emf"/><Relationship Id="rId7" Type="http://schemas.openxmlformats.org/officeDocument/2006/relationships/image" Target="../media/image31.jpe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2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29.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3.emf"/><Relationship Id="rId7" Type="http://schemas.openxmlformats.org/officeDocument/2006/relationships/image" Target="../media/image33.jpe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10" Type="http://schemas.openxmlformats.org/officeDocument/2006/relationships/image" Target="../media/image36.jpeg"/><Relationship Id="rId4" Type="http://schemas.openxmlformats.org/officeDocument/2006/relationships/image" Target="../media/image4.emf"/><Relationship Id="rId9" Type="http://schemas.openxmlformats.org/officeDocument/2006/relationships/image" Target="../media/image35.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30.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emf"/><Relationship Id="rId7" Type="http://schemas.openxmlformats.org/officeDocument/2006/relationships/image" Target="../media/image37.jpe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10" Type="http://schemas.openxmlformats.org/officeDocument/2006/relationships/image" Target="../media/image40.png"/><Relationship Id="rId4" Type="http://schemas.openxmlformats.org/officeDocument/2006/relationships/image" Target="../media/image4.emf"/><Relationship Id="rId9" Type="http://schemas.openxmlformats.org/officeDocument/2006/relationships/image" Target="../media/image39.jpe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32.xml.rels><?xml version="1.0" encoding="UTF-8" standalone="yes"?>
<Relationships xmlns="http://schemas.openxmlformats.org/package/2006/relationships"><Relationship Id="rId3" Type="http://schemas.openxmlformats.org/officeDocument/2006/relationships/image" Target="../media/image3.emf"/><Relationship Id="rId7" Type="http://schemas.openxmlformats.org/officeDocument/2006/relationships/image" Target="../media/image41.pn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3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3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3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3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3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3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3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4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6.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emf"/><Relationship Id="rId7"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 Id="rId9"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7"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3" name="椭圆 82">
            <a:extLst>
              <a:ext uri="{FF2B5EF4-FFF2-40B4-BE49-F238E27FC236}">
                <a16:creationId xmlns:a16="http://schemas.microsoft.com/office/drawing/2014/main" xmlns="" id="{4A93907E-99DB-4CE8-BBB5-41DF4263341F}"/>
              </a:ext>
            </a:extLst>
          </p:cNvPr>
          <p:cNvSpPr/>
          <p:nvPr/>
        </p:nvSpPr>
        <p:spPr>
          <a:xfrm>
            <a:off x="3432649" y="661667"/>
            <a:ext cx="5382266" cy="5382266"/>
          </a:xfrm>
          <a:prstGeom prst="ellipse">
            <a:avLst/>
          </a:prstGeom>
          <a:solidFill>
            <a:schemeClr val="accent3">
              <a:lumMod val="20000"/>
              <a:lumOff val="80000"/>
            </a:schemeClr>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cs typeface="+mn-cs"/>
            </a:endParaRPr>
          </a:p>
        </p:txBody>
      </p:sp>
      <p:sp>
        <p:nvSpPr>
          <p:cNvPr id="84" name="文本框 5">
            <a:extLst>
              <a:ext uri="{FF2B5EF4-FFF2-40B4-BE49-F238E27FC236}">
                <a16:creationId xmlns:a16="http://schemas.microsoft.com/office/drawing/2014/main" xmlns="" id="{ABB50E48-4930-4D14-A5D6-6C9D4C7F98BE}"/>
              </a:ext>
            </a:extLst>
          </p:cNvPr>
          <p:cNvSpPr txBox="1"/>
          <p:nvPr/>
        </p:nvSpPr>
        <p:spPr>
          <a:xfrm>
            <a:off x="3899223" y="2562014"/>
            <a:ext cx="4570487" cy="769441"/>
          </a:xfrm>
          <a:prstGeom prst="rect">
            <a:avLst/>
          </a:prstGeom>
          <a:noFill/>
        </p:spPr>
        <p:txBody>
          <a:bodyPr wrap="square" rtlCol="0">
            <a:spAutoFit/>
          </a:bodyPr>
          <a:lstStyle/>
          <a:p>
            <a:pPr algn="dist" defTabSz="457200"/>
            <a:r>
              <a:rPr lang="zh-CN" altLang="en-US" sz="4400" dirty="0">
                <a:solidFill>
                  <a:srgbClr val="873DAB"/>
                </a:solidFill>
                <a:latin typeface="微软雅黑" panose="020B0503020204020204" pitchFamily="34" charset="-122"/>
                <a:ea typeface="微软雅黑" panose="020B0503020204020204" pitchFamily="34" charset="-122"/>
              </a:rPr>
              <a:t>水</a:t>
            </a:r>
            <a:r>
              <a:rPr lang="zh-CN" altLang="en-US" sz="4400" dirty="0" smtClean="0">
                <a:solidFill>
                  <a:srgbClr val="873DAB"/>
                </a:solidFill>
                <a:latin typeface="微软雅黑" panose="020B0503020204020204" pitchFamily="34" charset="-122"/>
                <a:ea typeface="微软雅黑" panose="020B0503020204020204" pitchFamily="34" charset="-122"/>
              </a:rPr>
              <a:t>彩羽毛</a:t>
            </a:r>
            <a:r>
              <a:rPr lang="en-US" altLang="zh-CN" sz="4400" dirty="0" smtClean="0">
                <a:solidFill>
                  <a:srgbClr val="873DAB"/>
                </a:solidFill>
                <a:latin typeface="微软雅黑" panose="020B0503020204020204" pitchFamily="34" charset="-122"/>
                <a:ea typeface="微软雅黑" panose="020B0503020204020204" pitchFamily="34" charset="-122"/>
              </a:rPr>
              <a:t>PPT</a:t>
            </a:r>
            <a:r>
              <a:rPr lang="zh-CN" altLang="en-US" sz="4400" dirty="0" smtClean="0">
                <a:solidFill>
                  <a:srgbClr val="873DAB"/>
                </a:solidFill>
                <a:latin typeface="微软雅黑" panose="020B0503020204020204" pitchFamily="34" charset="-122"/>
                <a:ea typeface="微软雅黑" panose="020B0503020204020204" pitchFamily="34" charset="-122"/>
              </a:rPr>
              <a:t>模板</a:t>
            </a:r>
            <a:endParaRPr lang="zh-CN" altLang="en-US" sz="4400" dirty="0">
              <a:solidFill>
                <a:srgbClr val="873DAB"/>
              </a:solidFill>
              <a:latin typeface="微软雅黑" panose="020B0503020204020204" pitchFamily="34" charset="-122"/>
              <a:ea typeface="微软雅黑" panose="020B0503020204020204" pitchFamily="34" charset="-122"/>
            </a:endParaRPr>
          </a:p>
        </p:txBody>
      </p:sp>
      <p:sp>
        <p:nvSpPr>
          <p:cNvPr id="85" name="文本框 6">
            <a:extLst>
              <a:ext uri="{FF2B5EF4-FFF2-40B4-BE49-F238E27FC236}">
                <a16:creationId xmlns:a16="http://schemas.microsoft.com/office/drawing/2014/main" xmlns="" id="{76C27B29-F3E1-4AE5-93C2-34526B8C3377}"/>
              </a:ext>
            </a:extLst>
          </p:cNvPr>
          <p:cNvSpPr txBox="1"/>
          <p:nvPr/>
        </p:nvSpPr>
        <p:spPr>
          <a:xfrm>
            <a:off x="4261838" y="3726983"/>
            <a:ext cx="3723888" cy="369332"/>
          </a:xfrm>
          <a:prstGeom prst="rect">
            <a:avLst/>
          </a:prstGeom>
          <a:noFill/>
        </p:spPr>
        <p:txBody>
          <a:bodyPr wrap="square" rtlCol="0">
            <a:spAutoFit/>
          </a:bodyPr>
          <a:lstStyle/>
          <a:p>
            <a:pPr algn="dist" defTabSz="457200"/>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点</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击添加您的副标题</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6" name="文本框 8">
            <a:extLst>
              <a:ext uri="{FF2B5EF4-FFF2-40B4-BE49-F238E27FC236}">
                <a16:creationId xmlns:a16="http://schemas.microsoft.com/office/drawing/2014/main" xmlns="" id="{74ACDC96-2809-4F57-9B7D-564CBE584F1F}"/>
              </a:ext>
            </a:extLst>
          </p:cNvPr>
          <p:cNvSpPr txBox="1"/>
          <p:nvPr/>
        </p:nvSpPr>
        <p:spPr>
          <a:xfrm>
            <a:off x="4699436" y="1629246"/>
            <a:ext cx="2848690" cy="769441"/>
          </a:xfrm>
          <a:prstGeom prst="rect">
            <a:avLst/>
          </a:prstGeom>
          <a:noFill/>
        </p:spPr>
        <p:txBody>
          <a:bodyPr wrap="square" rtlCol="0">
            <a:spAutoFit/>
          </a:bodyPr>
          <a:lstStyle/>
          <a:p>
            <a:pPr algn="ctr" defTabSz="457200"/>
            <a:r>
              <a:rPr lang="en-US" altLang="zh-CN" sz="4400" spc="600" dirty="0" smtClean="0">
                <a:solidFill>
                  <a:srgbClr val="873DAB"/>
                </a:solidFill>
                <a:latin typeface="Agency FB" panose="020B0503020202020204" pitchFamily="34" charset="0"/>
              </a:rPr>
              <a:t>20XX</a:t>
            </a:r>
            <a:endParaRPr lang="zh-CN" altLang="en-US" sz="4400" spc="600" dirty="0">
              <a:solidFill>
                <a:srgbClr val="873DAB"/>
              </a:solidFill>
              <a:latin typeface="Agency FB" panose="020B0503020202020204" pitchFamily="34" charset="0"/>
            </a:endParaRPr>
          </a:p>
        </p:txBody>
      </p:sp>
      <p:sp>
        <p:nvSpPr>
          <p:cNvPr id="87" name="椭圆 86">
            <a:extLst>
              <a:ext uri="{FF2B5EF4-FFF2-40B4-BE49-F238E27FC236}">
                <a16:creationId xmlns:a16="http://schemas.microsoft.com/office/drawing/2014/main" xmlns="" id="{97BB0AD7-9081-414B-ACBE-E8489E3D10F1}"/>
              </a:ext>
            </a:extLst>
          </p:cNvPr>
          <p:cNvSpPr/>
          <p:nvPr/>
        </p:nvSpPr>
        <p:spPr>
          <a:xfrm>
            <a:off x="3085581" y="314600"/>
            <a:ext cx="6076399" cy="6076399"/>
          </a:xfrm>
          <a:prstGeom prst="ellipse">
            <a:avLst/>
          </a:prstGeom>
          <a:noFill/>
          <a:ln w="22225" cap="flat" cmpd="sng" algn="ctr">
            <a:solidFill>
              <a:srgbClr val="5858AC"/>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Calibri"/>
              <a:cs typeface="+mn-cs"/>
            </a:endParaRPr>
          </a:p>
        </p:txBody>
      </p:sp>
      <p:sp>
        <p:nvSpPr>
          <p:cNvPr id="88" name="文本框 15">
            <a:extLst>
              <a:ext uri="{FF2B5EF4-FFF2-40B4-BE49-F238E27FC236}">
                <a16:creationId xmlns:a16="http://schemas.microsoft.com/office/drawing/2014/main" xmlns="" id="{E420F89B-F2A3-45F0-8ECC-FDF01BD8A912}"/>
              </a:ext>
            </a:extLst>
          </p:cNvPr>
          <p:cNvSpPr txBox="1"/>
          <p:nvPr/>
        </p:nvSpPr>
        <p:spPr>
          <a:xfrm>
            <a:off x="4119822" y="4388853"/>
            <a:ext cx="4129288" cy="400110"/>
          </a:xfrm>
          <a:prstGeom prst="rect">
            <a:avLst/>
          </a:prstGeom>
          <a:noFill/>
        </p:spPr>
        <p:txBody>
          <a:bodyPr wrap="square" rtlCol="0">
            <a:spAutoFit/>
          </a:bodyPr>
          <a:lstStyle/>
          <a:p>
            <a:pPr algn="ctr" defTabSz="457200"/>
            <a:r>
              <a:rPr lang="zh-CN" altLang="en-US" sz="2000" dirty="0">
                <a:solidFill>
                  <a:srgbClr val="873DAB"/>
                </a:solidFill>
                <a:latin typeface="微软雅黑" panose="020B0503020204020204" pitchFamily="34" charset="-122"/>
                <a:ea typeface="微软雅黑" panose="020B0503020204020204" pitchFamily="34" charset="-122"/>
              </a:rPr>
              <a:t>汇报人</a:t>
            </a:r>
            <a:r>
              <a:rPr lang="zh-CN" altLang="en-US" sz="2000" dirty="0" smtClean="0">
                <a:solidFill>
                  <a:srgbClr val="873DAB"/>
                </a:solidFill>
                <a:latin typeface="微软雅黑" panose="020B0503020204020204" pitchFamily="34" charset="-122"/>
                <a:ea typeface="微软雅黑" panose="020B0503020204020204" pitchFamily="34" charset="-122"/>
              </a:rPr>
              <a:t>：第一</a:t>
            </a:r>
            <a:r>
              <a:rPr lang="en-US" altLang="zh-CN" sz="2000" dirty="0" smtClean="0">
                <a:solidFill>
                  <a:srgbClr val="873DAB"/>
                </a:solidFill>
                <a:latin typeface="微软雅黑" panose="020B0503020204020204" pitchFamily="34" charset="-122"/>
                <a:ea typeface="微软雅黑" panose="020B0503020204020204" pitchFamily="34" charset="-122"/>
              </a:rPr>
              <a:t>PPT</a:t>
            </a:r>
            <a:endParaRPr lang="zh-CN" altLang="en-US" sz="2000" dirty="0">
              <a:solidFill>
                <a:srgbClr val="873DAB"/>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11326690"/>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cxnSp>
        <p:nvCxnSpPr>
          <p:cNvPr id="9" name="MH_Other_1"/>
          <p:cNvCxnSpPr/>
          <p:nvPr>
            <p:custDataLst>
              <p:tags r:id="rId1"/>
            </p:custDataLst>
          </p:nvPr>
        </p:nvCxnSpPr>
        <p:spPr>
          <a:xfrm flipH="1">
            <a:off x="5435342" y="1670480"/>
            <a:ext cx="0" cy="4800000"/>
          </a:xfrm>
          <a:prstGeom prst="line">
            <a:avLst/>
          </a:prstGeom>
          <a:ln w="25400">
            <a:solidFill>
              <a:schemeClr val="tx1">
                <a:lumMod val="65000"/>
                <a:lumOff val="35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10" name="MH_Other_4"/>
          <p:cNvSpPr/>
          <p:nvPr>
            <p:custDataLst>
              <p:tags r:id="rId2"/>
            </p:custDataLst>
          </p:nvPr>
        </p:nvSpPr>
        <p:spPr>
          <a:xfrm>
            <a:off x="4943655" y="1998625"/>
            <a:ext cx="983374" cy="983374"/>
          </a:xfrm>
          <a:prstGeom prst="ellipse">
            <a:avLst/>
          </a:prstGeom>
          <a:solidFill>
            <a:srgbClr val="5858A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r>
              <a:rPr lang="zh-CN" altLang="en-US" sz="2000" b="1" dirty="0" smtClean="0">
                <a:solidFill>
                  <a:prstClr val="white"/>
                </a:solidFill>
                <a:latin typeface="微软雅黑" panose="020B0503020204020204" pitchFamily="34" charset="-122"/>
                <a:ea typeface="微软雅黑" panose="020B0503020204020204" pitchFamily="34" charset="-122"/>
              </a:rPr>
              <a:t>内容一</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sp>
        <p:nvSpPr>
          <p:cNvPr id="11" name="MH_Other_6"/>
          <p:cNvSpPr/>
          <p:nvPr>
            <p:custDataLst>
              <p:tags r:id="rId3"/>
            </p:custDataLst>
          </p:nvPr>
        </p:nvSpPr>
        <p:spPr>
          <a:xfrm>
            <a:off x="4943655" y="3550689"/>
            <a:ext cx="983374" cy="983374"/>
          </a:xfrm>
          <a:prstGeom prst="ellipse">
            <a:avLst/>
          </a:prstGeom>
          <a:solidFill>
            <a:srgbClr val="873DA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r>
              <a:rPr lang="zh-CN" altLang="en-US" sz="2000" b="1" dirty="0" smtClean="0">
                <a:solidFill>
                  <a:prstClr val="white"/>
                </a:solidFill>
                <a:latin typeface="微软雅黑" panose="020B0503020204020204" pitchFamily="34" charset="-122"/>
                <a:ea typeface="微软雅黑" panose="020B0503020204020204" pitchFamily="34" charset="-122"/>
              </a:rPr>
              <a:t>内容二</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sp>
        <p:nvSpPr>
          <p:cNvPr id="12" name="MH_Other_8"/>
          <p:cNvSpPr/>
          <p:nvPr>
            <p:custDataLst>
              <p:tags r:id="rId4"/>
            </p:custDataLst>
          </p:nvPr>
        </p:nvSpPr>
        <p:spPr>
          <a:xfrm>
            <a:off x="4943655" y="5102757"/>
            <a:ext cx="983374" cy="983374"/>
          </a:xfrm>
          <a:prstGeom prst="ellipse">
            <a:avLst/>
          </a:prstGeom>
          <a:solidFill>
            <a:srgbClr val="DA57A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r>
              <a:rPr lang="zh-CN" altLang="en-US" sz="2000" b="1" dirty="0" smtClean="0">
                <a:solidFill>
                  <a:prstClr val="white"/>
                </a:solidFill>
                <a:latin typeface="微软雅黑" panose="020B0503020204020204" pitchFamily="34" charset="-122"/>
                <a:ea typeface="微软雅黑" panose="020B0503020204020204" pitchFamily="34" charset="-122"/>
              </a:rPr>
              <a:t>内容三</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1553068" y="2858931"/>
            <a:ext cx="2640000" cy="2640000"/>
            <a:chOff x="1553068" y="2595692"/>
            <a:chExt cx="2640000" cy="2640000"/>
          </a:xfrm>
        </p:grpSpPr>
        <p:sp>
          <p:nvSpPr>
            <p:cNvPr id="14" name="MH_Other_2"/>
            <p:cNvSpPr/>
            <p:nvPr>
              <p:custDataLst>
                <p:tags r:id="rId5"/>
              </p:custDataLst>
            </p:nvPr>
          </p:nvSpPr>
          <p:spPr>
            <a:xfrm>
              <a:off x="1553068" y="2595692"/>
              <a:ext cx="2640000" cy="2640000"/>
            </a:xfrm>
            <a:prstGeom prst="ellipse">
              <a:avLst/>
            </a:prstGeom>
            <a:solidFill>
              <a:srgbClr val="2280C3"/>
            </a:solidFill>
            <a:ln w="635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15" name="MH_Title_1"/>
            <p:cNvSpPr/>
            <p:nvPr>
              <p:custDataLst>
                <p:tags r:id="rId6"/>
              </p:custDataLst>
            </p:nvPr>
          </p:nvSpPr>
          <p:spPr>
            <a:xfrm>
              <a:off x="1816650" y="2856387"/>
              <a:ext cx="2104952" cy="2103051"/>
            </a:xfrm>
            <a:prstGeom prst="ellipse">
              <a:avLst/>
            </a:prstGeom>
            <a:blipFill>
              <a:blip r:embed="rId13" cstate="email">
                <a:extLst>
                  <a:ext uri="{28A0092B-C50C-407E-A947-70E740481C1C}">
                    <a14:useLocalDpi xmlns:a14="http://schemas.microsoft.com/office/drawing/2010/main"/>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3200" dirty="0">
                <a:solidFill>
                  <a:prstClr val="white"/>
                </a:solidFill>
                <a:latin typeface="Calibri" panose="020F0502020204030204" pitchFamily="34" charset="0"/>
              </a:endParaRPr>
            </a:p>
          </p:txBody>
        </p:sp>
      </p:grpSp>
      <p:sp>
        <p:nvSpPr>
          <p:cNvPr id="16" name="TextBox 12"/>
          <p:cNvSpPr txBox="1"/>
          <p:nvPr/>
        </p:nvSpPr>
        <p:spPr>
          <a:xfrm>
            <a:off x="6418716" y="2027934"/>
            <a:ext cx="3281673" cy="830997"/>
          </a:xfrm>
          <a:prstGeom prst="rect">
            <a:avLst/>
          </a:prstGeom>
          <a:noFill/>
        </p:spPr>
        <p:txBody>
          <a:bodyPr wrap="square" rtlCol="0">
            <a:spAutoFit/>
          </a:bodyPr>
          <a:lstStyle/>
          <a:p>
            <a:pPr>
              <a:lnSpc>
                <a:spcPct val="15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简单文字概述这里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简单输入简单</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TextBox 12"/>
          <p:cNvSpPr txBox="1"/>
          <p:nvPr/>
        </p:nvSpPr>
        <p:spPr>
          <a:xfrm>
            <a:off x="6418716" y="3571219"/>
            <a:ext cx="3281673" cy="830997"/>
          </a:xfrm>
          <a:prstGeom prst="rect">
            <a:avLst/>
          </a:prstGeom>
          <a:noFill/>
        </p:spPr>
        <p:txBody>
          <a:bodyPr wrap="square" rtlCol="0">
            <a:spAutoFit/>
          </a:bodyPr>
          <a:lstStyle/>
          <a:p>
            <a:pPr>
              <a:lnSpc>
                <a:spcPct val="15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简单文字概述这里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简单输入简单</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TextBox 12"/>
          <p:cNvSpPr txBox="1"/>
          <p:nvPr/>
        </p:nvSpPr>
        <p:spPr>
          <a:xfrm>
            <a:off x="6418715" y="5114504"/>
            <a:ext cx="3281673" cy="830997"/>
          </a:xfrm>
          <a:prstGeom prst="rect">
            <a:avLst/>
          </a:prstGeom>
          <a:noFill/>
        </p:spPr>
        <p:txBody>
          <a:bodyPr wrap="square" rtlCol="0">
            <a:spAutoFit/>
          </a:bodyPr>
          <a:lstStyle/>
          <a:p>
            <a:pPr>
              <a:lnSpc>
                <a:spcPct val="15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简单文字概述这里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简单输入简单</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705800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250"/>
                                        <p:tgtEl>
                                          <p:spTgt spid="13"/>
                                        </p:tgtEl>
                                      </p:cBhvr>
                                    </p:animEffect>
                                    <p:anim calcmode="lin" valueType="num">
                                      <p:cBhvr>
                                        <p:cTn id="8" dur="1250" fill="hold"/>
                                        <p:tgtEl>
                                          <p:spTgt spid="13"/>
                                        </p:tgtEl>
                                        <p:attrNameLst>
                                          <p:attrName>ppt_x</p:attrName>
                                        </p:attrNameLst>
                                      </p:cBhvr>
                                      <p:tavLst>
                                        <p:tav tm="0">
                                          <p:val>
                                            <p:strVal val="#ppt_x"/>
                                          </p:val>
                                        </p:tav>
                                        <p:tav tm="100000">
                                          <p:val>
                                            <p:strVal val="#ppt_x"/>
                                          </p:val>
                                        </p:tav>
                                      </p:tavLst>
                                    </p:anim>
                                    <p:anim calcmode="lin" valueType="num">
                                      <p:cBhvr>
                                        <p:cTn id="9" dur="1125" decel="100000" fill="hold"/>
                                        <p:tgtEl>
                                          <p:spTgt spid="13"/>
                                        </p:tgtEl>
                                        <p:attrNameLst>
                                          <p:attrName>ppt_y</p:attrName>
                                        </p:attrNameLst>
                                      </p:cBhvr>
                                      <p:tavLst>
                                        <p:tav tm="0">
                                          <p:val>
                                            <p:strVal val="#ppt_y+1"/>
                                          </p:val>
                                        </p:tav>
                                        <p:tav tm="100000">
                                          <p:val>
                                            <p:strVal val="#ppt_y-.03"/>
                                          </p:val>
                                        </p:tav>
                                      </p:tavLst>
                                    </p:anim>
                                    <p:anim calcmode="lin" valueType="num">
                                      <p:cBhvr>
                                        <p:cTn id="10" dur="125" accel="100000" fill="hold">
                                          <p:stCondLst>
                                            <p:cond delay="1125"/>
                                          </p:stCondLst>
                                        </p:cTn>
                                        <p:tgtEl>
                                          <p:spTgt spid="13"/>
                                        </p:tgtEl>
                                        <p:attrNameLst>
                                          <p:attrName>ppt_y</p:attrName>
                                        </p:attrNameLst>
                                      </p:cBhvr>
                                      <p:tavLst>
                                        <p:tav tm="0">
                                          <p:val>
                                            <p:strVal val="#ppt_y-.03"/>
                                          </p:val>
                                        </p:tav>
                                        <p:tav tm="100000">
                                          <p:val>
                                            <p:strVal val="#ppt_y"/>
                                          </p:val>
                                        </p:tav>
                                      </p:tavLst>
                                    </p:anim>
                                  </p:childTnLst>
                                </p:cTn>
                              </p:par>
                            </p:childTnLst>
                          </p:cTn>
                        </p:par>
                        <p:par>
                          <p:cTn id="11" fill="hold">
                            <p:stCondLst>
                              <p:cond delay="1250"/>
                            </p:stCondLst>
                            <p:childTnLst>
                              <p:par>
                                <p:cTn id="12" presetID="22" presetClass="entr" presetSubtype="1"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up)">
                                      <p:cBhvr>
                                        <p:cTn id="14" dur="500"/>
                                        <p:tgtEl>
                                          <p:spTgt spid="9"/>
                                        </p:tgtEl>
                                      </p:cBhvr>
                                    </p:animEffect>
                                  </p:childTnLst>
                                </p:cTn>
                              </p:par>
                            </p:childTnLst>
                          </p:cTn>
                        </p:par>
                        <p:par>
                          <p:cTn id="15" fill="hold">
                            <p:stCondLst>
                              <p:cond delay="1750"/>
                            </p:stCondLst>
                            <p:childTnLst>
                              <p:par>
                                <p:cTn id="16" presetID="2" presetClass="entr" presetSubtype="2" decel="4200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1+#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2" decel="42000" fill="hold" grpId="0" nodeType="withEffect">
                                  <p:stCondLst>
                                    <p:cond delay="25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1+#ppt_w/2"/>
                                          </p:val>
                                        </p:tav>
                                        <p:tav tm="100000">
                                          <p:val>
                                            <p:strVal val="#ppt_x"/>
                                          </p:val>
                                        </p:tav>
                                      </p:tavLst>
                                    </p:anim>
                                    <p:anim calcmode="lin" valueType="num">
                                      <p:cBhvr additive="base">
                                        <p:cTn id="23" dur="75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2" decel="42000" fill="hold" grpId="0" nodeType="withEffect">
                                  <p:stCondLst>
                                    <p:cond delay="50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500"/>
                                        <p:tgtEl>
                                          <p:spTgt spid="16"/>
                                        </p:tgtEl>
                                      </p:cBhvr>
                                    </p:animEffect>
                                  </p:childTnLst>
                                </p:cTn>
                              </p:par>
                              <p:par>
                                <p:cTn id="32" presetID="22" presetClass="entr" presetSubtype="8" fill="hold" grpId="0" nodeType="withEffect">
                                  <p:stCondLst>
                                    <p:cond delay="250"/>
                                  </p:stCondLst>
                                  <p:childTnLst>
                                    <p:set>
                                      <p:cBhvr>
                                        <p:cTn id="33" dur="1" fill="hold">
                                          <p:stCondLst>
                                            <p:cond delay="0"/>
                                          </p:stCondLst>
                                        </p:cTn>
                                        <p:tgtEl>
                                          <p:spTgt spid="17"/>
                                        </p:tgtEl>
                                        <p:attrNameLst>
                                          <p:attrName>style.visibility</p:attrName>
                                        </p:attrNameLst>
                                      </p:cBhvr>
                                      <p:to>
                                        <p:strVal val="visible"/>
                                      </p:to>
                                    </p:set>
                                    <p:animEffect transition="in" filter="wipe(left)">
                                      <p:cBhvr>
                                        <p:cTn id="34" dur="500"/>
                                        <p:tgtEl>
                                          <p:spTgt spid="17"/>
                                        </p:tgtEl>
                                      </p:cBhvr>
                                    </p:animEffect>
                                  </p:childTnLst>
                                </p:cTn>
                              </p:par>
                              <p:par>
                                <p:cTn id="35" presetID="22" presetClass="entr" presetSubtype="8" fill="hold" grpId="0" nodeType="withEffect">
                                  <p:stCondLst>
                                    <p:cond delay="50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6" grpId="0"/>
      <p:bldP spid="17"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grpSp>
        <p:nvGrpSpPr>
          <p:cNvPr id="9" name="Group 22"/>
          <p:cNvGrpSpPr/>
          <p:nvPr/>
        </p:nvGrpSpPr>
        <p:grpSpPr>
          <a:xfrm>
            <a:off x="4896759" y="2274836"/>
            <a:ext cx="509757" cy="3119848"/>
            <a:chOff x="1461672" y="2210578"/>
            <a:chExt cx="509757" cy="3119848"/>
          </a:xfrm>
          <a:solidFill>
            <a:srgbClr val="DA57A3"/>
          </a:solidFill>
        </p:grpSpPr>
        <p:sp>
          <p:nvSpPr>
            <p:cNvPr id="10" name="Rectangle 23"/>
            <p:cNvSpPr>
              <a:spLocks noChangeArrowheads="1"/>
            </p:cNvSpPr>
            <p:nvPr/>
          </p:nvSpPr>
          <p:spPr bwMode="auto">
            <a:xfrm>
              <a:off x="146167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11" name="Rectangle 24"/>
            <p:cNvSpPr>
              <a:spLocks noChangeArrowheads="1"/>
            </p:cNvSpPr>
            <p:nvPr/>
          </p:nvSpPr>
          <p:spPr bwMode="auto">
            <a:xfrm>
              <a:off x="146167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12" name="Freeform 25"/>
            <p:cNvSpPr>
              <a:spLocks/>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13" name="Freeform 26"/>
            <p:cNvSpPr>
              <a:spLocks/>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sp>
        <p:nvSpPr>
          <p:cNvPr id="14" name="Freeform 31"/>
          <p:cNvSpPr>
            <a:spLocks/>
          </p:cNvSpPr>
          <p:nvPr/>
        </p:nvSpPr>
        <p:spPr bwMode="auto">
          <a:xfrm>
            <a:off x="4892090" y="419595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15000"/>
            </a:schemeClr>
          </a:solid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nvGrpSpPr>
          <p:cNvPr id="15" name="Group 8"/>
          <p:cNvGrpSpPr/>
          <p:nvPr/>
        </p:nvGrpSpPr>
        <p:grpSpPr>
          <a:xfrm>
            <a:off x="4895007" y="4240287"/>
            <a:ext cx="637344" cy="1154395"/>
            <a:chOff x="806257" y="3985529"/>
            <a:chExt cx="637344" cy="1154395"/>
          </a:xfrm>
          <a:solidFill>
            <a:srgbClr val="873DAB"/>
          </a:solidFill>
        </p:grpSpPr>
        <p:grpSp>
          <p:nvGrpSpPr>
            <p:cNvPr id="16" name="Group 28"/>
            <p:cNvGrpSpPr/>
            <p:nvPr/>
          </p:nvGrpSpPr>
          <p:grpSpPr>
            <a:xfrm>
              <a:off x="808009" y="4819356"/>
              <a:ext cx="635592" cy="320568"/>
              <a:chOff x="5311610" y="4117494"/>
              <a:chExt cx="576000" cy="290513"/>
            </a:xfrm>
            <a:grpFill/>
          </p:grpSpPr>
          <p:sp>
            <p:nvSpPr>
              <p:cNvPr id="19" name="Freeform 33"/>
              <p:cNvSpPr>
                <a:spLocks/>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20" name="Freeform 34"/>
              <p:cNvSpPr>
                <a:spLocks/>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sp>
          <p:nvSpPr>
            <p:cNvPr id="17" name="Rectangle 30"/>
            <p:cNvSpPr>
              <a:spLocks noChangeArrowheads="1"/>
            </p:cNvSpPr>
            <p:nvPr/>
          </p:nvSpPr>
          <p:spPr bwMode="auto">
            <a:xfrm>
              <a:off x="806257" y="4283326"/>
              <a:ext cx="509757" cy="586154"/>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dirty="0">
                <a:solidFill>
                  <a:prstClr val="black"/>
                </a:solidFill>
              </a:endParaRPr>
            </a:p>
          </p:txBody>
        </p:sp>
        <p:sp>
          <p:nvSpPr>
            <p:cNvPr id="18" name="Freeform 32"/>
            <p:cNvSpPr>
              <a:spLocks/>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grpSp>
        <p:nvGrpSpPr>
          <p:cNvPr id="21" name="Group 35"/>
          <p:cNvGrpSpPr/>
          <p:nvPr/>
        </p:nvGrpSpPr>
        <p:grpSpPr>
          <a:xfrm>
            <a:off x="5627247" y="2274836"/>
            <a:ext cx="509757" cy="3119848"/>
            <a:chOff x="2192160" y="2210578"/>
            <a:chExt cx="509757" cy="3119848"/>
          </a:xfrm>
          <a:solidFill>
            <a:srgbClr val="DA57A3"/>
          </a:solidFill>
        </p:grpSpPr>
        <p:sp>
          <p:nvSpPr>
            <p:cNvPr id="22" name="Rectangle 36"/>
            <p:cNvSpPr>
              <a:spLocks noChangeArrowheads="1"/>
            </p:cNvSpPr>
            <p:nvPr/>
          </p:nvSpPr>
          <p:spPr bwMode="auto">
            <a:xfrm>
              <a:off x="219216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23" name="Rectangle 37"/>
            <p:cNvSpPr>
              <a:spLocks noChangeArrowheads="1"/>
            </p:cNvSpPr>
            <p:nvPr/>
          </p:nvSpPr>
          <p:spPr bwMode="auto">
            <a:xfrm>
              <a:off x="219216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24" name="Freeform 38"/>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25" name="Freeform 39"/>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sp>
        <p:nvSpPr>
          <p:cNvPr id="26" name="Freeform 42"/>
          <p:cNvSpPr>
            <a:spLocks/>
          </p:cNvSpPr>
          <p:nvPr/>
        </p:nvSpPr>
        <p:spPr bwMode="auto">
          <a:xfrm>
            <a:off x="5622578" y="4595565"/>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15000"/>
            </a:schemeClr>
          </a:solid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nvGrpSpPr>
          <p:cNvPr id="27" name="Group 7"/>
          <p:cNvGrpSpPr/>
          <p:nvPr/>
        </p:nvGrpSpPr>
        <p:grpSpPr>
          <a:xfrm>
            <a:off x="5497906" y="4639894"/>
            <a:ext cx="764932" cy="754788"/>
            <a:chOff x="1409156" y="4385136"/>
            <a:chExt cx="764932" cy="754788"/>
          </a:xfrm>
          <a:solidFill>
            <a:srgbClr val="873DAB"/>
          </a:solidFill>
        </p:grpSpPr>
        <p:sp>
          <p:nvSpPr>
            <p:cNvPr id="28" name="Rectangle 41"/>
            <p:cNvSpPr>
              <a:spLocks noChangeArrowheads="1"/>
            </p:cNvSpPr>
            <p:nvPr/>
          </p:nvSpPr>
          <p:spPr bwMode="auto">
            <a:xfrm>
              <a:off x="1536745" y="4671028"/>
              <a:ext cx="509757" cy="198451"/>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29" name="Freeform 43"/>
            <p:cNvSpPr>
              <a:spLocks/>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nvGrpSpPr>
            <p:cNvPr id="30" name="Group 44"/>
            <p:cNvGrpSpPr/>
            <p:nvPr/>
          </p:nvGrpSpPr>
          <p:grpSpPr>
            <a:xfrm>
              <a:off x="1409156" y="4819356"/>
              <a:ext cx="764932" cy="320568"/>
              <a:chOff x="5856396" y="4117494"/>
              <a:chExt cx="693213" cy="290513"/>
            </a:xfrm>
            <a:grpFill/>
          </p:grpSpPr>
          <p:sp>
            <p:nvSpPr>
              <p:cNvPr id="31" name="Freeform 45"/>
              <p:cNvSpPr>
                <a:spLocks/>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32" name="Freeform 46"/>
              <p:cNvSpPr>
                <a:spLocks/>
              </p:cNvSpPr>
              <p:nvPr/>
            </p:nvSpPr>
            <p:spPr bwMode="auto">
              <a:xfrm>
                <a:off x="597360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33" name="Freeform 47"/>
              <p:cNvSpPr>
                <a:spLocks/>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grpSp>
      <p:grpSp>
        <p:nvGrpSpPr>
          <p:cNvPr id="34" name="Group 48"/>
          <p:cNvGrpSpPr/>
          <p:nvPr/>
        </p:nvGrpSpPr>
        <p:grpSpPr>
          <a:xfrm>
            <a:off x="6348398" y="2274836"/>
            <a:ext cx="509757" cy="3119848"/>
            <a:chOff x="2913310" y="2210578"/>
            <a:chExt cx="509757" cy="3119848"/>
          </a:xfrm>
          <a:solidFill>
            <a:srgbClr val="DA57A3"/>
          </a:solidFill>
        </p:grpSpPr>
        <p:sp>
          <p:nvSpPr>
            <p:cNvPr id="35" name="Rectangle 49"/>
            <p:cNvSpPr>
              <a:spLocks noChangeArrowheads="1"/>
            </p:cNvSpPr>
            <p:nvPr/>
          </p:nvSpPr>
          <p:spPr bwMode="auto">
            <a:xfrm>
              <a:off x="291331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36" name="Rectangle 50"/>
            <p:cNvSpPr>
              <a:spLocks noChangeArrowheads="1"/>
            </p:cNvSpPr>
            <p:nvPr/>
          </p:nvSpPr>
          <p:spPr bwMode="auto">
            <a:xfrm>
              <a:off x="291331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37" name="Freeform 51"/>
            <p:cNvSpPr>
              <a:spLocks/>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38" name="Freeform 52"/>
            <p:cNvSpPr>
              <a:spLocks/>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sp>
        <p:nvSpPr>
          <p:cNvPr id="39" name="Freeform 55"/>
          <p:cNvSpPr>
            <a:spLocks/>
          </p:cNvSpPr>
          <p:nvPr/>
        </p:nvSpPr>
        <p:spPr bwMode="auto">
          <a:xfrm>
            <a:off x="6343729" y="366644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15000"/>
            </a:schemeClr>
          </a:solid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nvGrpSpPr>
          <p:cNvPr id="40" name="Group 9"/>
          <p:cNvGrpSpPr/>
          <p:nvPr/>
        </p:nvGrpSpPr>
        <p:grpSpPr>
          <a:xfrm>
            <a:off x="6219057" y="3710777"/>
            <a:ext cx="764932" cy="1683904"/>
            <a:chOff x="2130307" y="3456020"/>
            <a:chExt cx="764932" cy="1683904"/>
          </a:xfrm>
          <a:solidFill>
            <a:srgbClr val="873DAB"/>
          </a:solidFill>
        </p:grpSpPr>
        <p:sp>
          <p:nvSpPr>
            <p:cNvPr id="41" name="Rectangle 54"/>
            <p:cNvSpPr>
              <a:spLocks noChangeArrowheads="1"/>
            </p:cNvSpPr>
            <p:nvPr/>
          </p:nvSpPr>
          <p:spPr bwMode="auto">
            <a:xfrm>
              <a:off x="2257894" y="3753816"/>
              <a:ext cx="509757" cy="1115664"/>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42" name="Freeform 56"/>
            <p:cNvSpPr>
              <a:spLocks/>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nvGrpSpPr>
            <p:cNvPr id="43" name="Group 57"/>
            <p:cNvGrpSpPr/>
            <p:nvPr/>
          </p:nvGrpSpPr>
          <p:grpSpPr>
            <a:xfrm>
              <a:off x="2130307" y="4819356"/>
              <a:ext cx="764932" cy="320568"/>
              <a:chOff x="6509932" y="4117494"/>
              <a:chExt cx="693213" cy="290513"/>
            </a:xfrm>
            <a:grpFill/>
          </p:grpSpPr>
          <p:sp>
            <p:nvSpPr>
              <p:cNvPr id="44" name="Freeform 58"/>
              <p:cNvSpPr>
                <a:spLocks/>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45" name="Freeform 59"/>
              <p:cNvSpPr>
                <a:spLocks/>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46" name="Freeform 60"/>
              <p:cNvSpPr>
                <a:spLocks/>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grpSp>
      <p:grpSp>
        <p:nvGrpSpPr>
          <p:cNvPr id="47" name="Group 61"/>
          <p:cNvGrpSpPr/>
          <p:nvPr/>
        </p:nvGrpSpPr>
        <p:grpSpPr>
          <a:xfrm>
            <a:off x="7067794" y="2274836"/>
            <a:ext cx="509757" cy="3119848"/>
            <a:chOff x="3632707" y="2210578"/>
            <a:chExt cx="509757" cy="3119848"/>
          </a:xfrm>
          <a:solidFill>
            <a:srgbClr val="DA57A3"/>
          </a:solidFill>
        </p:grpSpPr>
        <p:sp>
          <p:nvSpPr>
            <p:cNvPr id="48" name="Rectangle 62"/>
            <p:cNvSpPr>
              <a:spLocks noChangeArrowheads="1"/>
            </p:cNvSpPr>
            <p:nvPr/>
          </p:nvSpPr>
          <p:spPr bwMode="auto">
            <a:xfrm>
              <a:off x="3632707"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49" name="Rectangle 63"/>
            <p:cNvSpPr>
              <a:spLocks noChangeArrowheads="1"/>
            </p:cNvSpPr>
            <p:nvPr/>
          </p:nvSpPr>
          <p:spPr bwMode="auto">
            <a:xfrm>
              <a:off x="3632707"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50" name="Freeform 64"/>
            <p:cNvSpPr>
              <a:spLocks/>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51" name="Freeform 65"/>
            <p:cNvSpPr>
              <a:spLocks/>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sp>
        <p:nvSpPr>
          <p:cNvPr id="52" name="Freeform 69"/>
          <p:cNvSpPr>
            <a:spLocks/>
          </p:cNvSpPr>
          <p:nvPr/>
        </p:nvSpPr>
        <p:spPr bwMode="auto">
          <a:xfrm>
            <a:off x="7063125" y="296596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15000"/>
            </a:schemeClr>
          </a:solid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nvGrpSpPr>
          <p:cNvPr id="53" name="Group 4"/>
          <p:cNvGrpSpPr/>
          <p:nvPr/>
        </p:nvGrpSpPr>
        <p:grpSpPr>
          <a:xfrm>
            <a:off x="6938454" y="3010298"/>
            <a:ext cx="764932" cy="2384385"/>
            <a:chOff x="2849704" y="2755539"/>
            <a:chExt cx="764932" cy="2384385"/>
          </a:xfrm>
          <a:solidFill>
            <a:srgbClr val="873DAB"/>
          </a:solidFill>
        </p:grpSpPr>
        <p:sp>
          <p:nvSpPr>
            <p:cNvPr id="54" name="Rectangle 67"/>
            <p:cNvSpPr>
              <a:spLocks noChangeArrowheads="1"/>
            </p:cNvSpPr>
            <p:nvPr/>
          </p:nvSpPr>
          <p:spPr bwMode="auto">
            <a:xfrm>
              <a:off x="2977292" y="3053336"/>
              <a:ext cx="509757" cy="1816144"/>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55" name="Freeform 72"/>
            <p:cNvSpPr>
              <a:spLocks/>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nvGrpSpPr>
            <p:cNvPr id="56" name="Group 73"/>
            <p:cNvGrpSpPr/>
            <p:nvPr/>
          </p:nvGrpSpPr>
          <p:grpSpPr>
            <a:xfrm>
              <a:off x="2849704" y="4819356"/>
              <a:ext cx="764932" cy="320568"/>
              <a:chOff x="7161880" y="4117494"/>
              <a:chExt cx="693213" cy="290513"/>
            </a:xfrm>
            <a:grpFill/>
          </p:grpSpPr>
          <p:sp>
            <p:nvSpPr>
              <p:cNvPr id="57" name="Freeform 74"/>
              <p:cNvSpPr>
                <a:spLocks/>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58" name="Freeform 75"/>
              <p:cNvSpPr>
                <a:spLocks/>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59" name="Freeform 76"/>
              <p:cNvSpPr>
                <a:spLocks/>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grpSp>
      <p:grpSp>
        <p:nvGrpSpPr>
          <p:cNvPr id="60" name="Group 77"/>
          <p:cNvGrpSpPr/>
          <p:nvPr/>
        </p:nvGrpSpPr>
        <p:grpSpPr>
          <a:xfrm>
            <a:off x="7785439" y="2274836"/>
            <a:ext cx="509757" cy="3119848"/>
            <a:chOff x="4350352" y="2210578"/>
            <a:chExt cx="509757" cy="3119848"/>
          </a:xfrm>
          <a:solidFill>
            <a:srgbClr val="DA57A3"/>
          </a:solidFill>
        </p:grpSpPr>
        <p:sp>
          <p:nvSpPr>
            <p:cNvPr id="61" name="Rectangle 78"/>
            <p:cNvSpPr>
              <a:spLocks noChangeArrowheads="1"/>
            </p:cNvSpPr>
            <p:nvPr/>
          </p:nvSpPr>
          <p:spPr bwMode="auto">
            <a:xfrm>
              <a:off x="435035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62" name="Rectangle 79"/>
            <p:cNvSpPr>
              <a:spLocks noChangeArrowheads="1"/>
            </p:cNvSpPr>
            <p:nvPr/>
          </p:nvSpPr>
          <p:spPr bwMode="auto">
            <a:xfrm>
              <a:off x="435035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63" name="Freeform 80"/>
            <p:cNvSpPr>
              <a:spLocks/>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64" name="Freeform 81"/>
            <p:cNvSpPr>
              <a:spLocks/>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grpSp>
        <p:nvGrpSpPr>
          <p:cNvPr id="65" name="Group 82"/>
          <p:cNvGrpSpPr/>
          <p:nvPr/>
        </p:nvGrpSpPr>
        <p:grpSpPr>
          <a:xfrm>
            <a:off x="7655118" y="2264437"/>
            <a:ext cx="764932" cy="3119847"/>
            <a:chOff x="4221011" y="2210578"/>
            <a:chExt cx="764932" cy="3119846"/>
          </a:xfrm>
          <a:solidFill>
            <a:srgbClr val="873DAB"/>
          </a:solidFill>
        </p:grpSpPr>
        <p:sp>
          <p:nvSpPr>
            <p:cNvPr id="66" name="Rectangle 83"/>
            <p:cNvSpPr>
              <a:spLocks noChangeArrowheads="1"/>
            </p:cNvSpPr>
            <p:nvPr/>
          </p:nvSpPr>
          <p:spPr bwMode="auto">
            <a:xfrm>
              <a:off x="4348600" y="2508374"/>
              <a:ext cx="509757" cy="2551606"/>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67" name="Freeform 89"/>
            <p:cNvSpPr>
              <a:spLocks/>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nvGrpSpPr>
            <p:cNvPr id="68" name="Group 90"/>
            <p:cNvGrpSpPr/>
            <p:nvPr/>
          </p:nvGrpSpPr>
          <p:grpSpPr>
            <a:xfrm>
              <a:off x="4221011" y="5009856"/>
              <a:ext cx="764932" cy="320568"/>
              <a:chOff x="7812240" y="4117494"/>
              <a:chExt cx="693213" cy="290513"/>
            </a:xfrm>
            <a:grpFill/>
          </p:grpSpPr>
          <p:sp>
            <p:nvSpPr>
              <p:cNvPr id="69" name="Freeform 99"/>
              <p:cNvSpPr>
                <a:spLocks/>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70" name="Freeform 104"/>
              <p:cNvSpPr>
                <a:spLocks/>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71" name="Freeform 105"/>
              <p:cNvSpPr>
                <a:spLocks/>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grpSp>
      <p:grpSp>
        <p:nvGrpSpPr>
          <p:cNvPr id="72" name="Group 106"/>
          <p:cNvGrpSpPr/>
          <p:nvPr/>
        </p:nvGrpSpPr>
        <p:grpSpPr>
          <a:xfrm>
            <a:off x="8506590" y="2274836"/>
            <a:ext cx="509757" cy="3119848"/>
            <a:chOff x="5071502" y="2210578"/>
            <a:chExt cx="509757" cy="3119848"/>
          </a:xfrm>
          <a:solidFill>
            <a:srgbClr val="DA57A3"/>
          </a:solidFill>
        </p:grpSpPr>
        <p:sp>
          <p:nvSpPr>
            <p:cNvPr id="73" name="Rectangle 107"/>
            <p:cNvSpPr>
              <a:spLocks noChangeArrowheads="1"/>
            </p:cNvSpPr>
            <p:nvPr/>
          </p:nvSpPr>
          <p:spPr bwMode="auto">
            <a:xfrm>
              <a:off x="507150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74" name="Rectangle 108"/>
            <p:cNvSpPr>
              <a:spLocks noChangeArrowheads="1"/>
            </p:cNvSpPr>
            <p:nvPr/>
          </p:nvSpPr>
          <p:spPr bwMode="auto">
            <a:xfrm>
              <a:off x="507150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75" name="Freeform 109"/>
            <p:cNvSpPr>
              <a:spLocks/>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76" name="Freeform 110"/>
            <p:cNvSpPr>
              <a:spLocks/>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sp>
        <p:nvSpPr>
          <p:cNvPr id="77" name="Freeform 113"/>
          <p:cNvSpPr>
            <a:spLocks/>
          </p:cNvSpPr>
          <p:nvPr/>
        </p:nvSpPr>
        <p:spPr bwMode="auto">
          <a:xfrm>
            <a:off x="8501921" y="33410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15000"/>
            </a:schemeClr>
          </a:solid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nvGrpSpPr>
          <p:cNvPr id="78" name="Group 3"/>
          <p:cNvGrpSpPr/>
          <p:nvPr/>
        </p:nvGrpSpPr>
        <p:grpSpPr>
          <a:xfrm>
            <a:off x="8377249" y="3385367"/>
            <a:ext cx="764932" cy="2009315"/>
            <a:chOff x="4288499" y="3130610"/>
            <a:chExt cx="764932" cy="2009314"/>
          </a:xfrm>
          <a:solidFill>
            <a:srgbClr val="873DAB"/>
          </a:solidFill>
        </p:grpSpPr>
        <p:sp>
          <p:nvSpPr>
            <p:cNvPr id="79" name="Rectangle 112"/>
            <p:cNvSpPr>
              <a:spLocks noChangeArrowheads="1"/>
            </p:cNvSpPr>
            <p:nvPr/>
          </p:nvSpPr>
          <p:spPr bwMode="auto">
            <a:xfrm>
              <a:off x="4416086" y="3428406"/>
              <a:ext cx="509757" cy="1441073"/>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80" name="Freeform 114"/>
            <p:cNvSpPr>
              <a:spLocks/>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nvGrpSpPr>
            <p:cNvPr id="81" name="Group 115"/>
            <p:cNvGrpSpPr/>
            <p:nvPr/>
          </p:nvGrpSpPr>
          <p:grpSpPr>
            <a:xfrm>
              <a:off x="4288499" y="4819356"/>
              <a:ext cx="764932" cy="320568"/>
              <a:chOff x="8465776" y="4117494"/>
              <a:chExt cx="693213" cy="290513"/>
            </a:xfrm>
            <a:grpFill/>
          </p:grpSpPr>
          <p:sp>
            <p:nvSpPr>
              <p:cNvPr id="82" name="Freeform 116"/>
              <p:cNvSpPr>
                <a:spLocks/>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83" name="Freeform 117"/>
              <p:cNvSpPr>
                <a:spLocks/>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84" name="Freeform 118"/>
              <p:cNvSpPr>
                <a:spLocks/>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grpSp>
      <p:grpSp>
        <p:nvGrpSpPr>
          <p:cNvPr id="85" name="Group 119"/>
          <p:cNvGrpSpPr/>
          <p:nvPr/>
        </p:nvGrpSpPr>
        <p:grpSpPr>
          <a:xfrm>
            <a:off x="9225986" y="2274836"/>
            <a:ext cx="509757" cy="3119848"/>
            <a:chOff x="5790899" y="2210578"/>
            <a:chExt cx="509757" cy="3119848"/>
          </a:xfrm>
          <a:solidFill>
            <a:srgbClr val="DA57A3"/>
          </a:solidFill>
        </p:grpSpPr>
        <p:sp>
          <p:nvSpPr>
            <p:cNvPr id="86" name="Rectangle 120"/>
            <p:cNvSpPr>
              <a:spLocks noChangeArrowheads="1"/>
            </p:cNvSpPr>
            <p:nvPr/>
          </p:nvSpPr>
          <p:spPr bwMode="auto">
            <a:xfrm>
              <a:off x="5790899"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87" name="Rectangle 121"/>
            <p:cNvSpPr>
              <a:spLocks noChangeArrowheads="1"/>
            </p:cNvSpPr>
            <p:nvPr/>
          </p:nvSpPr>
          <p:spPr bwMode="auto">
            <a:xfrm>
              <a:off x="5790899"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88" name="Freeform 122"/>
            <p:cNvSpPr>
              <a:spLocks/>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89" name="Freeform 123"/>
            <p:cNvSpPr>
              <a:spLocks/>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sp>
        <p:nvSpPr>
          <p:cNvPr id="90" name="Freeform 126"/>
          <p:cNvSpPr>
            <a:spLocks/>
          </p:cNvSpPr>
          <p:nvPr/>
        </p:nvSpPr>
        <p:spPr bwMode="auto">
          <a:xfrm>
            <a:off x="9221317" y="269646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15000"/>
            </a:schemeClr>
          </a:solid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nvGrpSpPr>
          <p:cNvPr id="91" name="Group 2"/>
          <p:cNvGrpSpPr/>
          <p:nvPr/>
        </p:nvGrpSpPr>
        <p:grpSpPr>
          <a:xfrm>
            <a:off x="9096646" y="2740798"/>
            <a:ext cx="764932" cy="2653884"/>
            <a:chOff x="5007896" y="2486040"/>
            <a:chExt cx="764932" cy="2653884"/>
          </a:xfrm>
          <a:solidFill>
            <a:srgbClr val="873DAB"/>
          </a:solidFill>
        </p:grpSpPr>
        <p:sp>
          <p:nvSpPr>
            <p:cNvPr id="92" name="Rectangle 125"/>
            <p:cNvSpPr>
              <a:spLocks noChangeArrowheads="1"/>
            </p:cNvSpPr>
            <p:nvPr/>
          </p:nvSpPr>
          <p:spPr bwMode="auto">
            <a:xfrm>
              <a:off x="5135484" y="2768069"/>
              <a:ext cx="509757" cy="2101409"/>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93" name="Freeform 127"/>
            <p:cNvSpPr>
              <a:spLocks/>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nvGrpSpPr>
            <p:cNvPr id="94" name="Group 128"/>
            <p:cNvGrpSpPr/>
            <p:nvPr/>
          </p:nvGrpSpPr>
          <p:grpSpPr>
            <a:xfrm>
              <a:off x="5007896" y="4819356"/>
              <a:ext cx="764932" cy="320568"/>
              <a:chOff x="9117724" y="4117494"/>
              <a:chExt cx="693213" cy="290513"/>
            </a:xfrm>
            <a:grpFill/>
          </p:grpSpPr>
          <p:sp>
            <p:nvSpPr>
              <p:cNvPr id="95" name="Freeform 129"/>
              <p:cNvSpPr>
                <a:spLocks/>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96" name="Freeform 130"/>
              <p:cNvSpPr>
                <a:spLocks/>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97" name="Freeform 131"/>
              <p:cNvSpPr>
                <a:spLocks/>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grpSp>
      <p:grpSp>
        <p:nvGrpSpPr>
          <p:cNvPr id="98" name="Group 132"/>
          <p:cNvGrpSpPr/>
          <p:nvPr/>
        </p:nvGrpSpPr>
        <p:grpSpPr>
          <a:xfrm>
            <a:off x="9937798" y="2274836"/>
            <a:ext cx="509757" cy="3119848"/>
            <a:chOff x="6502710" y="2210578"/>
            <a:chExt cx="509757" cy="3119848"/>
          </a:xfrm>
          <a:solidFill>
            <a:srgbClr val="DA57A3"/>
          </a:solidFill>
        </p:grpSpPr>
        <p:sp>
          <p:nvSpPr>
            <p:cNvPr id="99" name="Rectangle 133"/>
            <p:cNvSpPr>
              <a:spLocks noChangeArrowheads="1"/>
            </p:cNvSpPr>
            <p:nvPr/>
          </p:nvSpPr>
          <p:spPr bwMode="auto">
            <a:xfrm>
              <a:off x="650271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100" name="Rectangle 134"/>
            <p:cNvSpPr>
              <a:spLocks noChangeArrowheads="1"/>
            </p:cNvSpPr>
            <p:nvPr/>
          </p:nvSpPr>
          <p:spPr bwMode="auto">
            <a:xfrm>
              <a:off x="650271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101" name="Freeform 135"/>
            <p:cNvSpPr>
              <a:spLocks/>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102" name="Freeform 136"/>
            <p:cNvSpPr>
              <a:spLocks/>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sp>
        <p:nvSpPr>
          <p:cNvPr id="103" name="Freeform 139"/>
          <p:cNvSpPr>
            <a:spLocks/>
          </p:cNvSpPr>
          <p:nvPr/>
        </p:nvSpPr>
        <p:spPr bwMode="auto">
          <a:xfrm>
            <a:off x="9933129" y="384630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15000"/>
            </a:schemeClr>
          </a:solid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nvGrpSpPr>
          <p:cNvPr id="104" name="Group 1"/>
          <p:cNvGrpSpPr/>
          <p:nvPr/>
        </p:nvGrpSpPr>
        <p:grpSpPr>
          <a:xfrm>
            <a:off x="9808458" y="3890638"/>
            <a:ext cx="637345" cy="1504045"/>
            <a:chOff x="5719707" y="3635879"/>
            <a:chExt cx="637345" cy="1504045"/>
          </a:xfrm>
          <a:solidFill>
            <a:srgbClr val="873DAB"/>
          </a:solidFill>
        </p:grpSpPr>
        <p:sp>
          <p:nvSpPr>
            <p:cNvPr id="105" name="Rectangle 138"/>
            <p:cNvSpPr>
              <a:spLocks noChangeArrowheads="1"/>
            </p:cNvSpPr>
            <p:nvPr/>
          </p:nvSpPr>
          <p:spPr bwMode="auto">
            <a:xfrm>
              <a:off x="5847295" y="3906864"/>
              <a:ext cx="509757" cy="962617"/>
            </a:xfrm>
            <a:prstGeom prst="rect">
              <a:avLst/>
            </a:pr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106" name="Freeform 140"/>
            <p:cNvSpPr>
              <a:spLocks/>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nvGrpSpPr>
            <p:cNvPr id="107" name="Group 141"/>
            <p:cNvGrpSpPr/>
            <p:nvPr/>
          </p:nvGrpSpPr>
          <p:grpSpPr>
            <a:xfrm>
              <a:off x="5719707" y="4819356"/>
              <a:ext cx="637344" cy="320568"/>
              <a:chOff x="9762797" y="4117494"/>
              <a:chExt cx="577588" cy="290513"/>
            </a:xfrm>
            <a:grpFill/>
          </p:grpSpPr>
          <p:sp>
            <p:nvSpPr>
              <p:cNvPr id="108" name="Freeform 142"/>
              <p:cNvSpPr>
                <a:spLocks/>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sp>
            <p:nvSpPr>
              <p:cNvPr id="109" name="Freeform 143"/>
              <p:cNvSpPr>
                <a:spLocks/>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273"/>
                <a:endParaRPr lang="id-ID" sz="1351">
                  <a:solidFill>
                    <a:prstClr val="black"/>
                  </a:solidFill>
                </a:endParaRPr>
              </a:p>
            </p:txBody>
          </p:sp>
        </p:grpSp>
      </p:grpSp>
      <p:cxnSp>
        <p:nvCxnSpPr>
          <p:cNvPr id="110" name="Straight Connector 144"/>
          <p:cNvCxnSpPr/>
          <p:nvPr/>
        </p:nvCxnSpPr>
        <p:spPr>
          <a:xfrm>
            <a:off x="4892088" y="5707645"/>
            <a:ext cx="5550795" cy="0"/>
          </a:xfrm>
          <a:prstGeom prst="line">
            <a:avLst/>
          </a:prstGeom>
          <a:ln w="15875">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11" name="Oval 145"/>
          <p:cNvSpPr/>
          <p:nvPr/>
        </p:nvSpPr>
        <p:spPr>
          <a:xfrm>
            <a:off x="5091275" y="5660268"/>
            <a:ext cx="111384" cy="111384"/>
          </a:xfrm>
          <a:prstGeom prst="ellipse">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id-ID" sz="1351">
              <a:solidFill>
                <a:prstClr val="white"/>
              </a:solidFill>
            </a:endParaRPr>
          </a:p>
        </p:txBody>
      </p:sp>
      <p:sp>
        <p:nvSpPr>
          <p:cNvPr id="112" name="Oval 146"/>
          <p:cNvSpPr/>
          <p:nvPr/>
        </p:nvSpPr>
        <p:spPr>
          <a:xfrm>
            <a:off x="5821761" y="5660268"/>
            <a:ext cx="111384" cy="111384"/>
          </a:xfrm>
          <a:prstGeom prst="ellipse">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id-ID" sz="1351">
              <a:solidFill>
                <a:prstClr val="white"/>
              </a:solidFill>
            </a:endParaRPr>
          </a:p>
        </p:txBody>
      </p:sp>
      <p:sp>
        <p:nvSpPr>
          <p:cNvPr id="113" name="Oval 147"/>
          <p:cNvSpPr/>
          <p:nvPr/>
        </p:nvSpPr>
        <p:spPr>
          <a:xfrm>
            <a:off x="6552251" y="5660268"/>
            <a:ext cx="111384" cy="111384"/>
          </a:xfrm>
          <a:prstGeom prst="ellipse">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id-ID" sz="1351">
              <a:solidFill>
                <a:prstClr val="white"/>
              </a:solidFill>
            </a:endParaRPr>
          </a:p>
        </p:txBody>
      </p:sp>
      <p:sp>
        <p:nvSpPr>
          <p:cNvPr id="114" name="Oval 148"/>
          <p:cNvSpPr/>
          <p:nvPr/>
        </p:nvSpPr>
        <p:spPr>
          <a:xfrm>
            <a:off x="7262308" y="5660268"/>
            <a:ext cx="111384" cy="111384"/>
          </a:xfrm>
          <a:prstGeom prst="ellipse">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id-ID" sz="1351">
              <a:solidFill>
                <a:prstClr val="white"/>
              </a:solidFill>
            </a:endParaRPr>
          </a:p>
        </p:txBody>
      </p:sp>
      <p:sp>
        <p:nvSpPr>
          <p:cNvPr id="115" name="Oval 149"/>
          <p:cNvSpPr/>
          <p:nvPr/>
        </p:nvSpPr>
        <p:spPr>
          <a:xfrm>
            <a:off x="7979953" y="5660268"/>
            <a:ext cx="111384" cy="111384"/>
          </a:xfrm>
          <a:prstGeom prst="ellipse">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id-ID" sz="1351">
              <a:solidFill>
                <a:prstClr val="white"/>
              </a:solidFill>
            </a:endParaRPr>
          </a:p>
        </p:txBody>
      </p:sp>
      <p:sp>
        <p:nvSpPr>
          <p:cNvPr id="116" name="Oval 150"/>
          <p:cNvSpPr/>
          <p:nvPr/>
        </p:nvSpPr>
        <p:spPr>
          <a:xfrm>
            <a:off x="8701104" y="5660268"/>
            <a:ext cx="111384" cy="111384"/>
          </a:xfrm>
          <a:prstGeom prst="ellipse">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id-ID" sz="1351">
              <a:solidFill>
                <a:prstClr val="white"/>
              </a:solidFill>
            </a:endParaRPr>
          </a:p>
        </p:txBody>
      </p:sp>
      <p:sp>
        <p:nvSpPr>
          <p:cNvPr id="117" name="Oval 151"/>
          <p:cNvSpPr/>
          <p:nvPr/>
        </p:nvSpPr>
        <p:spPr>
          <a:xfrm>
            <a:off x="9422253" y="5660268"/>
            <a:ext cx="111384" cy="111384"/>
          </a:xfrm>
          <a:prstGeom prst="ellipse">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id-ID" sz="1351">
              <a:solidFill>
                <a:prstClr val="white"/>
              </a:solidFill>
            </a:endParaRPr>
          </a:p>
        </p:txBody>
      </p:sp>
      <p:sp>
        <p:nvSpPr>
          <p:cNvPr id="118" name="Oval 152"/>
          <p:cNvSpPr/>
          <p:nvPr/>
        </p:nvSpPr>
        <p:spPr>
          <a:xfrm>
            <a:off x="10132312" y="5660268"/>
            <a:ext cx="111384" cy="111384"/>
          </a:xfrm>
          <a:prstGeom prst="ellipse">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id-ID" sz="1351">
              <a:solidFill>
                <a:prstClr val="white"/>
              </a:solidFill>
            </a:endParaRPr>
          </a:p>
        </p:txBody>
      </p:sp>
      <p:sp>
        <p:nvSpPr>
          <p:cNvPr id="119" name="TextBox 153"/>
          <p:cNvSpPr txBox="1"/>
          <p:nvPr/>
        </p:nvSpPr>
        <p:spPr>
          <a:xfrm>
            <a:off x="4966468" y="4318638"/>
            <a:ext cx="360996" cy="469487"/>
          </a:xfrm>
          <a:prstGeom prst="rect">
            <a:avLst/>
          </a:prstGeom>
          <a:noFill/>
        </p:spPr>
        <p:txBody>
          <a:bodyPr wrap="none" rtlCol="0">
            <a:spAutoFit/>
          </a:bodyPr>
          <a:lstStyle/>
          <a:p>
            <a:pPr algn="ctr" defTabSz="914273"/>
            <a:r>
              <a:rPr lang="id-ID" sz="1351" b="1" dirty="0">
                <a:solidFill>
                  <a:prstClr val="white"/>
                </a:solidFill>
              </a:rPr>
              <a:t>20</a:t>
            </a:r>
          </a:p>
          <a:p>
            <a:pPr algn="ctr" defTabSz="914273"/>
            <a:r>
              <a:rPr lang="id-ID" sz="1100" dirty="0">
                <a:solidFill>
                  <a:prstClr val="white"/>
                </a:solidFill>
              </a:rPr>
              <a:t>%</a:t>
            </a:r>
          </a:p>
        </p:txBody>
      </p:sp>
      <p:sp>
        <p:nvSpPr>
          <p:cNvPr id="120" name="TextBox 154"/>
          <p:cNvSpPr txBox="1"/>
          <p:nvPr/>
        </p:nvSpPr>
        <p:spPr>
          <a:xfrm>
            <a:off x="5707699" y="4759431"/>
            <a:ext cx="360996" cy="469487"/>
          </a:xfrm>
          <a:prstGeom prst="rect">
            <a:avLst/>
          </a:prstGeom>
          <a:noFill/>
        </p:spPr>
        <p:txBody>
          <a:bodyPr wrap="none" rtlCol="0">
            <a:spAutoFit/>
          </a:bodyPr>
          <a:lstStyle/>
          <a:p>
            <a:pPr algn="ctr" defTabSz="914273"/>
            <a:r>
              <a:rPr lang="id-ID" sz="1351" b="1" dirty="0">
                <a:solidFill>
                  <a:prstClr val="white"/>
                </a:solidFill>
              </a:rPr>
              <a:t>10</a:t>
            </a:r>
          </a:p>
          <a:p>
            <a:pPr algn="ctr" defTabSz="914273"/>
            <a:r>
              <a:rPr lang="id-ID" sz="1100" dirty="0">
                <a:solidFill>
                  <a:prstClr val="white"/>
                </a:solidFill>
              </a:rPr>
              <a:t>%</a:t>
            </a:r>
          </a:p>
        </p:txBody>
      </p:sp>
      <p:sp>
        <p:nvSpPr>
          <p:cNvPr id="121" name="TextBox 155"/>
          <p:cNvSpPr txBox="1"/>
          <p:nvPr/>
        </p:nvSpPr>
        <p:spPr>
          <a:xfrm>
            <a:off x="6422644" y="3823305"/>
            <a:ext cx="360996" cy="469487"/>
          </a:xfrm>
          <a:prstGeom prst="rect">
            <a:avLst/>
          </a:prstGeom>
          <a:noFill/>
        </p:spPr>
        <p:txBody>
          <a:bodyPr wrap="none" rtlCol="0">
            <a:spAutoFit/>
          </a:bodyPr>
          <a:lstStyle/>
          <a:p>
            <a:pPr algn="ctr" defTabSz="914273"/>
            <a:r>
              <a:rPr lang="id-ID" sz="1351" b="1" dirty="0">
                <a:solidFill>
                  <a:prstClr val="white"/>
                </a:solidFill>
              </a:rPr>
              <a:t>45</a:t>
            </a:r>
          </a:p>
          <a:p>
            <a:pPr algn="ctr" defTabSz="914273"/>
            <a:r>
              <a:rPr lang="id-ID" sz="1100" dirty="0">
                <a:solidFill>
                  <a:prstClr val="white"/>
                </a:solidFill>
              </a:rPr>
              <a:t>%</a:t>
            </a:r>
          </a:p>
        </p:txBody>
      </p:sp>
      <p:sp>
        <p:nvSpPr>
          <p:cNvPr id="122" name="TextBox 156"/>
          <p:cNvSpPr txBox="1"/>
          <p:nvPr/>
        </p:nvSpPr>
        <p:spPr>
          <a:xfrm>
            <a:off x="7136303" y="3143721"/>
            <a:ext cx="360996" cy="469487"/>
          </a:xfrm>
          <a:prstGeom prst="rect">
            <a:avLst/>
          </a:prstGeom>
          <a:noFill/>
        </p:spPr>
        <p:txBody>
          <a:bodyPr wrap="none" rtlCol="0">
            <a:spAutoFit/>
          </a:bodyPr>
          <a:lstStyle/>
          <a:p>
            <a:pPr algn="ctr" defTabSz="914273"/>
            <a:r>
              <a:rPr lang="id-ID" sz="1351" b="1" dirty="0">
                <a:solidFill>
                  <a:prstClr val="white"/>
                </a:solidFill>
              </a:rPr>
              <a:t>75</a:t>
            </a:r>
          </a:p>
          <a:p>
            <a:pPr algn="ctr" defTabSz="914273"/>
            <a:r>
              <a:rPr lang="id-ID" sz="1100" dirty="0">
                <a:solidFill>
                  <a:prstClr val="white"/>
                </a:solidFill>
              </a:rPr>
              <a:t>%</a:t>
            </a:r>
          </a:p>
        </p:txBody>
      </p:sp>
      <p:sp>
        <p:nvSpPr>
          <p:cNvPr id="123" name="TextBox 157"/>
          <p:cNvSpPr txBox="1"/>
          <p:nvPr/>
        </p:nvSpPr>
        <p:spPr>
          <a:xfrm>
            <a:off x="7815492" y="2399302"/>
            <a:ext cx="449162" cy="469487"/>
          </a:xfrm>
          <a:prstGeom prst="rect">
            <a:avLst/>
          </a:prstGeom>
          <a:noFill/>
        </p:spPr>
        <p:txBody>
          <a:bodyPr wrap="none" rtlCol="0">
            <a:spAutoFit/>
          </a:bodyPr>
          <a:lstStyle/>
          <a:p>
            <a:pPr algn="ctr" defTabSz="914273"/>
            <a:r>
              <a:rPr lang="id-ID" sz="1351" b="1" dirty="0">
                <a:solidFill>
                  <a:prstClr val="white"/>
                </a:solidFill>
              </a:rPr>
              <a:t>100</a:t>
            </a:r>
          </a:p>
          <a:p>
            <a:pPr algn="ctr" defTabSz="914273"/>
            <a:r>
              <a:rPr lang="id-ID" sz="1100" dirty="0">
                <a:solidFill>
                  <a:prstClr val="white"/>
                </a:solidFill>
              </a:rPr>
              <a:t>%</a:t>
            </a:r>
          </a:p>
        </p:txBody>
      </p:sp>
      <p:sp>
        <p:nvSpPr>
          <p:cNvPr id="124" name="TextBox 158"/>
          <p:cNvSpPr txBox="1"/>
          <p:nvPr/>
        </p:nvSpPr>
        <p:spPr>
          <a:xfrm>
            <a:off x="9298112" y="2863779"/>
            <a:ext cx="360996" cy="469487"/>
          </a:xfrm>
          <a:prstGeom prst="rect">
            <a:avLst/>
          </a:prstGeom>
          <a:noFill/>
        </p:spPr>
        <p:txBody>
          <a:bodyPr wrap="none" rtlCol="0">
            <a:spAutoFit/>
          </a:bodyPr>
          <a:lstStyle/>
          <a:p>
            <a:pPr algn="ctr" defTabSz="914273"/>
            <a:r>
              <a:rPr lang="id-ID" sz="1351" b="1" dirty="0">
                <a:solidFill>
                  <a:prstClr val="white"/>
                </a:solidFill>
              </a:rPr>
              <a:t>85</a:t>
            </a:r>
          </a:p>
          <a:p>
            <a:pPr algn="ctr" defTabSz="914273"/>
            <a:r>
              <a:rPr lang="id-ID" sz="1100" dirty="0">
                <a:solidFill>
                  <a:prstClr val="white"/>
                </a:solidFill>
              </a:rPr>
              <a:t>%</a:t>
            </a:r>
          </a:p>
        </p:txBody>
      </p:sp>
      <p:sp>
        <p:nvSpPr>
          <p:cNvPr id="125" name="TextBox 159"/>
          <p:cNvSpPr txBox="1"/>
          <p:nvPr/>
        </p:nvSpPr>
        <p:spPr>
          <a:xfrm>
            <a:off x="8587186" y="3562507"/>
            <a:ext cx="360996" cy="469487"/>
          </a:xfrm>
          <a:prstGeom prst="rect">
            <a:avLst/>
          </a:prstGeom>
          <a:noFill/>
        </p:spPr>
        <p:txBody>
          <a:bodyPr wrap="none" rtlCol="0">
            <a:spAutoFit/>
          </a:bodyPr>
          <a:lstStyle/>
          <a:p>
            <a:pPr algn="ctr" defTabSz="914273"/>
            <a:r>
              <a:rPr lang="id-ID" sz="1351" b="1" dirty="0">
                <a:solidFill>
                  <a:prstClr val="white"/>
                </a:solidFill>
              </a:rPr>
              <a:t>55</a:t>
            </a:r>
          </a:p>
          <a:p>
            <a:pPr algn="ctr" defTabSz="914273"/>
            <a:r>
              <a:rPr lang="id-ID" sz="1100" dirty="0">
                <a:solidFill>
                  <a:prstClr val="white"/>
                </a:solidFill>
              </a:rPr>
              <a:t>%</a:t>
            </a:r>
          </a:p>
        </p:txBody>
      </p:sp>
      <p:sp>
        <p:nvSpPr>
          <p:cNvPr id="126" name="TextBox 160"/>
          <p:cNvSpPr txBox="1"/>
          <p:nvPr/>
        </p:nvSpPr>
        <p:spPr>
          <a:xfrm>
            <a:off x="10007507" y="4014775"/>
            <a:ext cx="360996" cy="469487"/>
          </a:xfrm>
          <a:prstGeom prst="rect">
            <a:avLst/>
          </a:prstGeom>
          <a:noFill/>
        </p:spPr>
        <p:txBody>
          <a:bodyPr wrap="none" rtlCol="0">
            <a:spAutoFit/>
          </a:bodyPr>
          <a:lstStyle/>
          <a:p>
            <a:pPr algn="ctr" defTabSz="914273"/>
            <a:r>
              <a:rPr lang="id-ID" sz="1351" b="1" dirty="0">
                <a:solidFill>
                  <a:prstClr val="white"/>
                </a:solidFill>
              </a:rPr>
              <a:t>40</a:t>
            </a:r>
          </a:p>
          <a:p>
            <a:pPr algn="ctr" defTabSz="914273"/>
            <a:r>
              <a:rPr lang="id-ID" sz="1100" dirty="0">
                <a:solidFill>
                  <a:prstClr val="white"/>
                </a:solidFill>
              </a:rPr>
              <a:t>%</a:t>
            </a:r>
          </a:p>
        </p:txBody>
      </p:sp>
      <p:sp>
        <p:nvSpPr>
          <p:cNvPr id="127" name="TextBox 161"/>
          <p:cNvSpPr txBox="1"/>
          <p:nvPr/>
        </p:nvSpPr>
        <p:spPr>
          <a:xfrm>
            <a:off x="9872647" y="5808110"/>
            <a:ext cx="646331" cy="276999"/>
          </a:xfrm>
          <a:prstGeom prst="rect">
            <a:avLst/>
          </a:prstGeom>
          <a:noFill/>
        </p:spPr>
        <p:txBody>
          <a:bodyPr wrap="none" rtlCol="0">
            <a:spAutoFit/>
          </a:bodyPr>
          <a:lstStyle/>
          <a:p>
            <a:pPr algn="ctr" defTabSz="914273"/>
            <a:r>
              <a:rPr lang="zh-CN" altLang="en-US" sz="1200" dirty="0">
                <a:solidFill>
                  <a:prstClr val="white">
                    <a:lumMod val="50000"/>
                  </a:prstClr>
                </a:solidFill>
                <a:latin typeface="微软雅黑" panose="020B0503020204020204" pitchFamily="34" charset="-122"/>
                <a:ea typeface="微软雅黑" panose="020B0503020204020204" pitchFamily="34" charset="-122"/>
              </a:rPr>
              <a:t>十二月</a:t>
            </a:r>
            <a:endParaRPr lang="id-ID" sz="120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128" name="TextBox 162"/>
          <p:cNvSpPr txBox="1"/>
          <p:nvPr/>
        </p:nvSpPr>
        <p:spPr>
          <a:xfrm>
            <a:off x="9220138" y="5808110"/>
            <a:ext cx="492443" cy="276999"/>
          </a:xfrm>
          <a:prstGeom prst="rect">
            <a:avLst/>
          </a:prstGeom>
          <a:noFill/>
        </p:spPr>
        <p:txBody>
          <a:bodyPr wrap="none" rtlCol="0">
            <a:spAutoFit/>
          </a:bodyPr>
          <a:lstStyle/>
          <a:p>
            <a:pPr algn="ctr" defTabSz="914273"/>
            <a:r>
              <a:rPr lang="zh-CN" altLang="en-US" sz="1200" dirty="0">
                <a:solidFill>
                  <a:prstClr val="white">
                    <a:lumMod val="50000"/>
                  </a:prstClr>
                </a:solidFill>
                <a:latin typeface="微软雅黑" panose="020B0503020204020204" pitchFamily="34" charset="-122"/>
                <a:ea typeface="微软雅黑" panose="020B0503020204020204" pitchFamily="34" charset="-122"/>
              </a:rPr>
              <a:t>十月</a:t>
            </a:r>
            <a:endParaRPr lang="id-ID" sz="120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129" name="TextBox 163"/>
          <p:cNvSpPr txBox="1"/>
          <p:nvPr/>
        </p:nvSpPr>
        <p:spPr>
          <a:xfrm>
            <a:off x="8520031" y="5808110"/>
            <a:ext cx="492443" cy="276999"/>
          </a:xfrm>
          <a:prstGeom prst="rect">
            <a:avLst/>
          </a:prstGeom>
          <a:noFill/>
        </p:spPr>
        <p:txBody>
          <a:bodyPr wrap="none" rtlCol="0">
            <a:spAutoFit/>
          </a:bodyPr>
          <a:lstStyle/>
          <a:p>
            <a:pPr algn="ctr" defTabSz="914273"/>
            <a:r>
              <a:rPr lang="zh-CN" altLang="en-US" sz="1200" dirty="0">
                <a:solidFill>
                  <a:prstClr val="white">
                    <a:lumMod val="50000"/>
                  </a:prstClr>
                </a:solidFill>
                <a:latin typeface="微软雅黑" panose="020B0503020204020204" pitchFamily="34" charset="-122"/>
                <a:ea typeface="微软雅黑" panose="020B0503020204020204" pitchFamily="34" charset="-122"/>
              </a:rPr>
              <a:t>八月</a:t>
            </a:r>
            <a:endParaRPr lang="id-ID" sz="120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130" name="TextBox 164"/>
          <p:cNvSpPr txBox="1"/>
          <p:nvPr/>
        </p:nvSpPr>
        <p:spPr>
          <a:xfrm>
            <a:off x="7798079" y="5808110"/>
            <a:ext cx="492443" cy="276999"/>
          </a:xfrm>
          <a:prstGeom prst="rect">
            <a:avLst/>
          </a:prstGeom>
          <a:noFill/>
        </p:spPr>
        <p:txBody>
          <a:bodyPr wrap="none" rtlCol="0">
            <a:spAutoFit/>
          </a:bodyPr>
          <a:lstStyle/>
          <a:p>
            <a:pPr algn="ctr" defTabSz="914273"/>
            <a:r>
              <a:rPr lang="zh-CN" altLang="en-US" sz="1200" dirty="0">
                <a:solidFill>
                  <a:prstClr val="white">
                    <a:lumMod val="50000"/>
                  </a:prstClr>
                </a:solidFill>
                <a:latin typeface="微软雅黑" panose="020B0503020204020204" pitchFamily="34" charset="-122"/>
                <a:ea typeface="微软雅黑" panose="020B0503020204020204" pitchFamily="34" charset="-122"/>
              </a:rPr>
              <a:t>六月</a:t>
            </a:r>
            <a:endParaRPr lang="id-ID" sz="120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131" name="TextBox 165"/>
          <p:cNvSpPr txBox="1"/>
          <p:nvPr/>
        </p:nvSpPr>
        <p:spPr>
          <a:xfrm>
            <a:off x="7076127" y="5808110"/>
            <a:ext cx="492443" cy="276999"/>
          </a:xfrm>
          <a:prstGeom prst="rect">
            <a:avLst/>
          </a:prstGeom>
          <a:noFill/>
        </p:spPr>
        <p:txBody>
          <a:bodyPr wrap="none" rtlCol="0">
            <a:spAutoFit/>
          </a:bodyPr>
          <a:lstStyle/>
          <a:p>
            <a:pPr algn="ctr" defTabSz="914273"/>
            <a:r>
              <a:rPr lang="zh-CN" altLang="en-US" sz="1200" dirty="0">
                <a:solidFill>
                  <a:prstClr val="white">
                    <a:lumMod val="50000"/>
                  </a:prstClr>
                </a:solidFill>
                <a:latin typeface="微软雅黑" panose="020B0503020204020204" pitchFamily="34" charset="-122"/>
                <a:ea typeface="微软雅黑" panose="020B0503020204020204" pitchFamily="34" charset="-122"/>
              </a:rPr>
              <a:t>五月</a:t>
            </a:r>
            <a:endParaRPr lang="id-ID" sz="120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132" name="TextBox 166"/>
          <p:cNvSpPr txBox="1"/>
          <p:nvPr/>
        </p:nvSpPr>
        <p:spPr>
          <a:xfrm>
            <a:off x="6353340" y="5808111"/>
            <a:ext cx="492443" cy="276999"/>
          </a:xfrm>
          <a:prstGeom prst="rect">
            <a:avLst/>
          </a:prstGeom>
          <a:noFill/>
        </p:spPr>
        <p:txBody>
          <a:bodyPr wrap="none" rtlCol="0">
            <a:spAutoFit/>
          </a:bodyPr>
          <a:lstStyle/>
          <a:p>
            <a:pPr algn="ctr" defTabSz="914273"/>
            <a:r>
              <a:rPr lang="zh-CN" altLang="en-US" sz="1200" dirty="0">
                <a:solidFill>
                  <a:prstClr val="white">
                    <a:lumMod val="50000"/>
                  </a:prstClr>
                </a:solidFill>
                <a:latin typeface="微软雅黑" panose="020B0503020204020204" pitchFamily="34" charset="-122"/>
                <a:ea typeface="微软雅黑" panose="020B0503020204020204" pitchFamily="34" charset="-122"/>
              </a:rPr>
              <a:t>四月</a:t>
            </a:r>
            <a:endParaRPr lang="id-ID" sz="120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133" name="TextBox 167"/>
          <p:cNvSpPr txBox="1"/>
          <p:nvPr/>
        </p:nvSpPr>
        <p:spPr>
          <a:xfrm>
            <a:off x="5613048" y="5808102"/>
            <a:ext cx="492443" cy="276999"/>
          </a:xfrm>
          <a:prstGeom prst="rect">
            <a:avLst/>
          </a:prstGeom>
          <a:noFill/>
        </p:spPr>
        <p:txBody>
          <a:bodyPr wrap="none" rtlCol="0">
            <a:spAutoFit/>
          </a:bodyPr>
          <a:lstStyle/>
          <a:p>
            <a:pPr algn="ctr" defTabSz="914273"/>
            <a:r>
              <a:rPr lang="zh-CN" altLang="en-US" sz="1200" dirty="0">
                <a:solidFill>
                  <a:prstClr val="white">
                    <a:lumMod val="50000"/>
                  </a:prstClr>
                </a:solidFill>
                <a:latin typeface="微软雅黑" panose="020B0503020204020204" pitchFamily="34" charset="-122"/>
                <a:ea typeface="微软雅黑" panose="020B0503020204020204" pitchFamily="34" charset="-122"/>
              </a:rPr>
              <a:t>二月</a:t>
            </a:r>
            <a:endParaRPr lang="id-ID" sz="120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134" name="TextBox 168"/>
          <p:cNvSpPr txBox="1"/>
          <p:nvPr/>
        </p:nvSpPr>
        <p:spPr>
          <a:xfrm>
            <a:off x="4876455" y="5808098"/>
            <a:ext cx="492443" cy="276999"/>
          </a:xfrm>
          <a:prstGeom prst="rect">
            <a:avLst/>
          </a:prstGeom>
          <a:noFill/>
        </p:spPr>
        <p:txBody>
          <a:bodyPr wrap="none" rtlCol="0">
            <a:spAutoFit/>
          </a:bodyPr>
          <a:lstStyle/>
          <a:p>
            <a:pPr algn="ctr" defTabSz="914273"/>
            <a:r>
              <a:rPr lang="zh-CN" altLang="en-US" sz="1200" dirty="0">
                <a:solidFill>
                  <a:prstClr val="white">
                    <a:lumMod val="50000"/>
                  </a:prstClr>
                </a:solidFill>
                <a:latin typeface="微软雅黑" panose="020B0503020204020204" pitchFamily="34" charset="-122"/>
                <a:ea typeface="微软雅黑" panose="020B0503020204020204" pitchFamily="34" charset="-122"/>
              </a:rPr>
              <a:t>一月</a:t>
            </a:r>
            <a:endParaRPr lang="id-ID" sz="120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135" name="矩形 134"/>
          <p:cNvSpPr/>
          <p:nvPr/>
        </p:nvSpPr>
        <p:spPr>
          <a:xfrm>
            <a:off x="1797251" y="2377300"/>
            <a:ext cx="1754683" cy="379648"/>
          </a:xfrm>
          <a:prstGeom prst="rect">
            <a:avLst/>
          </a:prstGeom>
        </p:spPr>
        <p:txBody>
          <a:bodyPr wrap="square" lIns="91431" tIns="45716" rIns="91431" bIns="45716">
            <a:spAutoFit/>
          </a:bodyPr>
          <a:lstStyle/>
          <a:p>
            <a:pPr defTabSz="914273"/>
            <a:r>
              <a:rPr lang="zh-CN" altLang="en-US" sz="1867" b="1" dirty="0">
                <a:solidFill>
                  <a:srgbClr val="873DAB"/>
                </a:solidFill>
                <a:latin typeface="微软雅黑" pitchFamily="34" charset="-122"/>
                <a:ea typeface="微软雅黑" pitchFamily="34" charset="-122"/>
              </a:rPr>
              <a:t>业绩完成情况</a:t>
            </a:r>
            <a:endParaRPr lang="en-US" altLang="zh-CN" sz="1867" b="1" dirty="0">
              <a:solidFill>
                <a:srgbClr val="873DAB"/>
              </a:solidFill>
              <a:latin typeface="微软雅黑" pitchFamily="34" charset="-122"/>
              <a:ea typeface="微软雅黑" pitchFamily="34" charset="-122"/>
            </a:endParaRPr>
          </a:p>
        </p:txBody>
      </p:sp>
      <p:sp>
        <p:nvSpPr>
          <p:cNvPr id="136" name="矩形 47"/>
          <p:cNvSpPr>
            <a:spLocks noChangeArrowheads="1"/>
          </p:cNvSpPr>
          <p:nvPr/>
        </p:nvSpPr>
        <p:spPr bwMode="auto">
          <a:xfrm>
            <a:off x="1797252" y="2765599"/>
            <a:ext cx="2641227" cy="10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30000"/>
              </a:lnSpc>
              <a:spcBef>
                <a:spcPct val="0"/>
              </a:spcBef>
              <a:buNone/>
            </a:pPr>
            <a:r>
              <a:rPr lang="zh-CN" altLang="en-US" sz="1200" dirty="0">
                <a:solidFill>
                  <a:prstClr val="black">
                    <a:lumMod val="65000"/>
                    <a:lumOff val="35000"/>
                  </a:prstClr>
                </a:solidFill>
                <a:sym typeface="微软雅黑" pitchFamily="34" charset="-122"/>
              </a:rPr>
              <a:t>在此录入上述图表的描述说明，在此录入上述图表的描述说明，在此录入上述图表的描述说明，在此录入上述图表的描述说明。</a:t>
            </a:r>
          </a:p>
        </p:txBody>
      </p:sp>
      <p:sp>
        <p:nvSpPr>
          <p:cNvPr id="137" name="矩形 136"/>
          <p:cNvSpPr/>
          <p:nvPr/>
        </p:nvSpPr>
        <p:spPr>
          <a:xfrm>
            <a:off x="1797251" y="4210306"/>
            <a:ext cx="1754683" cy="379648"/>
          </a:xfrm>
          <a:prstGeom prst="rect">
            <a:avLst/>
          </a:prstGeom>
        </p:spPr>
        <p:txBody>
          <a:bodyPr wrap="square" lIns="91431" tIns="45716" rIns="91431" bIns="45716">
            <a:spAutoFit/>
          </a:bodyPr>
          <a:lstStyle/>
          <a:p>
            <a:pPr defTabSz="914273"/>
            <a:r>
              <a:rPr lang="zh-CN" altLang="en-US" sz="1867" b="1" dirty="0">
                <a:solidFill>
                  <a:srgbClr val="873DAB"/>
                </a:solidFill>
                <a:latin typeface="微软雅黑" pitchFamily="34" charset="-122"/>
                <a:ea typeface="微软雅黑" pitchFamily="34" charset="-122"/>
              </a:rPr>
              <a:t>计划完成情况</a:t>
            </a:r>
            <a:endParaRPr lang="en-US" altLang="zh-CN" sz="1867" b="1" dirty="0">
              <a:solidFill>
                <a:srgbClr val="873DAB"/>
              </a:solidFill>
              <a:latin typeface="微软雅黑" pitchFamily="34" charset="-122"/>
              <a:ea typeface="微软雅黑" pitchFamily="34" charset="-122"/>
            </a:endParaRPr>
          </a:p>
        </p:txBody>
      </p:sp>
      <p:sp>
        <p:nvSpPr>
          <p:cNvPr id="138" name="矩形 47"/>
          <p:cNvSpPr>
            <a:spLocks noChangeArrowheads="1"/>
          </p:cNvSpPr>
          <p:nvPr/>
        </p:nvSpPr>
        <p:spPr bwMode="auto">
          <a:xfrm>
            <a:off x="1797252" y="4598604"/>
            <a:ext cx="2641227" cy="10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30000"/>
              </a:lnSpc>
              <a:spcBef>
                <a:spcPct val="0"/>
              </a:spcBef>
              <a:buNone/>
            </a:pPr>
            <a:r>
              <a:rPr lang="zh-CN" altLang="en-US" sz="1200" dirty="0">
                <a:solidFill>
                  <a:prstClr val="black">
                    <a:lumMod val="65000"/>
                    <a:lumOff val="35000"/>
                  </a:prstClr>
                </a:solidFill>
                <a:sym typeface="微软雅黑" pitchFamily="34" charset="-122"/>
              </a:rPr>
              <a:t>在此录入上述图表的描述说明，在此录入上述图表的描述说明，在此录入上述图表的描述说明，在此录入上述图表的描述说明。</a:t>
            </a:r>
          </a:p>
        </p:txBody>
      </p:sp>
      <p:sp>
        <p:nvSpPr>
          <p:cNvPr id="139" name="矩形 13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矩形 13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矩形 14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矩形 14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矩形 14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2644345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anim calcmode="lin" valueType="num">
                                      <p:cBhvr>
                                        <p:cTn id="13" dur="500" fill="hold"/>
                                        <p:tgtEl>
                                          <p:spTgt spid="21"/>
                                        </p:tgtEl>
                                        <p:attrNameLst>
                                          <p:attrName>ppt_x</p:attrName>
                                        </p:attrNameLst>
                                      </p:cBhvr>
                                      <p:tavLst>
                                        <p:tav tm="0">
                                          <p:val>
                                            <p:strVal val="#ppt_x"/>
                                          </p:val>
                                        </p:tav>
                                        <p:tav tm="100000">
                                          <p:val>
                                            <p:strVal val="#ppt_x"/>
                                          </p:val>
                                        </p:tav>
                                      </p:tavLst>
                                    </p:anim>
                                    <p:anim calcmode="lin" valueType="num">
                                      <p:cBhvr>
                                        <p:cTn id="14" dur="500" fill="hold"/>
                                        <p:tgtEl>
                                          <p:spTgt spid="2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anim calcmode="lin" valueType="num">
                                      <p:cBhvr>
                                        <p:cTn id="18" dur="500" fill="hold"/>
                                        <p:tgtEl>
                                          <p:spTgt spid="34"/>
                                        </p:tgtEl>
                                        <p:attrNameLst>
                                          <p:attrName>ppt_x</p:attrName>
                                        </p:attrNameLst>
                                      </p:cBhvr>
                                      <p:tavLst>
                                        <p:tav tm="0">
                                          <p:val>
                                            <p:strVal val="#ppt_x"/>
                                          </p:val>
                                        </p:tav>
                                        <p:tav tm="100000">
                                          <p:val>
                                            <p:strVal val="#ppt_x"/>
                                          </p:val>
                                        </p:tav>
                                      </p:tavLst>
                                    </p:anim>
                                    <p:anim calcmode="lin" valueType="num">
                                      <p:cBhvr>
                                        <p:cTn id="19" dur="500" fill="hold"/>
                                        <p:tgtEl>
                                          <p:spTgt spid="3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anim calcmode="lin" valueType="num">
                                      <p:cBhvr>
                                        <p:cTn id="23" dur="500" fill="hold"/>
                                        <p:tgtEl>
                                          <p:spTgt spid="47"/>
                                        </p:tgtEl>
                                        <p:attrNameLst>
                                          <p:attrName>ppt_x</p:attrName>
                                        </p:attrNameLst>
                                      </p:cBhvr>
                                      <p:tavLst>
                                        <p:tav tm="0">
                                          <p:val>
                                            <p:strVal val="#ppt_x"/>
                                          </p:val>
                                        </p:tav>
                                        <p:tav tm="100000">
                                          <p:val>
                                            <p:strVal val="#ppt_x"/>
                                          </p:val>
                                        </p:tav>
                                      </p:tavLst>
                                    </p:anim>
                                    <p:anim calcmode="lin" valueType="num">
                                      <p:cBhvr>
                                        <p:cTn id="24" dur="500" fill="hold"/>
                                        <p:tgtEl>
                                          <p:spTgt spid="4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500"/>
                                        <p:tgtEl>
                                          <p:spTgt spid="60"/>
                                        </p:tgtEl>
                                      </p:cBhvr>
                                    </p:animEffect>
                                    <p:anim calcmode="lin" valueType="num">
                                      <p:cBhvr>
                                        <p:cTn id="28" dur="500" fill="hold"/>
                                        <p:tgtEl>
                                          <p:spTgt spid="60"/>
                                        </p:tgtEl>
                                        <p:attrNameLst>
                                          <p:attrName>ppt_x</p:attrName>
                                        </p:attrNameLst>
                                      </p:cBhvr>
                                      <p:tavLst>
                                        <p:tav tm="0">
                                          <p:val>
                                            <p:strVal val="#ppt_x"/>
                                          </p:val>
                                        </p:tav>
                                        <p:tav tm="100000">
                                          <p:val>
                                            <p:strVal val="#ppt_x"/>
                                          </p:val>
                                        </p:tav>
                                      </p:tavLst>
                                    </p:anim>
                                    <p:anim calcmode="lin" valueType="num">
                                      <p:cBhvr>
                                        <p:cTn id="29" dur="500" fill="hold"/>
                                        <p:tgtEl>
                                          <p:spTgt spid="60"/>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72"/>
                                        </p:tgtEl>
                                        <p:attrNameLst>
                                          <p:attrName>style.visibility</p:attrName>
                                        </p:attrNameLst>
                                      </p:cBhvr>
                                      <p:to>
                                        <p:strVal val="visible"/>
                                      </p:to>
                                    </p:set>
                                    <p:animEffect transition="in" filter="fade">
                                      <p:cBhvr>
                                        <p:cTn id="32" dur="500"/>
                                        <p:tgtEl>
                                          <p:spTgt spid="72"/>
                                        </p:tgtEl>
                                      </p:cBhvr>
                                    </p:animEffect>
                                    <p:anim calcmode="lin" valueType="num">
                                      <p:cBhvr>
                                        <p:cTn id="33" dur="500" fill="hold"/>
                                        <p:tgtEl>
                                          <p:spTgt spid="72"/>
                                        </p:tgtEl>
                                        <p:attrNameLst>
                                          <p:attrName>ppt_x</p:attrName>
                                        </p:attrNameLst>
                                      </p:cBhvr>
                                      <p:tavLst>
                                        <p:tav tm="0">
                                          <p:val>
                                            <p:strVal val="#ppt_x"/>
                                          </p:val>
                                        </p:tav>
                                        <p:tav tm="100000">
                                          <p:val>
                                            <p:strVal val="#ppt_x"/>
                                          </p:val>
                                        </p:tav>
                                      </p:tavLst>
                                    </p:anim>
                                    <p:anim calcmode="lin" valueType="num">
                                      <p:cBhvr>
                                        <p:cTn id="34" dur="500" fill="hold"/>
                                        <p:tgtEl>
                                          <p:spTgt spid="7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500"/>
                                        <p:tgtEl>
                                          <p:spTgt spid="85"/>
                                        </p:tgtEl>
                                      </p:cBhvr>
                                    </p:animEffect>
                                    <p:anim calcmode="lin" valueType="num">
                                      <p:cBhvr>
                                        <p:cTn id="38" dur="500" fill="hold"/>
                                        <p:tgtEl>
                                          <p:spTgt spid="85"/>
                                        </p:tgtEl>
                                        <p:attrNameLst>
                                          <p:attrName>ppt_x</p:attrName>
                                        </p:attrNameLst>
                                      </p:cBhvr>
                                      <p:tavLst>
                                        <p:tav tm="0">
                                          <p:val>
                                            <p:strVal val="#ppt_x"/>
                                          </p:val>
                                        </p:tav>
                                        <p:tav tm="100000">
                                          <p:val>
                                            <p:strVal val="#ppt_x"/>
                                          </p:val>
                                        </p:tav>
                                      </p:tavLst>
                                    </p:anim>
                                    <p:anim calcmode="lin" valueType="num">
                                      <p:cBhvr>
                                        <p:cTn id="39" dur="500" fill="hold"/>
                                        <p:tgtEl>
                                          <p:spTgt spid="8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98"/>
                                        </p:tgtEl>
                                        <p:attrNameLst>
                                          <p:attrName>style.visibility</p:attrName>
                                        </p:attrNameLst>
                                      </p:cBhvr>
                                      <p:to>
                                        <p:strVal val="visible"/>
                                      </p:to>
                                    </p:set>
                                    <p:animEffect transition="in" filter="fade">
                                      <p:cBhvr>
                                        <p:cTn id="42" dur="500"/>
                                        <p:tgtEl>
                                          <p:spTgt spid="98"/>
                                        </p:tgtEl>
                                      </p:cBhvr>
                                    </p:animEffect>
                                    <p:anim calcmode="lin" valueType="num">
                                      <p:cBhvr>
                                        <p:cTn id="43" dur="500" fill="hold"/>
                                        <p:tgtEl>
                                          <p:spTgt spid="98"/>
                                        </p:tgtEl>
                                        <p:attrNameLst>
                                          <p:attrName>ppt_x</p:attrName>
                                        </p:attrNameLst>
                                      </p:cBhvr>
                                      <p:tavLst>
                                        <p:tav tm="0">
                                          <p:val>
                                            <p:strVal val="#ppt_x"/>
                                          </p:val>
                                        </p:tav>
                                        <p:tav tm="100000">
                                          <p:val>
                                            <p:strVal val="#ppt_x"/>
                                          </p:val>
                                        </p:tav>
                                      </p:tavLst>
                                    </p:anim>
                                    <p:anim calcmode="lin" valueType="num">
                                      <p:cBhvr>
                                        <p:cTn id="44" dur="500" fill="hold"/>
                                        <p:tgtEl>
                                          <p:spTgt spid="98"/>
                                        </p:tgtEl>
                                        <p:attrNameLst>
                                          <p:attrName>ppt_y</p:attrName>
                                        </p:attrNameLst>
                                      </p:cBhvr>
                                      <p:tavLst>
                                        <p:tav tm="0">
                                          <p:val>
                                            <p:strVal val="#ppt_y+.1"/>
                                          </p:val>
                                        </p:tav>
                                        <p:tav tm="100000">
                                          <p:val>
                                            <p:strVal val="#ppt_y"/>
                                          </p:val>
                                        </p:tav>
                                      </p:tavLst>
                                    </p:anim>
                                  </p:childTnLst>
                                </p:cTn>
                              </p:par>
                              <p:par>
                                <p:cTn id="45" presetID="22" presetClass="entr" presetSubtype="8" fill="hold" nodeType="withEffect">
                                  <p:stCondLst>
                                    <p:cond delay="0"/>
                                  </p:stCondLst>
                                  <p:childTnLst>
                                    <p:set>
                                      <p:cBhvr>
                                        <p:cTn id="46" dur="1" fill="hold">
                                          <p:stCondLst>
                                            <p:cond delay="0"/>
                                          </p:stCondLst>
                                        </p:cTn>
                                        <p:tgtEl>
                                          <p:spTgt spid="110"/>
                                        </p:tgtEl>
                                        <p:attrNameLst>
                                          <p:attrName>style.visibility</p:attrName>
                                        </p:attrNameLst>
                                      </p:cBhvr>
                                      <p:to>
                                        <p:strVal val="visible"/>
                                      </p:to>
                                    </p:set>
                                    <p:animEffect transition="in" filter="wipe(left)">
                                      <p:cBhvr>
                                        <p:cTn id="47" dur="500"/>
                                        <p:tgtEl>
                                          <p:spTgt spid="110"/>
                                        </p:tgtEl>
                                      </p:cBhvr>
                                    </p:animEffect>
                                  </p:childTnLst>
                                </p:cTn>
                              </p:par>
                            </p:childTnLst>
                          </p:cTn>
                        </p:par>
                        <p:par>
                          <p:cTn id="48" fill="hold">
                            <p:stCondLst>
                              <p:cond delay="500"/>
                            </p:stCondLst>
                            <p:childTnLst>
                              <p:par>
                                <p:cTn id="49" presetID="53" presetClass="entr" presetSubtype="16" fill="hold" grpId="0" nodeType="afterEffect">
                                  <p:stCondLst>
                                    <p:cond delay="0"/>
                                  </p:stCondLst>
                                  <p:childTnLst>
                                    <p:set>
                                      <p:cBhvr>
                                        <p:cTn id="50" dur="1" fill="hold">
                                          <p:stCondLst>
                                            <p:cond delay="0"/>
                                          </p:stCondLst>
                                        </p:cTn>
                                        <p:tgtEl>
                                          <p:spTgt spid="111"/>
                                        </p:tgtEl>
                                        <p:attrNameLst>
                                          <p:attrName>style.visibility</p:attrName>
                                        </p:attrNameLst>
                                      </p:cBhvr>
                                      <p:to>
                                        <p:strVal val="visible"/>
                                      </p:to>
                                    </p:set>
                                    <p:anim calcmode="lin" valueType="num">
                                      <p:cBhvr>
                                        <p:cTn id="51" dur="500" fill="hold"/>
                                        <p:tgtEl>
                                          <p:spTgt spid="111"/>
                                        </p:tgtEl>
                                        <p:attrNameLst>
                                          <p:attrName>ppt_w</p:attrName>
                                        </p:attrNameLst>
                                      </p:cBhvr>
                                      <p:tavLst>
                                        <p:tav tm="0">
                                          <p:val>
                                            <p:fltVal val="0"/>
                                          </p:val>
                                        </p:tav>
                                        <p:tav tm="100000">
                                          <p:val>
                                            <p:strVal val="#ppt_w"/>
                                          </p:val>
                                        </p:tav>
                                      </p:tavLst>
                                    </p:anim>
                                    <p:anim calcmode="lin" valueType="num">
                                      <p:cBhvr>
                                        <p:cTn id="52" dur="500" fill="hold"/>
                                        <p:tgtEl>
                                          <p:spTgt spid="111"/>
                                        </p:tgtEl>
                                        <p:attrNameLst>
                                          <p:attrName>ppt_h</p:attrName>
                                        </p:attrNameLst>
                                      </p:cBhvr>
                                      <p:tavLst>
                                        <p:tav tm="0">
                                          <p:val>
                                            <p:fltVal val="0"/>
                                          </p:val>
                                        </p:tav>
                                        <p:tav tm="100000">
                                          <p:val>
                                            <p:strVal val="#ppt_h"/>
                                          </p:val>
                                        </p:tav>
                                      </p:tavLst>
                                    </p:anim>
                                    <p:animEffect transition="in" filter="fade">
                                      <p:cBhvr>
                                        <p:cTn id="53" dur="500"/>
                                        <p:tgtEl>
                                          <p:spTgt spid="11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34"/>
                                        </p:tgtEl>
                                        <p:attrNameLst>
                                          <p:attrName>style.visibility</p:attrName>
                                        </p:attrNameLst>
                                      </p:cBhvr>
                                      <p:to>
                                        <p:strVal val="visible"/>
                                      </p:to>
                                    </p:set>
                                    <p:animEffect transition="in" filter="fade">
                                      <p:cBhvr>
                                        <p:cTn id="56" dur="500"/>
                                        <p:tgtEl>
                                          <p:spTgt spid="134"/>
                                        </p:tgtEl>
                                      </p:cBhvr>
                                    </p:animEffect>
                                  </p:childTnLst>
                                </p:cTn>
                              </p:par>
                            </p:childTnLst>
                          </p:cTn>
                        </p:par>
                        <p:par>
                          <p:cTn id="57" fill="hold">
                            <p:stCondLst>
                              <p:cond delay="1000"/>
                            </p:stCondLst>
                            <p:childTnLst>
                              <p:par>
                                <p:cTn id="58" presetID="22" presetClass="entr" presetSubtype="4" fill="hold"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down)">
                                      <p:cBhvr>
                                        <p:cTn id="60" dur="500"/>
                                        <p:tgtEl>
                                          <p:spTgt spid="15"/>
                                        </p:tgtEl>
                                      </p:cBhvr>
                                    </p:animEffect>
                                  </p:childTnLst>
                                </p:cTn>
                              </p:par>
                            </p:childTnLst>
                          </p:cTn>
                        </p:par>
                        <p:par>
                          <p:cTn id="61" fill="hold">
                            <p:stCondLst>
                              <p:cond delay="1500"/>
                            </p:stCondLst>
                            <p:childTnLst>
                              <p:par>
                                <p:cTn id="62" presetID="10" presetClass="entr" presetSubtype="0" fill="hold" grpId="0" nodeType="afterEffect">
                                  <p:stCondLst>
                                    <p:cond delay="0"/>
                                  </p:stCondLst>
                                  <p:childTnLst>
                                    <p:set>
                                      <p:cBhvr>
                                        <p:cTn id="63" dur="1" fill="hold">
                                          <p:stCondLst>
                                            <p:cond delay="0"/>
                                          </p:stCondLst>
                                        </p:cTn>
                                        <p:tgtEl>
                                          <p:spTgt spid="119"/>
                                        </p:tgtEl>
                                        <p:attrNameLst>
                                          <p:attrName>style.visibility</p:attrName>
                                        </p:attrNameLst>
                                      </p:cBhvr>
                                      <p:to>
                                        <p:strVal val="visible"/>
                                      </p:to>
                                    </p:set>
                                    <p:animEffect transition="in" filter="fade">
                                      <p:cBhvr>
                                        <p:cTn id="64" dur="500"/>
                                        <p:tgtEl>
                                          <p:spTgt spid="11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childTnLst>
                                </p:cTn>
                              </p:par>
                            </p:childTnLst>
                          </p:cTn>
                        </p:par>
                        <p:par>
                          <p:cTn id="68" fill="hold">
                            <p:stCondLst>
                              <p:cond delay="2000"/>
                            </p:stCondLst>
                            <p:childTnLst>
                              <p:par>
                                <p:cTn id="69" presetID="53" presetClass="entr" presetSubtype="16" fill="hold" grpId="0" nodeType="afterEffect">
                                  <p:stCondLst>
                                    <p:cond delay="0"/>
                                  </p:stCondLst>
                                  <p:childTnLst>
                                    <p:set>
                                      <p:cBhvr>
                                        <p:cTn id="70" dur="1" fill="hold">
                                          <p:stCondLst>
                                            <p:cond delay="0"/>
                                          </p:stCondLst>
                                        </p:cTn>
                                        <p:tgtEl>
                                          <p:spTgt spid="112"/>
                                        </p:tgtEl>
                                        <p:attrNameLst>
                                          <p:attrName>style.visibility</p:attrName>
                                        </p:attrNameLst>
                                      </p:cBhvr>
                                      <p:to>
                                        <p:strVal val="visible"/>
                                      </p:to>
                                    </p:set>
                                    <p:anim calcmode="lin" valueType="num">
                                      <p:cBhvr>
                                        <p:cTn id="71" dur="500" fill="hold"/>
                                        <p:tgtEl>
                                          <p:spTgt spid="112"/>
                                        </p:tgtEl>
                                        <p:attrNameLst>
                                          <p:attrName>ppt_w</p:attrName>
                                        </p:attrNameLst>
                                      </p:cBhvr>
                                      <p:tavLst>
                                        <p:tav tm="0">
                                          <p:val>
                                            <p:fltVal val="0"/>
                                          </p:val>
                                        </p:tav>
                                        <p:tav tm="100000">
                                          <p:val>
                                            <p:strVal val="#ppt_w"/>
                                          </p:val>
                                        </p:tav>
                                      </p:tavLst>
                                    </p:anim>
                                    <p:anim calcmode="lin" valueType="num">
                                      <p:cBhvr>
                                        <p:cTn id="72" dur="500" fill="hold"/>
                                        <p:tgtEl>
                                          <p:spTgt spid="112"/>
                                        </p:tgtEl>
                                        <p:attrNameLst>
                                          <p:attrName>ppt_h</p:attrName>
                                        </p:attrNameLst>
                                      </p:cBhvr>
                                      <p:tavLst>
                                        <p:tav tm="0">
                                          <p:val>
                                            <p:fltVal val="0"/>
                                          </p:val>
                                        </p:tav>
                                        <p:tav tm="100000">
                                          <p:val>
                                            <p:strVal val="#ppt_h"/>
                                          </p:val>
                                        </p:tav>
                                      </p:tavLst>
                                    </p:anim>
                                    <p:animEffect transition="in" filter="fade">
                                      <p:cBhvr>
                                        <p:cTn id="73" dur="500"/>
                                        <p:tgtEl>
                                          <p:spTgt spid="11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33"/>
                                        </p:tgtEl>
                                        <p:attrNameLst>
                                          <p:attrName>style.visibility</p:attrName>
                                        </p:attrNameLst>
                                      </p:cBhvr>
                                      <p:to>
                                        <p:strVal val="visible"/>
                                      </p:to>
                                    </p:set>
                                    <p:animEffect transition="in" filter="fade">
                                      <p:cBhvr>
                                        <p:cTn id="76" dur="500"/>
                                        <p:tgtEl>
                                          <p:spTgt spid="133"/>
                                        </p:tgtEl>
                                      </p:cBhvr>
                                    </p:animEffect>
                                  </p:childTnLst>
                                </p:cTn>
                              </p:par>
                            </p:childTnLst>
                          </p:cTn>
                        </p:par>
                        <p:par>
                          <p:cTn id="77" fill="hold">
                            <p:stCondLst>
                              <p:cond delay="2500"/>
                            </p:stCondLst>
                            <p:childTnLst>
                              <p:par>
                                <p:cTn id="78" presetID="22" presetClass="entr" presetSubtype="4" fill="hold" nodeType="afterEffect">
                                  <p:stCondLst>
                                    <p:cond delay="0"/>
                                  </p:stCondLst>
                                  <p:childTnLst>
                                    <p:set>
                                      <p:cBhvr>
                                        <p:cTn id="79" dur="1" fill="hold">
                                          <p:stCondLst>
                                            <p:cond delay="0"/>
                                          </p:stCondLst>
                                        </p:cTn>
                                        <p:tgtEl>
                                          <p:spTgt spid="27"/>
                                        </p:tgtEl>
                                        <p:attrNameLst>
                                          <p:attrName>style.visibility</p:attrName>
                                        </p:attrNameLst>
                                      </p:cBhvr>
                                      <p:to>
                                        <p:strVal val="visible"/>
                                      </p:to>
                                    </p:set>
                                    <p:animEffect transition="in" filter="wipe(down)">
                                      <p:cBhvr>
                                        <p:cTn id="80" dur="500"/>
                                        <p:tgtEl>
                                          <p:spTgt spid="27"/>
                                        </p:tgtEl>
                                      </p:cBhvr>
                                    </p:animEffect>
                                  </p:childTnLst>
                                </p:cTn>
                              </p:par>
                            </p:childTnLst>
                          </p:cTn>
                        </p:par>
                        <p:par>
                          <p:cTn id="81" fill="hold">
                            <p:stCondLst>
                              <p:cond delay="3000"/>
                            </p:stCondLst>
                            <p:childTnLst>
                              <p:par>
                                <p:cTn id="82" presetID="10" presetClass="entr" presetSubtype="0" fill="hold" grpId="0" nodeType="afterEffect">
                                  <p:stCondLst>
                                    <p:cond delay="0"/>
                                  </p:stCondLst>
                                  <p:childTnLst>
                                    <p:set>
                                      <p:cBhvr>
                                        <p:cTn id="83" dur="1" fill="hold">
                                          <p:stCondLst>
                                            <p:cond delay="0"/>
                                          </p:stCondLst>
                                        </p:cTn>
                                        <p:tgtEl>
                                          <p:spTgt spid="120"/>
                                        </p:tgtEl>
                                        <p:attrNameLst>
                                          <p:attrName>style.visibility</p:attrName>
                                        </p:attrNameLst>
                                      </p:cBhvr>
                                      <p:to>
                                        <p:strVal val="visible"/>
                                      </p:to>
                                    </p:set>
                                    <p:animEffect transition="in" filter="fade">
                                      <p:cBhvr>
                                        <p:cTn id="84" dur="500"/>
                                        <p:tgtEl>
                                          <p:spTgt spid="120"/>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fade">
                                      <p:cBhvr>
                                        <p:cTn id="87" dur="500"/>
                                        <p:tgtEl>
                                          <p:spTgt spid="26"/>
                                        </p:tgtEl>
                                      </p:cBhvr>
                                    </p:animEffect>
                                  </p:childTnLst>
                                </p:cTn>
                              </p:par>
                            </p:childTnLst>
                          </p:cTn>
                        </p:par>
                        <p:par>
                          <p:cTn id="88" fill="hold">
                            <p:stCondLst>
                              <p:cond delay="3500"/>
                            </p:stCondLst>
                            <p:childTnLst>
                              <p:par>
                                <p:cTn id="89" presetID="53" presetClass="entr" presetSubtype="16" fill="hold" grpId="0" nodeType="afterEffect">
                                  <p:stCondLst>
                                    <p:cond delay="0"/>
                                  </p:stCondLst>
                                  <p:childTnLst>
                                    <p:set>
                                      <p:cBhvr>
                                        <p:cTn id="90" dur="1" fill="hold">
                                          <p:stCondLst>
                                            <p:cond delay="0"/>
                                          </p:stCondLst>
                                        </p:cTn>
                                        <p:tgtEl>
                                          <p:spTgt spid="113"/>
                                        </p:tgtEl>
                                        <p:attrNameLst>
                                          <p:attrName>style.visibility</p:attrName>
                                        </p:attrNameLst>
                                      </p:cBhvr>
                                      <p:to>
                                        <p:strVal val="visible"/>
                                      </p:to>
                                    </p:set>
                                    <p:anim calcmode="lin" valueType="num">
                                      <p:cBhvr>
                                        <p:cTn id="91" dur="500" fill="hold"/>
                                        <p:tgtEl>
                                          <p:spTgt spid="113"/>
                                        </p:tgtEl>
                                        <p:attrNameLst>
                                          <p:attrName>ppt_w</p:attrName>
                                        </p:attrNameLst>
                                      </p:cBhvr>
                                      <p:tavLst>
                                        <p:tav tm="0">
                                          <p:val>
                                            <p:fltVal val="0"/>
                                          </p:val>
                                        </p:tav>
                                        <p:tav tm="100000">
                                          <p:val>
                                            <p:strVal val="#ppt_w"/>
                                          </p:val>
                                        </p:tav>
                                      </p:tavLst>
                                    </p:anim>
                                    <p:anim calcmode="lin" valueType="num">
                                      <p:cBhvr>
                                        <p:cTn id="92" dur="500" fill="hold"/>
                                        <p:tgtEl>
                                          <p:spTgt spid="113"/>
                                        </p:tgtEl>
                                        <p:attrNameLst>
                                          <p:attrName>ppt_h</p:attrName>
                                        </p:attrNameLst>
                                      </p:cBhvr>
                                      <p:tavLst>
                                        <p:tav tm="0">
                                          <p:val>
                                            <p:fltVal val="0"/>
                                          </p:val>
                                        </p:tav>
                                        <p:tav tm="100000">
                                          <p:val>
                                            <p:strVal val="#ppt_h"/>
                                          </p:val>
                                        </p:tav>
                                      </p:tavLst>
                                    </p:anim>
                                    <p:animEffect transition="in" filter="fade">
                                      <p:cBhvr>
                                        <p:cTn id="93" dur="500"/>
                                        <p:tgtEl>
                                          <p:spTgt spid="113"/>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32"/>
                                        </p:tgtEl>
                                        <p:attrNameLst>
                                          <p:attrName>style.visibility</p:attrName>
                                        </p:attrNameLst>
                                      </p:cBhvr>
                                      <p:to>
                                        <p:strVal val="visible"/>
                                      </p:to>
                                    </p:set>
                                    <p:animEffect transition="in" filter="fade">
                                      <p:cBhvr>
                                        <p:cTn id="96" dur="500"/>
                                        <p:tgtEl>
                                          <p:spTgt spid="132"/>
                                        </p:tgtEl>
                                      </p:cBhvr>
                                    </p:animEffect>
                                  </p:childTnLst>
                                </p:cTn>
                              </p:par>
                            </p:childTnLst>
                          </p:cTn>
                        </p:par>
                        <p:par>
                          <p:cTn id="97" fill="hold">
                            <p:stCondLst>
                              <p:cond delay="4000"/>
                            </p:stCondLst>
                            <p:childTnLst>
                              <p:par>
                                <p:cTn id="98" presetID="22" presetClass="entr" presetSubtype="4" fill="hold" nodeType="afterEffect">
                                  <p:stCondLst>
                                    <p:cond delay="0"/>
                                  </p:stCondLst>
                                  <p:childTnLst>
                                    <p:set>
                                      <p:cBhvr>
                                        <p:cTn id="99" dur="1" fill="hold">
                                          <p:stCondLst>
                                            <p:cond delay="0"/>
                                          </p:stCondLst>
                                        </p:cTn>
                                        <p:tgtEl>
                                          <p:spTgt spid="40"/>
                                        </p:tgtEl>
                                        <p:attrNameLst>
                                          <p:attrName>style.visibility</p:attrName>
                                        </p:attrNameLst>
                                      </p:cBhvr>
                                      <p:to>
                                        <p:strVal val="visible"/>
                                      </p:to>
                                    </p:set>
                                    <p:animEffect transition="in" filter="wipe(down)">
                                      <p:cBhvr>
                                        <p:cTn id="100" dur="500"/>
                                        <p:tgtEl>
                                          <p:spTgt spid="40"/>
                                        </p:tgtEl>
                                      </p:cBhvr>
                                    </p:animEffect>
                                  </p:childTnLst>
                                </p:cTn>
                              </p:par>
                            </p:childTnLst>
                          </p:cTn>
                        </p:par>
                        <p:par>
                          <p:cTn id="101" fill="hold">
                            <p:stCondLst>
                              <p:cond delay="4500"/>
                            </p:stCondLst>
                            <p:childTnLst>
                              <p:par>
                                <p:cTn id="102" presetID="10" presetClass="entr" presetSubtype="0" fill="hold" grpId="0" nodeType="afterEffect">
                                  <p:stCondLst>
                                    <p:cond delay="0"/>
                                  </p:stCondLst>
                                  <p:childTnLst>
                                    <p:set>
                                      <p:cBhvr>
                                        <p:cTn id="103" dur="1" fill="hold">
                                          <p:stCondLst>
                                            <p:cond delay="0"/>
                                          </p:stCondLst>
                                        </p:cTn>
                                        <p:tgtEl>
                                          <p:spTgt spid="121"/>
                                        </p:tgtEl>
                                        <p:attrNameLst>
                                          <p:attrName>style.visibility</p:attrName>
                                        </p:attrNameLst>
                                      </p:cBhvr>
                                      <p:to>
                                        <p:strVal val="visible"/>
                                      </p:to>
                                    </p:set>
                                    <p:animEffect transition="in" filter="fade">
                                      <p:cBhvr>
                                        <p:cTn id="104" dur="500"/>
                                        <p:tgtEl>
                                          <p:spTgt spid="121"/>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39"/>
                                        </p:tgtEl>
                                        <p:attrNameLst>
                                          <p:attrName>style.visibility</p:attrName>
                                        </p:attrNameLst>
                                      </p:cBhvr>
                                      <p:to>
                                        <p:strVal val="visible"/>
                                      </p:to>
                                    </p:set>
                                    <p:animEffect transition="in" filter="fade">
                                      <p:cBhvr>
                                        <p:cTn id="107" dur="500"/>
                                        <p:tgtEl>
                                          <p:spTgt spid="39"/>
                                        </p:tgtEl>
                                      </p:cBhvr>
                                    </p:animEffect>
                                  </p:childTnLst>
                                </p:cTn>
                              </p:par>
                            </p:childTnLst>
                          </p:cTn>
                        </p:par>
                        <p:par>
                          <p:cTn id="108" fill="hold">
                            <p:stCondLst>
                              <p:cond delay="5000"/>
                            </p:stCondLst>
                            <p:childTnLst>
                              <p:par>
                                <p:cTn id="109" presetID="53" presetClass="entr" presetSubtype="16" fill="hold" grpId="0" nodeType="afterEffect">
                                  <p:stCondLst>
                                    <p:cond delay="0"/>
                                  </p:stCondLst>
                                  <p:childTnLst>
                                    <p:set>
                                      <p:cBhvr>
                                        <p:cTn id="110" dur="1" fill="hold">
                                          <p:stCondLst>
                                            <p:cond delay="0"/>
                                          </p:stCondLst>
                                        </p:cTn>
                                        <p:tgtEl>
                                          <p:spTgt spid="114"/>
                                        </p:tgtEl>
                                        <p:attrNameLst>
                                          <p:attrName>style.visibility</p:attrName>
                                        </p:attrNameLst>
                                      </p:cBhvr>
                                      <p:to>
                                        <p:strVal val="visible"/>
                                      </p:to>
                                    </p:set>
                                    <p:anim calcmode="lin" valueType="num">
                                      <p:cBhvr>
                                        <p:cTn id="111" dur="500" fill="hold"/>
                                        <p:tgtEl>
                                          <p:spTgt spid="114"/>
                                        </p:tgtEl>
                                        <p:attrNameLst>
                                          <p:attrName>ppt_w</p:attrName>
                                        </p:attrNameLst>
                                      </p:cBhvr>
                                      <p:tavLst>
                                        <p:tav tm="0">
                                          <p:val>
                                            <p:fltVal val="0"/>
                                          </p:val>
                                        </p:tav>
                                        <p:tav tm="100000">
                                          <p:val>
                                            <p:strVal val="#ppt_w"/>
                                          </p:val>
                                        </p:tav>
                                      </p:tavLst>
                                    </p:anim>
                                    <p:anim calcmode="lin" valueType="num">
                                      <p:cBhvr>
                                        <p:cTn id="112" dur="500" fill="hold"/>
                                        <p:tgtEl>
                                          <p:spTgt spid="114"/>
                                        </p:tgtEl>
                                        <p:attrNameLst>
                                          <p:attrName>ppt_h</p:attrName>
                                        </p:attrNameLst>
                                      </p:cBhvr>
                                      <p:tavLst>
                                        <p:tav tm="0">
                                          <p:val>
                                            <p:fltVal val="0"/>
                                          </p:val>
                                        </p:tav>
                                        <p:tav tm="100000">
                                          <p:val>
                                            <p:strVal val="#ppt_h"/>
                                          </p:val>
                                        </p:tav>
                                      </p:tavLst>
                                    </p:anim>
                                    <p:animEffect transition="in" filter="fade">
                                      <p:cBhvr>
                                        <p:cTn id="113" dur="500"/>
                                        <p:tgtEl>
                                          <p:spTgt spid="114"/>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131"/>
                                        </p:tgtEl>
                                        <p:attrNameLst>
                                          <p:attrName>style.visibility</p:attrName>
                                        </p:attrNameLst>
                                      </p:cBhvr>
                                      <p:to>
                                        <p:strVal val="visible"/>
                                      </p:to>
                                    </p:set>
                                    <p:animEffect transition="in" filter="fade">
                                      <p:cBhvr>
                                        <p:cTn id="116" dur="500"/>
                                        <p:tgtEl>
                                          <p:spTgt spid="131"/>
                                        </p:tgtEl>
                                      </p:cBhvr>
                                    </p:animEffect>
                                  </p:childTnLst>
                                </p:cTn>
                              </p:par>
                            </p:childTnLst>
                          </p:cTn>
                        </p:par>
                        <p:par>
                          <p:cTn id="117" fill="hold">
                            <p:stCondLst>
                              <p:cond delay="5500"/>
                            </p:stCondLst>
                            <p:childTnLst>
                              <p:par>
                                <p:cTn id="118" presetID="22" presetClass="entr" presetSubtype="4" fill="hold" nodeType="afterEffect">
                                  <p:stCondLst>
                                    <p:cond delay="0"/>
                                  </p:stCondLst>
                                  <p:childTnLst>
                                    <p:set>
                                      <p:cBhvr>
                                        <p:cTn id="119" dur="1" fill="hold">
                                          <p:stCondLst>
                                            <p:cond delay="0"/>
                                          </p:stCondLst>
                                        </p:cTn>
                                        <p:tgtEl>
                                          <p:spTgt spid="53"/>
                                        </p:tgtEl>
                                        <p:attrNameLst>
                                          <p:attrName>style.visibility</p:attrName>
                                        </p:attrNameLst>
                                      </p:cBhvr>
                                      <p:to>
                                        <p:strVal val="visible"/>
                                      </p:to>
                                    </p:set>
                                    <p:animEffect transition="in" filter="wipe(down)">
                                      <p:cBhvr>
                                        <p:cTn id="120" dur="500"/>
                                        <p:tgtEl>
                                          <p:spTgt spid="53"/>
                                        </p:tgtEl>
                                      </p:cBhvr>
                                    </p:animEffect>
                                  </p:childTnLst>
                                </p:cTn>
                              </p:par>
                            </p:childTnLst>
                          </p:cTn>
                        </p:par>
                        <p:par>
                          <p:cTn id="121" fill="hold">
                            <p:stCondLst>
                              <p:cond delay="6000"/>
                            </p:stCondLst>
                            <p:childTnLst>
                              <p:par>
                                <p:cTn id="122" presetID="10" presetClass="entr" presetSubtype="0" fill="hold" grpId="0" nodeType="afterEffect">
                                  <p:stCondLst>
                                    <p:cond delay="0"/>
                                  </p:stCondLst>
                                  <p:childTnLst>
                                    <p:set>
                                      <p:cBhvr>
                                        <p:cTn id="123" dur="1" fill="hold">
                                          <p:stCondLst>
                                            <p:cond delay="0"/>
                                          </p:stCondLst>
                                        </p:cTn>
                                        <p:tgtEl>
                                          <p:spTgt spid="122"/>
                                        </p:tgtEl>
                                        <p:attrNameLst>
                                          <p:attrName>style.visibility</p:attrName>
                                        </p:attrNameLst>
                                      </p:cBhvr>
                                      <p:to>
                                        <p:strVal val="visible"/>
                                      </p:to>
                                    </p:set>
                                    <p:animEffect transition="in" filter="fade">
                                      <p:cBhvr>
                                        <p:cTn id="124" dur="500"/>
                                        <p:tgtEl>
                                          <p:spTgt spid="122"/>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52"/>
                                        </p:tgtEl>
                                        <p:attrNameLst>
                                          <p:attrName>style.visibility</p:attrName>
                                        </p:attrNameLst>
                                      </p:cBhvr>
                                      <p:to>
                                        <p:strVal val="visible"/>
                                      </p:to>
                                    </p:set>
                                    <p:animEffect transition="in" filter="fade">
                                      <p:cBhvr>
                                        <p:cTn id="127" dur="500"/>
                                        <p:tgtEl>
                                          <p:spTgt spid="52"/>
                                        </p:tgtEl>
                                      </p:cBhvr>
                                    </p:animEffect>
                                  </p:childTnLst>
                                </p:cTn>
                              </p:par>
                            </p:childTnLst>
                          </p:cTn>
                        </p:par>
                        <p:par>
                          <p:cTn id="128" fill="hold">
                            <p:stCondLst>
                              <p:cond delay="6500"/>
                            </p:stCondLst>
                            <p:childTnLst>
                              <p:par>
                                <p:cTn id="129" presetID="53" presetClass="entr" presetSubtype="16" fill="hold" grpId="0" nodeType="afterEffect">
                                  <p:stCondLst>
                                    <p:cond delay="0"/>
                                  </p:stCondLst>
                                  <p:childTnLst>
                                    <p:set>
                                      <p:cBhvr>
                                        <p:cTn id="130" dur="1" fill="hold">
                                          <p:stCondLst>
                                            <p:cond delay="0"/>
                                          </p:stCondLst>
                                        </p:cTn>
                                        <p:tgtEl>
                                          <p:spTgt spid="115"/>
                                        </p:tgtEl>
                                        <p:attrNameLst>
                                          <p:attrName>style.visibility</p:attrName>
                                        </p:attrNameLst>
                                      </p:cBhvr>
                                      <p:to>
                                        <p:strVal val="visible"/>
                                      </p:to>
                                    </p:set>
                                    <p:anim calcmode="lin" valueType="num">
                                      <p:cBhvr>
                                        <p:cTn id="131" dur="500" fill="hold"/>
                                        <p:tgtEl>
                                          <p:spTgt spid="115"/>
                                        </p:tgtEl>
                                        <p:attrNameLst>
                                          <p:attrName>ppt_w</p:attrName>
                                        </p:attrNameLst>
                                      </p:cBhvr>
                                      <p:tavLst>
                                        <p:tav tm="0">
                                          <p:val>
                                            <p:fltVal val="0"/>
                                          </p:val>
                                        </p:tav>
                                        <p:tav tm="100000">
                                          <p:val>
                                            <p:strVal val="#ppt_w"/>
                                          </p:val>
                                        </p:tav>
                                      </p:tavLst>
                                    </p:anim>
                                    <p:anim calcmode="lin" valueType="num">
                                      <p:cBhvr>
                                        <p:cTn id="132" dur="500" fill="hold"/>
                                        <p:tgtEl>
                                          <p:spTgt spid="115"/>
                                        </p:tgtEl>
                                        <p:attrNameLst>
                                          <p:attrName>ppt_h</p:attrName>
                                        </p:attrNameLst>
                                      </p:cBhvr>
                                      <p:tavLst>
                                        <p:tav tm="0">
                                          <p:val>
                                            <p:fltVal val="0"/>
                                          </p:val>
                                        </p:tav>
                                        <p:tav tm="100000">
                                          <p:val>
                                            <p:strVal val="#ppt_h"/>
                                          </p:val>
                                        </p:tav>
                                      </p:tavLst>
                                    </p:anim>
                                    <p:animEffect transition="in" filter="fade">
                                      <p:cBhvr>
                                        <p:cTn id="133" dur="500"/>
                                        <p:tgtEl>
                                          <p:spTgt spid="115"/>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130"/>
                                        </p:tgtEl>
                                        <p:attrNameLst>
                                          <p:attrName>style.visibility</p:attrName>
                                        </p:attrNameLst>
                                      </p:cBhvr>
                                      <p:to>
                                        <p:strVal val="visible"/>
                                      </p:to>
                                    </p:set>
                                    <p:animEffect transition="in" filter="fade">
                                      <p:cBhvr>
                                        <p:cTn id="136" dur="500"/>
                                        <p:tgtEl>
                                          <p:spTgt spid="130"/>
                                        </p:tgtEl>
                                      </p:cBhvr>
                                    </p:animEffect>
                                  </p:childTnLst>
                                </p:cTn>
                              </p:par>
                            </p:childTnLst>
                          </p:cTn>
                        </p:par>
                        <p:par>
                          <p:cTn id="137" fill="hold">
                            <p:stCondLst>
                              <p:cond delay="7000"/>
                            </p:stCondLst>
                            <p:childTnLst>
                              <p:par>
                                <p:cTn id="138" presetID="22" presetClass="entr" presetSubtype="4" fill="hold" nodeType="afterEffect">
                                  <p:stCondLst>
                                    <p:cond delay="0"/>
                                  </p:stCondLst>
                                  <p:childTnLst>
                                    <p:set>
                                      <p:cBhvr>
                                        <p:cTn id="139" dur="1" fill="hold">
                                          <p:stCondLst>
                                            <p:cond delay="0"/>
                                          </p:stCondLst>
                                        </p:cTn>
                                        <p:tgtEl>
                                          <p:spTgt spid="65"/>
                                        </p:tgtEl>
                                        <p:attrNameLst>
                                          <p:attrName>style.visibility</p:attrName>
                                        </p:attrNameLst>
                                      </p:cBhvr>
                                      <p:to>
                                        <p:strVal val="visible"/>
                                      </p:to>
                                    </p:set>
                                    <p:animEffect transition="in" filter="wipe(down)">
                                      <p:cBhvr>
                                        <p:cTn id="140" dur="500"/>
                                        <p:tgtEl>
                                          <p:spTgt spid="65"/>
                                        </p:tgtEl>
                                      </p:cBhvr>
                                    </p:animEffect>
                                  </p:childTnLst>
                                </p:cTn>
                              </p:par>
                            </p:childTnLst>
                          </p:cTn>
                        </p:par>
                        <p:par>
                          <p:cTn id="141" fill="hold">
                            <p:stCondLst>
                              <p:cond delay="7500"/>
                            </p:stCondLst>
                            <p:childTnLst>
                              <p:par>
                                <p:cTn id="142" presetID="10" presetClass="entr" presetSubtype="0" fill="hold" grpId="0" nodeType="afterEffect">
                                  <p:stCondLst>
                                    <p:cond delay="0"/>
                                  </p:stCondLst>
                                  <p:childTnLst>
                                    <p:set>
                                      <p:cBhvr>
                                        <p:cTn id="143" dur="1" fill="hold">
                                          <p:stCondLst>
                                            <p:cond delay="0"/>
                                          </p:stCondLst>
                                        </p:cTn>
                                        <p:tgtEl>
                                          <p:spTgt spid="123"/>
                                        </p:tgtEl>
                                        <p:attrNameLst>
                                          <p:attrName>style.visibility</p:attrName>
                                        </p:attrNameLst>
                                      </p:cBhvr>
                                      <p:to>
                                        <p:strVal val="visible"/>
                                      </p:to>
                                    </p:set>
                                    <p:animEffect transition="in" filter="fade">
                                      <p:cBhvr>
                                        <p:cTn id="144" dur="500"/>
                                        <p:tgtEl>
                                          <p:spTgt spid="123"/>
                                        </p:tgtEl>
                                      </p:cBhvr>
                                    </p:animEffect>
                                  </p:childTnLst>
                                </p:cTn>
                              </p:par>
                            </p:childTnLst>
                          </p:cTn>
                        </p:par>
                        <p:par>
                          <p:cTn id="145" fill="hold">
                            <p:stCondLst>
                              <p:cond delay="8000"/>
                            </p:stCondLst>
                            <p:childTnLst>
                              <p:par>
                                <p:cTn id="146" presetID="53" presetClass="entr" presetSubtype="16" fill="hold" grpId="0" nodeType="afterEffect">
                                  <p:stCondLst>
                                    <p:cond delay="0"/>
                                  </p:stCondLst>
                                  <p:childTnLst>
                                    <p:set>
                                      <p:cBhvr>
                                        <p:cTn id="147" dur="1" fill="hold">
                                          <p:stCondLst>
                                            <p:cond delay="0"/>
                                          </p:stCondLst>
                                        </p:cTn>
                                        <p:tgtEl>
                                          <p:spTgt spid="116"/>
                                        </p:tgtEl>
                                        <p:attrNameLst>
                                          <p:attrName>style.visibility</p:attrName>
                                        </p:attrNameLst>
                                      </p:cBhvr>
                                      <p:to>
                                        <p:strVal val="visible"/>
                                      </p:to>
                                    </p:set>
                                    <p:anim calcmode="lin" valueType="num">
                                      <p:cBhvr>
                                        <p:cTn id="148" dur="500" fill="hold"/>
                                        <p:tgtEl>
                                          <p:spTgt spid="116"/>
                                        </p:tgtEl>
                                        <p:attrNameLst>
                                          <p:attrName>ppt_w</p:attrName>
                                        </p:attrNameLst>
                                      </p:cBhvr>
                                      <p:tavLst>
                                        <p:tav tm="0">
                                          <p:val>
                                            <p:fltVal val="0"/>
                                          </p:val>
                                        </p:tav>
                                        <p:tav tm="100000">
                                          <p:val>
                                            <p:strVal val="#ppt_w"/>
                                          </p:val>
                                        </p:tav>
                                      </p:tavLst>
                                    </p:anim>
                                    <p:anim calcmode="lin" valueType="num">
                                      <p:cBhvr>
                                        <p:cTn id="149" dur="500" fill="hold"/>
                                        <p:tgtEl>
                                          <p:spTgt spid="116"/>
                                        </p:tgtEl>
                                        <p:attrNameLst>
                                          <p:attrName>ppt_h</p:attrName>
                                        </p:attrNameLst>
                                      </p:cBhvr>
                                      <p:tavLst>
                                        <p:tav tm="0">
                                          <p:val>
                                            <p:fltVal val="0"/>
                                          </p:val>
                                        </p:tav>
                                        <p:tav tm="100000">
                                          <p:val>
                                            <p:strVal val="#ppt_h"/>
                                          </p:val>
                                        </p:tav>
                                      </p:tavLst>
                                    </p:anim>
                                    <p:animEffect transition="in" filter="fade">
                                      <p:cBhvr>
                                        <p:cTn id="150" dur="500"/>
                                        <p:tgtEl>
                                          <p:spTgt spid="116"/>
                                        </p:tgtEl>
                                      </p:cBhvr>
                                    </p:animEffect>
                                  </p:childTnLst>
                                </p:cTn>
                              </p:par>
                              <p:par>
                                <p:cTn id="151" presetID="10" presetClass="entr" presetSubtype="0" fill="hold" grpId="0" nodeType="withEffect">
                                  <p:stCondLst>
                                    <p:cond delay="0"/>
                                  </p:stCondLst>
                                  <p:childTnLst>
                                    <p:set>
                                      <p:cBhvr>
                                        <p:cTn id="152" dur="1" fill="hold">
                                          <p:stCondLst>
                                            <p:cond delay="0"/>
                                          </p:stCondLst>
                                        </p:cTn>
                                        <p:tgtEl>
                                          <p:spTgt spid="129"/>
                                        </p:tgtEl>
                                        <p:attrNameLst>
                                          <p:attrName>style.visibility</p:attrName>
                                        </p:attrNameLst>
                                      </p:cBhvr>
                                      <p:to>
                                        <p:strVal val="visible"/>
                                      </p:to>
                                    </p:set>
                                    <p:animEffect transition="in" filter="fade">
                                      <p:cBhvr>
                                        <p:cTn id="153" dur="500"/>
                                        <p:tgtEl>
                                          <p:spTgt spid="129"/>
                                        </p:tgtEl>
                                      </p:cBhvr>
                                    </p:animEffect>
                                  </p:childTnLst>
                                </p:cTn>
                              </p:par>
                            </p:childTnLst>
                          </p:cTn>
                        </p:par>
                        <p:par>
                          <p:cTn id="154" fill="hold">
                            <p:stCondLst>
                              <p:cond delay="8500"/>
                            </p:stCondLst>
                            <p:childTnLst>
                              <p:par>
                                <p:cTn id="155" presetID="22" presetClass="entr" presetSubtype="4" fill="hold" nodeType="afterEffect">
                                  <p:stCondLst>
                                    <p:cond delay="0"/>
                                  </p:stCondLst>
                                  <p:childTnLst>
                                    <p:set>
                                      <p:cBhvr>
                                        <p:cTn id="156" dur="1" fill="hold">
                                          <p:stCondLst>
                                            <p:cond delay="0"/>
                                          </p:stCondLst>
                                        </p:cTn>
                                        <p:tgtEl>
                                          <p:spTgt spid="78"/>
                                        </p:tgtEl>
                                        <p:attrNameLst>
                                          <p:attrName>style.visibility</p:attrName>
                                        </p:attrNameLst>
                                      </p:cBhvr>
                                      <p:to>
                                        <p:strVal val="visible"/>
                                      </p:to>
                                    </p:set>
                                    <p:animEffect transition="in" filter="wipe(down)">
                                      <p:cBhvr>
                                        <p:cTn id="157" dur="500"/>
                                        <p:tgtEl>
                                          <p:spTgt spid="78"/>
                                        </p:tgtEl>
                                      </p:cBhvr>
                                    </p:animEffect>
                                  </p:childTnLst>
                                </p:cTn>
                              </p:par>
                            </p:childTnLst>
                          </p:cTn>
                        </p:par>
                        <p:par>
                          <p:cTn id="158" fill="hold">
                            <p:stCondLst>
                              <p:cond delay="9000"/>
                            </p:stCondLst>
                            <p:childTnLst>
                              <p:par>
                                <p:cTn id="159" presetID="10" presetClass="entr" presetSubtype="0" fill="hold" grpId="0" nodeType="afterEffect">
                                  <p:stCondLst>
                                    <p:cond delay="0"/>
                                  </p:stCondLst>
                                  <p:childTnLst>
                                    <p:set>
                                      <p:cBhvr>
                                        <p:cTn id="160" dur="1" fill="hold">
                                          <p:stCondLst>
                                            <p:cond delay="0"/>
                                          </p:stCondLst>
                                        </p:cTn>
                                        <p:tgtEl>
                                          <p:spTgt spid="125"/>
                                        </p:tgtEl>
                                        <p:attrNameLst>
                                          <p:attrName>style.visibility</p:attrName>
                                        </p:attrNameLst>
                                      </p:cBhvr>
                                      <p:to>
                                        <p:strVal val="visible"/>
                                      </p:to>
                                    </p:set>
                                    <p:animEffect transition="in" filter="fade">
                                      <p:cBhvr>
                                        <p:cTn id="161" dur="500"/>
                                        <p:tgtEl>
                                          <p:spTgt spid="125"/>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77"/>
                                        </p:tgtEl>
                                        <p:attrNameLst>
                                          <p:attrName>style.visibility</p:attrName>
                                        </p:attrNameLst>
                                      </p:cBhvr>
                                      <p:to>
                                        <p:strVal val="visible"/>
                                      </p:to>
                                    </p:set>
                                    <p:animEffect transition="in" filter="fade">
                                      <p:cBhvr>
                                        <p:cTn id="164" dur="500"/>
                                        <p:tgtEl>
                                          <p:spTgt spid="77"/>
                                        </p:tgtEl>
                                      </p:cBhvr>
                                    </p:animEffect>
                                  </p:childTnLst>
                                </p:cTn>
                              </p:par>
                            </p:childTnLst>
                          </p:cTn>
                        </p:par>
                        <p:par>
                          <p:cTn id="165" fill="hold">
                            <p:stCondLst>
                              <p:cond delay="9500"/>
                            </p:stCondLst>
                            <p:childTnLst>
                              <p:par>
                                <p:cTn id="166" presetID="53" presetClass="entr" presetSubtype="16" fill="hold" grpId="0" nodeType="afterEffect">
                                  <p:stCondLst>
                                    <p:cond delay="0"/>
                                  </p:stCondLst>
                                  <p:childTnLst>
                                    <p:set>
                                      <p:cBhvr>
                                        <p:cTn id="167" dur="1" fill="hold">
                                          <p:stCondLst>
                                            <p:cond delay="0"/>
                                          </p:stCondLst>
                                        </p:cTn>
                                        <p:tgtEl>
                                          <p:spTgt spid="117"/>
                                        </p:tgtEl>
                                        <p:attrNameLst>
                                          <p:attrName>style.visibility</p:attrName>
                                        </p:attrNameLst>
                                      </p:cBhvr>
                                      <p:to>
                                        <p:strVal val="visible"/>
                                      </p:to>
                                    </p:set>
                                    <p:anim calcmode="lin" valueType="num">
                                      <p:cBhvr>
                                        <p:cTn id="168" dur="500" fill="hold"/>
                                        <p:tgtEl>
                                          <p:spTgt spid="117"/>
                                        </p:tgtEl>
                                        <p:attrNameLst>
                                          <p:attrName>ppt_w</p:attrName>
                                        </p:attrNameLst>
                                      </p:cBhvr>
                                      <p:tavLst>
                                        <p:tav tm="0">
                                          <p:val>
                                            <p:fltVal val="0"/>
                                          </p:val>
                                        </p:tav>
                                        <p:tav tm="100000">
                                          <p:val>
                                            <p:strVal val="#ppt_w"/>
                                          </p:val>
                                        </p:tav>
                                      </p:tavLst>
                                    </p:anim>
                                    <p:anim calcmode="lin" valueType="num">
                                      <p:cBhvr>
                                        <p:cTn id="169" dur="500" fill="hold"/>
                                        <p:tgtEl>
                                          <p:spTgt spid="117"/>
                                        </p:tgtEl>
                                        <p:attrNameLst>
                                          <p:attrName>ppt_h</p:attrName>
                                        </p:attrNameLst>
                                      </p:cBhvr>
                                      <p:tavLst>
                                        <p:tav tm="0">
                                          <p:val>
                                            <p:fltVal val="0"/>
                                          </p:val>
                                        </p:tav>
                                        <p:tav tm="100000">
                                          <p:val>
                                            <p:strVal val="#ppt_h"/>
                                          </p:val>
                                        </p:tav>
                                      </p:tavLst>
                                    </p:anim>
                                    <p:animEffect transition="in" filter="fade">
                                      <p:cBhvr>
                                        <p:cTn id="170" dur="500"/>
                                        <p:tgtEl>
                                          <p:spTgt spid="117"/>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128"/>
                                        </p:tgtEl>
                                        <p:attrNameLst>
                                          <p:attrName>style.visibility</p:attrName>
                                        </p:attrNameLst>
                                      </p:cBhvr>
                                      <p:to>
                                        <p:strVal val="visible"/>
                                      </p:to>
                                    </p:set>
                                    <p:animEffect transition="in" filter="fade">
                                      <p:cBhvr>
                                        <p:cTn id="173" dur="500"/>
                                        <p:tgtEl>
                                          <p:spTgt spid="128"/>
                                        </p:tgtEl>
                                      </p:cBhvr>
                                    </p:animEffect>
                                  </p:childTnLst>
                                </p:cTn>
                              </p:par>
                            </p:childTnLst>
                          </p:cTn>
                        </p:par>
                        <p:par>
                          <p:cTn id="174" fill="hold">
                            <p:stCondLst>
                              <p:cond delay="10000"/>
                            </p:stCondLst>
                            <p:childTnLst>
                              <p:par>
                                <p:cTn id="175" presetID="22" presetClass="entr" presetSubtype="4" fill="hold" nodeType="afterEffect">
                                  <p:stCondLst>
                                    <p:cond delay="0"/>
                                  </p:stCondLst>
                                  <p:childTnLst>
                                    <p:set>
                                      <p:cBhvr>
                                        <p:cTn id="176" dur="1" fill="hold">
                                          <p:stCondLst>
                                            <p:cond delay="0"/>
                                          </p:stCondLst>
                                        </p:cTn>
                                        <p:tgtEl>
                                          <p:spTgt spid="91"/>
                                        </p:tgtEl>
                                        <p:attrNameLst>
                                          <p:attrName>style.visibility</p:attrName>
                                        </p:attrNameLst>
                                      </p:cBhvr>
                                      <p:to>
                                        <p:strVal val="visible"/>
                                      </p:to>
                                    </p:set>
                                    <p:animEffect transition="in" filter="wipe(down)">
                                      <p:cBhvr>
                                        <p:cTn id="177" dur="500"/>
                                        <p:tgtEl>
                                          <p:spTgt spid="91"/>
                                        </p:tgtEl>
                                      </p:cBhvr>
                                    </p:animEffect>
                                  </p:childTnLst>
                                </p:cTn>
                              </p:par>
                            </p:childTnLst>
                          </p:cTn>
                        </p:par>
                        <p:par>
                          <p:cTn id="178" fill="hold">
                            <p:stCondLst>
                              <p:cond delay="10500"/>
                            </p:stCondLst>
                            <p:childTnLst>
                              <p:par>
                                <p:cTn id="179" presetID="10" presetClass="entr" presetSubtype="0" fill="hold" grpId="0" nodeType="afterEffect">
                                  <p:stCondLst>
                                    <p:cond delay="0"/>
                                  </p:stCondLst>
                                  <p:childTnLst>
                                    <p:set>
                                      <p:cBhvr>
                                        <p:cTn id="180" dur="1" fill="hold">
                                          <p:stCondLst>
                                            <p:cond delay="0"/>
                                          </p:stCondLst>
                                        </p:cTn>
                                        <p:tgtEl>
                                          <p:spTgt spid="124"/>
                                        </p:tgtEl>
                                        <p:attrNameLst>
                                          <p:attrName>style.visibility</p:attrName>
                                        </p:attrNameLst>
                                      </p:cBhvr>
                                      <p:to>
                                        <p:strVal val="visible"/>
                                      </p:to>
                                    </p:set>
                                    <p:animEffect transition="in" filter="fade">
                                      <p:cBhvr>
                                        <p:cTn id="181" dur="500"/>
                                        <p:tgtEl>
                                          <p:spTgt spid="124"/>
                                        </p:tgtEl>
                                      </p:cBhvr>
                                    </p:animEffect>
                                  </p:childTnLst>
                                </p:cTn>
                              </p:par>
                              <p:par>
                                <p:cTn id="182" presetID="10" presetClass="entr" presetSubtype="0" fill="hold" grpId="0" nodeType="withEffect">
                                  <p:stCondLst>
                                    <p:cond delay="0"/>
                                  </p:stCondLst>
                                  <p:childTnLst>
                                    <p:set>
                                      <p:cBhvr>
                                        <p:cTn id="183" dur="1" fill="hold">
                                          <p:stCondLst>
                                            <p:cond delay="0"/>
                                          </p:stCondLst>
                                        </p:cTn>
                                        <p:tgtEl>
                                          <p:spTgt spid="90"/>
                                        </p:tgtEl>
                                        <p:attrNameLst>
                                          <p:attrName>style.visibility</p:attrName>
                                        </p:attrNameLst>
                                      </p:cBhvr>
                                      <p:to>
                                        <p:strVal val="visible"/>
                                      </p:to>
                                    </p:set>
                                    <p:animEffect transition="in" filter="fade">
                                      <p:cBhvr>
                                        <p:cTn id="184" dur="500"/>
                                        <p:tgtEl>
                                          <p:spTgt spid="90"/>
                                        </p:tgtEl>
                                      </p:cBhvr>
                                    </p:animEffect>
                                  </p:childTnLst>
                                </p:cTn>
                              </p:par>
                            </p:childTnLst>
                          </p:cTn>
                        </p:par>
                        <p:par>
                          <p:cTn id="185" fill="hold">
                            <p:stCondLst>
                              <p:cond delay="11000"/>
                            </p:stCondLst>
                            <p:childTnLst>
                              <p:par>
                                <p:cTn id="186" presetID="53" presetClass="entr" presetSubtype="16" fill="hold" grpId="0" nodeType="afterEffect">
                                  <p:stCondLst>
                                    <p:cond delay="0"/>
                                  </p:stCondLst>
                                  <p:childTnLst>
                                    <p:set>
                                      <p:cBhvr>
                                        <p:cTn id="187" dur="1" fill="hold">
                                          <p:stCondLst>
                                            <p:cond delay="0"/>
                                          </p:stCondLst>
                                        </p:cTn>
                                        <p:tgtEl>
                                          <p:spTgt spid="118"/>
                                        </p:tgtEl>
                                        <p:attrNameLst>
                                          <p:attrName>style.visibility</p:attrName>
                                        </p:attrNameLst>
                                      </p:cBhvr>
                                      <p:to>
                                        <p:strVal val="visible"/>
                                      </p:to>
                                    </p:set>
                                    <p:anim calcmode="lin" valueType="num">
                                      <p:cBhvr>
                                        <p:cTn id="188" dur="500" fill="hold"/>
                                        <p:tgtEl>
                                          <p:spTgt spid="118"/>
                                        </p:tgtEl>
                                        <p:attrNameLst>
                                          <p:attrName>ppt_w</p:attrName>
                                        </p:attrNameLst>
                                      </p:cBhvr>
                                      <p:tavLst>
                                        <p:tav tm="0">
                                          <p:val>
                                            <p:fltVal val="0"/>
                                          </p:val>
                                        </p:tav>
                                        <p:tav tm="100000">
                                          <p:val>
                                            <p:strVal val="#ppt_w"/>
                                          </p:val>
                                        </p:tav>
                                      </p:tavLst>
                                    </p:anim>
                                    <p:anim calcmode="lin" valueType="num">
                                      <p:cBhvr>
                                        <p:cTn id="189" dur="500" fill="hold"/>
                                        <p:tgtEl>
                                          <p:spTgt spid="118"/>
                                        </p:tgtEl>
                                        <p:attrNameLst>
                                          <p:attrName>ppt_h</p:attrName>
                                        </p:attrNameLst>
                                      </p:cBhvr>
                                      <p:tavLst>
                                        <p:tav tm="0">
                                          <p:val>
                                            <p:fltVal val="0"/>
                                          </p:val>
                                        </p:tav>
                                        <p:tav tm="100000">
                                          <p:val>
                                            <p:strVal val="#ppt_h"/>
                                          </p:val>
                                        </p:tav>
                                      </p:tavLst>
                                    </p:anim>
                                    <p:animEffect transition="in" filter="fade">
                                      <p:cBhvr>
                                        <p:cTn id="190" dur="500"/>
                                        <p:tgtEl>
                                          <p:spTgt spid="118"/>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127"/>
                                        </p:tgtEl>
                                        <p:attrNameLst>
                                          <p:attrName>style.visibility</p:attrName>
                                        </p:attrNameLst>
                                      </p:cBhvr>
                                      <p:to>
                                        <p:strVal val="visible"/>
                                      </p:to>
                                    </p:set>
                                    <p:animEffect transition="in" filter="wipe(down)">
                                      <p:cBhvr>
                                        <p:cTn id="193" dur="500"/>
                                        <p:tgtEl>
                                          <p:spTgt spid="127"/>
                                        </p:tgtEl>
                                      </p:cBhvr>
                                    </p:animEffect>
                                  </p:childTnLst>
                                </p:cTn>
                              </p:par>
                            </p:childTnLst>
                          </p:cTn>
                        </p:par>
                        <p:par>
                          <p:cTn id="194" fill="hold">
                            <p:stCondLst>
                              <p:cond delay="11500"/>
                            </p:stCondLst>
                            <p:childTnLst>
                              <p:par>
                                <p:cTn id="195" presetID="22" presetClass="entr" presetSubtype="4" fill="hold" nodeType="afterEffect">
                                  <p:stCondLst>
                                    <p:cond delay="0"/>
                                  </p:stCondLst>
                                  <p:childTnLst>
                                    <p:set>
                                      <p:cBhvr>
                                        <p:cTn id="196" dur="1" fill="hold">
                                          <p:stCondLst>
                                            <p:cond delay="0"/>
                                          </p:stCondLst>
                                        </p:cTn>
                                        <p:tgtEl>
                                          <p:spTgt spid="104"/>
                                        </p:tgtEl>
                                        <p:attrNameLst>
                                          <p:attrName>style.visibility</p:attrName>
                                        </p:attrNameLst>
                                      </p:cBhvr>
                                      <p:to>
                                        <p:strVal val="visible"/>
                                      </p:to>
                                    </p:set>
                                    <p:animEffect transition="in" filter="wipe(down)">
                                      <p:cBhvr>
                                        <p:cTn id="197" dur="500"/>
                                        <p:tgtEl>
                                          <p:spTgt spid="104"/>
                                        </p:tgtEl>
                                      </p:cBhvr>
                                    </p:animEffect>
                                  </p:childTnLst>
                                </p:cTn>
                              </p:par>
                            </p:childTnLst>
                          </p:cTn>
                        </p:par>
                        <p:par>
                          <p:cTn id="198" fill="hold">
                            <p:stCondLst>
                              <p:cond delay="12000"/>
                            </p:stCondLst>
                            <p:childTnLst>
                              <p:par>
                                <p:cTn id="199" presetID="10" presetClass="entr" presetSubtype="0" fill="hold" grpId="0" nodeType="afterEffect">
                                  <p:stCondLst>
                                    <p:cond delay="0"/>
                                  </p:stCondLst>
                                  <p:childTnLst>
                                    <p:set>
                                      <p:cBhvr>
                                        <p:cTn id="200" dur="1" fill="hold">
                                          <p:stCondLst>
                                            <p:cond delay="0"/>
                                          </p:stCondLst>
                                        </p:cTn>
                                        <p:tgtEl>
                                          <p:spTgt spid="126"/>
                                        </p:tgtEl>
                                        <p:attrNameLst>
                                          <p:attrName>style.visibility</p:attrName>
                                        </p:attrNameLst>
                                      </p:cBhvr>
                                      <p:to>
                                        <p:strVal val="visible"/>
                                      </p:to>
                                    </p:set>
                                    <p:animEffect transition="in" filter="fade">
                                      <p:cBhvr>
                                        <p:cTn id="201" dur="500"/>
                                        <p:tgtEl>
                                          <p:spTgt spid="126"/>
                                        </p:tgtEl>
                                      </p:cBhvr>
                                    </p:animEffect>
                                  </p:childTnLst>
                                </p:cTn>
                              </p:par>
                              <p:par>
                                <p:cTn id="202" presetID="10" presetClass="entr" presetSubtype="0" fill="hold" grpId="0" nodeType="withEffect">
                                  <p:stCondLst>
                                    <p:cond delay="0"/>
                                  </p:stCondLst>
                                  <p:childTnLst>
                                    <p:set>
                                      <p:cBhvr>
                                        <p:cTn id="203" dur="1" fill="hold">
                                          <p:stCondLst>
                                            <p:cond delay="0"/>
                                          </p:stCondLst>
                                        </p:cTn>
                                        <p:tgtEl>
                                          <p:spTgt spid="103"/>
                                        </p:tgtEl>
                                        <p:attrNameLst>
                                          <p:attrName>style.visibility</p:attrName>
                                        </p:attrNameLst>
                                      </p:cBhvr>
                                      <p:to>
                                        <p:strVal val="visible"/>
                                      </p:to>
                                    </p:set>
                                    <p:animEffect transition="in" filter="fade">
                                      <p:cBhvr>
                                        <p:cTn id="204" dur="500"/>
                                        <p:tgtEl>
                                          <p:spTgt spid="103"/>
                                        </p:tgtEl>
                                      </p:cBhvr>
                                    </p:animEffect>
                                  </p:childTnLst>
                                </p:cTn>
                              </p:par>
                              <p:par>
                                <p:cTn id="205" presetID="14" presetClass="entr" presetSubtype="10" fill="hold" grpId="0" nodeType="withEffect">
                                  <p:stCondLst>
                                    <p:cond delay="1750"/>
                                  </p:stCondLst>
                                  <p:childTnLst>
                                    <p:set>
                                      <p:cBhvr>
                                        <p:cTn id="206" dur="1" fill="hold">
                                          <p:stCondLst>
                                            <p:cond delay="0"/>
                                          </p:stCondLst>
                                        </p:cTn>
                                        <p:tgtEl>
                                          <p:spTgt spid="135"/>
                                        </p:tgtEl>
                                        <p:attrNameLst>
                                          <p:attrName>style.visibility</p:attrName>
                                        </p:attrNameLst>
                                      </p:cBhvr>
                                      <p:to>
                                        <p:strVal val="visible"/>
                                      </p:to>
                                    </p:set>
                                    <p:animEffect transition="in" filter="randombar(horizontal)">
                                      <p:cBhvr>
                                        <p:cTn id="207" dur="400"/>
                                        <p:tgtEl>
                                          <p:spTgt spid="135"/>
                                        </p:tgtEl>
                                      </p:cBhvr>
                                    </p:animEffect>
                                  </p:childTnLst>
                                </p:cTn>
                              </p:par>
                              <p:par>
                                <p:cTn id="208" presetID="14" presetClass="entr" presetSubtype="10" fill="hold" grpId="0" nodeType="withEffect">
                                  <p:stCondLst>
                                    <p:cond delay="1750"/>
                                  </p:stCondLst>
                                  <p:childTnLst>
                                    <p:set>
                                      <p:cBhvr>
                                        <p:cTn id="209" dur="1" fill="hold">
                                          <p:stCondLst>
                                            <p:cond delay="0"/>
                                          </p:stCondLst>
                                        </p:cTn>
                                        <p:tgtEl>
                                          <p:spTgt spid="136"/>
                                        </p:tgtEl>
                                        <p:attrNameLst>
                                          <p:attrName>style.visibility</p:attrName>
                                        </p:attrNameLst>
                                      </p:cBhvr>
                                      <p:to>
                                        <p:strVal val="visible"/>
                                      </p:to>
                                    </p:set>
                                    <p:animEffect transition="in" filter="randombar(horizontal)">
                                      <p:cBhvr>
                                        <p:cTn id="210" dur="400"/>
                                        <p:tgtEl>
                                          <p:spTgt spid="136"/>
                                        </p:tgtEl>
                                      </p:cBhvr>
                                    </p:animEffect>
                                  </p:childTnLst>
                                </p:cTn>
                              </p:par>
                              <p:par>
                                <p:cTn id="211" presetID="14" presetClass="entr" presetSubtype="10" fill="hold" grpId="0" nodeType="withEffect">
                                  <p:stCondLst>
                                    <p:cond delay="3250"/>
                                  </p:stCondLst>
                                  <p:childTnLst>
                                    <p:set>
                                      <p:cBhvr>
                                        <p:cTn id="212" dur="1" fill="hold">
                                          <p:stCondLst>
                                            <p:cond delay="0"/>
                                          </p:stCondLst>
                                        </p:cTn>
                                        <p:tgtEl>
                                          <p:spTgt spid="137"/>
                                        </p:tgtEl>
                                        <p:attrNameLst>
                                          <p:attrName>style.visibility</p:attrName>
                                        </p:attrNameLst>
                                      </p:cBhvr>
                                      <p:to>
                                        <p:strVal val="visible"/>
                                      </p:to>
                                    </p:set>
                                    <p:animEffect transition="in" filter="randombar(horizontal)">
                                      <p:cBhvr>
                                        <p:cTn id="213" dur="400"/>
                                        <p:tgtEl>
                                          <p:spTgt spid="137"/>
                                        </p:tgtEl>
                                      </p:cBhvr>
                                    </p:animEffect>
                                  </p:childTnLst>
                                </p:cTn>
                              </p:par>
                              <p:par>
                                <p:cTn id="214" presetID="14" presetClass="entr" presetSubtype="10" fill="hold" grpId="0" nodeType="withEffect">
                                  <p:stCondLst>
                                    <p:cond delay="3250"/>
                                  </p:stCondLst>
                                  <p:childTnLst>
                                    <p:set>
                                      <p:cBhvr>
                                        <p:cTn id="215" dur="1" fill="hold">
                                          <p:stCondLst>
                                            <p:cond delay="0"/>
                                          </p:stCondLst>
                                        </p:cTn>
                                        <p:tgtEl>
                                          <p:spTgt spid="138"/>
                                        </p:tgtEl>
                                        <p:attrNameLst>
                                          <p:attrName>style.visibility</p:attrName>
                                        </p:attrNameLst>
                                      </p:cBhvr>
                                      <p:to>
                                        <p:strVal val="visible"/>
                                      </p:to>
                                    </p:set>
                                    <p:animEffect transition="in" filter="randombar(horizontal)">
                                      <p:cBhvr>
                                        <p:cTn id="216" dur="4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6" grpId="0" animBg="1"/>
      <p:bldP spid="39" grpId="0" animBg="1"/>
      <p:bldP spid="52" grpId="0" animBg="1"/>
      <p:bldP spid="77" grpId="0" animBg="1"/>
      <p:bldP spid="90" grpId="0" animBg="1"/>
      <p:bldP spid="103" grpId="0" animBg="1"/>
      <p:bldP spid="111" grpId="0" animBg="1"/>
      <p:bldP spid="112" grpId="0" animBg="1"/>
      <p:bldP spid="113" grpId="0" animBg="1"/>
      <p:bldP spid="114" grpId="0" animBg="1"/>
      <p:bldP spid="115" grpId="0" animBg="1"/>
      <p:bldP spid="116" grpId="0" animBg="1"/>
      <p:bldP spid="117" grpId="0" animBg="1"/>
      <p:bldP spid="118" grpId="0" animBg="1"/>
      <p:bldP spid="119" grpId="0"/>
      <p:bldP spid="120" grpId="0"/>
      <p:bldP spid="121" grpId="0"/>
      <p:bldP spid="122" grpId="0"/>
      <p:bldP spid="123" grpId="0"/>
      <p:bldP spid="124" grpId="0"/>
      <p:bldP spid="125" grpId="0"/>
      <p:bldP spid="126" grpId="0"/>
      <p:bldP spid="127" grpId="0"/>
      <p:bldP spid="128" grpId="0"/>
      <p:bldP spid="129" grpId="0"/>
      <p:bldP spid="130" grpId="0"/>
      <p:bldP spid="131" grpId="0"/>
      <p:bldP spid="132" grpId="0"/>
      <p:bldP spid="133" grpId="0"/>
      <p:bldP spid="134" grpId="0"/>
      <p:bldP spid="135" grpId="0"/>
      <p:bldP spid="136" grpId="0"/>
      <p:bldP spid="137" grpId="0"/>
      <p:bldP spid="1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 y="1999369"/>
            <a:ext cx="6135726" cy="4293853"/>
          </a:xfrm>
          <a:prstGeom prst="rect">
            <a:avLst/>
          </a:prstGeom>
          <a:blipFill>
            <a:blip r:embed="rId7"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grpSp>
        <p:nvGrpSpPr>
          <p:cNvPr id="15" name="组合 14"/>
          <p:cNvGrpSpPr/>
          <p:nvPr/>
        </p:nvGrpSpPr>
        <p:grpSpPr>
          <a:xfrm>
            <a:off x="3643745" y="1999368"/>
            <a:ext cx="2491979" cy="4293855"/>
            <a:chOff x="3643745" y="1999368"/>
            <a:chExt cx="2491979" cy="4293855"/>
          </a:xfrm>
        </p:grpSpPr>
        <p:sp>
          <p:nvSpPr>
            <p:cNvPr id="16" name="矩形 15"/>
            <p:cNvSpPr/>
            <p:nvPr/>
          </p:nvSpPr>
          <p:spPr>
            <a:xfrm>
              <a:off x="4433455" y="1999369"/>
              <a:ext cx="1702269" cy="429385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17" name="矩形 16"/>
            <p:cNvSpPr/>
            <p:nvPr/>
          </p:nvSpPr>
          <p:spPr>
            <a:xfrm>
              <a:off x="3643745" y="1999368"/>
              <a:ext cx="789709" cy="4293854"/>
            </a:xfrm>
            <a:prstGeom prst="rect">
              <a:avLst/>
            </a:prstGeom>
            <a:solidFill>
              <a:srgbClr val="5858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grpSp>
      <p:sp>
        <p:nvSpPr>
          <p:cNvPr id="18" name="椭圆 17"/>
          <p:cNvSpPr/>
          <p:nvPr/>
        </p:nvSpPr>
        <p:spPr>
          <a:xfrm>
            <a:off x="6027713" y="2484719"/>
            <a:ext cx="216024" cy="216024"/>
          </a:xfrm>
          <a:prstGeom prst="ellipse">
            <a:avLst/>
          </a:prstGeom>
          <a:solidFill>
            <a:srgbClr val="BF417E"/>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6027713" y="3222801"/>
            <a:ext cx="216024" cy="216024"/>
          </a:xfrm>
          <a:prstGeom prst="ellipse">
            <a:avLst/>
          </a:prstGeom>
          <a:solidFill>
            <a:srgbClr val="BF417E"/>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6027713" y="3960883"/>
            <a:ext cx="216024" cy="216024"/>
          </a:xfrm>
          <a:prstGeom prst="ellipse">
            <a:avLst/>
          </a:prstGeom>
          <a:solidFill>
            <a:srgbClr val="BF417E"/>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6027713" y="4698965"/>
            <a:ext cx="216024" cy="216024"/>
          </a:xfrm>
          <a:prstGeom prst="ellipse">
            <a:avLst/>
          </a:prstGeom>
          <a:solidFill>
            <a:srgbClr val="BF417E"/>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6027713" y="5437047"/>
            <a:ext cx="216024" cy="216024"/>
          </a:xfrm>
          <a:prstGeom prst="ellipse">
            <a:avLst/>
          </a:prstGeom>
          <a:solidFill>
            <a:srgbClr val="BF417E"/>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flipH="1">
            <a:off x="6371073" y="2358366"/>
            <a:ext cx="5832648" cy="492414"/>
          </a:xfrm>
          <a:prstGeom prst="rect">
            <a:avLst/>
          </a:prstGeom>
          <a:effectLst/>
        </p:spPr>
        <p:txBody>
          <a:bodyPr wrap="square" lIns="121893" tIns="60946" rIns="121893" bIns="60946">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这里输入相关文字，公司注册成立。</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24" name="矩形 23"/>
          <p:cNvSpPr/>
          <p:nvPr/>
        </p:nvSpPr>
        <p:spPr>
          <a:xfrm>
            <a:off x="4878583" y="2428597"/>
            <a:ext cx="948268" cy="331922"/>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en-US" altLang="zh-CN" b="1" dirty="0" smtClean="0">
                <a:solidFill>
                  <a:srgbClr val="FFFFFF"/>
                </a:solidFill>
                <a:latin typeface="微软雅黑" panose="020B0503020204020204" pitchFamily="34" charset="-122"/>
                <a:ea typeface="微软雅黑" panose="020B0503020204020204" pitchFamily="34" charset="-122"/>
              </a:rPr>
              <a:t>2008</a:t>
            </a:r>
            <a:endParaRPr lang="en-US" altLang="zh-CN" b="1" dirty="0">
              <a:solidFill>
                <a:srgbClr val="FFFFFF"/>
              </a:solidFill>
              <a:latin typeface="微软雅黑" pitchFamily="34" charset="-122"/>
              <a:ea typeface="微软雅黑" pitchFamily="34" charset="-122"/>
            </a:endParaRPr>
          </a:p>
        </p:txBody>
      </p:sp>
      <p:sp>
        <p:nvSpPr>
          <p:cNvPr id="25" name="矩形 24"/>
          <p:cNvSpPr/>
          <p:nvPr/>
        </p:nvSpPr>
        <p:spPr>
          <a:xfrm>
            <a:off x="4878583" y="3166679"/>
            <a:ext cx="948268" cy="331922"/>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en-US" altLang="zh-CN" b="1" dirty="0" smtClean="0">
                <a:solidFill>
                  <a:srgbClr val="FFFFFF"/>
                </a:solidFill>
                <a:latin typeface="微软雅黑" panose="020B0503020204020204" pitchFamily="34" charset="-122"/>
                <a:ea typeface="微软雅黑" panose="020B0503020204020204" pitchFamily="34" charset="-122"/>
              </a:rPr>
              <a:t>2010</a:t>
            </a:r>
            <a:endParaRPr lang="en-US" altLang="zh-CN" b="1" dirty="0">
              <a:solidFill>
                <a:srgbClr val="FFFFFF"/>
              </a:solidFill>
              <a:latin typeface="微软雅黑" pitchFamily="34" charset="-122"/>
              <a:ea typeface="微软雅黑" pitchFamily="34" charset="-122"/>
            </a:endParaRPr>
          </a:p>
        </p:txBody>
      </p:sp>
      <p:sp>
        <p:nvSpPr>
          <p:cNvPr id="26" name="矩形 25"/>
          <p:cNvSpPr/>
          <p:nvPr/>
        </p:nvSpPr>
        <p:spPr>
          <a:xfrm>
            <a:off x="4878583" y="3904761"/>
            <a:ext cx="948268" cy="331922"/>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en-US" altLang="zh-CN" b="1" dirty="0" smtClean="0">
                <a:solidFill>
                  <a:srgbClr val="FFFFFF"/>
                </a:solidFill>
                <a:latin typeface="微软雅黑" panose="020B0503020204020204" pitchFamily="34" charset="-122"/>
                <a:ea typeface="微软雅黑" panose="020B0503020204020204" pitchFamily="34" charset="-122"/>
              </a:rPr>
              <a:t>2012</a:t>
            </a:r>
            <a:endParaRPr lang="en-US" altLang="zh-CN" b="1" dirty="0">
              <a:solidFill>
                <a:srgbClr val="FFFFFF"/>
              </a:solidFill>
              <a:latin typeface="微软雅黑" pitchFamily="34" charset="-122"/>
              <a:ea typeface="微软雅黑" pitchFamily="34" charset="-122"/>
            </a:endParaRPr>
          </a:p>
        </p:txBody>
      </p:sp>
      <p:sp>
        <p:nvSpPr>
          <p:cNvPr id="27" name="矩形 26"/>
          <p:cNvSpPr/>
          <p:nvPr/>
        </p:nvSpPr>
        <p:spPr>
          <a:xfrm>
            <a:off x="4878583" y="4642843"/>
            <a:ext cx="948268" cy="331922"/>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en-US" altLang="zh-CN" b="1" dirty="0" smtClean="0">
                <a:solidFill>
                  <a:srgbClr val="FFFFFF"/>
                </a:solidFill>
                <a:latin typeface="微软雅黑" panose="020B0503020204020204" pitchFamily="34" charset="-122"/>
                <a:ea typeface="微软雅黑" panose="020B0503020204020204" pitchFamily="34" charset="-122"/>
              </a:rPr>
              <a:t>2019</a:t>
            </a:r>
            <a:endParaRPr lang="en-US" altLang="zh-CN" b="1" dirty="0">
              <a:solidFill>
                <a:srgbClr val="FFFFFF"/>
              </a:solidFill>
              <a:latin typeface="微软雅黑" pitchFamily="34" charset="-122"/>
              <a:ea typeface="微软雅黑" pitchFamily="34" charset="-122"/>
            </a:endParaRPr>
          </a:p>
        </p:txBody>
      </p:sp>
      <p:sp>
        <p:nvSpPr>
          <p:cNvPr id="28" name="矩形 27"/>
          <p:cNvSpPr/>
          <p:nvPr/>
        </p:nvSpPr>
        <p:spPr>
          <a:xfrm>
            <a:off x="4878583" y="5380925"/>
            <a:ext cx="948268" cy="331922"/>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en-US" altLang="zh-CN" b="1" dirty="0" smtClean="0">
                <a:solidFill>
                  <a:srgbClr val="FFFFFF"/>
                </a:solidFill>
                <a:latin typeface="微软雅黑" panose="020B0503020204020204" pitchFamily="34" charset="-122"/>
                <a:ea typeface="微软雅黑" panose="020B0503020204020204" pitchFamily="34" charset="-122"/>
              </a:rPr>
              <a:t>20XX</a:t>
            </a:r>
            <a:endParaRPr lang="en-US" altLang="zh-CN" b="1" dirty="0">
              <a:solidFill>
                <a:srgbClr val="FFFFFF"/>
              </a:solidFill>
              <a:latin typeface="微软雅黑" pitchFamily="34" charset="-122"/>
              <a:ea typeface="微软雅黑" pitchFamily="34" charset="-122"/>
            </a:endParaRPr>
          </a:p>
        </p:txBody>
      </p:sp>
      <p:sp>
        <p:nvSpPr>
          <p:cNvPr id="29" name="矩形 28"/>
          <p:cNvSpPr/>
          <p:nvPr/>
        </p:nvSpPr>
        <p:spPr>
          <a:xfrm flipH="1">
            <a:off x="6371073" y="3076898"/>
            <a:ext cx="4809545" cy="492414"/>
          </a:xfrm>
          <a:prstGeom prst="rect">
            <a:avLst/>
          </a:prstGeom>
          <a:effectLst/>
        </p:spPr>
        <p:txBody>
          <a:bodyPr wrap="square" lIns="121893" tIns="60946" rIns="121893" bIns="60946">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这里输入简单的文字概述这里输入简单</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文字概述</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30" name="矩形 29"/>
          <p:cNvSpPr/>
          <p:nvPr/>
        </p:nvSpPr>
        <p:spPr>
          <a:xfrm flipH="1">
            <a:off x="6371073" y="3829862"/>
            <a:ext cx="5832648" cy="492414"/>
          </a:xfrm>
          <a:prstGeom prst="rect">
            <a:avLst/>
          </a:prstGeom>
          <a:effectLst/>
        </p:spPr>
        <p:txBody>
          <a:bodyPr wrap="square" lIns="121893" tIns="60946" rIns="121893" bIns="60946">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输入文字概述简单</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的文字</a:t>
            </a:r>
            <a:r>
              <a:rPr lang="zh-CN" altLang="en-US" sz="1600" dirty="0" smtClean="0">
                <a:solidFill>
                  <a:schemeClr val="tx1">
                    <a:lumMod val="75000"/>
                    <a:lumOff val="25000"/>
                  </a:schemeClr>
                </a:solidFill>
                <a:latin typeface="微软雅黑" pitchFamily="34" charset="-122"/>
                <a:ea typeface="微软雅黑" pitchFamily="34" charset="-122"/>
              </a:rPr>
              <a:t>概述。</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31" name="矩形 30"/>
          <p:cNvSpPr/>
          <p:nvPr/>
        </p:nvSpPr>
        <p:spPr>
          <a:xfrm flipH="1">
            <a:off x="6371073" y="4582826"/>
            <a:ext cx="5832648" cy="492414"/>
          </a:xfrm>
          <a:prstGeom prst="rect">
            <a:avLst/>
          </a:prstGeom>
          <a:effectLst/>
        </p:spPr>
        <p:txBody>
          <a:bodyPr wrap="square" lIns="121893" tIns="60946" rIns="121893" bIns="60946">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这里输入简单的文字概述</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这里述简单</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的文字</a:t>
            </a:r>
            <a:r>
              <a:rPr lang="zh-CN" altLang="en-US" sz="1600" dirty="0" smtClean="0">
                <a:solidFill>
                  <a:schemeClr val="tx1">
                    <a:lumMod val="75000"/>
                    <a:lumOff val="25000"/>
                  </a:schemeClr>
                </a:solidFill>
                <a:latin typeface="微软雅黑" pitchFamily="34" charset="-122"/>
                <a:ea typeface="微软雅黑" pitchFamily="34" charset="-122"/>
              </a:rPr>
              <a:t>概述。</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32" name="矩形 31"/>
          <p:cNvSpPr/>
          <p:nvPr/>
        </p:nvSpPr>
        <p:spPr>
          <a:xfrm flipH="1">
            <a:off x="6371073" y="5335790"/>
            <a:ext cx="5832648" cy="492414"/>
          </a:xfrm>
          <a:prstGeom prst="rect">
            <a:avLst/>
          </a:prstGeom>
          <a:effectLst/>
        </p:spPr>
        <p:txBody>
          <a:bodyPr wrap="square" lIns="121893" tIns="60946" rIns="121893" bIns="60946">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这里输入简单的文字概述这里输入简单</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文字概述简单</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的</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a:t>
            </a:r>
            <a:endParaRPr lang="en-US" altLang="zh-CN" sz="16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79298810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23" presetClass="entr" presetSubtype="16"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350"/>
                                        <p:tgtEl>
                                          <p:spTgt spid="24"/>
                                        </p:tgtEl>
                                      </p:cBhvr>
                                    </p:animEffect>
                                  </p:childTnLst>
                                </p:cTn>
                              </p:par>
                              <p:par>
                                <p:cTn id="21" presetID="26" presetClass="emph" presetSubtype="0" fill="hold" grpId="1" nodeType="withEffect">
                                  <p:stCondLst>
                                    <p:cond delay="0"/>
                                  </p:stCondLst>
                                  <p:childTnLst>
                                    <p:animEffect transition="out" filter="fade">
                                      <p:cBhvr>
                                        <p:cTn id="22" dur="400" tmFilter="0, 0; .2, .5; .8, .5; 1, 0"/>
                                        <p:tgtEl>
                                          <p:spTgt spid="24"/>
                                        </p:tgtEl>
                                      </p:cBhvr>
                                    </p:animEffect>
                                    <p:animScale>
                                      <p:cBhvr>
                                        <p:cTn id="23" dur="200" autoRev="1" fill="hold"/>
                                        <p:tgtEl>
                                          <p:spTgt spid="24"/>
                                        </p:tgtEl>
                                      </p:cBhvr>
                                      <p:by x="105000" y="105000"/>
                                    </p:animScale>
                                  </p:childTnLst>
                                </p:cTn>
                              </p:par>
                            </p:childTnLst>
                          </p:cTn>
                        </p:par>
                        <p:par>
                          <p:cTn id="24" fill="hold">
                            <p:stCondLst>
                              <p:cond delay="1900"/>
                            </p:stCondLst>
                            <p:childTnLst>
                              <p:par>
                                <p:cTn id="25" presetID="2" presetClass="entr" presetSubtype="2"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fill="hold"/>
                                        <p:tgtEl>
                                          <p:spTgt spid="23"/>
                                        </p:tgtEl>
                                        <p:attrNameLst>
                                          <p:attrName>ppt_x</p:attrName>
                                        </p:attrNameLst>
                                      </p:cBhvr>
                                      <p:tavLst>
                                        <p:tav tm="0">
                                          <p:val>
                                            <p:strVal val="1+#ppt_w/2"/>
                                          </p:val>
                                        </p:tav>
                                        <p:tav tm="100000">
                                          <p:val>
                                            <p:strVal val="#ppt_x"/>
                                          </p:val>
                                        </p:tav>
                                      </p:tavLst>
                                    </p:anim>
                                    <p:anim calcmode="lin" valueType="num">
                                      <p:cBhvr additive="base">
                                        <p:cTn id="28" dur="500" fill="hold"/>
                                        <p:tgtEl>
                                          <p:spTgt spid="23"/>
                                        </p:tgtEl>
                                        <p:attrNameLst>
                                          <p:attrName>ppt_y</p:attrName>
                                        </p:attrNameLst>
                                      </p:cBhvr>
                                      <p:tavLst>
                                        <p:tav tm="0">
                                          <p:val>
                                            <p:strVal val="#ppt_y"/>
                                          </p:val>
                                        </p:tav>
                                        <p:tav tm="100000">
                                          <p:val>
                                            <p:strVal val="#ppt_y"/>
                                          </p:val>
                                        </p:tav>
                                      </p:tavLst>
                                    </p:anim>
                                  </p:childTnLst>
                                </p:cTn>
                              </p:par>
                            </p:childTnLst>
                          </p:cTn>
                        </p:par>
                        <p:par>
                          <p:cTn id="29" fill="hold">
                            <p:stCondLst>
                              <p:cond delay="2400"/>
                            </p:stCondLst>
                            <p:childTnLst>
                              <p:par>
                                <p:cTn id="30" presetID="23" presetClass="entr" presetSubtype="16"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childTnLst>
                                </p:cTn>
                              </p:par>
                            </p:childTnLst>
                          </p:cTn>
                        </p:par>
                        <p:par>
                          <p:cTn id="34" fill="hold">
                            <p:stCondLst>
                              <p:cond delay="2900"/>
                            </p:stCondLst>
                            <p:childTnLst>
                              <p:par>
                                <p:cTn id="35" presetID="10" presetClass="entr" presetSubtype="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350"/>
                                        <p:tgtEl>
                                          <p:spTgt spid="25"/>
                                        </p:tgtEl>
                                      </p:cBhvr>
                                    </p:animEffect>
                                  </p:childTnLst>
                                </p:cTn>
                              </p:par>
                              <p:par>
                                <p:cTn id="38" presetID="26" presetClass="emph" presetSubtype="0" fill="hold" grpId="1" nodeType="withEffect">
                                  <p:stCondLst>
                                    <p:cond delay="0"/>
                                  </p:stCondLst>
                                  <p:childTnLst>
                                    <p:animEffect transition="out" filter="fade">
                                      <p:cBhvr>
                                        <p:cTn id="39" dur="400" tmFilter="0, 0; .2, .5; .8, .5; 1, 0"/>
                                        <p:tgtEl>
                                          <p:spTgt spid="25"/>
                                        </p:tgtEl>
                                      </p:cBhvr>
                                    </p:animEffect>
                                    <p:animScale>
                                      <p:cBhvr>
                                        <p:cTn id="40" dur="200" autoRev="1" fill="hold"/>
                                        <p:tgtEl>
                                          <p:spTgt spid="25"/>
                                        </p:tgtEl>
                                      </p:cBhvr>
                                      <p:by x="105000" y="105000"/>
                                    </p:animScale>
                                  </p:childTnLst>
                                </p:cTn>
                              </p:par>
                            </p:childTnLst>
                          </p:cTn>
                        </p:par>
                        <p:par>
                          <p:cTn id="41" fill="hold">
                            <p:stCondLst>
                              <p:cond delay="3300"/>
                            </p:stCondLst>
                            <p:childTnLst>
                              <p:par>
                                <p:cTn id="42" presetID="2" presetClass="entr" presetSubtype="2"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additive="base">
                                        <p:cTn id="44" dur="500" fill="hold"/>
                                        <p:tgtEl>
                                          <p:spTgt spid="29"/>
                                        </p:tgtEl>
                                        <p:attrNameLst>
                                          <p:attrName>ppt_x</p:attrName>
                                        </p:attrNameLst>
                                      </p:cBhvr>
                                      <p:tavLst>
                                        <p:tav tm="0">
                                          <p:val>
                                            <p:strVal val="1+#ppt_w/2"/>
                                          </p:val>
                                        </p:tav>
                                        <p:tav tm="100000">
                                          <p:val>
                                            <p:strVal val="#ppt_x"/>
                                          </p:val>
                                        </p:tav>
                                      </p:tavLst>
                                    </p:anim>
                                    <p:anim calcmode="lin" valueType="num">
                                      <p:cBhvr additive="base">
                                        <p:cTn id="45" dur="500" fill="hold"/>
                                        <p:tgtEl>
                                          <p:spTgt spid="29"/>
                                        </p:tgtEl>
                                        <p:attrNameLst>
                                          <p:attrName>ppt_y</p:attrName>
                                        </p:attrNameLst>
                                      </p:cBhvr>
                                      <p:tavLst>
                                        <p:tav tm="0">
                                          <p:val>
                                            <p:strVal val="#ppt_y"/>
                                          </p:val>
                                        </p:tav>
                                        <p:tav tm="100000">
                                          <p:val>
                                            <p:strVal val="#ppt_y"/>
                                          </p:val>
                                        </p:tav>
                                      </p:tavLst>
                                    </p:anim>
                                  </p:childTnLst>
                                </p:cTn>
                              </p:par>
                            </p:childTnLst>
                          </p:cTn>
                        </p:par>
                        <p:par>
                          <p:cTn id="46" fill="hold">
                            <p:stCondLst>
                              <p:cond delay="3800"/>
                            </p:stCondLst>
                            <p:childTnLst>
                              <p:par>
                                <p:cTn id="47" presetID="23" presetClass="entr" presetSubtype="16"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fill="hold"/>
                                        <p:tgtEl>
                                          <p:spTgt spid="20"/>
                                        </p:tgtEl>
                                        <p:attrNameLst>
                                          <p:attrName>ppt_w</p:attrName>
                                        </p:attrNameLst>
                                      </p:cBhvr>
                                      <p:tavLst>
                                        <p:tav tm="0">
                                          <p:val>
                                            <p:fltVal val="0"/>
                                          </p:val>
                                        </p:tav>
                                        <p:tav tm="100000">
                                          <p:val>
                                            <p:strVal val="#ppt_w"/>
                                          </p:val>
                                        </p:tav>
                                      </p:tavLst>
                                    </p:anim>
                                    <p:anim calcmode="lin" valueType="num">
                                      <p:cBhvr>
                                        <p:cTn id="50" dur="500" fill="hold"/>
                                        <p:tgtEl>
                                          <p:spTgt spid="20"/>
                                        </p:tgtEl>
                                        <p:attrNameLst>
                                          <p:attrName>ppt_h</p:attrName>
                                        </p:attrNameLst>
                                      </p:cBhvr>
                                      <p:tavLst>
                                        <p:tav tm="0">
                                          <p:val>
                                            <p:fltVal val="0"/>
                                          </p:val>
                                        </p:tav>
                                        <p:tav tm="100000">
                                          <p:val>
                                            <p:strVal val="#ppt_h"/>
                                          </p:val>
                                        </p:tav>
                                      </p:tavLst>
                                    </p:anim>
                                  </p:childTnLst>
                                </p:cTn>
                              </p:par>
                            </p:childTnLst>
                          </p:cTn>
                        </p:par>
                        <p:par>
                          <p:cTn id="51" fill="hold">
                            <p:stCondLst>
                              <p:cond delay="4300"/>
                            </p:stCondLst>
                            <p:childTnLst>
                              <p:par>
                                <p:cTn id="52" presetID="10" presetClass="entr" presetSubtype="0" fill="hold" grpId="0" nodeType="after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fade">
                                      <p:cBhvr>
                                        <p:cTn id="54" dur="350"/>
                                        <p:tgtEl>
                                          <p:spTgt spid="26"/>
                                        </p:tgtEl>
                                      </p:cBhvr>
                                    </p:animEffect>
                                  </p:childTnLst>
                                </p:cTn>
                              </p:par>
                              <p:par>
                                <p:cTn id="55" presetID="26" presetClass="emph" presetSubtype="0" fill="hold" grpId="1" nodeType="withEffect">
                                  <p:stCondLst>
                                    <p:cond delay="0"/>
                                  </p:stCondLst>
                                  <p:childTnLst>
                                    <p:animEffect transition="out" filter="fade">
                                      <p:cBhvr>
                                        <p:cTn id="56" dur="400" tmFilter="0, 0; .2, .5; .8, .5; 1, 0"/>
                                        <p:tgtEl>
                                          <p:spTgt spid="26"/>
                                        </p:tgtEl>
                                      </p:cBhvr>
                                    </p:animEffect>
                                    <p:animScale>
                                      <p:cBhvr>
                                        <p:cTn id="57" dur="200" autoRev="1" fill="hold"/>
                                        <p:tgtEl>
                                          <p:spTgt spid="26"/>
                                        </p:tgtEl>
                                      </p:cBhvr>
                                      <p:by x="105000" y="105000"/>
                                    </p:animScale>
                                  </p:childTnLst>
                                </p:cTn>
                              </p:par>
                            </p:childTnLst>
                          </p:cTn>
                        </p:par>
                        <p:par>
                          <p:cTn id="58" fill="hold">
                            <p:stCondLst>
                              <p:cond delay="4700"/>
                            </p:stCondLst>
                            <p:childTnLst>
                              <p:par>
                                <p:cTn id="59" presetID="2" presetClass="entr" presetSubtype="2"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additive="base">
                                        <p:cTn id="61" dur="500" fill="hold"/>
                                        <p:tgtEl>
                                          <p:spTgt spid="30"/>
                                        </p:tgtEl>
                                        <p:attrNameLst>
                                          <p:attrName>ppt_x</p:attrName>
                                        </p:attrNameLst>
                                      </p:cBhvr>
                                      <p:tavLst>
                                        <p:tav tm="0">
                                          <p:val>
                                            <p:strVal val="1+#ppt_w/2"/>
                                          </p:val>
                                        </p:tav>
                                        <p:tav tm="100000">
                                          <p:val>
                                            <p:strVal val="#ppt_x"/>
                                          </p:val>
                                        </p:tav>
                                      </p:tavLst>
                                    </p:anim>
                                    <p:anim calcmode="lin" valueType="num">
                                      <p:cBhvr additive="base">
                                        <p:cTn id="62" dur="500" fill="hold"/>
                                        <p:tgtEl>
                                          <p:spTgt spid="30"/>
                                        </p:tgtEl>
                                        <p:attrNameLst>
                                          <p:attrName>ppt_y</p:attrName>
                                        </p:attrNameLst>
                                      </p:cBhvr>
                                      <p:tavLst>
                                        <p:tav tm="0">
                                          <p:val>
                                            <p:strVal val="#ppt_y"/>
                                          </p:val>
                                        </p:tav>
                                        <p:tav tm="100000">
                                          <p:val>
                                            <p:strVal val="#ppt_y"/>
                                          </p:val>
                                        </p:tav>
                                      </p:tavLst>
                                    </p:anim>
                                  </p:childTnLst>
                                </p:cTn>
                              </p:par>
                            </p:childTnLst>
                          </p:cTn>
                        </p:par>
                        <p:par>
                          <p:cTn id="63" fill="hold">
                            <p:stCondLst>
                              <p:cond delay="5200"/>
                            </p:stCondLst>
                            <p:childTnLst>
                              <p:par>
                                <p:cTn id="64" presetID="23" presetClass="entr" presetSubtype="16"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p:cTn id="66" dur="500" fill="hold"/>
                                        <p:tgtEl>
                                          <p:spTgt spid="21"/>
                                        </p:tgtEl>
                                        <p:attrNameLst>
                                          <p:attrName>ppt_w</p:attrName>
                                        </p:attrNameLst>
                                      </p:cBhvr>
                                      <p:tavLst>
                                        <p:tav tm="0">
                                          <p:val>
                                            <p:fltVal val="0"/>
                                          </p:val>
                                        </p:tav>
                                        <p:tav tm="100000">
                                          <p:val>
                                            <p:strVal val="#ppt_w"/>
                                          </p:val>
                                        </p:tav>
                                      </p:tavLst>
                                    </p:anim>
                                    <p:anim calcmode="lin" valueType="num">
                                      <p:cBhvr>
                                        <p:cTn id="67" dur="500" fill="hold"/>
                                        <p:tgtEl>
                                          <p:spTgt spid="21"/>
                                        </p:tgtEl>
                                        <p:attrNameLst>
                                          <p:attrName>ppt_h</p:attrName>
                                        </p:attrNameLst>
                                      </p:cBhvr>
                                      <p:tavLst>
                                        <p:tav tm="0">
                                          <p:val>
                                            <p:fltVal val="0"/>
                                          </p:val>
                                        </p:tav>
                                        <p:tav tm="100000">
                                          <p:val>
                                            <p:strVal val="#ppt_h"/>
                                          </p:val>
                                        </p:tav>
                                      </p:tavLst>
                                    </p:anim>
                                  </p:childTnLst>
                                </p:cTn>
                              </p:par>
                            </p:childTnLst>
                          </p:cTn>
                        </p:par>
                        <p:par>
                          <p:cTn id="68" fill="hold">
                            <p:stCondLst>
                              <p:cond delay="5700"/>
                            </p:stCondLst>
                            <p:childTnLst>
                              <p:par>
                                <p:cTn id="69" presetID="10" presetClass="entr" presetSubtype="0"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350"/>
                                        <p:tgtEl>
                                          <p:spTgt spid="27"/>
                                        </p:tgtEl>
                                      </p:cBhvr>
                                    </p:animEffect>
                                  </p:childTnLst>
                                </p:cTn>
                              </p:par>
                              <p:par>
                                <p:cTn id="72" presetID="26" presetClass="emph" presetSubtype="0" fill="hold" grpId="1" nodeType="withEffect">
                                  <p:stCondLst>
                                    <p:cond delay="0"/>
                                  </p:stCondLst>
                                  <p:childTnLst>
                                    <p:animEffect transition="out" filter="fade">
                                      <p:cBhvr>
                                        <p:cTn id="73" dur="400" tmFilter="0, 0; .2, .5; .8, .5; 1, 0"/>
                                        <p:tgtEl>
                                          <p:spTgt spid="27"/>
                                        </p:tgtEl>
                                      </p:cBhvr>
                                    </p:animEffect>
                                    <p:animScale>
                                      <p:cBhvr>
                                        <p:cTn id="74" dur="200" autoRev="1" fill="hold"/>
                                        <p:tgtEl>
                                          <p:spTgt spid="27"/>
                                        </p:tgtEl>
                                      </p:cBhvr>
                                      <p:by x="105000" y="105000"/>
                                    </p:animScale>
                                  </p:childTnLst>
                                </p:cTn>
                              </p:par>
                            </p:childTnLst>
                          </p:cTn>
                        </p:par>
                        <p:par>
                          <p:cTn id="75" fill="hold">
                            <p:stCondLst>
                              <p:cond delay="6100"/>
                            </p:stCondLst>
                            <p:childTnLst>
                              <p:par>
                                <p:cTn id="76" presetID="2" presetClass="entr" presetSubtype="2" fill="hold" grpId="0" nodeType="afterEffect">
                                  <p:stCondLst>
                                    <p:cond delay="0"/>
                                  </p:stCondLst>
                                  <p:childTnLst>
                                    <p:set>
                                      <p:cBhvr>
                                        <p:cTn id="77" dur="1" fill="hold">
                                          <p:stCondLst>
                                            <p:cond delay="0"/>
                                          </p:stCondLst>
                                        </p:cTn>
                                        <p:tgtEl>
                                          <p:spTgt spid="31"/>
                                        </p:tgtEl>
                                        <p:attrNameLst>
                                          <p:attrName>style.visibility</p:attrName>
                                        </p:attrNameLst>
                                      </p:cBhvr>
                                      <p:to>
                                        <p:strVal val="visible"/>
                                      </p:to>
                                    </p:set>
                                    <p:anim calcmode="lin" valueType="num">
                                      <p:cBhvr additive="base">
                                        <p:cTn id="78" dur="500" fill="hold"/>
                                        <p:tgtEl>
                                          <p:spTgt spid="31"/>
                                        </p:tgtEl>
                                        <p:attrNameLst>
                                          <p:attrName>ppt_x</p:attrName>
                                        </p:attrNameLst>
                                      </p:cBhvr>
                                      <p:tavLst>
                                        <p:tav tm="0">
                                          <p:val>
                                            <p:strVal val="1+#ppt_w/2"/>
                                          </p:val>
                                        </p:tav>
                                        <p:tav tm="100000">
                                          <p:val>
                                            <p:strVal val="#ppt_x"/>
                                          </p:val>
                                        </p:tav>
                                      </p:tavLst>
                                    </p:anim>
                                    <p:anim calcmode="lin" valueType="num">
                                      <p:cBhvr additive="base">
                                        <p:cTn id="79" dur="500" fill="hold"/>
                                        <p:tgtEl>
                                          <p:spTgt spid="31"/>
                                        </p:tgtEl>
                                        <p:attrNameLst>
                                          <p:attrName>ppt_y</p:attrName>
                                        </p:attrNameLst>
                                      </p:cBhvr>
                                      <p:tavLst>
                                        <p:tav tm="0">
                                          <p:val>
                                            <p:strVal val="#ppt_y"/>
                                          </p:val>
                                        </p:tav>
                                        <p:tav tm="100000">
                                          <p:val>
                                            <p:strVal val="#ppt_y"/>
                                          </p:val>
                                        </p:tav>
                                      </p:tavLst>
                                    </p:anim>
                                  </p:childTnLst>
                                </p:cTn>
                              </p:par>
                            </p:childTnLst>
                          </p:cTn>
                        </p:par>
                        <p:par>
                          <p:cTn id="80" fill="hold">
                            <p:stCondLst>
                              <p:cond delay="6600"/>
                            </p:stCondLst>
                            <p:childTnLst>
                              <p:par>
                                <p:cTn id="81" presetID="23" presetClass="entr" presetSubtype="16"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 calcmode="lin" valueType="num">
                                      <p:cBhvr>
                                        <p:cTn id="83" dur="500" fill="hold"/>
                                        <p:tgtEl>
                                          <p:spTgt spid="22"/>
                                        </p:tgtEl>
                                        <p:attrNameLst>
                                          <p:attrName>ppt_w</p:attrName>
                                        </p:attrNameLst>
                                      </p:cBhvr>
                                      <p:tavLst>
                                        <p:tav tm="0">
                                          <p:val>
                                            <p:fltVal val="0"/>
                                          </p:val>
                                        </p:tav>
                                        <p:tav tm="100000">
                                          <p:val>
                                            <p:strVal val="#ppt_w"/>
                                          </p:val>
                                        </p:tav>
                                      </p:tavLst>
                                    </p:anim>
                                    <p:anim calcmode="lin" valueType="num">
                                      <p:cBhvr>
                                        <p:cTn id="84" dur="500" fill="hold"/>
                                        <p:tgtEl>
                                          <p:spTgt spid="22"/>
                                        </p:tgtEl>
                                        <p:attrNameLst>
                                          <p:attrName>ppt_h</p:attrName>
                                        </p:attrNameLst>
                                      </p:cBhvr>
                                      <p:tavLst>
                                        <p:tav tm="0">
                                          <p:val>
                                            <p:fltVal val="0"/>
                                          </p:val>
                                        </p:tav>
                                        <p:tav tm="100000">
                                          <p:val>
                                            <p:strVal val="#ppt_h"/>
                                          </p:val>
                                        </p:tav>
                                      </p:tavLst>
                                    </p:anim>
                                  </p:childTnLst>
                                </p:cTn>
                              </p:par>
                            </p:childTnLst>
                          </p:cTn>
                        </p:par>
                        <p:par>
                          <p:cTn id="85" fill="hold">
                            <p:stCondLst>
                              <p:cond delay="7100"/>
                            </p:stCondLst>
                            <p:childTnLst>
                              <p:par>
                                <p:cTn id="86" presetID="10" presetClass="entr" presetSubtype="0" fill="hold" grpId="0" nodeType="afterEffect">
                                  <p:stCondLst>
                                    <p:cond delay="0"/>
                                  </p:stCondLst>
                                  <p:childTnLst>
                                    <p:set>
                                      <p:cBhvr>
                                        <p:cTn id="87" dur="1" fill="hold">
                                          <p:stCondLst>
                                            <p:cond delay="0"/>
                                          </p:stCondLst>
                                        </p:cTn>
                                        <p:tgtEl>
                                          <p:spTgt spid="28"/>
                                        </p:tgtEl>
                                        <p:attrNameLst>
                                          <p:attrName>style.visibility</p:attrName>
                                        </p:attrNameLst>
                                      </p:cBhvr>
                                      <p:to>
                                        <p:strVal val="visible"/>
                                      </p:to>
                                    </p:set>
                                    <p:animEffect transition="in" filter="fade">
                                      <p:cBhvr>
                                        <p:cTn id="88" dur="350"/>
                                        <p:tgtEl>
                                          <p:spTgt spid="28"/>
                                        </p:tgtEl>
                                      </p:cBhvr>
                                    </p:animEffect>
                                  </p:childTnLst>
                                </p:cTn>
                              </p:par>
                              <p:par>
                                <p:cTn id="89" presetID="26" presetClass="emph" presetSubtype="0" fill="hold" grpId="1" nodeType="withEffect">
                                  <p:stCondLst>
                                    <p:cond delay="0"/>
                                  </p:stCondLst>
                                  <p:childTnLst>
                                    <p:animEffect transition="out" filter="fade">
                                      <p:cBhvr>
                                        <p:cTn id="90" dur="400" tmFilter="0, 0; .2, .5; .8, .5; 1, 0"/>
                                        <p:tgtEl>
                                          <p:spTgt spid="28"/>
                                        </p:tgtEl>
                                      </p:cBhvr>
                                    </p:animEffect>
                                    <p:animScale>
                                      <p:cBhvr>
                                        <p:cTn id="91" dur="200" autoRev="1" fill="hold"/>
                                        <p:tgtEl>
                                          <p:spTgt spid="28"/>
                                        </p:tgtEl>
                                      </p:cBhvr>
                                      <p:by x="105000" y="105000"/>
                                    </p:animScale>
                                  </p:childTnLst>
                                </p:cTn>
                              </p:par>
                            </p:childTnLst>
                          </p:cTn>
                        </p:par>
                        <p:par>
                          <p:cTn id="92" fill="hold">
                            <p:stCondLst>
                              <p:cond delay="7500"/>
                            </p:stCondLst>
                            <p:childTnLst>
                              <p:par>
                                <p:cTn id="93" presetID="2" presetClass="entr" presetSubtype="2" fill="hold" grpId="0" nodeType="afterEffect">
                                  <p:stCondLst>
                                    <p:cond delay="0"/>
                                  </p:stCondLst>
                                  <p:childTnLst>
                                    <p:set>
                                      <p:cBhvr>
                                        <p:cTn id="94" dur="1" fill="hold">
                                          <p:stCondLst>
                                            <p:cond delay="0"/>
                                          </p:stCondLst>
                                        </p:cTn>
                                        <p:tgtEl>
                                          <p:spTgt spid="32"/>
                                        </p:tgtEl>
                                        <p:attrNameLst>
                                          <p:attrName>style.visibility</p:attrName>
                                        </p:attrNameLst>
                                      </p:cBhvr>
                                      <p:to>
                                        <p:strVal val="visible"/>
                                      </p:to>
                                    </p:set>
                                    <p:anim calcmode="lin" valueType="num">
                                      <p:cBhvr additive="base">
                                        <p:cTn id="95" dur="500" fill="hold"/>
                                        <p:tgtEl>
                                          <p:spTgt spid="32"/>
                                        </p:tgtEl>
                                        <p:attrNameLst>
                                          <p:attrName>ppt_x</p:attrName>
                                        </p:attrNameLst>
                                      </p:cBhvr>
                                      <p:tavLst>
                                        <p:tav tm="0">
                                          <p:val>
                                            <p:strVal val="1+#ppt_w/2"/>
                                          </p:val>
                                        </p:tav>
                                        <p:tav tm="100000">
                                          <p:val>
                                            <p:strVal val="#ppt_x"/>
                                          </p:val>
                                        </p:tav>
                                      </p:tavLst>
                                    </p:anim>
                                    <p:anim calcmode="lin" valueType="num">
                                      <p:cBhvr additive="base">
                                        <p:cTn id="96"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P spid="19" grpId="0" animBg="1"/>
      <p:bldP spid="20" grpId="0" animBg="1"/>
      <p:bldP spid="21" grpId="0" animBg="1"/>
      <p:bldP spid="22" grpId="0" animBg="1"/>
      <p:bldP spid="23" grpId="0"/>
      <p:bldP spid="24" grpId="0"/>
      <p:bldP spid="24" grpId="1"/>
      <p:bldP spid="25" grpId="0"/>
      <p:bldP spid="25" grpId="1"/>
      <p:bldP spid="26" grpId="0"/>
      <p:bldP spid="26" grpId="1"/>
      <p:bldP spid="27" grpId="0"/>
      <p:bldP spid="27" grpId="1"/>
      <p:bldP spid="28" grpId="0"/>
      <p:bldP spid="28" grpId="1"/>
      <p:bldP spid="29" grpId="0"/>
      <p:bldP spid="30" grpId="0"/>
      <p:bldP spid="31" grpId="0"/>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4"/>
          <a:stretch>
            <a:fillRect/>
          </a:stretch>
        </p:blipFill>
        <p:spPr>
          <a:xfrm>
            <a:off x="3976252" y="1287568"/>
            <a:ext cx="4267881" cy="4338134"/>
          </a:xfrm>
          <a:prstGeom prst="rect">
            <a:avLst/>
          </a:prstGeom>
          <a:effectLst>
            <a:outerShdw blurRad="127000" dist="63500" dir="2700000" algn="tl" rotWithShape="0">
              <a:prstClr val="black">
                <a:alpha val="40000"/>
              </a:prstClr>
            </a:outerShdw>
          </a:effectLst>
        </p:spPr>
      </p:pic>
      <p:sp>
        <p:nvSpPr>
          <p:cNvPr id="7" name="文本框 6"/>
          <p:cNvSpPr txBox="1"/>
          <p:nvPr/>
        </p:nvSpPr>
        <p:spPr>
          <a:xfrm>
            <a:off x="5221966" y="1947771"/>
            <a:ext cx="1776448" cy="1569660"/>
          </a:xfrm>
          <a:prstGeom prst="rect">
            <a:avLst/>
          </a:prstGeom>
          <a:noFill/>
        </p:spPr>
        <p:txBody>
          <a:bodyPr wrap="none" rtlCol="0">
            <a:spAutoFit/>
          </a:bodyPr>
          <a:lstStyle/>
          <a:p>
            <a:pPr algn="ctr"/>
            <a:r>
              <a:rPr lang="en-US" altLang="zh-CN" sz="9600" b="1" dirty="0" smtClean="0">
                <a:solidFill>
                  <a:srgbClr val="2B60A5"/>
                </a:solidFill>
                <a:latin typeface="方正兰亭超细黑简体" panose="02000000000000000000" pitchFamily="2" charset="-122"/>
                <a:ea typeface="方正兰亭超细黑简体" panose="02000000000000000000" pitchFamily="2" charset="-122"/>
                <a:cs typeface="+mn-ea"/>
              </a:rPr>
              <a:t>02</a:t>
            </a:r>
            <a:endParaRPr lang="zh-CN" altLang="en-US" sz="9600" b="1" dirty="0">
              <a:solidFill>
                <a:srgbClr val="2B60A5"/>
              </a:solidFill>
              <a:latin typeface="方正兰亭超细黑简体" panose="02000000000000000000" pitchFamily="2" charset="-122"/>
              <a:ea typeface="方正兰亭超细黑简体" panose="02000000000000000000" pitchFamily="2" charset="-122"/>
              <a:cs typeface="+mn-ea"/>
            </a:endParaRPr>
          </a:p>
        </p:txBody>
      </p:sp>
      <p:sp>
        <p:nvSpPr>
          <p:cNvPr id="8" name="文本框 7"/>
          <p:cNvSpPr txBox="1"/>
          <p:nvPr/>
        </p:nvSpPr>
        <p:spPr>
          <a:xfrm>
            <a:off x="4478974" y="3823691"/>
            <a:ext cx="3262432" cy="707886"/>
          </a:xfrm>
          <a:prstGeom prst="rect">
            <a:avLst/>
          </a:prstGeom>
          <a:noFill/>
        </p:spPr>
        <p:txBody>
          <a:bodyPr wrap="none" rtlCol="0">
            <a:spAutoFit/>
          </a:bodyPr>
          <a:lstStyle/>
          <a:p>
            <a:pPr defTabSz="1218804">
              <a:defRPr/>
            </a:pPr>
            <a:r>
              <a:rPr lang="zh-CN" altLang="en-US" sz="4000" kern="0" dirty="0">
                <a:solidFill>
                  <a:srgbClr val="AE5DAC"/>
                </a:solidFill>
                <a:latin typeface="微软雅黑" panose="020B0503020204020204" pitchFamily="34" charset="-122"/>
                <a:ea typeface="微软雅黑" panose="020B0503020204020204" pitchFamily="34" charset="-122"/>
              </a:rPr>
              <a:t>工作完成情况</a:t>
            </a:r>
          </a:p>
        </p:txBody>
      </p:sp>
      <p:sp>
        <p:nvSpPr>
          <p:cNvPr id="19" name="矩形 1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3846897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3250" advClick="0" advTm="0">
        <p15:prstTrans prst="origami"/>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50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 fill="hold"/>
                                        <p:tgtEl>
                                          <p:spTgt spid="4"/>
                                        </p:tgtEl>
                                        <p:attrNameLst>
                                          <p:attrName>ppt_w</p:attrName>
                                        </p:attrNameLst>
                                      </p:cBhvr>
                                      <p:tavLst>
                                        <p:tav tm="0">
                                          <p:val>
                                            <p:fltVal val="0"/>
                                          </p:val>
                                        </p:tav>
                                        <p:tav tm="100000">
                                          <p:val>
                                            <p:strVal val="#ppt_w"/>
                                          </p:val>
                                        </p:tav>
                                      </p:tavLst>
                                    </p:anim>
                                    <p:anim calcmode="lin" valueType="num">
                                      <p:cBhvr>
                                        <p:cTn id="8" dur="100" fill="hold"/>
                                        <p:tgtEl>
                                          <p:spTgt spid="4"/>
                                        </p:tgtEl>
                                        <p:attrNameLst>
                                          <p:attrName>ppt_h</p:attrName>
                                        </p:attrNameLst>
                                      </p:cBhvr>
                                      <p:tavLst>
                                        <p:tav tm="0">
                                          <p:val>
                                            <p:fltVal val="0"/>
                                          </p:val>
                                        </p:tav>
                                        <p:tav tm="100000">
                                          <p:val>
                                            <p:strVal val="#ppt_h"/>
                                          </p:val>
                                        </p:tav>
                                      </p:tavLst>
                                    </p:anim>
                                    <p:animEffect transition="in" filter="fade">
                                      <p:cBhvr>
                                        <p:cTn id="9" dur="100"/>
                                        <p:tgtEl>
                                          <p:spTgt spid="4"/>
                                        </p:tgtEl>
                                      </p:cBhvr>
                                    </p:animEffect>
                                  </p:childTnLst>
                                </p:cTn>
                              </p:par>
                              <p:par>
                                <p:cTn id="10" presetID="6" presetClass="emph" presetSubtype="0" fill="hold" nodeType="withEffect">
                                  <p:stCondLst>
                                    <p:cond delay="100"/>
                                  </p:stCondLst>
                                  <p:childTnLst>
                                    <p:animScale>
                                      <p:cBhvr>
                                        <p:cTn id="11" dur="100" fill="hold"/>
                                        <p:tgtEl>
                                          <p:spTgt spid="4"/>
                                        </p:tgtEl>
                                      </p:cBhvr>
                                      <p:by x="120000" y="120000"/>
                                    </p:animScale>
                                  </p:childTnLst>
                                </p:cTn>
                              </p:par>
                              <p:par>
                                <p:cTn id="12" presetID="6" presetClass="emph" presetSubtype="0" fill="hold" nodeType="withEffect">
                                  <p:stCondLst>
                                    <p:cond delay="200"/>
                                  </p:stCondLst>
                                  <p:childTnLst>
                                    <p:animScale>
                                      <p:cBhvr>
                                        <p:cTn id="13" dur="200" fill="hold"/>
                                        <p:tgtEl>
                                          <p:spTgt spid="4"/>
                                        </p:tgtEl>
                                      </p:cBhvr>
                                      <p:by x="80000" y="80000"/>
                                    </p:animScale>
                                  </p:childTnLst>
                                </p:cTn>
                              </p:par>
                              <p:par>
                                <p:cTn id="14" presetID="6" presetClass="emph" presetSubtype="0" fill="hold" nodeType="withEffect">
                                  <p:stCondLst>
                                    <p:cond delay="400"/>
                                  </p:stCondLst>
                                  <p:childTnLst>
                                    <p:animScale>
                                      <p:cBhvr>
                                        <p:cTn id="15" dur="100" fill="hold"/>
                                        <p:tgtEl>
                                          <p:spTgt spid="4"/>
                                        </p:tgtEl>
                                      </p:cBhvr>
                                      <p:by x="115000" y="115000"/>
                                    </p:animScale>
                                  </p:childTnLst>
                                </p:cTn>
                              </p:par>
                              <p:par>
                                <p:cTn id="16" presetID="6" presetClass="emph" presetSubtype="0" fill="hold" nodeType="withEffect">
                                  <p:stCondLst>
                                    <p:cond delay="500"/>
                                  </p:stCondLst>
                                  <p:childTnLst>
                                    <p:animScale>
                                      <p:cBhvr>
                                        <p:cTn id="17" dur="200" fill="hold"/>
                                        <p:tgtEl>
                                          <p:spTgt spid="4"/>
                                        </p:tgtEl>
                                      </p:cBhvr>
                                      <p:by x="95000" y="95000"/>
                                    </p:animScale>
                                  </p:childTnLst>
                                </p:cTn>
                              </p:par>
                            </p:childTnLst>
                          </p:cTn>
                        </p:par>
                        <p:par>
                          <p:cTn id="18" fill="hold">
                            <p:stCondLst>
                              <p:cond delay="22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3200"/>
                            </p:stCondLst>
                            <p:childTnLst>
                              <p:par>
                                <p:cTn id="25" presetID="16" presetClass="entr" presetSubtype="37"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outVertic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5976439" y="5843456"/>
            <a:ext cx="706079" cy="706079"/>
            <a:chOff x="6588983" y="2230703"/>
            <a:chExt cx="533400" cy="533400"/>
          </a:xfrm>
        </p:grpSpPr>
        <p:sp>
          <p:nvSpPr>
            <p:cNvPr id="15" name="椭圆 14"/>
            <p:cNvSpPr/>
            <p:nvPr/>
          </p:nvSpPr>
          <p:spPr>
            <a:xfrm>
              <a:off x="6588983" y="2230703"/>
              <a:ext cx="533400" cy="533400"/>
            </a:xfrm>
            <a:prstGeom prst="ellipse">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fontAlgn="ctr"/>
              <a:endParaRPr lang="zh-CN" altLang="en-US" sz="1867" dirty="0">
                <a:solidFill>
                  <a:prstClr val="white"/>
                </a:solidFill>
                <a:latin typeface="Arial" panose="020B0604020202020204" pitchFamily="34" charset="0"/>
                <a:cs typeface="Arial" panose="020B0604020202020204" pitchFamily="34" charset="0"/>
              </a:endParaRPr>
            </a:p>
          </p:txBody>
        </p:sp>
        <p:sp>
          <p:nvSpPr>
            <p:cNvPr id="16" name="矩形 15"/>
            <p:cNvSpPr/>
            <p:nvPr/>
          </p:nvSpPr>
          <p:spPr>
            <a:xfrm>
              <a:off x="6602998" y="2276591"/>
              <a:ext cx="517192" cy="404561"/>
            </a:xfrm>
            <a:prstGeom prst="rect">
              <a:avLst/>
            </a:prstGeom>
            <a:noFill/>
          </p:spPr>
          <p:txBody>
            <a:bodyPr wrap="square" rtlCol="0" anchor="ctr">
              <a:spAutoFit/>
            </a:bodyPr>
            <a:lstStyle/>
            <a:p>
              <a:pPr algn="ctr" defTabSz="914273" fontAlgn="ctr">
                <a:lnSpc>
                  <a:spcPct val="120000"/>
                </a:lnSpc>
              </a:pPr>
              <a:r>
                <a:rPr lang="en-US" altLang="zh-CN" sz="2400" dirty="0">
                  <a:solidFill>
                    <a:prstClr val="white"/>
                  </a:solidFill>
                  <a:latin typeface="Arial" panose="020B0604020202020204" pitchFamily="34" charset="0"/>
                  <a:cs typeface="Arial" panose="020B0604020202020204" pitchFamily="34" charset="0"/>
                </a:rPr>
                <a:t>02</a:t>
              </a:r>
              <a:endParaRPr lang="zh-CN" altLang="en-US" sz="2400" dirty="0">
                <a:solidFill>
                  <a:prstClr val="white"/>
                </a:solidFill>
                <a:latin typeface="Arial" panose="020B0604020202020204" pitchFamily="34" charset="0"/>
                <a:cs typeface="Arial" panose="020B0604020202020204" pitchFamily="34" charset="0"/>
              </a:endParaRPr>
            </a:p>
          </p:txBody>
        </p:sp>
      </p:grpSp>
      <p:grpSp>
        <p:nvGrpSpPr>
          <p:cNvPr id="17" name="组合 16"/>
          <p:cNvGrpSpPr/>
          <p:nvPr/>
        </p:nvGrpSpPr>
        <p:grpSpPr>
          <a:xfrm>
            <a:off x="1794132" y="1751161"/>
            <a:ext cx="3738195" cy="657989"/>
            <a:chOff x="1794132" y="1751161"/>
            <a:chExt cx="3738195" cy="657989"/>
          </a:xfrm>
        </p:grpSpPr>
        <p:sp>
          <p:nvSpPr>
            <p:cNvPr id="18" name="矩形 17"/>
            <p:cNvSpPr/>
            <p:nvPr/>
          </p:nvSpPr>
          <p:spPr>
            <a:xfrm>
              <a:off x="1794132" y="1751161"/>
              <a:ext cx="3738195" cy="657989"/>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3301408" y="1875269"/>
              <a:ext cx="2031307" cy="461657"/>
            </a:xfrm>
            <a:prstGeom prst="rect">
              <a:avLst/>
            </a:prstGeom>
          </p:spPr>
          <p:txBody>
            <a:bodyPr wrap="none" lIns="91431" tIns="45716" rIns="91431" bIns="45716">
              <a:spAutoFit/>
            </a:bodyPr>
            <a:lstStyle/>
            <a:p>
              <a:pPr algn="r" defTabSz="914273"/>
              <a:r>
                <a:rPr lang="zh-CN" altLang="en-US" sz="2400" b="1" dirty="0">
                  <a:solidFill>
                    <a:srgbClr val="FEEEEF"/>
                  </a:solidFill>
                  <a:latin typeface="微软雅黑" pitchFamily="34" charset="-122"/>
                  <a:ea typeface="微软雅黑" pitchFamily="34" charset="-122"/>
                </a:rPr>
                <a:t>添加项目名称</a:t>
              </a:r>
              <a:endParaRPr lang="en-US" altLang="zh-CN" sz="2400" b="1" dirty="0">
                <a:solidFill>
                  <a:srgbClr val="FEEEEF"/>
                </a:solidFill>
                <a:latin typeface="微软雅黑" pitchFamily="34" charset="-122"/>
                <a:ea typeface="微软雅黑" pitchFamily="34" charset="-122"/>
              </a:endParaRPr>
            </a:p>
          </p:txBody>
        </p:sp>
      </p:grpSp>
      <p:sp>
        <p:nvSpPr>
          <p:cNvPr id="20" name="矩形 47"/>
          <p:cNvSpPr>
            <a:spLocks noChangeArrowheads="1"/>
          </p:cNvSpPr>
          <p:nvPr/>
        </p:nvSpPr>
        <p:spPr bwMode="auto">
          <a:xfrm>
            <a:off x="1717196" y="5185539"/>
            <a:ext cx="3846795"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400" dirty="0">
                <a:solidFill>
                  <a:prstClr val="black">
                    <a:lumMod val="65000"/>
                    <a:lumOff val="35000"/>
                  </a:prstClr>
                </a:solidFill>
                <a:sym typeface="微软雅黑" pitchFamily="34" charset="-122"/>
              </a:rPr>
              <a:t>在此录入上述图表的描述说明，在此录入上述图表的描述说明，在此录入上述图表的描述说明，在此录入上述图表的描述说明。</a:t>
            </a:r>
          </a:p>
        </p:txBody>
      </p:sp>
      <p:sp>
        <p:nvSpPr>
          <p:cNvPr id="21" name="矩形 20"/>
          <p:cNvSpPr/>
          <p:nvPr/>
        </p:nvSpPr>
        <p:spPr>
          <a:xfrm>
            <a:off x="1794133" y="2582385"/>
            <a:ext cx="3692923" cy="2393313"/>
          </a:xfrm>
          <a:prstGeom prst="rect">
            <a:avLst/>
          </a:prstGeom>
          <a:blipFill>
            <a:blip r:embed="rId7" cstate="email">
              <a:extLst>
                <a:ext uri="{28A0092B-C50C-407E-A947-70E740481C1C}">
                  <a14:useLocalDpi xmlns:a14="http://schemas.microsoft.com/office/drawing/2010/main"/>
                </a:ext>
              </a:extLst>
            </a:blip>
            <a:srcRect/>
            <a:stretch>
              <a:fillRect l="1" r="1"/>
            </a:stretch>
          </a:blipFill>
          <a:ln w="38100">
            <a:solidFill>
              <a:srgbClr val="5858AC"/>
            </a:solid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defTabSz="914273"/>
            <a:endParaRPr lang="zh-CN" altLang="en-US" sz="1867">
              <a:solidFill>
                <a:prstClr val="white"/>
              </a:solidFill>
            </a:endParaRPr>
          </a:p>
        </p:txBody>
      </p:sp>
      <p:sp>
        <p:nvSpPr>
          <p:cNvPr id="22" name="矩形 21"/>
          <p:cNvSpPr/>
          <p:nvPr/>
        </p:nvSpPr>
        <p:spPr>
          <a:xfrm>
            <a:off x="6892459" y="3245407"/>
            <a:ext cx="3692923" cy="2393313"/>
          </a:xfrm>
          <a:prstGeom prst="rect">
            <a:avLst/>
          </a:prstGeom>
          <a:blipFill>
            <a:blip r:embed="rId8" cstate="email">
              <a:extLst>
                <a:ext uri="{28A0092B-C50C-407E-A947-70E740481C1C}">
                  <a14:useLocalDpi xmlns:a14="http://schemas.microsoft.com/office/drawing/2010/main"/>
                </a:ext>
              </a:extLst>
            </a:blip>
            <a:srcRect/>
            <a:stretch>
              <a:fillRect l="1" r="1"/>
            </a:stretch>
          </a:blipFill>
          <a:ln w="38100">
            <a:solidFill>
              <a:srgbClr val="873DAB"/>
            </a:solid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defTabSz="914273"/>
            <a:endParaRPr lang="zh-CN" altLang="en-US" sz="1867">
              <a:solidFill>
                <a:prstClr val="white"/>
              </a:solidFill>
            </a:endParaRPr>
          </a:p>
        </p:txBody>
      </p:sp>
      <p:sp>
        <p:nvSpPr>
          <p:cNvPr id="23" name="矩形 47"/>
          <p:cNvSpPr>
            <a:spLocks noChangeArrowheads="1"/>
          </p:cNvSpPr>
          <p:nvPr/>
        </p:nvSpPr>
        <p:spPr bwMode="auto">
          <a:xfrm>
            <a:off x="6822393" y="2285023"/>
            <a:ext cx="3762989"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400" dirty="0">
                <a:solidFill>
                  <a:prstClr val="black">
                    <a:lumMod val="65000"/>
                    <a:lumOff val="35000"/>
                  </a:prstClr>
                </a:solidFill>
                <a:sym typeface="微软雅黑" pitchFamily="34" charset="-122"/>
              </a:rPr>
              <a:t>在此录入上述图表的描述说明，在此录入上述图表的描述说明，在此录入上述图表的描述说明，在此录入上述图表的描述说明。</a:t>
            </a:r>
          </a:p>
        </p:txBody>
      </p:sp>
      <p:grpSp>
        <p:nvGrpSpPr>
          <p:cNvPr id="24" name="组合 23"/>
          <p:cNvGrpSpPr/>
          <p:nvPr/>
        </p:nvGrpSpPr>
        <p:grpSpPr>
          <a:xfrm>
            <a:off x="6892457" y="5867502"/>
            <a:ext cx="3692925" cy="657989"/>
            <a:chOff x="6892457" y="5867502"/>
            <a:chExt cx="3692925" cy="657989"/>
          </a:xfrm>
        </p:grpSpPr>
        <p:sp>
          <p:nvSpPr>
            <p:cNvPr id="25" name="矩形 24"/>
            <p:cNvSpPr/>
            <p:nvPr/>
          </p:nvSpPr>
          <p:spPr>
            <a:xfrm flipH="1">
              <a:off x="6892457" y="5867502"/>
              <a:ext cx="3692925" cy="657989"/>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7308543" y="5949483"/>
              <a:ext cx="2031307" cy="461657"/>
            </a:xfrm>
            <a:prstGeom prst="rect">
              <a:avLst/>
            </a:prstGeom>
          </p:spPr>
          <p:txBody>
            <a:bodyPr wrap="none" lIns="91431" tIns="45716" rIns="91431" bIns="45716">
              <a:spAutoFit/>
            </a:bodyPr>
            <a:lstStyle/>
            <a:p>
              <a:pPr defTabSz="914273"/>
              <a:r>
                <a:rPr lang="zh-CN" altLang="en-US" sz="2400" b="1" dirty="0">
                  <a:solidFill>
                    <a:srgbClr val="FEEEEF"/>
                  </a:solidFill>
                  <a:latin typeface="微软雅黑" pitchFamily="34" charset="-122"/>
                  <a:ea typeface="微软雅黑" pitchFamily="34" charset="-122"/>
                </a:rPr>
                <a:t>添加项目标题</a:t>
              </a:r>
              <a:endParaRPr lang="en-US" altLang="zh-CN" sz="2400" b="1" dirty="0">
                <a:solidFill>
                  <a:srgbClr val="FEEEEF"/>
                </a:solidFill>
                <a:latin typeface="微软雅黑" pitchFamily="34" charset="-122"/>
                <a:ea typeface="微软雅黑" pitchFamily="34" charset="-122"/>
              </a:endParaRPr>
            </a:p>
          </p:txBody>
        </p:sp>
      </p:grpSp>
      <p:grpSp>
        <p:nvGrpSpPr>
          <p:cNvPr id="27" name="组合 26"/>
          <p:cNvGrpSpPr/>
          <p:nvPr/>
        </p:nvGrpSpPr>
        <p:grpSpPr>
          <a:xfrm>
            <a:off x="5746390" y="1753059"/>
            <a:ext cx="706079" cy="706079"/>
            <a:chOff x="6588983" y="2230703"/>
            <a:chExt cx="533400" cy="533400"/>
          </a:xfrm>
        </p:grpSpPr>
        <p:sp>
          <p:nvSpPr>
            <p:cNvPr id="28" name="椭圆 27"/>
            <p:cNvSpPr/>
            <p:nvPr/>
          </p:nvSpPr>
          <p:spPr>
            <a:xfrm>
              <a:off x="6588983" y="2230703"/>
              <a:ext cx="533400" cy="533400"/>
            </a:xfrm>
            <a:prstGeom prst="ellipse">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fontAlgn="ctr"/>
              <a:endParaRPr lang="zh-CN" altLang="en-US" sz="1867" dirty="0">
                <a:solidFill>
                  <a:prstClr val="white"/>
                </a:solidFill>
                <a:latin typeface="Arial" panose="020B0604020202020204" pitchFamily="34" charset="0"/>
                <a:cs typeface="Arial" panose="020B0604020202020204" pitchFamily="34" charset="0"/>
              </a:endParaRPr>
            </a:p>
          </p:txBody>
        </p:sp>
        <p:sp>
          <p:nvSpPr>
            <p:cNvPr id="29" name="矩形 28"/>
            <p:cNvSpPr/>
            <p:nvPr/>
          </p:nvSpPr>
          <p:spPr>
            <a:xfrm>
              <a:off x="6602998" y="2276591"/>
              <a:ext cx="517192" cy="404561"/>
            </a:xfrm>
            <a:prstGeom prst="rect">
              <a:avLst/>
            </a:prstGeom>
            <a:noFill/>
          </p:spPr>
          <p:txBody>
            <a:bodyPr wrap="square" rtlCol="0" anchor="ctr">
              <a:spAutoFit/>
            </a:bodyPr>
            <a:lstStyle/>
            <a:p>
              <a:pPr algn="ctr" defTabSz="914273" fontAlgn="ctr">
                <a:lnSpc>
                  <a:spcPct val="120000"/>
                </a:lnSpc>
              </a:pPr>
              <a:r>
                <a:rPr lang="en-US" altLang="zh-CN" sz="2400" dirty="0" smtClean="0">
                  <a:solidFill>
                    <a:prstClr val="white"/>
                  </a:solidFill>
                  <a:latin typeface="Arial" panose="020B0604020202020204" pitchFamily="34" charset="0"/>
                  <a:cs typeface="Arial" panose="020B0604020202020204" pitchFamily="34" charset="0"/>
                </a:rPr>
                <a:t>01</a:t>
              </a:r>
              <a:endParaRPr lang="zh-CN" altLang="en-US" sz="2400" dirty="0">
                <a:solidFill>
                  <a:prstClr val="white"/>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13046505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Scale>
                                      <p:cBhvr>
                                        <p:cTn id="7"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1"/>
                                        </p:tgtEl>
                                        <p:attrNameLst>
                                          <p:attrName>ppt_x</p:attrName>
                                          <p:attrName>ppt_y</p:attrName>
                                        </p:attrNameLst>
                                      </p:cBhvr>
                                    </p:animMotion>
                                    <p:animEffect transition="in" filter="fade">
                                      <p:cBhvr>
                                        <p:cTn id="9" dur="1000"/>
                                        <p:tgtEl>
                                          <p:spTgt spid="21"/>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right)">
                                      <p:cBhvr>
                                        <p:cTn id="19" dur="500"/>
                                        <p:tgtEl>
                                          <p:spTgt spid="17"/>
                                        </p:tgtEl>
                                      </p:cBhvr>
                                    </p:animEffect>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ppt_x"/>
                                          </p:val>
                                        </p:tav>
                                        <p:tav tm="100000">
                                          <p:val>
                                            <p:strVal val="#ppt_x"/>
                                          </p:val>
                                        </p:tav>
                                      </p:tavLst>
                                    </p:anim>
                                    <p:anim calcmode="lin" valueType="num">
                                      <p:cBhvr additive="base">
                                        <p:cTn id="24" dur="500" fill="hold"/>
                                        <p:tgtEl>
                                          <p:spTgt spid="20"/>
                                        </p:tgtEl>
                                        <p:attrNameLst>
                                          <p:attrName>ppt_y</p:attrName>
                                        </p:attrNameLst>
                                      </p:cBhvr>
                                      <p:tavLst>
                                        <p:tav tm="0">
                                          <p:val>
                                            <p:strVal val="1+#ppt_h/2"/>
                                          </p:val>
                                        </p:tav>
                                        <p:tav tm="100000">
                                          <p:val>
                                            <p:strVal val="#ppt_y"/>
                                          </p:val>
                                        </p:tav>
                                      </p:tavLst>
                                    </p:anim>
                                  </p:childTnLst>
                                </p:cTn>
                              </p:par>
                              <p:par>
                                <p:cTn id="25" presetID="5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Scale>
                                      <p:cBhvr>
                                        <p:cTn id="27"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22"/>
                                        </p:tgtEl>
                                        <p:attrNameLst>
                                          <p:attrName>ppt_x</p:attrName>
                                          <p:attrName>ppt_y</p:attrName>
                                        </p:attrNameLst>
                                      </p:cBhvr>
                                    </p:animMotion>
                                    <p:animEffect transition="in" filter="fade">
                                      <p:cBhvr>
                                        <p:cTn id="29" dur="1000"/>
                                        <p:tgtEl>
                                          <p:spTgt spid="2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left)">
                                      <p:cBhvr>
                                        <p:cTn id="39" dur="500"/>
                                        <p:tgtEl>
                                          <p:spTgt spid="24"/>
                                        </p:tgtEl>
                                      </p:cBhvr>
                                    </p:animEffect>
                                  </p:childTnLst>
                                </p:cTn>
                              </p:par>
                            </p:childTnLst>
                          </p:cTn>
                        </p:par>
                        <p:par>
                          <p:cTn id="40" fill="hold">
                            <p:stCondLst>
                              <p:cond delay="4000"/>
                            </p:stCondLst>
                            <p:childTnLst>
                              <p:par>
                                <p:cTn id="41" presetID="2" presetClass="entr" presetSubtype="1"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ppt_x"/>
                                          </p:val>
                                        </p:tav>
                                        <p:tav tm="100000">
                                          <p:val>
                                            <p:strVal val="#ppt_x"/>
                                          </p:val>
                                        </p:tav>
                                      </p:tavLst>
                                    </p:anim>
                                    <p:anim calcmode="lin" valueType="num">
                                      <p:cBhvr additive="base">
                                        <p:cTn id="44" dur="500" fill="hold"/>
                                        <p:tgtEl>
                                          <p:spTgt spid="2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6472816" y="1961990"/>
            <a:ext cx="1383920" cy="2609013"/>
            <a:chOff x="6472816" y="1961990"/>
            <a:chExt cx="1383920" cy="2609013"/>
          </a:xfrm>
        </p:grpSpPr>
        <p:sp>
          <p:nvSpPr>
            <p:cNvPr id="15" name="任意多边形 14"/>
            <p:cNvSpPr/>
            <p:nvPr/>
          </p:nvSpPr>
          <p:spPr>
            <a:xfrm rot="2700000">
              <a:off x="5682333" y="3266380"/>
              <a:ext cx="2095106" cy="514140"/>
            </a:xfrm>
            <a:custGeom>
              <a:avLst/>
              <a:gdLst>
                <a:gd name="connsiteX0" fmla="*/ 2094196 w 2095106"/>
                <a:gd name="connsiteY0" fmla="*/ 108861 h 514140"/>
                <a:gd name="connsiteX1" fmla="*/ 2095106 w 2095106"/>
                <a:gd name="connsiteY1" fmla="*/ 112456 h 514140"/>
                <a:gd name="connsiteX2" fmla="*/ 1693420 w 2095106"/>
                <a:gd name="connsiteY2" fmla="*/ 514140 h 514140"/>
                <a:gd name="connsiteX3" fmla="*/ 366052 w 2095106"/>
                <a:gd name="connsiteY3" fmla="*/ 493616 h 514140"/>
                <a:gd name="connsiteX4" fmla="*/ 263 w 2095106"/>
                <a:gd name="connsiteY4" fmla="*/ 127825 h 514140"/>
                <a:gd name="connsiteX5" fmla="*/ 0 w 2095106"/>
                <a:gd name="connsiteY5" fmla="*/ 120720 h 514140"/>
                <a:gd name="connsiteX6" fmla="*/ 1828886 w 2095106"/>
                <a:gd name="connsiteY6" fmla="*/ 65435 h 514140"/>
                <a:gd name="connsiteX7" fmla="*/ 2094196 w 2095106"/>
                <a:gd name="connsiteY7" fmla="*/ 108861 h 514140"/>
                <a:gd name="connsiteX0" fmla="*/ 2094196 w 2095106"/>
                <a:gd name="connsiteY0" fmla="*/ 108861 h 514140"/>
                <a:gd name="connsiteX1" fmla="*/ 2095106 w 2095106"/>
                <a:gd name="connsiteY1" fmla="*/ 112456 h 514140"/>
                <a:gd name="connsiteX2" fmla="*/ 1693420 w 2095106"/>
                <a:gd name="connsiteY2" fmla="*/ 514140 h 514140"/>
                <a:gd name="connsiteX3" fmla="*/ 366052 w 2095106"/>
                <a:gd name="connsiteY3" fmla="*/ 493616 h 514140"/>
                <a:gd name="connsiteX4" fmla="*/ 263 w 2095106"/>
                <a:gd name="connsiteY4" fmla="*/ 127825 h 514140"/>
                <a:gd name="connsiteX5" fmla="*/ 0 w 2095106"/>
                <a:gd name="connsiteY5" fmla="*/ 120720 h 514140"/>
                <a:gd name="connsiteX6" fmla="*/ 1828886 w 2095106"/>
                <a:gd name="connsiteY6" fmla="*/ 65435 h 514140"/>
                <a:gd name="connsiteX7" fmla="*/ 2094196 w 2095106"/>
                <a:gd name="connsiteY7" fmla="*/ 108861 h 514140"/>
                <a:gd name="connsiteX0" fmla="*/ 2094196 w 2095106"/>
                <a:gd name="connsiteY0" fmla="*/ 108861 h 514140"/>
                <a:gd name="connsiteX1" fmla="*/ 2095106 w 2095106"/>
                <a:gd name="connsiteY1" fmla="*/ 112456 h 514140"/>
                <a:gd name="connsiteX2" fmla="*/ 1693420 w 2095106"/>
                <a:gd name="connsiteY2" fmla="*/ 514140 h 514140"/>
                <a:gd name="connsiteX3" fmla="*/ 366052 w 2095106"/>
                <a:gd name="connsiteY3" fmla="*/ 493616 h 514140"/>
                <a:gd name="connsiteX4" fmla="*/ 263 w 2095106"/>
                <a:gd name="connsiteY4" fmla="*/ 127825 h 514140"/>
                <a:gd name="connsiteX5" fmla="*/ 0 w 2095106"/>
                <a:gd name="connsiteY5" fmla="*/ 120720 h 514140"/>
                <a:gd name="connsiteX6" fmla="*/ 1828886 w 2095106"/>
                <a:gd name="connsiteY6" fmla="*/ 65435 h 514140"/>
                <a:gd name="connsiteX7" fmla="*/ 2094196 w 2095106"/>
                <a:gd name="connsiteY7" fmla="*/ 108861 h 514140"/>
                <a:gd name="connsiteX0" fmla="*/ 2094196 w 2095106"/>
                <a:gd name="connsiteY0" fmla="*/ 108861 h 514140"/>
                <a:gd name="connsiteX1" fmla="*/ 2095106 w 2095106"/>
                <a:gd name="connsiteY1" fmla="*/ 112456 h 514140"/>
                <a:gd name="connsiteX2" fmla="*/ 1693420 w 2095106"/>
                <a:gd name="connsiteY2" fmla="*/ 514140 h 514140"/>
                <a:gd name="connsiteX3" fmla="*/ 366052 w 2095106"/>
                <a:gd name="connsiteY3" fmla="*/ 493616 h 514140"/>
                <a:gd name="connsiteX4" fmla="*/ 263 w 2095106"/>
                <a:gd name="connsiteY4" fmla="*/ 127825 h 514140"/>
                <a:gd name="connsiteX5" fmla="*/ 0 w 2095106"/>
                <a:gd name="connsiteY5" fmla="*/ 120720 h 514140"/>
                <a:gd name="connsiteX6" fmla="*/ 1828886 w 2095106"/>
                <a:gd name="connsiteY6" fmla="*/ 65435 h 514140"/>
                <a:gd name="connsiteX7" fmla="*/ 2094196 w 2095106"/>
                <a:gd name="connsiteY7" fmla="*/ 108861 h 514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5106" h="514140">
                  <a:moveTo>
                    <a:pt x="2094196" y="108861"/>
                  </a:moveTo>
                  <a:lnTo>
                    <a:pt x="2095106" y="112456"/>
                  </a:lnTo>
                  <a:lnTo>
                    <a:pt x="1693420" y="514140"/>
                  </a:lnTo>
                  <a:cubicBezTo>
                    <a:pt x="1268925" y="402101"/>
                    <a:pt x="803376" y="408088"/>
                    <a:pt x="366052" y="493616"/>
                  </a:cubicBezTo>
                  <a:lnTo>
                    <a:pt x="263" y="127825"/>
                  </a:lnTo>
                  <a:cubicBezTo>
                    <a:pt x="175" y="125457"/>
                    <a:pt x="88" y="123088"/>
                    <a:pt x="0" y="120720"/>
                  </a:cubicBezTo>
                  <a:cubicBezTo>
                    <a:pt x="565757" y="-31944"/>
                    <a:pt x="1189136" y="-27454"/>
                    <a:pt x="1828886" y="65435"/>
                  </a:cubicBezTo>
                  <a:lnTo>
                    <a:pt x="2094196" y="108861"/>
                  </a:lnTo>
                  <a:close/>
                </a:path>
              </a:pathLst>
            </a:custGeom>
            <a:solidFill>
              <a:srgbClr val="4848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任意多边形 15"/>
            <p:cNvSpPr/>
            <p:nvPr/>
          </p:nvSpPr>
          <p:spPr>
            <a:xfrm rot="2700000">
              <a:off x="6200527" y="2403320"/>
              <a:ext cx="2097540" cy="1214879"/>
            </a:xfrm>
            <a:custGeom>
              <a:avLst/>
              <a:gdLst>
                <a:gd name="connsiteX0" fmla="*/ 1616306 w 2097540"/>
                <a:gd name="connsiteY0" fmla="*/ 272652 h 1214879"/>
                <a:gd name="connsiteX1" fmla="*/ 2094077 w 2097540"/>
                <a:gd name="connsiteY1" fmla="*/ 1182236 h 1214879"/>
                <a:gd name="connsiteX2" fmla="*/ 2097540 w 2097540"/>
                <a:gd name="connsiteY2" fmla="*/ 1195915 h 1214879"/>
                <a:gd name="connsiteX3" fmla="*/ 1832230 w 2097540"/>
                <a:gd name="connsiteY3" fmla="*/ 1152489 h 1214879"/>
                <a:gd name="connsiteX4" fmla="*/ 3344 w 2097540"/>
                <a:gd name="connsiteY4" fmla="*/ 1207774 h 1214879"/>
                <a:gd name="connsiteX5" fmla="*/ 3607 w 2097540"/>
                <a:gd name="connsiteY5" fmla="*/ 1214879 h 1214879"/>
                <a:gd name="connsiteX6" fmla="*/ 0 w 2097540"/>
                <a:gd name="connsiteY6" fmla="*/ 1211272 h 1214879"/>
                <a:gd name="connsiteX7" fmla="*/ 7347 w 2097540"/>
                <a:gd name="connsiteY7" fmla="*/ 1182236 h 1214879"/>
                <a:gd name="connsiteX8" fmla="*/ 1050712 w 2097540"/>
                <a:gd name="connsiteY8" fmla="*/ 0 h 1214879"/>
                <a:gd name="connsiteX9" fmla="*/ 1616306 w 2097540"/>
                <a:gd name="connsiteY9" fmla="*/ 272652 h 1214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97540" h="1214879">
                  <a:moveTo>
                    <a:pt x="1616306" y="272652"/>
                  </a:moveTo>
                  <a:cubicBezTo>
                    <a:pt x="1818062" y="481310"/>
                    <a:pt x="1984478" y="798130"/>
                    <a:pt x="2094077" y="1182236"/>
                  </a:cubicBezTo>
                  <a:lnTo>
                    <a:pt x="2097540" y="1195915"/>
                  </a:lnTo>
                  <a:lnTo>
                    <a:pt x="1832230" y="1152489"/>
                  </a:lnTo>
                  <a:cubicBezTo>
                    <a:pt x="1192480" y="1059600"/>
                    <a:pt x="569101" y="1055110"/>
                    <a:pt x="3344" y="1207774"/>
                  </a:cubicBezTo>
                  <a:lnTo>
                    <a:pt x="3607" y="1214879"/>
                  </a:lnTo>
                  <a:lnTo>
                    <a:pt x="0" y="1211272"/>
                  </a:lnTo>
                  <a:lnTo>
                    <a:pt x="7347" y="1182236"/>
                  </a:lnTo>
                  <a:cubicBezTo>
                    <a:pt x="208282" y="478043"/>
                    <a:pt x="600174" y="0"/>
                    <a:pt x="1050712" y="0"/>
                  </a:cubicBezTo>
                  <a:cubicBezTo>
                    <a:pt x="1255503" y="0"/>
                    <a:pt x="1448177" y="98769"/>
                    <a:pt x="1616306" y="272652"/>
                  </a:cubicBezTo>
                  <a:close/>
                </a:path>
              </a:pathLst>
            </a:cu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7" name="Freeform 7"/>
            <p:cNvSpPr>
              <a:spLocks noEditPoints="1"/>
            </p:cNvSpPr>
            <p:nvPr/>
          </p:nvSpPr>
          <p:spPr bwMode="auto">
            <a:xfrm>
              <a:off x="6978567" y="2717110"/>
              <a:ext cx="589618" cy="587298"/>
            </a:xfrm>
            <a:custGeom>
              <a:avLst/>
              <a:gdLst>
                <a:gd name="T0" fmla="*/ 86 w 172"/>
                <a:gd name="T1" fmla="*/ 21 h 172"/>
                <a:gd name="T2" fmla="*/ 151 w 172"/>
                <a:gd name="T3" fmla="*/ 86 h 172"/>
                <a:gd name="T4" fmla="*/ 86 w 172"/>
                <a:gd name="T5" fmla="*/ 151 h 172"/>
                <a:gd name="T6" fmla="*/ 21 w 172"/>
                <a:gd name="T7" fmla="*/ 86 h 172"/>
                <a:gd name="T8" fmla="*/ 86 w 172"/>
                <a:gd name="T9" fmla="*/ 21 h 172"/>
                <a:gd name="T10" fmla="*/ 86 w 172"/>
                <a:gd name="T11" fmla="*/ 0 h 172"/>
                <a:gd name="T12" fmla="*/ 0 w 172"/>
                <a:gd name="T13" fmla="*/ 86 h 172"/>
                <a:gd name="T14" fmla="*/ 86 w 172"/>
                <a:gd name="T15" fmla="*/ 172 h 172"/>
                <a:gd name="T16" fmla="*/ 172 w 172"/>
                <a:gd name="T17" fmla="*/ 86 h 172"/>
                <a:gd name="T18" fmla="*/ 86 w 172"/>
                <a:gd name="T19"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72">
                  <a:moveTo>
                    <a:pt x="86" y="21"/>
                  </a:moveTo>
                  <a:cubicBezTo>
                    <a:pt x="122" y="21"/>
                    <a:pt x="151" y="50"/>
                    <a:pt x="151" y="86"/>
                  </a:cubicBezTo>
                  <a:cubicBezTo>
                    <a:pt x="151" y="122"/>
                    <a:pt x="122" y="151"/>
                    <a:pt x="86" y="151"/>
                  </a:cubicBezTo>
                  <a:cubicBezTo>
                    <a:pt x="50" y="151"/>
                    <a:pt x="21" y="122"/>
                    <a:pt x="21" y="86"/>
                  </a:cubicBezTo>
                  <a:cubicBezTo>
                    <a:pt x="21" y="50"/>
                    <a:pt x="50" y="21"/>
                    <a:pt x="86" y="21"/>
                  </a:cubicBezTo>
                  <a:moveTo>
                    <a:pt x="86" y="0"/>
                  </a:moveTo>
                  <a:cubicBezTo>
                    <a:pt x="38" y="0"/>
                    <a:pt x="0" y="38"/>
                    <a:pt x="0" y="86"/>
                  </a:cubicBezTo>
                  <a:cubicBezTo>
                    <a:pt x="0" y="134"/>
                    <a:pt x="38" y="172"/>
                    <a:pt x="86" y="172"/>
                  </a:cubicBezTo>
                  <a:cubicBezTo>
                    <a:pt x="134" y="172"/>
                    <a:pt x="172" y="134"/>
                    <a:pt x="172" y="86"/>
                  </a:cubicBezTo>
                  <a:cubicBezTo>
                    <a:pt x="172" y="38"/>
                    <a:pt x="134" y="0"/>
                    <a:pt x="86"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Freeform 8"/>
            <p:cNvSpPr>
              <a:spLocks/>
            </p:cNvSpPr>
            <p:nvPr/>
          </p:nvSpPr>
          <p:spPr bwMode="auto">
            <a:xfrm>
              <a:off x="7236234" y="2826213"/>
              <a:ext cx="148565" cy="292488"/>
            </a:xfrm>
            <a:custGeom>
              <a:avLst/>
              <a:gdLst>
                <a:gd name="T0" fmla="*/ 33 w 44"/>
                <a:gd name="T1" fmla="*/ 86 h 86"/>
                <a:gd name="T2" fmla="*/ 25 w 44"/>
                <a:gd name="T3" fmla="*/ 83 h 86"/>
                <a:gd name="T4" fmla="*/ 3 w 44"/>
                <a:gd name="T5" fmla="*/ 62 h 86"/>
                <a:gd name="T6" fmla="*/ 0 w 44"/>
                <a:gd name="T7" fmla="*/ 54 h 86"/>
                <a:gd name="T8" fmla="*/ 0 w 44"/>
                <a:gd name="T9" fmla="*/ 54 h 86"/>
                <a:gd name="T10" fmla="*/ 0 w 44"/>
                <a:gd name="T11" fmla="*/ 54 h 86"/>
                <a:gd name="T12" fmla="*/ 0 w 44"/>
                <a:gd name="T13" fmla="*/ 11 h 86"/>
                <a:gd name="T14" fmla="*/ 11 w 44"/>
                <a:gd name="T15" fmla="*/ 0 h 86"/>
                <a:gd name="T16" fmla="*/ 22 w 44"/>
                <a:gd name="T17" fmla="*/ 11 h 86"/>
                <a:gd name="T18" fmla="*/ 22 w 44"/>
                <a:gd name="T19" fmla="*/ 50 h 86"/>
                <a:gd name="T20" fmla="*/ 40 w 44"/>
                <a:gd name="T21" fmla="*/ 68 h 86"/>
                <a:gd name="T22" fmla="*/ 40 w 44"/>
                <a:gd name="T23" fmla="*/ 83 h 86"/>
                <a:gd name="T24" fmla="*/ 33 w 44"/>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86">
                  <a:moveTo>
                    <a:pt x="33" y="86"/>
                  </a:moveTo>
                  <a:cubicBezTo>
                    <a:pt x="30" y="86"/>
                    <a:pt x="27" y="85"/>
                    <a:pt x="25" y="83"/>
                  </a:cubicBezTo>
                  <a:cubicBezTo>
                    <a:pt x="3" y="62"/>
                    <a:pt x="3" y="62"/>
                    <a:pt x="3" y="62"/>
                  </a:cubicBezTo>
                  <a:cubicBezTo>
                    <a:pt x="1" y="60"/>
                    <a:pt x="0" y="57"/>
                    <a:pt x="0" y="54"/>
                  </a:cubicBezTo>
                  <a:cubicBezTo>
                    <a:pt x="0" y="54"/>
                    <a:pt x="0" y="54"/>
                    <a:pt x="0" y="54"/>
                  </a:cubicBezTo>
                  <a:cubicBezTo>
                    <a:pt x="0" y="54"/>
                    <a:pt x="0" y="54"/>
                    <a:pt x="0" y="54"/>
                  </a:cubicBezTo>
                  <a:cubicBezTo>
                    <a:pt x="0" y="11"/>
                    <a:pt x="0" y="11"/>
                    <a:pt x="0" y="11"/>
                  </a:cubicBezTo>
                  <a:cubicBezTo>
                    <a:pt x="0" y="5"/>
                    <a:pt x="5" y="0"/>
                    <a:pt x="11" y="0"/>
                  </a:cubicBezTo>
                  <a:cubicBezTo>
                    <a:pt x="17" y="0"/>
                    <a:pt x="22" y="5"/>
                    <a:pt x="22" y="11"/>
                  </a:cubicBezTo>
                  <a:cubicBezTo>
                    <a:pt x="22" y="50"/>
                    <a:pt x="22" y="50"/>
                    <a:pt x="22" y="50"/>
                  </a:cubicBezTo>
                  <a:cubicBezTo>
                    <a:pt x="40" y="68"/>
                    <a:pt x="40" y="68"/>
                    <a:pt x="40" y="68"/>
                  </a:cubicBezTo>
                  <a:cubicBezTo>
                    <a:pt x="44" y="72"/>
                    <a:pt x="44" y="79"/>
                    <a:pt x="40" y="83"/>
                  </a:cubicBezTo>
                  <a:cubicBezTo>
                    <a:pt x="38" y="85"/>
                    <a:pt x="35" y="86"/>
                    <a:pt x="33" y="8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9" name="组合 18"/>
          <p:cNvGrpSpPr/>
          <p:nvPr/>
        </p:nvGrpSpPr>
        <p:grpSpPr>
          <a:xfrm>
            <a:off x="3881323" y="2395791"/>
            <a:ext cx="2618742" cy="1374192"/>
            <a:chOff x="3881323" y="2395791"/>
            <a:chExt cx="2618742" cy="1374192"/>
          </a:xfrm>
        </p:grpSpPr>
        <p:sp>
          <p:nvSpPr>
            <p:cNvPr id="20" name="任意多边形 19"/>
            <p:cNvSpPr/>
            <p:nvPr/>
          </p:nvSpPr>
          <p:spPr>
            <a:xfrm rot="18900000">
              <a:off x="4404959" y="3255843"/>
              <a:ext cx="2095106" cy="514140"/>
            </a:xfrm>
            <a:custGeom>
              <a:avLst/>
              <a:gdLst>
                <a:gd name="connsiteX0" fmla="*/ 2094196 w 2095106"/>
                <a:gd name="connsiteY0" fmla="*/ 108861 h 514140"/>
                <a:gd name="connsiteX1" fmla="*/ 2095106 w 2095106"/>
                <a:gd name="connsiteY1" fmla="*/ 112456 h 514140"/>
                <a:gd name="connsiteX2" fmla="*/ 1693420 w 2095106"/>
                <a:gd name="connsiteY2" fmla="*/ 514140 h 514140"/>
                <a:gd name="connsiteX3" fmla="*/ 366052 w 2095106"/>
                <a:gd name="connsiteY3" fmla="*/ 493616 h 514140"/>
                <a:gd name="connsiteX4" fmla="*/ 263 w 2095106"/>
                <a:gd name="connsiteY4" fmla="*/ 127825 h 514140"/>
                <a:gd name="connsiteX5" fmla="*/ 0 w 2095106"/>
                <a:gd name="connsiteY5" fmla="*/ 120720 h 514140"/>
                <a:gd name="connsiteX6" fmla="*/ 1828886 w 2095106"/>
                <a:gd name="connsiteY6" fmla="*/ 65435 h 514140"/>
                <a:gd name="connsiteX7" fmla="*/ 2094196 w 2095106"/>
                <a:gd name="connsiteY7" fmla="*/ 108861 h 514140"/>
                <a:gd name="connsiteX0" fmla="*/ 2094196 w 2095106"/>
                <a:gd name="connsiteY0" fmla="*/ 108861 h 514140"/>
                <a:gd name="connsiteX1" fmla="*/ 2095106 w 2095106"/>
                <a:gd name="connsiteY1" fmla="*/ 112456 h 514140"/>
                <a:gd name="connsiteX2" fmla="*/ 1693420 w 2095106"/>
                <a:gd name="connsiteY2" fmla="*/ 514140 h 514140"/>
                <a:gd name="connsiteX3" fmla="*/ 366052 w 2095106"/>
                <a:gd name="connsiteY3" fmla="*/ 493616 h 514140"/>
                <a:gd name="connsiteX4" fmla="*/ 263 w 2095106"/>
                <a:gd name="connsiteY4" fmla="*/ 127825 h 514140"/>
                <a:gd name="connsiteX5" fmla="*/ 0 w 2095106"/>
                <a:gd name="connsiteY5" fmla="*/ 120720 h 514140"/>
                <a:gd name="connsiteX6" fmla="*/ 1828886 w 2095106"/>
                <a:gd name="connsiteY6" fmla="*/ 65435 h 514140"/>
                <a:gd name="connsiteX7" fmla="*/ 2094196 w 2095106"/>
                <a:gd name="connsiteY7" fmla="*/ 108861 h 514140"/>
                <a:gd name="connsiteX0" fmla="*/ 2094196 w 2095106"/>
                <a:gd name="connsiteY0" fmla="*/ 108861 h 514140"/>
                <a:gd name="connsiteX1" fmla="*/ 2095106 w 2095106"/>
                <a:gd name="connsiteY1" fmla="*/ 112456 h 514140"/>
                <a:gd name="connsiteX2" fmla="*/ 1693420 w 2095106"/>
                <a:gd name="connsiteY2" fmla="*/ 514140 h 514140"/>
                <a:gd name="connsiteX3" fmla="*/ 366052 w 2095106"/>
                <a:gd name="connsiteY3" fmla="*/ 493616 h 514140"/>
                <a:gd name="connsiteX4" fmla="*/ 263 w 2095106"/>
                <a:gd name="connsiteY4" fmla="*/ 127825 h 514140"/>
                <a:gd name="connsiteX5" fmla="*/ 0 w 2095106"/>
                <a:gd name="connsiteY5" fmla="*/ 120720 h 514140"/>
                <a:gd name="connsiteX6" fmla="*/ 1828886 w 2095106"/>
                <a:gd name="connsiteY6" fmla="*/ 65435 h 514140"/>
                <a:gd name="connsiteX7" fmla="*/ 2094196 w 2095106"/>
                <a:gd name="connsiteY7" fmla="*/ 108861 h 514140"/>
                <a:gd name="connsiteX0" fmla="*/ 2094196 w 2095106"/>
                <a:gd name="connsiteY0" fmla="*/ 108861 h 514140"/>
                <a:gd name="connsiteX1" fmla="*/ 2095106 w 2095106"/>
                <a:gd name="connsiteY1" fmla="*/ 112456 h 514140"/>
                <a:gd name="connsiteX2" fmla="*/ 1693420 w 2095106"/>
                <a:gd name="connsiteY2" fmla="*/ 514140 h 514140"/>
                <a:gd name="connsiteX3" fmla="*/ 366052 w 2095106"/>
                <a:gd name="connsiteY3" fmla="*/ 493616 h 514140"/>
                <a:gd name="connsiteX4" fmla="*/ 263 w 2095106"/>
                <a:gd name="connsiteY4" fmla="*/ 127825 h 514140"/>
                <a:gd name="connsiteX5" fmla="*/ 0 w 2095106"/>
                <a:gd name="connsiteY5" fmla="*/ 120720 h 514140"/>
                <a:gd name="connsiteX6" fmla="*/ 1828886 w 2095106"/>
                <a:gd name="connsiteY6" fmla="*/ 65435 h 514140"/>
                <a:gd name="connsiteX7" fmla="*/ 2094196 w 2095106"/>
                <a:gd name="connsiteY7" fmla="*/ 108861 h 514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5106" h="514140">
                  <a:moveTo>
                    <a:pt x="2094196" y="108861"/>
                  </a:moveTo>
                  <a:lnTo>
                    <a:pt x="2095106" y="112456"/>
                  </a:lnTo>
                  <a:lnTo>
                    <a:pt x="1693420" y="514140"/>
                  </a:lnTo>
                  <a:cubicBezTo>
                    <a:pt x="1268925" y="402101"/>
                    <a:pt x="803376" y="408088"/>
                    <a:pt x="366052" y="493616"/>
                  </a:cubicBezTo>
                  <a:lnTo>
                    <a:pt x="263" y="127825"/>
                  </a:lnTo>
                  <a:cubicBezTo>
                    <a:pt x="175" y="125457"/>
                    <a:pt x="88" y="123088"/>
                    <a:pt x="0" y="120720"/>
                  </a:cubicBezTo>
                  <a:cubicBezTo>
                    <a:pt x="565757" y="-31944"/>
                    <a:pt x="1189136" y="-27454"/>
                    <a:pt x="1828886" y="65435"/>
                  </a:cubicBezTo>
                  <a:lnTo>
                    <a:pt x="2094196" y="108861"/>
                  </a:lnTo>
                  <a:close/>
                </a:path>
              </a:pathLst>
            </a:custGeom>
            <a:solidFill>
              <a:srgbClr val="1C6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任意多边形 20"/>
            <p:cNvSpPr/>
            <p:nvPr/>
          </p:nvSpPr>
          <p:spPr>
            <a:xfrm rot="18900000">
              <a:off x="3881323" y="2395791"/>
              <a:ext cx="2097540" cy="1214879"/>
            </a:xfrm>
            <a:custGeom>
              <a:avLst/>
              <a:gdLst>
                <a:gd name="connsiteX0" fmla="*/ 1616306 w 2097540"/>
                <a:gd name="connsiteY0" fmla="*/ 272652 h 1214879"/>
                <a:gd name="connsiteX1" fmla="*/ 2094077 w 2097540"/>
                <a:gd name="connsiteY1" fmla="*/ 1182236 h 1214879"/>
                <a:gd name="connsiteX2" fmla="*/ 2097540 w 2097540"/>
                <a:gd name="connsiteY2" fmla="*/ 1195915 h 1214879"/>
                <a:gd name="connsiteX3" fmla="*/ 1832230 w 2097540"/>
                <a:gd name="connsiteY3" fmla="*/ 1152489 h 1214879"/>
                <a:gd name="connsiteX4" fmla="*/ 3344 w 2097540"/>
                <a:gd name="connsiteY4" fmla="*/ 1207774 h 1214879"/>
                <a:gd name="connsiteX5" fmla="*/ 3607 w 2097540"/>
                <a:gd name="connsiteY5" fmla="*/ 1214879 h 1214879"/>
                <a:gd name="connsiteX6" fmla="*/ 0 w 2097540"/>
                <a:gd name="connsiteY6" fmla="*/ 1211272 h 1214879"/>
                <a:gd name="connsiteX7" fmla="*/ 7347 w 2097540"/>
                <a:gd name="connsiteY7" fmla="*/ 1182236 h 1214879"/>
                <a:gd name="connsiteX8" fmla="*/ 1050712 w 2097540"/>
                <a:gd name="connsiteY8" fmla="*/ 0 h 1214879"/>
                <a:gd name="connsiteX9" fmla="*/ 1616306 w 2097540"/>
                <a:gd name="connsiteY9" fmla="*/ 272652 h 1214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97540" h="1214879">
                  <a:moveTo>
                    <a:pt x="1616306" y="272652"/>
                  </a:moveTo>
                  <a:cubicBezTo>
                    <a:pt x="1818062" y="481310"/>
                    <a:pt x="1984478" y="798130"/>
                    <a:pt x="2094077" y="1182236"/>
                  </a:cubicBezTo>
                  <a:lnTo>
                    <a:pt x="2097540" y="1195915"/>
                  </a:lnTo>
                  <a:lnTo>
                    <a:pt x="1832230" y="1152489"/>
                  </a:lnTo>
                  <a:cubicBezTo>
                    <a:pt x="1192480" y="1059600"/>
                    <a:pt x="569101" y="1055110"/>
                    <a:pt x="3344" y="1207774"/>
                  </a:cubicBezTo>
                  <a:lnTo>
                    <a:pt x="3607" y="1214879"/>
                  </a:lnTo>
                  <a:lnTo>
                    <a:pt x="0" y="1211272"/>
                  </a:lnTo>
                  <a:lnTo>
                    <a:pt x="7347" y="1182236"/>
                  </a:lnTo>
                  <a:cubicBezTo>
                    <a:pt x="208282" y="478043"/>
                    <a:pt x="600174" y="0"/>
                    <a:pt x="1050712" y="0"/>
                  </a:cubicBezTo>
                  <a:cubicBezTo>
                    <a:pt x="1255503" y="0"/>
                    <a:pt x="1448177" y="98769"/>
                    <a:pt x="1616306" y="272652"/>
                  </a:cubicBezTo>
                  <a:close/>
                </a:path>
              </a:pathLst>
            </a:cu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2" name="Oval 131"/>
            <p:cNvSpPr>
              <a:spLocks noChangeArrowheads="1"/>
            </p:cNvSpPr>
            <p:nvPr/>
          </p:nvSpPr>
          <p:spPr bwMode="auto">
            <a:xfrm>
              <a:off x="4816508" y="2637931"/>
              <a:ext cx="242949" cy="246059"/>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prstClr val="black"/>
                </a:solidFill>
              </a:endParaRPr>
            </a:p>
          </p:txBody>
        </p:sp>
        <p:sp>
          <p:nvSpPr>
            <p:cNvPr id="23" name="Freeform 134"/>
            <p:cNvSpPr>
              <a:spLocks/>
            </p:cNvSpPr>
            <p:nvPr/>
          </p:nvSpPr>
          <p:spPr bwMode="auto">
            <a:xfrm>
              <a:off x="4668039" y="2922364"/>
              <a:ext cx="539888" cy="234770"/>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prstClr val="black"/>
                </a:solidFill>
              </a:endParaRPr>
            </a:p>
          </p:txBody>
        </p:sp>
      </p:grpSp>
      <p:sp>
        <p:nvSpPr>
          <p:cNvPr id="24" name="Freeform 21"/>
          <p:cNvSpPr>
            <a:spLocks/>
          </p:cNvSpPr>
          <p:nvPr/>
        </p:nvSpPr>
        <p:spPr bwMode="auto">
          <a:xfrm>
            <a:off x="5015703" y="5177897"/>
            <a:ext cx="99932" cy="294371"/>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grpSp>
        <p:nvGrpSpPr>
          <p:cNvPr id="25" name="组合 24"/>
          <p:cNvGrpSpPr/>
          <p:nvPr/>
        </p:nvGrpSpPr>
        <p:grpSpPr>
          <a:xfrm>
            <a:off x="4331907" y="3744022"/>
            <a:ext cx="1374192" cy="2618743"/>
            <a:chOff x="4331907" y="3744022"/>
            <a:chExt cx="1374192" cy="2618743"/>
          </a:xfrm>
        </p:grpSpPr>
        <p:sp>
          <p:nvSpPr>
            <p:cNvPr id="26" name="任意多边形 25"/>
            <p:cNvSpPr/>
            <p:nvPr/>
          </p:nvSpPr>
          <p:spPr>
            <a:xfrm rot="13500000">
              <a:off x="4401476" y="4534505"/>
              <a:ext cx="2095106" cy="514140"/>
            </a:xfrm>
            <a:custGeom>
              <a:avLst/>
              <a:gdLst>
                <a:gd name="connsiteX0" fmla="*/ 2094196 w 2095106"/>
                <a:gd name="connsiteY0" fmla="*/ 108861 h 514140"/>
                <a:gd name="connsiteX1" fmla="*/ 2095106 w 2095106"/>
                <a:gd name="connsiteY1" fmla="*/ 112456 h 514140"/>
                <a:gd name="connsiteX2" fmla="*/ 1693420 w 2095106"/>
                <a:gd name="connsiteY2" fmla="*/ 514140 h 514140"/>
                <a:gd name="connsiteX3" fmla="*/ 366052 w 2095106"/>
                <a:gd name="connsiteY3" fmla="*/ 493616 h 514140"/>
                <a:gd name="connsiteX4" fmla="*/ 263 w 2095106"/>
                <a:gd name="connsiteY4" fmla="*/ 127825 h 514140"/>
                <a:gd name="connsiteX5" fmla="*/ 0 w 2095106"/>
                <a:gd name="connsiteY5" fmla="*/ 120720 h 514140"/>
                <a:gd name="connsiteX6" fmla="*/ 1828886 w 2095106"/>
                <a:gd name="connsiteY6" fmla="*/ 65435 h 514140"/>
                <a:gd name="connsiteX7" fmla="*/ 2094196 w 2095106"/>
                <a:gd name="connsiteY7" fmla="*/ 108861 h 514140"/>
                <a:gd name="connsiteX0" fmla="*/ 2094196 w 2095106"/>
                <a:gd name="connsiteY0" fmla="*/ 108861 h 514140"/>
                <a:gd name="connsiteX1" fmla="*/ 2095106 w 2095106"/>
                <a:gd name="connsiteY1" fmla="*/ 112456 h 514140"/>
                <a:gd name="connsiteX2" fmla="*/ 1693420 w 2095106"/>
                <a:gd name="connsiteY2" fmla="*/ 514140 h 514140"/>
                <a:gd name="connsiteX3" fmla="*/ 366052 w 2095106"/>
                <a:gd name="connsiteY3" fmla="*/ 493616 h 514140"/>
                <a:gd name="connsiteX4" fmla="*/ 263 w 2095106"/>
                <a:gd name="connsiteY4" fmla="*/ 127825 h 514140"/>
                <a:gd name="connsiteX5" fmla="*/ 0 w 2095106"/>
                <a:gd name="connsiteY5" fmla="*/ 120720 h 514140"/>
                <a:gd name="connsiteX6" fmla="*/ 1828886 w 2095106"/>
                <a:gd name="connsiteY6" fmla="*/ 65435 h 514140"/>
                <a:gd name="connsiteX7" fmla="*/ 2094196 w 2095106"/>
                <a:gd name="connsiteY7" fmla="*/ 108861 h 514140"/>
                <a:gd name="connsiteX0" fmla="*/ 2094196 w 2095106"/>
                <a:gd name="connsiteY0" fmla="*/ 108861 h 514140"/>
                <a:gd name="connsiteX1" fmla="*/ 2095106 w 2095106"/>
                <a:gd name="connsiteY1" fmla="*/ 112456 h 514140"/>
                <a:gd name="connsiteX2" fmla="*/ 1693420 w 2095106"/>
                <a:gd name="connsiteY2" fmla="*/ 514140 h 514140"/>
                <a:gd name="connsiteX3" fmla="*/ 366052 w 2095106"/>
                <a:gd name="connsiteY3" fmla="*/ 493616 h 514140"/>
                <a:gd name="connsiteX4" fmla="*/ 263 w 2095106"/>
                <a:gd name="connsiteY4" fmla="*/ 127825 h 514140"/>
                <a:gd name="connsiteX5" fmla="*/ 0 w 2095106"/>
                <a:gd name="connsiteY5" fmla="*/ 120720 h 514140"/>
                <a:gd name="connsiteX6" fmla="*/ 1828886 w 2095106"/>
                <a:gd name="connsiteY6" fmla="*/ 65435 h 514140"/>
                <a:gd name="connsiteX7" fmla="*/ 2094196 w 2095106"/>
                <a:gd name="connsiteY7" fmla="*/ 108861 h 514140"/>
                <a:gd name="connsiteX0" fmla="*/ 2094196 w 2095106"/>
                <a:gd name="connsiteY0" fmla="*/ 108861 h 514140"/>
                <a:gd name="connsiteX1" fmla="*/ 2095106 w 2095106"/>
                <a:gd name="connsiteY1" fmla="*/ 112456 h 514140"/>
                <a:gd name="connsiteX2" fmla="*/ 1693420 w 2095106"/>
                <a:gd name="connsiteY2" fmla="*/ 514140 h 514140"/>
                <a:gd name="connsiteX3" fmla="*/ 366052 w 2095106"/>
                <a:gd name="connsiteY3" fmla="*/ 493616 h 514140"/>
                <a:gd name="connsiteX4" fmla="*/ 263 w 2095106"/>
                <a:gd name="connsiteY4" fmla="*/ 127825 h 514140"/>
                <a:gd name="connsiteX5" fmla="*/ 0 w 2095106"/>
                <a:gd name="connsiteY5" fmla="*/ 120720 h 514140"/>
                <a:gd name="connsiteX6" fmla="*/ 1828886 w 2095106"/>
                <a:gd name="connsiteY6" fmla="*/ 65435 h 514140"/>
                <a:gd name="connsiteX7" fmla="*/ 2094196 w 2095106"/>
                <a:gd name="connsiteY7" fmla="*/ 108861 h 514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5106" h="514140">
                  <a:moveTo>
                    <a:pt x="2094196" y="108861"/>
                  </a:moveTo>
                  <a:lnTo>
                    <a:pt x="2095106" y="112456"/>
                  </a:lnTo>
                  <a:lnTo>
                    <a:pt x="1693420" y="514140"/>
                  </a:lnTo>
                  <a:cubicBezTo>
                    <a:pt x="1268925" y="402101"/>
                    <a:pt x="803376" y="408088"/>
                    <a:pt x="366052" y="493616"/>
                  </a:cubicBezTo>
                  <a:lnTo>
                    <a:pt x="263" y="127825"/>
                  </a:lnTo>
                  <a:cubicBezTo>
                    <a:pt x="175" y="125457"/>
                    <a:pt x="88" y="123088"/>
                    <a:pt x="0" y="120720"/>
                  </a:cubicBezTo>
                  <a:cubicBezTo>
                    <a:pt x="565757" y="-31944"/>
                    <a:pt x="1189136" y="-27454"/>
                    <a:pt x="1828886" y="65435"/>
                  </a:cubicBezTo>
                  <a:lnTo>
                    <a:pt x="2094196" y="108861"/>
                  </a:lnTo>
                  <a:close/>
                </a:path>
              </a:pathLst>
            </a:custGeom>
            <a:solidFill>
              <a:srgbClr val="7435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任意多边形 26"/>
            <p:cNvSpPr/>
            <p:nvPr/>
          </p:nvSpPr>
          <p:spPr>
            <a:xfrm rot="13500000">
              <a:off x="3890577" y="4706555"/>
              <a:ext cx="2097540" cy="1214879"/>
            </a:xfrm>
            <a:custGeom>
              <a:avLst/>
              <a:gdLst>
                <a:gd name="connsiteX0" fmla="*/ 1616306 w 2097540"/>
                <a:gd name="connsiteY0" fmla="*/ 272652 h 1214879"/>
                <a:gd name="connsiteX1" fmla="*/ 2094077 w 2097540"/>
                <a:gd name="connsiteY1" fmla="*/ 1182236 h 1214879"/>
                <a:gd name="connsiteX2" fmla="*/ 2097540 w 2097540"/>
                <a:gd name="connsiteY2" fmla="*/ 1195915 h 1214879"/>
                <a:gd name="connsiteX3" fmla="*/ 1832230 w 2097540"/>
                <a:gd name="connsiteY3" fmla="*/ 1152489 h 1214879"/>
                <a:gd name="connsiteX4" fmla="*/ 3344 w 2097540"/>
                <a:gd name="connsiteY4" fmla="*/ 1207774 h 1214879"/>
                <a:gd name="connsiteX5" fmla="*/ 3607 w 2097540"/>
                <a:gd name="connsiteY5" fmla="*/ 1214879 h 1214879"/>
                <a:gd name="connsiteX6" fmla="*/ 0 w 2097540"/>
                <a:gd name="connsiteY6" fmla="*/ 1211272 h 1214879"/>
                <a:gd name="connsiteX7" fmla="*/ 7347 w 2097540"/>
                <a:gd name="connsiteY7" fmla="*/ 1182236 h 1214879"/>
                <a:gd name="connsiteX8" fmla="*/ 1050712 w 2097540"/>
                <a:gd name="connsiteY8" fmla="*/ 0 h 1214879"/>
                <a:gd name="connsiteX9" fmla="*/ 1616306 w 2097540"/>
                <a:gd name="connsiteY9" fmla="*/ 272652 h 1214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97540" h="1214879">
                  <a:moveTo>
                    <a:pt x="1616306" y="272652"/>
                  </a:moveTo>
                  <a:cubicBezTo>
                    <a:pt x="1818062" y="481310"/>
                    <a:pt x="1984478" y="798130"/>
                    <a:pt x="2094077" y="1182236"/>
                  </a:cubicBezTo>
                  <a:lnTo>
                    <a:pt x="2097540" y="1195915"/>
                  </a:lnTo>
                  <a:lnTo>
                    <a:pt x="1832230" y="1152489"/>
                  </a:lnTo>
                  <a:cubicBezTo>
                    <a:pt x="1192480" y="1059600"/>
                    <a:pt x="569101" y="1055110"/>
                    <a:pt x="3344" y="1207774"/>
                  </a:cubicBezTo>
                  <a:lnTo>
                    <a:pt x="3607" y="1214879"/>
                  </a:lnTo>
                  <a:lnTo>
                    <a:pt x="0" y="1211272"/>
                  </a:lnTo>
                  <a:lnTo>
                    <a:pt x="7347" y="1182236"/>
                  </a:lnTo>
                  <a:cubicBezTo>
                    <a:pt x="208282" y="478043"/>
                    <a:pt x="600174" y="0"/>
                    <a:pt x="1050712" y="0"/>
                  </a:cubicBezTo>
                  <a:cubicBezTo>
                    <a:pt x="1255503" y="0"/>
                    <a:pt x="1448177" y="98769"/>
                    <a:pt x="1616306" y="272652"/>
                  </a:cubicBezTo>
                  <a:close/>
                </a:path>
              </a:pathLst>
            </a:cu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8" name="Freeform 19"/>
            <p:cNvSpPr>
              <a:spLocks/>
            </p:cNvSpPr>
            <p:nvPr/>
          </p:nvSpPr>
          <p:spPr bwMode="auto">
            <a:xfrm>
              <a:off x="4725980" y="5296419"/>
              <a:ext cx="99932" cy="175848"/>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sp>
          <p:nvSpPr>
            <p:cNvPr id="29" name="Freeform 20"/>
            <p:cNvSpPr>
              <a:spLocks/>
            </p:cNvSpPr>
            <p:nvPr/>
          </p:nvSpPr>
          <p:spPr bwMode="auto">
            <a:xfrm>
              <a:off x="4870066" y="5231348"/>
              <a:ext cx="99932" cy="240919"/>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sp>
          <p:nvSpPr>
            <p:cNvPr id="30" name="Freeform 22"/>
            <p:cNvSpPr>
              <a:spLocks/>
            </p:cNvSpPr>
            <p:nvPr/>
          </p:nvSpPr>
          <p:spPr bwMode="auto">
            <a:xfrm>
              <a:off x="4650063" y="5118248"/>
              <a:ext cx="488036" cy="422964"/>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grpSp>
      <p:grpSp>
        <p:nvGrpSpPr>
          <p:cNvPr id="31" name="组合 30"/>
          <p:cNvGrpSpPr/>
          <p:nvPr/>
        </p:nvGrpSpPr>
        <p:grpSpPr>
          <a:xfrm>
            <a:off x="5681587" y="4552211"/>
            <a:ext cx="2609014" cy="1383920"/>
            <a:chOff x="5681587" y="4552211"/>
            <a:chExt cx="2609014" cy="1383920"/>
          </a:xfrm>
        </p:grpSpPr>
        <p:sp>
          <p:nvSpPr>
            <p:cNvPr id="32" name="任意多边形 31"/>
            <p:cNvSpPr/>
            <p:nvPr/>
          </p:nvSpPr>
          <p:spPr>
            <a:xfrm rot="8100000">
              <a:off x="5681587" y="4552211"/>
              <a:ext cx="2095106" cy="514140"/>
            </a:xfrm>
            <a:custGeom>
              <a:avLst/>
              <a:gdLst>
                <a:gd name="connsiteX0" fmla="*/ 2094196 w 2095106"/>
                <a:gd name="connsiteY0" fmla="*/ 108861 h 514140"/>
                <a:gd name="connsiteX1" fmla="*/ 2095106 w 2095106"/>
                <a:gd name="connsiteY1" fmla="*/ 112456 h 514140"/>
                <a:gd name="connsiteX2" fmla="*/ 1693420 w 2095106"/>
                <a:gd name="connsiteY2" fmla="*/ 514140 h 514140"/>
                <a:gd name="connsiteX3" fmla="*/ 366052 w 2095106"/>
                <a:gd name="connsiteY3" fmla="*/ 493616 h 514140"/>
                <a:gd name="connsiteX4" fmla="*/ 263 w 2095106"/>
                <a:gd name="connsiteY4" fmla="*/ 127825 h 514140"/>
                <a:gd name="connsiteX5" fmla="*/ 0 w 2095106"/>
                <a:gd name="connsiteY5" fmla="*/ 120720 h 514140"/>
                <a:gd name="connsiteX6" fmla="*/ 1828886 w 2095106"/>
                <a:gd name="connsiteY6" fmla="*/ 65435 h 514140"/>
                <a:gd name="connsiteX7" fmla="*/ 2094196 w 2095106"/>
                <a:gd name="connsiteY7" fmla="*/ 108861 h 514140"/>
                <a:gd name="connsiteX0" fmla="*/ 2094196 w 2095106"/>
                <a:gd name="connsiteY0" fmla="*/ 108861 h 514140"/>
                <a:gd name="connsiteX1" fmla="*/ 2095106 w 2095106"/>
                <a:gd name="connsiteY1" fmla="*/ 112456 h 514140"/>
                <a:gd name="connsiteX2" fmla="*/ 1693420 w 2095106"/>
                <a:gd name="connsiteY2" fmla="*/ 514140 h 514140"/>
                <a:gd name="connsiteX3" fmla="*/ 366052 w 2095106"/>
                <a:gd name="connsiteY3" fmla="*/ 493616 h 514140"/>
                <a:gd name="connsiteX4" fmla="*/ 263 w 2095106"/>
                <a:gd name="connsiteY4" fmla="*/ 127825 h 514140"/>
                <a:gd name="connsiteX5" fmla="*/ 0 w 2095106"/>
                <a:gd name="connsiteY5" fmla="*/ 120720 h 514140"/>
                <a:gd name="connsiteX6" fmla="*/ 1828886 w 2095106"/>
                <a:gd name="connsiteY6" fmla="*/ 65435 h 514140"/>
                <a:gd name="connsiteX7" fmla="*/ 2094196 w 2095106"/>
                <a:gd name="connsiteY7" fmla="*/ 108861 h 514140"/>
                <a:gd name="connsiteX0" fmla="*/ 2094196 w 2095106"/>
                <a:gd name="connsiteY0" fmla="*/ 108861 h 514140"/>
                <a:gd name="connsiteX1" fmla="*/ 2095106 w 2095106"/>
                <a:gd name="connsiteY1" fmla="*/ 112456 h 514140"/>
                <a:gd name="connsiteX2" fmla="*/ 1693420 w 2095106"/>
                <a:gd name="connsiteY2" fmla="*/ 514140 h 514140"/>
                <a:gd name="connsiteX3" fmla="*/ 366052 w 2095106"/>
                <a:gd name="connsiteY3" fmla="*/ 493616 h 514140"/>
                <a:gd name="connsiteX4" fmla="*/ 263 w 2095106"/>
                <a:gd name="connsiteY4" fmla="*/ 127825 h 514140"/>
                <a:gd name="connsiteX5" fmla="*/ 0 w 2095106"/>
                <a:gd name="connsiteY5" fmla="*/ 120720 h 514140"/>
                <a:gd name="connsiteX6" fmla="*/ 1828886 w 2095106"/>
                <a:gd name="connsiteY6" fmla="*/ 65435 h 514140"/>
                <a:gd name="connsiteX7" fmla="*/ 2094196 w 2095106"/>
                <a:gd name="connsiteY7" fmla="*/ 108861 h 514140"/>
                <a:gd name="connsiteX0" fmla="*/ 2094196 w 2095106"/>
                <a:gd name="connsiteY0" fmla="*/ 108861 h 514140"/>
                <a:gd name="connsiteX1" fmla="*/ 2095106 w 2095106"/>
                <a:gd name="connsiteY1" fmla="*/ 112456 h 514140"/>
                <a:gd name="connsiteX2" fmla="*/ 1693420 w 2095106"/>
                <a:gd name="connsiteY2" fmla="*/ 514140 h 514140"/>
                <a:gd name="connsiteX3" fmla="*/ 366052 w 2095106"/>
                <a:gd name="connsiteY3" fmla="*/ 493616 h 514140"/>
                <a:gd name="connsiteX4" fmla="*/ 263 w 2095106"/>
                <a:gd name="connsiteY4" fmla="*/ 127825 h 514140"/>
                <a:gd name="connsiteX5" fmla="*/ 0 w 2095106"/>
                <a:gd name="connsiteY5" fmla="*/ 120720 h 514140"/>
                <a:gd name="connsiteX6" fmla="*/ 1828886 w 2095106"/>
                <a:gd name="connsiteY6" fmla="*/ 65435 h 514140"/>
                <a:gd name="connsiteX7" fmla="*/ 2094196 w 2095106"/>
                <a:gd name="connsiteY7" fmla="*/ 108861 h 514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95106" h="514140">
                  <a:moveTo>
                    <a:pt x="2094196" y="108861"/>
                  </a:moveTo>
                  <a:lnTo>
                    <a:pt x="2095106" y="112456"/>
                  </a:lnTo>
                  <a:lnTo>
                    <a:pt x="1693420" y="514140"/>
                  </a:lnTo>
                  <a:cubicBezTo>
                    <a:pt x="1268925" y="402101"/>
                    <a:pt x="803376" y="408088"/>
                    <a:pt x="366052" y="493616"/>
                  </a:cubicBezTo>
                  <a:lnTo>
                    <a:pt x="263" y="127825"/>
                  </a:lnTo>
                  <a:cubicBezTo>
                    <a:pt x="175" y="125457"/>
                    <a:pt x="88" y="123088"/>
                    <a:pt x="0" y="120720"/>
                  </a:cubicBezTo>
                  <a:cubicBezTo>
                    <a:pt x="565757" y="-31944"/>
                    <a:pt x="1189136" y="-27454"/>
                    <a:pt x="1828886" y="65435"/>
                  </a:cubicBezTo>
                  <a:lnTo>
                    <a:pt x="2094196" y="108861"/>
                  </a:lnTo>
                  <a:close/>
                </a:path>
              </a:pathLst>
            </a:custGeom>
            <a:solidFill>
              <a:srgbClr val="D335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任意多边形 32"/>
            <p:cNvSpPr/>
            <p:nvPr/>
          </p:nvSpPr>
          <p:spPr>
            <a:xfrm rot="8100000">
              <a:off x="6193061" y="4721252"/>
              <a:ext cx="2097540" cy="1214879"/>
            </a:xfrm>
            <a:custGeom>
              <a:avLst/>
              <a:gdLst>
                <a:gd name="connsiteX0" fmla="*/ 1616306 w 2097540"/>
                <a:gd name="connsiteY0" fmla="*/ 272652 h 1214879"/>
                <a:gd name="connsiteX1" fmla="*/ 2094077 w 2097540"/>
                <a:gd name="connsiteY1" fmla="*/ 1182236 h 1214879"/>
                <a:gd name="connsiteX2" fmla="*/ 2097540 w 2097540"/>
                <a:gd name="connsiteY2" fmla="*/ 1195915 h 1214879"/>
                <a:gd name="connsiteX3" fmla="*/ 1832230 w 2097540"/>
                <a:gd name="connsiteY3" fmla="*/ 1152489 h 1214879"/>
                <a:gd name="connsiteX4" fmla="*/ 3344 w 2097540"/>
                <a:gd name="connsiteY4" fmla="*/ 1207774 h 1214879"/>
                <a:gd name="connsiteX5" fmla="*/ 3607 w 2097540"/>
                <a:gd name="connsiteY5" fmla="*/ 1214879 h 1214879"/>
                <a:gd name="connsiteX6" fmla="*/ 0 w 2097540"/>
                <a:gd name="connsiteY6" fmla="*/ 1211272 h 1214879"/>
                <a:gd name="connsiteX7" fmla="*/ 7347 w 2097540"/>
                <a:gd name="connsiteY7" fmla="*/ 1182236 h 1214879"/>
                <a:gd name="connsiteX8" fmla="*/ 1050712 w 2097540"/>
                <a:gd name="connsiteY8" fmla="*/ 0 h 1214879"/>
                <a:gd name="connsiteX9" fmla="*/ 1616306 w 2097540"/>
                <a:gd name="connsiteY9" fmla="*/ 272652 h 1214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97540" h="1214879">
                  <a:moveTo>
                    <a:pt x="1616306" y="272652"/>
                  </a:moveTo>
                  <a:cubicBezTo>
                    <a:pt x="1818062" y="481310"/>
                    <a:pt x="1984478" y="798130"/>
                    <a:pt x="2094077" y="1182236"/>
                  </a:cubicBezTo>
                  <a:lnTo>
                    <a:pt x="2097540" y="1195915"/>
                  </a:lnTo>
                  <a:lnTo>
                    <a:pt x="1832230" y="1152489"/>
                  </a:lnTo>
                  <a:cubicBezTo>
                    <a:pt x="1192480" y="1059600"/>
                    <a:pt x="569101" y="1055110"/>
                    <a:pt x="3344" y="1207774"/>
                  </a:cubicBezTo>
                  <a:lnTo>
                    <a:pt x="3607" y="1214879"/>
                  </a:lnTo>
                  <a:lnTo>
                    <a:pt x="0" y="1211272"/>
                  </a:lnTo>
                  <a:lnTo>
                    <a:pt x="7347" y="1182236"/>
                  </a:lnTo>
                  <a:cubicBezTo>
                    <a:pt x="208282" y="478043"/>
                    <a:pt x="600174" y="0"/>
                    <a:pt x="1050712" y="0"/>
                  </a:cubicBezTo>
                  <a:cubicBezTo>
                    <a:pt x="1255503" y="0"/>
                    <a:pt x="1448177" y="98769"/>
                    <a:pt x="1616306" y="272652"/>
                  </a:cubicBezTo>
                  <a:close/>
                </a:path>
              </a:pathLst>
            </a:cu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34" name="Freeform 136"/>
            <p:cNvSpPr>
              <a:spLocks/>
            </p:cNvSpPr>
            <p:nvPr/>
          </p:nvSpPr>
          <p:spPr bwMode="auto">
            <a:xfrm>
              <a:off x="6957468" y="5340855"/>
              <a:ext cx="449236" cy="195441"/>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sp>
          <p:nvSpPr>
            <p:cNvPr id="35" name="Freeform 137"/>
            <p:cNvSpPr>
              <a:spLocks noEditPoints="1"/>
            </p:cNvSpPr>
            <p:nvPr/>
          </p:nvSpPr>
          <p:spPr bwMode="auto">
            <a:xfrm>
              <a:off x="6957468" y="5091692"/>
              <a:ext cx="449236" cy="258426"/>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grpSp>
      <p:sp>
        <p:nvSpPr>
          <p:cNvPr id="36" name="文本框 35"/>
          <p:cNvSpPr txBox="1"/>
          <p:nvPr/>
        </p:nvSpPr>
        <p:spPr>
          <a:xfrm>
            <a:off x="1523650" y="2535622"/>
            <a:ext cx="2339102" cy="1277273"/>
          </a:xfrm>
          <a:prstGeom prst="rect">
            <a:avLst/>
          </a:prstGeom>
          <a:noFill/>
          <a:effectLst/>
        </p:spPr>
        <p:txBody>
          <a:bodyPr wrap="none" rtlCol="0">
            <a:spAutoFit/>
          </a:bodyPr>
          <a:lstStyle/>
          <a:p>
            <a:r>
              <a:rPr lang="zh-CN" altLang="en-US" sz="2100" dirty="0" smtClean="0">
                <a:solidFill>
                  <a:srgbClr val="2280C3"/>
                </a:solidFill>
                <a:latin typeface="微软雅黑" panose="020B0503020204020204" pitchFamily="34" charset="-122"/>
                <a:ea typeface="微软雅黑" panose="020B0503020204020204" pitchFamily="34" charset="-122"/>
              </a:rPr>
              <a:t>单击</a:t>
            </a:r>
            <a:r>
              <a:rPr lang="zh-CN" altLang="en-US" sz="2100" dirty="0">
                <a:solidFill>
                  <a:srgbClr val="2280C3"/>
                </a:solidFill>
                <a:latin typeface="微软雅黑" panose="020B0503020204020204" pitchFamily="34" charset="-122"/>
                <a:ea typeface="微软雅黑" panose="020B0503020204020204" pitchFamily="34" charset="-122"/>
              </a:rPr>
              <a:t>此处输入标题</a:t>
            </a:r>
            <a:endParaRPr lang="en-US" altLang="zh-CN" sz="2100" dirty="0">
              <a:solidFill>
                <a:srgbClr val="2280C3"/>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8376330" y="2600942"/>
            <a:ext cx="2339102" cy="1277273"/>
          </a:xfrm>
          <a:prstGeom prst="rect">
            <a:avLst/>
          </a:prstGeom>
          <a:noFill/>
          <a:effectLst/>
        </p:spPr>
        <p:txBody>
          <a:bodyPr wrap="none" rtlCol="0">
            <a:spAutoFit/>
          </a:bodyPr>
          <a:lstStyle/>
          <a:p>
            <a:r>
              <a:rPr lang="zh-CN" altLang="en-US" sz="2100" dirty="0" smtClean="0">
                <a:solidFill>
                  <a:srgbClr val="5858AC"/>
                </a:solidFill>
                <a:latin typeface="微软雅黑" panose="020B0503020204020204" pitchFamily="34" charset="-122"/>
                <a:ea typeface="微软雅黑" panose="020B0503020204020204" pitchFamily="34" charset="-122"/>
              </a:rPr>
              <a:t>单击</a:t>
            </a:r>
            <a:r>
              <a:rPr lang="zh-CN" altLang="en-US" sz="2100" dirty="0">
                <a:solidFill>
                  <a:srgbClr val="5858AC"/>
                </a:solidFill>
                <a:latin typeface="微软雅黑" panose="020B0503020204020204" pitchFamily="34" charset="-122"/>
                <a:ea typeface="微软雅黑" panose="020B0503020204020204" pitchFamily="34" charset="-122"/>
              </a:rPr>
              <a:t>此处输入标题</a:t>
            </a:r>
            <a:endParaRPr lang="en-US" altLang="zh-CN" sz="2100" dirty="0">
              <a:solidFill>
                <a:srgbClr val="5858AC"/>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8376330" y="4675357"/>
            <a:ext cx="2339102" cy="1277273"/>
          </a:xfrm>
          <a:prstGeom prst="rect">
            <a:avLst/>
          </a:prstGeom>
          <a:noFill/>
          <a:effectLst/>
        </p:spPr>
        <p:txBody>
          <a:bodyPr wrap="none" rtlCol="0">
            <a:spAutoFit/>
          </a:bodyPr>
          <a:lstStyle/>
          <a:p>
            <a:r>
              <a:rPr lang="zh-CN" altLang="en-US" sz="2100" dirty="0" smtClean="0">
                <a:solidFill>
                  <a:srgbClr val="DA57A3"/>
                </a:solidFill>
                <a:latin typeface="微软雅黑" panose="020B0503020204020204" pitchFamily="34" charset="-122"/>
                <a:ea typeface="微软雅黑" panose="020B0503020204020204" pitchFamily="34" charset="-122"/>
              </a:rPr>
              <a:t>单击</a:t>
            </a:r>
            <a:r>
              <a:rPr lang="zh-CN" altLang="en-US" sz="2100" dirty="0">
                <a:solidFill>
                  <a:srgbClr val="DA57A3"/>
                </a:solidFill>
                <a:latin typeface="微软雅黑" panose="020B0503020204020204" pitchFamily="34" charset="-122"/>
                <a:ea typeface="微软雅黑" panose="020B0503020204020204" pitchFamily="34" charset="-122"/>
              </a:rPr>
              <a:t>此处输入标题</a:t>
            </a:r>
            <a:endParaRPr lang="en-US" altLang="zh-CN" sz="2100" dirty="0">
              <a:solidFill>
                <a:srgbClr val="DA57A3"/>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1523650" y="4619204"/>
            <a:ext cx="2339102" cy="1277273"/>
          </a:xfrm>
          <a:prstGeom prst="rect">
            <a:avLst/>
          </a:prstGeom>
          <a:noFill/>
          <a:effectLst/>
        </p:spPr>
        <p:txBody>
          <a:bodyPr wrap="none" rtlCol="0">
            <a:spAutoFit/>
          </a:bodyPr>
          <a:lstStyle/>
          <a:p>
            <a:r>
              <a:rPr lang="zh-CN" altLang="en-US" sz="2100" dirty="0" smtClean="0">
                <a:solidFill>
                  <a:srgbClr val="873DAB"/>
                </a:solidFill>
                <a:latin typeface="微软雅黑" panose="020B0503020204020204" pitchFamily="34" charset="-122"/>
                <a:ea typeface="微软雅黑" panose="020B0503020204020204" pitchFamily="34" charset="-122"/>
              </a:rPr>
              <a:t>单击</a:t>
            </a:r>
            <a:r>
              <a:rPr lang="zh-CN" altLang="en-US" sz="2100" dirty="0">
                <a:solidFill>
                  <a:srgbClr val="873DAB"/>
                </a:solidFill>
                <a:latin typeface="微软雅黑" panose="020B0503020204020204" pitchFamily="34" charset="-122"/>
                <a:ea typeface="微软雅黑" panose="020B0503020204020204" pitchFamily="34" charset="-122"/>
              </a:rPr>
              <a:t>此处输入标题</a:t>
            </a:r>
            <a:endParaRPr lang="en-US" altLang="zh-CN" sz="2100" dirty="0">
              <a:solidFill>
                <a:srgbClr val="873DA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6810000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4200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0-#ppt_w/2"/>
                                          </p:val>
                                        </p:tav>
                                        <p:tav tm="100000">
                                          <p:val>
                                            <p:strVal val="#ppt_x"/>
                                          </p:val>
                                        </p:tav>
                                      </p:tavLst>
                                    </p:anim>
                                    <p:anim calcmode="lin" valueType="num">
                                      <p:cBhvr additive="base">
                                        <p:cTn id="8" dur="7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3" decel="42000" fill="hold"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750" fill="hold"/>
                                        <p:tgtEl>
                                          <p:spTgt spid="14"/>
                                        </p:tgtEl>
                                        <p:attrNameLst>
                                          <p:attrName>ppt_x</p:attrName>
                                        </p:attrNameLst>
                                      </p:cBhvr>
                                      <p:tavLst>
                                        <p:tav tm="0">
                                          <p:val>
                                            <p:strVal val="1+#ppt_w/2"/>
                                          </p:val>
                                        </p:tav>
                                        <p:tav tm="100000">
                                          <p:val>
                                            <p:strVal val="#ppt_x"/>
                                          </p:val>
                                        </p:tav>
                                      </p:tavLst>
                                    </p:anim>
                                    <p:anim calcmode="lin" valueType="num">
                                      <p:cBhvr additive="base">
                                        <p:cTn id="12" dur="75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12" decel="42000" fill="hold" nodeType="withEffect">
                                  <p:stCondLst>
                                    <p:cond delay="5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750" fill="hold"/>
                                        <p:tgtEl>
                                          <p:spTgt spid="25"/>
                                        </p:tgtEl>
                                        <p:attrNameLst>
                                          <p:attrName>ppt_x</p:attrName>
                                        </p:attrNameLst>
                                      </p:cBhvr>
                                      <p:tavLst>
                                        <p:tav tm="0">
                                          <p:val>
                                            <p:strVal val="0-#ppt_w/2"/>
                                          </p:val>
                                        </p:tav>
                                        <p:tav tm="100000">
                                          <p:val>
                                            <p:strVal val="#ppt_x"/>
                                          </p:val>
                                        </p:tav>
                                      </p:tavLst>
                                    </p:anim>
                                    <p:anim calcmode="lin" valueType="num">
                                      <p:cBhvr additive="base">
                                        <p:cTn id="16" dur="750" fill="hold"/>
                                        <p:tgtEl>
                                          <p:spTgt spid="25"/>
                                        </p:tgtEl>
                                        <p:attrNameLst>
                                          <p:attrName>ppt_y</p:attrName>
                                        </p:attrNameLst>
                                      </p:cBhvr>
                                      <p:tavLst>
                                        <p:tav tm="0">
                                          <p:val>
                                            <p:strVal val="1+#ppt_h/2"/>
                                          </p:val>
                                        </p:tav>
                                        <p:tav tm="100000">
                                          <p:val>
                                            <p:strVal val="#ppt_y"/>
                                          </p:val>
                                        </p:tav>
                                      </p:tavLst>
                                    </p:anim>
                                  </p:childTnLst>
                                </p:cTn>
                              </p:par>
                              <p:par>
                                <p:cTn id="17" presetID="2" presetClass="entr" presetSubtype="6" decel="42000" fill="hold" nodeType="withEffect">
                                  <p:stCondLst>
                                    <p:cond delay="7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1+#ppt_w/2"/>
                                          </p:val>
                                        </p:tav>
                                        <p:tav tm="100000">
                                          <p:val>
                                            <p:strVal val="#ppt_x"/>
                                          </p:val>
                                        </p:tav>
                                      </p:tavLst>
                                    </p:anim>
                                    <p:anim calcmode="lin" valueType="num">
                                      <p:cBhvr additive="base">
                                        <p:cTn id="20" dur="750" fill="hold"/>
                                        <p:tgtEl>
                                          <p:spTgt spid="31"/>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750"/>
                                        <p:tgtEl>
                                          <p:spTgt spid="36"/>
                                        </p:tgtEl>
                                      </p:cBhvr>
                                    </p:animEffect>
                                  </p:childTnLst>
                                </p:cTn>
                              </p:par>
                              <p:par>
                                <p:cTn id="25" presetID="22" presetClass="entr" presetSubtype="8" fill="hold" grpId="0" nodeType="withEffect">
                                  <p:stCondLst>
                                    <p:cond delay="250"/>
                                  </p:stCondLst>
                                  <p:childTnLst>
                                    <p:set>
                                      <p:cBhvr>
                                        <p:cTn id="26" dur="1" fill="hold">
                                          <p:stCondLst>
                                            <p:cond delay="0"/>
                                          </p:stCondLst>
                                        </p:cTn>
                                        <p:tgtEl>
                                          <p:spTgt spid="39"/>
                                        </p:tgtEl>
                                        <p:attrNameLst>
                                          <p:attrName>style.visibility</p:attrName>
                                        </p:attrNameLst>
                                      </p:cBhvr>
                                      <p:to>
                                        <p:strVal val="visible"/>
                                      </p:to>
                                    </p:set>
                                    <p:animEffect transition="in" filter="wipe(left)">
                                      <p:cBhvr>
                                        <p:cTn id="27" dur="750"/>
                                        <p:tgtEl>
                                          <p:spTgt spid="39"/>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37"/>
                                        </p:tgtEl>
                                        <p:attrNameLst>
                                          <p:attrName>style.visibility</p:attrName>
                                        </p:attrNameLst>
                                      </p:cBhvr>
                                      <p:to>
                                        <p:strVal val="visible"/>
                                      </p:to>
                                    </p:set>
                                    <p:animEffect transition="in" filter="wipe(left)">
                                      <p:cBhvr>
                                        <p:cTn id="30" dur="750"/>
                                        <p:tgtEl>
                                          <p:spTgt spid="37"/>
                                        </p:tgtEl>
                                      </p:cBhvr>
                                    </p:animEffect>
                                  </p:childTnLst>
                                </p:cTn>
                              </p:par>
                              <p:par>
                                <p:cTn id="31" presetID="22" presetClass="entr" presetSubtype="8" fill="hold" grpId="0" nodeType="withEffect">
                                  <p:stCondLst>
                                    <p:cond delay="75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箭头连接符 13"/>
          <p:cNvCxnSpPr/>
          <p:nvPr/>
        </p:nvCxnSpPr>
        <p:spPr>
          <a:xfrm flipV="1">
            <a:off x="2076793" y="2182829"/>
            <a:ext cx="1" cy="4478738"/>
          </a:xfrm>
          <a:prstGeom prst="straightConnector1">
            <a:avLst/>
          </a:prstGeom>
          <a:solidFill>
            <a:schemeClr val="accent1"/>
          </a:solidFill>
          <a:ln w="12700" cap="flat" cmpd="sng" algn="ctr">
            <a:solidFill>
              <a:schemeClr val="tx1">
                <a:lumMod val="85000"/>
                <a:lumOff val="15000"/>
              </a:schemeClr>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直接箭头连接符 14"/>
          <p:cNvCxnSpPr/>
          <p:nvPr/>
        </p:nvCxnSpPr>
        <p:spPr>
          <a:xfrm>
            <a:off x="2077453" y="6661565"/>
            <a:ext cx="8957452" cy="773"/>
          </a:xfrm>
          <a:prstGeom prst="straightConnector1">
            <a:avLst/>
          </a:prstGeom>
          <a:solidFill>
            <a:schemeClr val="accent1"/>
          </a:solidFill>
          <a:ln w="12700" cap="flat" cmpd="sng" algn="ctr">
            <a:solidFill>
              <a:schemeClr val="tx1">
                <a:lumMod val="85000"/>
                <a:lumOff val="15000"/>
              </a:schemeClr>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6" name="组合 15"/>
          <p:cNvGrpSpPr/>
          <p:nvPr/>
        </p:nvGrpSpPr>
        <p:grpSpPr>
          <a:xfrm>
            <a:off x="2363141" y="5376028"/>
            <a:ext cx="1850639" cy="786078"/>
            <a:chOff x="2582250" y="5541358"/>
            <a:chExt cx="2076669" cy="882316"/>
          </a:xfrm>
          <a:solidFill>
            <a:srgbClr val="2280C3"/>
          </a:solidFill>
          <a:effectLst/>
        </p:grpSpPr>
        <p:grpSp>
          <p:nvGrpSpPr>
            <p:cNvPr id="17" name="组合 16"/>
            <p:cNvGrpSpPr/>
            <p:nvPr/>
          </p:nvGrpSpPr>
          <p:grpSpPr>
            <a:xfrm>
              <a:off x="2582250" y="5541358"/>
              <a:ext cx="2076669" cy="882316"/>
              <a:chOff x="2582250" y="5541358"/>
              <a:chExt cx="2076669" cy="882316"/>
            </a:xfrm>
            <a:grpFill/>
          </p:grpSpPr>
          <p:sp>
            <p:nvSpPr>
              <p:cNvPr id="19" name="圆角矩形 18"/>
              <p:cNvSpPr/>
              <p:nvPr/>
            </p:nvSpPr>
            <p:spPr bwMode="auto">
              <a:xfrm>
                <a:off x="2582250" y="5541358"/>
                <a:ext cx="2076669" cy="882316"/>
              </a:xfrm>
              <a:prstGeom prst="roundRect">
                <a:avLst>
                  <a:gd name="adj" fmla="val 10568"/>
                </a:avLst>
              </a:prstGeom>
              <a:grpFill/>
              <a:ln w="7938" cap="flat">
                <a:noFill/>
                <a:prstDash val="solid"/>
                <a:miter lim="800000"/>
                <a:headEnd/>
                <a:tailEnd/>
              </a:ln>
              <a:effectLst/>
            </p:spPr>
            <p:txBody>
              <a:bodyPr vert="horz" wrap="square" lIns="114673" tIns="57337" rIns="114673" bIns="57337" numCol="1" anchor="t" anchorCtr="0" compatLnSpc="1">
                <a:prstTxWarp prst="textNoShape">
                  <a:avLst/>
                </a:prstTxWarp>
              </a:bodyPr>
              <a:lstStyle/>
              <a:p>
                <a:pPr defTabSz="1212449" fontAlgn="base">
                  <a:spcBef>
                    <a:spcPct val="0"/>
                  </a:spcBef>
                  <a:spcAft>
                    <a:spcPct val="0"/>
                  </a:spcAft>
                </a:pPr>
                <a:endParaRPr lang="zh-CN" altLang="en-US" sz="2383">
                  <a:solidFill>
                    <a:srgbClr val="6C6C6C"/>
                  </a:solidFill>
                  <a:latin typeface="微软雅黑"/>
                </a:endParaRPr>
              </a:p>
            </p:txBody>
          </p:sp>
          <p:sp>
            <p:nvSpPr>
              <p:cNvPr id="20" name="圆角矩形 19"/>
              <p:cNvSpPr/>
              <p:nvPr/>
            </p:nvSpPr>
            <p:spPr bwMode="auto">
              <a:xfrm>
                <a:off x="2675090" y="5620577"/>
                <a:ext cx="1896899" cy="727516"/>
              </a:xfrm>
              <a:prstGeom prst="roundRect">
                <a:avLst>
                  <a:gd name="adj" fmla="val 10568"/>
                </a:avLst>
              </a:prstGeom>
              <a:grpFill/>
              <a:ln w="7938" cap="flat">
                <a:noFill/>
                <a:prstDash val="solid"/>
                <a:miter lim="800000"/>
                <a:headEnd/>
                <a:tailEnd/>
              </a:ln>
              <a:effectLst/>
            </p:spPr>
            <p:txBody>
              <a:bodyPr vert="horz" wrap="square" lIns="114673" tIns="57337" rIns="114673" bIns="57337" numCol="1" anchor="t" anchorCtr="0" compatLnSpc="1">
                <a:prstTxWarp prst="textNoShape">
                  <a:avLst/>
                </a:prstTxWarp>
              </a:bodyPr>
              <a:lstStyle/>
              <a:p>
                <a:pPr defTabSz="1212449" fontAlgn="base">
                  <a:spcBef>
                    <a:spcPct val="0"/>
                  </a:spcBef>
                  <a:spcAft>
                    <a:spcPct val="0"/>
                  </a:spcAft>
                </a:pPr>
                <a:endParaRPr lang="zh-CN" altLang="en-US" sz="2383">
                  <a:solidFill>
                    <a:srgbClr val="6C6C6C"/>
                  </a:solidFill>
                  <a:latin typeface="微软雅黑"/>
                </a:endParaRPr>
              </a:p>
            </p:txBody>
          </p:sp>
        </p:grpSp>
        <p:sp>
          <p:nvSpPr>
            <p:cNvPr id="18" name="矩形 17"/>
            <p:cNvSpPr>
              <a:spLocks noChangeArrowheads="1"/>
            </p:cNvSpPr>
            <p:nvPr/>
          </p:nvSpPr>
          <p:spPr bwMode="auto">
            <a:xfrm>
              <a:off x="2810880" y="5754766"/>
              <a:ext cx="1633649" cy="483800"/>
            </a:xfrm>
            <a:prstGeom prst="rect">
              <a:avLst/>
            </a:prstGeom>
            <a:grpFill/>
            <a:ln w="7" cap="flat">
              <a:noFill/>
              <a:prstDash val="solid"/>
              <a:miter lim="800000"/>
              <a:headEnd/>
              <a:tailEnd/>
            </a:ln>
          </p:spPr>
          <p:txBody>
            <a:bodyPr vert="horz" wrap="square" lIns="114673" tIns="57337" rIns="114673" bIns="57337" numCol="1" anchor="t" anchorCtr="0" compatLnSpc="1">
              <a:prstTxWarp prst="textNoShape">
                <a:avLst/>
              </a:prstTxWarp>
            </a:bodyPr>
            <a:lstStyle/>
            <a:p>
              <a:pPr algn="ctr" defTabSz="1212449" fontAlgn="base">
                <a:spcBef>
                  <a:spcPct val="0"/>
                </a:spcBef>
                <a:spcAft>
                  <a:spcPct val="0"/>
                </a:spcAft>
              </a:pPr>
              <a:r>
                <a:rPr lang="zh-CN" altLang="en-US" sz="1881" dirty="0">
                  <a:solidFill>
                    <a:srgbClr val="F8F8F8"/>
                  </a:solidFill>
                  <a:latin typeface="微软雅黑"/>
                </a:rPr>
                <a:t>一月份</a:t>
              </a:r>
            </a:p>
          </p:txBody>
        </p:sp>
      </p:grpSp>
      <p:sp>
        <p:nvSpPr>
          <p:cNvPr id="21" name="矩形 87"/>
          <p:cNvSpPr>
            <a:spLocks noChangeArrowheads="1"/>
          </p:cNvSpPr>
          <p:nvPr/>
        </p:nvSpPr>
        <p:spPr bwMode="auto">
          <a:xfrm>
            <a:off x="2505987" y="3272566"/>
            <a:ext cx="1571295" cy="1631206"/>
          </a:xfrm>
          <a:prstGeom prst="rect">
            <a:avLst/>
          </a:prstGeom>
          <a:noFill/>
          <a:ln w="9525">
            <a:noFill/>
            <a:miter lim="800000"/>
            <a:headEnd/>
            <a:tailEnd/>
          </a:ln>
        </p:spPr>
        <p:txBody>
          <a:bodyPr wrap="square" lIns="121908" tIns="60955" rIns="121908" bIns="60955">
            <a:spAutoFit/>
          </a:bodyPr>
          <a:lstStyle/>
          <a:p>
            <a:pPr algn="ctr" defTabSz="1212449" eaLnBrk="0" fontAlgn="ctr" hangingPunct="0">
              <a:spcBef>
                <a:spcPct val="0"/>
              </a:spcBef>
              <a:spcAft>
                <a:spcPct val="0"/>
              </a:spcAft>
              <a:buClr>
                <a:srgbClr val="FF0000"/>
              </a:buClr>
              <a:buSzPct val="70000"/>
            </a:pPr>
            <a:r>
              <a:rPr lang="zh-CN" altLang="en-US" sz="1400" dirty="0">
                <a:solidFill>
                  <a:srgbClr val="6C6C6C">
                    <a:lumMod val="75000"/>
                  </a:srgbClr>
                </a:solidFill>
                <a:latin typeface="微软雅黑" pitchFamily="34" charset="-122"/>
                <a:ea typeface="微软雅黑" panose="020B0503020204020204" pitchFamily="34" charset="-122"/>
              </a:rPr>
              <a:t>点击添加文本</a:t>
            </a:r>
            <a:r>
              <a:rPr lang="en-US" altLang="zh-CN" sz="1400" dirty="0">
                <a:solidFill>
                  <a:srgbClr val="6C6C6C">
                    <a:lumMod val="75000"/>
                  </a:srgbClr>
                </a:solidFill>
                <a:latin typeface="微软雅黑" pitchFamily="34" charset="-122"/>
                <a:ea typeface="微软雅黑" panose="020B0503020204020204" pitchFamily="34" charset="-122"/>
              </a:rPr>
              <a:t/>
            </a:r>
            <a:br>
              <a:rPr lang="en-US" altLang="zh-CN" sz="1400" dirty="0">
                <a:solidFill>
                  <a:srgbClr val="6C6C6C">
                    <a:lumMod val="75000"/>
                  </a:srgbClr>
                </a:solidFill>
                <a:latin typeface="微软雅黑" pitchFamily="34" charset="-122"/>
                <a:ea typeface="微软雅黑" panose="020B0503020204020204" pitchFamily="34" charset="-122"/>
              </a:rPr>
            </a:br>
            <a:r>
              <a:rPr lang="zh-CN" altLang="en-US" sz="1400" dirty="0">
                <a:solidFill>
                  <a:srgbClr val="6C6C6C">
                    <a:lumMod val="75000"/>
                  </a:srgbClr>
                </a:solidFill>
                <a:latin typeface="微软雅黑" pitchFamily="34" charset="-122"/>
                <a:ea typeface="微软雅黑" panose="020B0503020204020204" pitchFamily="34" charset="-122"/>
              </a:rPr>
              <a:t>点击添加文本</a:t>
            </a:r>
          </a:p>
          <a:p>
            <a:pPr algn="ctr" defTabSz="1212449" eaLnBrk="0" fontAlgn="ctr" hangingPunct="0">
              <a:spcBef>
                <a:spcPct val="0"/>
              </a:spcBef>
              <a:spcAft>
                <a:spcPct val="0"/>
              </a:spcAft>
              <a:buClr>
                <a:srgbClr val="FF0000"/>
              </a:buClr>
              <a:buSzPct val="70000"/>
            </a:pPr>
            <a:r>
              <a:rPr lang="zh-CN" altLang="en-US" sz="1400" dirty="0">
                <a:solidFill>
                  <a:srgbClr val="6C6C6C">
                    <a:lumMod val="75000"/>
                  </a:srgbClr>
                </a:solidFill>
                <a:latin typeface="微软雅黑" pitchFamily="34" charset="-122"/>
                <a:ea typeface="微软雅黑" panose="020B0503020204020204" pitchFamily="34" charset="-122"/>
              </a:rPr>
              <a:t>点击添加文本</a:t>
            </a:r>
            <a:r>
              <a:rPr lang="en-US" altLang="zh-CN" sz="1400" dirty="0">
                <a:solidFill>
                  <a:srgbClr val="6C6C6C">
                    <a:lumMod val="75000"/>
                  </a:srgbClr>
                </a:solidFill>
                <a:latin typeface="微软雅黑" pitchFamily="34" charset="-122"/>
                <a:ea typeface="微软雅黑" panose="020B0503020204020204" pitchFamily="34" charset="-122"/>
              </a:rPr>
              <a:t/>
            </a:r>
            <a:br>
              <a:rPr lang="en-US" altLang="zh-CN" sz="1400" dirty="0">
                <a:solidFill>
                  <a:srgbClr val="6C6C6C">
                    <a:lumMod val="75000"/>
                  </a:srgbClr>
                </a:solidFill>
                <a:latin typeface="微软雅黑" pitchFamily="34" charset="-122"/>
                <a:ea typeface="微软雅黑" panose="020B0503020204020204" pitchFamily="34" charset="-122"/>
              </a:rPr>
            </a:br>
            <a:r>
              <a:rPr lang="en-US" altLang="zh-CN" sz="1400" dirty="0">
                <a:solidFill>
                  <a:srgbClr val="6C6C6C">
                    <a:lumMod val="75000"/>
                  </a:srgbClr>
                </a:solidFill>
                <a:latin typeface="微软雅黑" pitchFamily="34" charset="-122"/>
                <a:ea typeface="微软雅黑" panose="020B0503020204020204" pitchFamily="34" charset="-122"/>
              </a:rPr>
              <a:t/>
            </a:r>
            <a:br>
              <a:rPr lang="en-US" altLang="zh-CN" sz="1400" dirty="0">
                <a:solidFill>
                  <a:srgbClr val="6C6C6C">
                    <a:lumMod val="75000"/>
                  </a:srgbClr>
                </a:solidFill>
                <a:latin typeface="微软雅黑" pitchFamily="34" charset="-122"/>
                <a:ea typeface="微软雅黑" panose="020B0503020204020204" pitchFamily="34" charset="-122"/>
              </a:rPr>
            </a:br>
            <a:r>
              <a:rPr lang="zh-CN" altLang="en-US" sz="1400" dirty="0">
                <a:solidFill>
                  <a:srgbClr val="6C6C6C">
                    <a:lumMod val="75000"/>
                  </a:srgbClr>
                </a:solidFill>
                <a:latin typeface="微软雅黑" pitchFamily="34" charset="-122"/>
                <a:ea typeface="微软雅黑" panose="020B0503020204020204" pitchFamily="34" charset="-122"/>
              </a:rPr>
              <a:t>点击添加文本</a:t>
            </a:r>
          </a:p>
          <a:p>
            <a:pPr algn="ctr" defTabSz="1212449" eaLnBrk="0" fontAlgn="ctr" hangingPunct="0">
              <a:spcBef>
                <a:spcPct val="0"/>
              </a:spcBef>
              <a:spcAft>
                <a:spcPct val="0"/>
              </a:spcAft>
              <a:buClr>
                <a:srgbClr val="FF0000"/>
              </a:buClr>
              <a:buSzPct val="70000"/>
            </a:pPr>
            <a:r>
              <a:rPr lang="zh-CN" altLang="en-US" sz="1400" dirty="0">
                <a:solidFill>
                  <a:srgbClr val="6C6C6C">
                    <a:lumMod val="75000"/>
                  </a:srgbClr>
                </a:solidFill>
                <a:latin typeface="微软雅黑" pitchFamily="34" charset="-122"/>
                <a:ea typeface="微软雅黑" panose="020B0503020204020204" pitchFamily="34" charset="-122"/>
              </a:rPr>
              <a:t>点击添加文本</a:t>
            </a:r>
            <a:r>
              <a:rPr lang="en-US" altLang="zh-CN" sz="1400" dirty="0">
                <a:solidFill>
                  <a:srgbClr val="6C6C6C">
                    <a:lumMod val="75000"/>
                  </a:srgbClr>
                </a:solidFill>
                <a:latin typeface="微软雅黑" pitchFamily="34" charset="-122"/>
                <a:ea typeface="微软雅黑" panose="020B0503020204020204" pitchFamily="34" charset="-122"/>
              </a:rPr>
              <a:t/>
            </a:r>
            <a:br>
              <a:rPr lang="en-US" altLang="zh-CN" sz="1400" dirty="0">
                <a:solidFill>
                  <a:srgbClr val="6C6C6C">
                    <a:lumMod val="75000"/>
                  </a:srgbClr>
                </a:solidFill>
                <a:latin typeface="微软雅黑" pitchFamily="34" charset="-122"/>
                <a:ea typeface="微软雅黑" panose="020B0503020204020204" pitchFamily="34" charset="-122"/>
              </a:rPr>
            </a:br>
            <a:r>
              <a:rPr lang="zh-CN" altLang="en-US" sz="1400" dirty="0">
                <a:solidFill>
                  <a:srgbClr val="6C6C6C">
                    <a:lumMod val="75000"/>
                  </a:srgbClr>
                </a:solidFill>
                <a:latin typeface="微软雅黑" pitchFamily="34" charset="-122"/>
                <a:ea typeface="微软雅黑" panose="020B0503020204020204" pitchFamily="34" charset="-122"/>
              </a:rPr>
              <a:t>点击添加文本</a:t>
            </a:r>
          </a:p>
        </p:txBody>
      </p:sp>
      <p:grpSp>
        <p:nvGrpSpPr>
          <p:cNvPr id="22" name="组合 21"/>
          <p:cNvGrpSpPr/>
          <p:nvPr/>
        </p:nvGrpSpPr>
        <p:grpSpPr>
          <a:xfrm>
            <a:off x="4617854" y="4522541"/>
            <a:ext cx="1850639" cy="786078"/>
            <a:chOff x="5112345" y="4583380"/>
            <a:chExt cx="2076669" cy="882316"/>
          </a:xfrm>
          <a:solidFill>
            <a:srgbClr val="5858AC"/>
          </a:solidFill>
          <a:effectLst/>
        </p:grpSpPr>
        <p:grpSp>
          <p:nvGrpSpPr>
            <p:cNvPr id="23" name="组合 22"/>
            <p:cNvGrpSpPr/>
            <p:nvPr/>
          </p:nvGrpSpPr>
          <p:grpSpPr>
            <a:xfrm>
              <a:off x="5112345" y="4583380"/>
              <a:ext cx="2076669" cy="882316"/>
              <a:chOff x="2582250" y="5541358"/>
              <a:chExt cx="2076669" cy="882316"/>
            </a:xfrm>
            <a:grpFill/>
          </p:grpSpPr>
          <p:sp>
            <p:nvSpPr>
              <p:cNvPr id="25" name="圆角矩形 24"/>
              <p:cNvSpPr/>
              <p:nvPr/>
            </p:nvSpPr>
            <p:spPr bwMode="auto">
              <a:xfrm>
                <a:off x="2582250" y="5541358"/>
                <a:ext cx="2076669" cy="882316"/>
              </a:xfrm>
              <a:prstGeom prst="roundRect">
                <a:avLst>
                  <a:gd name="adj" fmla="val 10568"/>
                </a:avLst>
              </a:prstGeom>
              <a:grpFill/>
              <a:ln w="7938" cap="flat">
                <a:noFill/>
                <a:prstDash val="solid"/>
                <a:miter lim="800000"/>
                <a:headEnd/>
                <a:tailEnd/>
              </a:ln>
              <a:effectLst/>
            </p:spPr>
            <p:txBody>
              <a:bodyPr vert="horz" wrap="square" lIns="114673" tIns="57337" rIns="114673" bIns="57337" numCol="1" anchor="t" anchorCtr="0" compatLnSpc="1">
                <a:prstTxWarp prst="textNoShape">
                  <a:avLst/>
                </a:prstTxWarp>
              </a:bodyPr>
              <a:lstStyle/>
              <a:p>
                <a:pPr defTabSz="1212449" fontAlgn="base">
                  <a:spcBef>
                    <a:spcPct val="0"/>
                  </a:spcBef>
                  <a:spcAft>
                    <a:spcPct val="0"/>
                  </a:spcAft>
                </a:pPr>
                <a:endParaRPr lang="zh-CN" altLang="en-US" sz="2383">
                  <a:solidFill>
                    <a:srgbClr val="6C6C6C"/>
                  </a:solidFill>
                  <a:latin typeface="微软雅黑"/>
                </a:endParaRPr>
              </a:p>
            </p:txBody>
          </p:sp>
          <p:sp>
            <p:nvSpPr>
              <p:cNvPr id="26" name="圆角矩形 25"/>
              <p:cNvSpPr/>
              <p:nvPr/>
            </p:nvSpPr>
            <p:spPr bwMode="auto">
              <a:xfrm>
                <a:off x="2675090" y="5620577"/>
                <a:ext cx="1896899" cy="727516"/>
              </a:xfrm>
              <a:prstGeom prst="roundRect">
                <a:avLst>
                  <a:gd name="adj" fmla="val 10568"/>
                </a:avLst>
              </a:prstGeom>
              <a:grpFill/>
              <a:ln w="7938" cap="flat">
                <a:noFill/>
                <a:prstDash val="solid"/>
                <a:miter lim="800000"/>
                <a:headEnd/>
                <a:tailEnd/>
              </a:ln>
              <a:effectLst/>
            </p:spPr>
            <p:txBody>
              <a:bodyPr vert="horz" wrap="square" lIns="114673" tIns="57337" rIns="114673" bIns="57337" numCol="1" anchor="t" anchorCtr="0" compatLnSpc="1">
                <a:prstTxWarp prst="textNoShape">
                  <a:avLst/>
                </a:prstTxWarp>
              </a:bodyPr>
              <a:lstStyle/>
              <a:p>
                <a:pPr defTabSz="1212449" fontAlgn="base">
                  <a:spcBef>
                    <a:spcPct val="0"/>
                  </a:spcBef>
                  <a:spcAft>
                    <a:spcPct val="0"/>
                  </a:spcAft>
                </a:pPr>
                <a:endParaRPr lang="zh-CN" altLang="en-US" sz="2383">
                  <a:solidFill>
                    <a:srgbClr val="6C6C6C"/>
                  </a:solidFill>
                  <a:latin typeface="微软雅黑"/>
                </a:endParaRPr>
              </a:p>
            </p:txBody>
          </p:sp>
        </p:grpSp>
        <p:sp>
          <p:nvSpPr>
            <p:cNvPr id="24" name="矩形 23"/>
            <p:cNvSpPr>
              <a:spLocks noChangeArrowheads="1"/>
            </p:cNvSpPr>
            <p:nvPr/>
          </p:nvSpPr>
          <p:spPr bwMode="auto">
            <a:xfrm>
              <a:off x="5295532" y="4806812"/>
              <a:ext cx="1633649" cy="483800"/>
            </a:xfrm>
            <a:prstGeom prst="rect">
              <a:avLst/>
            </a:prstGeom>
            <a:grpFill/>
            <a:ln w="7" cap="flat">
              <a:noFill/>
              <a:prstDash val="solid"/>
              <a:miter lim="800000"/>
              <a:headEnd/>
              <a:tailEnd/>
            </a:ln>
          </p:spPr>
          <p:txBody>
            <a:bodyPr vert="horz" wrap="square" lIns="114673" tIns="57337" rIns="114673" bIns="57337" numCol="1" anchor="t" anchorCtr="0" compatLnSpc="1">
              <a:prstTxWarp prst="textNoShape">
                <a:avLst/>
              </a:prstTxWarp>
            </a:bodyPr>
            <a:lstStyle/>
            <a:p>
              <a:pPr algn="ctr" defTabSz="1212449" fontAlgn="base">
                <a:spcBef>
                  <a:spcPct val="0"/>
                </a:spcBef>
                <a:spcAft>
                  <a:spcPct val="0"/>
                </a:spcAft>
              </a:pPr>
              <a:r>
                <a:rPr lang="zh-CN" altLang="en-US" sz="1881" dirty="0">
                  <a:solidFill>
                    <a:srgbClr val="F8F8F8"/>
                  </a:solidFill>
                  <a:latin typeface="微软雅黑"/>
                </a:rPr>
                <a:t>二月份</a:t>
              </a:r>
              <a:endParaRPr lang="en-US" altLang="zh-CN" sz="1881" dirty="0">
                <a:solidFill>
                  <a:srgbClr val="F8F8F8"/>
                </a:solidFill>
                <a:latin typeface="微软雅黑"/>
              </a:endParaRPr>
            </a:p>
          </p:txBody>
        </p:sp>
      </p:grpSp>
      <p:sp>
        <p:nvSpPr>
          <p:cNvPr id="27" name="矩形 87"/>
          <p:cNvSpPr>
            <a:spLocks noChangeArrowheads="1"/>
          </p:cNvSpPr>
          <p:nvPr/>
        </p:nvSpPr>
        <p:spPr bwMode="auto">
          <a:xfrm>
            <a:off x="4720203" y="2446097"/>
            <a:ext cx="1571295" cy="1631206"/>
          </a:xfrm>
          <a:prstGeom prst="rect">
            <a:avLst/>
          </a:prstGeom>
          <a:noFill/>
          <a:ln w="9525">
            <a:noFill/>
            <a:miter lim="800000"/>
            <a:headEnd/>
            <a:tailEnd/>
          </a:ln>
        </p:spPr>
        <p:txBody>
          <a:bodyPr wrap="square" lIns="121908" tIns="60955" rIns="121908" bIns="60955">
            <a:spAutoFit/>
          </a:bodyPr>
          <a:lstStyle/>
          <a:p>
            <a:pPr algn="ctr" defTabSz="1212449" eaLnBrk="0" fontAlgn="ctr" hangingPunct="0">
              <a:spcBef>
                <a:spcPct val="0"/>
              </a:spcBef>
              <a:spcAft>
                <a:spcPct val="0"/>
              </a:spcAft>
              <a:buClr>
                <a:srgbClr val="FF0000"/>
              </a:buClr>
              <a:buSzPct val="70000"/>
            </a:pPr>
            <a:r>
              <a:rPr lang="zh-CN" altLang="en-US" sz="1400" dirty="0">
                <a:solidFill>
                  <a:srgbClr val="6C6C6C">
                    <a:lumMod val="75000"/>
                  </a:srgbClr>
                </a:solidFill>
                <a:latin typeface="微软雅黑" pitchFamily="34" charset="-122"/>
                <a:ea typeface="微软雅黑" panose="020B0503020204020204" pitchFamily="34" charset="-122"/>
              </a:rPr>
              <a:t>点击添加文本</a:t>
            </a:r>
            <a:r>
              <a:rPr lang="en-US" altLang="zh-CN" sz="1400" dirty="0">
                <a:solidFill>
                  <a:srgbClr val="6C6C6C">
                    <a:lumMod val="75000"/>
                  </a:srgbClr>
                </a:solidFill>
                <a:latin typeface="微软雅黑" pitchFamily="34" charset="-122"/>
                <a:ea typeface="微软雅黑" panose="020B0503020204020204" pitchFamily="34" charset="-122"/>
              </a:rPr>
              <a:t/>
            </a:r>
            <a:br>
              <a:rPr lang="en-US" altLang="zh-CN" sz="1400" dirty="0">
                <a:solidFill>
                  <a:srgbClr val="6C6C6C">
                    <a:lumMod val="75000"/>
                  </a:srgbClr>
                </a:solidFill>
                <a:latin typeface="微软雅黑" pitchFamily="34" charset="-122"/>
                <a:ea typeface="微软雅黑" panose="020B0503020204020204" pitchFamily="34" charset="-122"/>
              </a:rPr>
            </a:br>
            <a:r>
              <a:rPr lang="zh-CN" altLang="en-US" sz="1400" dirty="0">
                <a:solidFill>
                  <a:srgbClr val="6C6C6C">
                    <a:lumMod val="75000"/>
                  </a:srgbClr>
                </a:solidFill>
                <a:latin typeface="微软雅黑" pitchFamily="34" charset="-122"/>
                <a:ea typeface="微软雅黑" panose="020B0503020204020204" pitchFamily="34" charset="-122"/>
              </a:rPr>
              <a:t>点击添加文本</a:t>
            </a:r>
          </a:p>
          <a:p>
            <a:pPr algn="ctr" defTabSz="1212449" eaLnBrk="0" fontAlgn="ctr" hangingPunct="0">
              <a:spcBef>
                <a:spcPct val="0"/>
              </a:spcBef>
              <a:spcAft>
                <a:spcPct val="0"/>
              </a:spcAft>
              <a:buClr>
                <a:srgbClr val="FF0000"/>
              </a:buClr>
              <a:buSzPct val="70000"/>
            </a:pPr>
            <a:r>
              <a:rPr lang="zh-CN" altLang="en-US" sz="1400" dirty="0">
                <a:solidFill>
                  <a:srgbClr val="6C6C6C">
                    <a:lumMod val="75000"/>
                  </a:srgbClr>
                </a:solidFill>
                <a:latin typeface="微软雅黑" pitchFamily="34" charset="-122"/>
                <a:ea typeface="微软雅黑" panose="020B0503020204020204" pitchFamily="34" charset="-122"/>
              </a:rPr>
              <a:t>点击添加文本</a:t>
            </a:r>
            <a:r>
              <a:rPr lang="en-US" altLang="zh-CN" sz="1400" dirty="0">
                <a:solidFill>
                  <a:srgbClr val="6C6C6C">
                    <a:lumMod val="75000"/>
                  </a:srgbClr>
                </a:solidFill>
                <a:latin typeface="微软雅黑" pitchFamily="34" charset="-122"/>
                <a:ea typeface="微软雅黑" panose="020B0503020204020204" pitchFamily="34" charset="-122"/>
              </a:rPr>
              <a:t/>
            </a:r>
            <a:br>
              <a:rPr lang="en-US" altLang="zh-CN" sz="1400" dirty="0">
                <a:solidFill>
                  <a:srgbClr val="6C6C6C">
                    <a:lumMod val="75000"/>
                  </a:srgbClr>
                </a:solidFill>
                <a:latin typeface="微软雅黑" pitchFamily="34" charset="-122"/>
                <a:ea typeface="微软雅黑" panose="020B0503020204020204" pitchFamily="34" charset="-122"/>
              </a:rPr>
            </a:br>
            <a:r>
              <a:rPr lang="en-US" altLang="zh-CN" sz="1400" dirty="0">
                <a:solidFill>
                  <a:srgbClr val="6C6C6C">
                    <a:lumMod val="75000"/>
                  </a:srgbClr>
                </a:solidFill>
                <a:latin typeface="微软雅黑" pitchFamily="34" charset="-122"/>
                <a:ea typeface="微软雅黑" panose="020B0503020204020204" pitchFamily="34" charset="-122"/>
              </a:rPr>
              <a:t/>
            </a:r>
            <a:br>
              <a:rPr lang="en-US" altLang="zh-CN" sz="1400" dirty="0">
                <a:solidFill>
                  <a:srgbClr val="6C6C6C">
                    <a:lumMod val="75000"/>
                  </a:srgbClr>
                </a:solidFill>
                <a:latin typeface="微软雅黑" pitchFamily="34" charset="-122"/>
                <a:ea typeface="微软雅黑" panose="020B0503020204020204" pitchFamily="34" charset="-122"/>
              </a:rPr>
            </a:br>
            <a:r>
              <a:rPr lang="zh-CN" altLang="en-US" sz="1400" dirty="0">
                <a:solidFill>
                  <a:srgbClr val="6C6C6C">
                    <a:lumMod val="75000"/>
                  </a:srgbClr>
                </a:solidFill>
                <a:latin typeface="微软雅黑" pitchFamily="34" charset="-122"/>
                <a:ea typeface="微软雅黑" panose="020B0503020204020204" pitchFamily="34" charset="-122"/>
              </a:rPr>
              <a:t>点击添加文本</a:t>
            </a:r>
          </a:p>
          <a:p>
            <a:pPr algn="ctr" defTabSz="1212449" eaLnBrk="0" fontAlgn="ctr" hangingPunct="0">
              <a:spcBef>
                <a:spcPct val="0"/>
              </a:spcBef>
              <a:spcAft>
                <a:spcPct val="0"/>
              </a:spcAft>
              <a:buClr>
                <a:srgbClr val="FF0000"/>
              </a:buClr>
              <a:buSzPct val="70000"/>
            </a:pPr>
            <a:r>
              <a:rPr lang="zh-CN" altLang="en-US" sz="1400" dirty="0">
                <a:solidFill>
                  <a:srgbClr val="6C6C6C">
                    <a:lumMod val="75000"/>
                  </a:srgbClr>
                </a:solidFill>
                <a:latin typeface="微软雅黑" pitchFamily="34" charset="-122"/>
                <a:ea typeface="微软雅黑" panose="020B0503020204020204" pitchFamily="34" charset="-122"/>
              </a:rPr>
              <a:t>点击添加文本</a:t>
            </a:r>
            <a:r>
              <a:rPr lang="en-US" altLang="zh-CN" sz="1400" dirty="0">
                <a:solidFill>
                  <a:srgbClr val="6C6C6C">
                    <a:lumMod val="75000"/>
                  </a:srgbClr>
                </a:solidFill>
                <a:latin typeface="微软雅黑" pitchFamily="34" charset="-122"/>
                <a:ea typeface="微软雅黑" panose="020B0503020204020204" pitchFamily="34" charset="-122"/>
              </a:rPr>
              <a:t/>
            </a:r>
            <a:br>
              <a:rPr lang="en-US" altLang="zh-CN" sz="1400" dirty="0">
                <a:solidFill>
                  <a:srgbClr val="6C6C6C">
                    <a:lumMod val="75000"/>
                  </a:srgbClr>
                </a:solidFill>
                <a:latin typeface="微软雅黑" pitchFamily="34" charset="-122"/>
                <a:ea typeface="微软雅黑" panose="020B0503020204020204" pitchFamily="34" charset="-122"/>
              </a:rPr>
            </a:br>
            <a:r>
              <a:rPr lang="zh-CN" altLang="en-US" sz="1400" dirty="0">
                <a:solidFill>
                  <a:srgbClr val="6C6C6C">
                    <a:lumMod val="75000"/>
                  </a:srgbClr>
                </a:solidFill>
                <a:latin typeface="微软雅黑" pitchFamily="34" charset="-122"/>
                <a:ea typeface="微软雅黑" panose="020B0503020204020204" pitchFamily="34" charset="-122"/>
              </a:rPr>
              <a:t>点击添加文本</a:t>
            </a:r>
          </a:p>
        </p:txBody>
      </p:sp>
      <p:cxnSp>
        <p:nvCxnSpPr>
          <p:cNvPr id="28" name="直接连接符 27"/>
          <p:cNvCxnSpPr/>
          <p:nvPr/>
        </p:nvCxnSpPr>
        <p:spPr>
          <a:xfrm flipH="1">
            <a:off x="4483597" y="2182831"/>
            <a:ext cx="1588" cy="4408048"/>
          </a:xfrm>
          <a:prstGeom prst="line">
            <a:avLst/>
          </a:prstGeom>
          <a:solidFill>
            <a:schemeClr val="accent1"/>
          </a:solidFill>
          <a:ln w="12700" cap="flat" cmpd="sng" algn="ctr">
            <a:solidFill>
              <a:schemeClr val="tx1">
                <a:lumMod val="85000"/>
                <a:lumOff val="15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9" name="组合 28"/>
          <p:cNvGrpSpPr/>
          <p:nvPr/>
        </p:nvGrpSpPr>
        <p:grpSpPr>
          <a:xfrm>
            <a:off x="6745786" y="3711263"/>
            <a:ext cx="1850639" cy="786078"/>
            <a:chOff x="7500172" y="3672780"/>
            <a:chExt cx="2076669" cy="882316"/>
          </a:xfrm>
          <a:solidFill>
            <a:srgbClr val="873DAB"/>
          </a:solidFill>
          <a:effectLst/>
        </p:grpSpPr>
        <p:grpSp>
          <p:nvGrpSpPr>
            <p:cNvPr id="30" name="组合 29"/>
            <p:cNvGrpSpPr/>
            <p:nvPr/>
          </p:nvGrpSpPr>
          <p:grpSpPr>
            <a:xfrm>
              <a:off x="7500172" y="3672780"/>
              <a:ext cx="2076669" cy="882316"/>
              <a:chOff x="2582250" y="5541358"/>
              <a:chExt cx="2076669" cy="882316"/>
            </a:xfrm>
            <a:grpFill/>
          </p:grpSpPr>
          <p:sp>
            <p:nvSpPr>
              <p:cNvPr id="32" name="圆角矩形 31"/>
              <p:cNvSpPr/>
              <p:nvPr/>
            </p:nvSpPr>
            <p:spPr bwMode="auto">
              <a:xfrm>
                <a:off x="2582250" y="5541358"/>
                <a:ext cx="2076669" cy="882316"/>
              </a:xfrm>
              <a:prstGeom prst="roundRect">
                <a:avLst>
                  <a:gd name="adj" fmla="val 10568"/>
                </a:avLst>
              </a:prstGeom>
              <a:grpFill/>
              <a:ln w="7938" cap="flat">
                <a:noFill/>
                <a:prstDash val="solid"/>
                <a:miter lim="800000"/>
                <a:headEnd/>
                <a:tailEnd/>
              </a:ln>
              <a:effectLst/>
            </p:spPr>
            <p:txBody>
              <a:bodyPr vert="horz" wrap="square" lIns="114673" tIns="57337" rIns="114673" bIns="57337" numCol="1" anchor="t" anchorCtr="0" compatLnSpc="1">
                <a:prstTxWarp prst="textNoShape">
                  <a:avLst/>
                </a:prstTxWarp>
              </a:bodyPr>
              <a:lstStyle/>
              <a:p>
                <a:pPr defTabSz="1212449" fontAlgn="base">
                  <a:spcBef>
                    <a:spcPct val="0"/>
                  </a:spcBef>
                  <a:spcAft>
                    <a:spcPct val="0"/>
                  </a:spcAft>
                </a:pPr>
                <a:endParaRPr lang="zh-CN" altLang="en-US" sz="2383">
                  <a:solidFill>
                    <a:srgbClr val="6C6C6C"/>
                  </a:solidFill>
                  <a:latin typeface="微软雅黑"/>
                </a:endParaRPr>
              </a:p>
            </p:txBody>
          </p:sp>
          <p:sp>
            <p:nvSpPr>
              <p:cNvPr id="33" name="圆角矩形 32"/>
              <p:cNvSpPr/>
              <p:nvPr/>
            </p:nvSpPr>
            <p:spPr bwMode="auto">
              <a:xfrm>
                <a:off x="2675090" y="5620577"/>
                <a:ext cx="1896899" cy="727516"/>
              </a:xfrm>
              <a:prstGeom prst="roundRect">
                <a:avLst>
                  <a:gd name="adj" fmla="val 10568"/>
                </a:avLst>
              </a:prstGeom>
              <a:grpFill/>
              <a:ln w="7938" cap="flat">
                <a:noFill/>
                <a:prstDash val="solid"/>
                <a:miter lim="800000"/>
                <a:headEnd/>
                <a:tailEnd/>
              </a:ln>
              <a:effectLst/>
            </p:spPr>
            <p:txBody>
              <a:bodyPr vert="horz" wrap="square" lIns="114673" tIns="57337" rIns="114673" bIns="57337" numCol="1" anchor="t" anchorCtr="0" compatLnSpc="1">
                <a:prstTxWarp prst="textNoShape">
                  <a:avLst/>
                </a:prstTxWarp>
              </a:bodyPr>
              <a:lstStyle/>
              <a:p>
                <a:pPr defTabSz="1212449" fontAlgn="base">
                  <a:spcBef>
                    <a:spcPct val="0"/>
                  </a:spcBef>
                  <a:spcAft>
                    <a:spcPct val="0"/>
                  </a:spcAft>
                </a:pPr>
                <a:endParaRPr lang="zh-CN" altLang="en-US" sz="2383">
                  <a:solidFill>
                    <a:srgbClr val="6C6C6C"/>
                  </a:solidFill>
                  <a:latin typeface="微软雅黑"/>
                </a:endParaRPr>
              </a:p>
            </p:txBody>
          </p:sp>
        </p:grpSp>
        <p:sp>
          <p:nvSpPr>
            <p:cNvPr id="31" name="矩形 30"/>
            <p:cNvSpPr>
              <a:spLocks noChangeArrowheads="1"/>
            </p:cNvSpPr>
            <p:nvPr/>
          </p:nvSpPr>
          <p:spPr bwMode="auto">
            <a:xfrm>
              <a:off x="7648408" y="3924496"/>
              <a:ext cx="1633649" cy="483800"/>
            </a:xfrm>
            <a:prstGeom prst="rect">
              <a:avLst/>
            </a:prstGeom>
            <a:grpFill/>
            <a:ln w="7" cap="flat">
              <a:noFill/>
              <a:prstDash val="solid"/>
              <a:miter lim="800000"/>
              <a:headEnd/>
              <a:tailEnd/>
            </a:ln>
          </p:spPr>
          <p:txBody>
            <a:bodyPr vert="horz" wrap="square" lIns="114673" tIns="57337" rIns="114673" bIns="57337" numCol="1" anchor="t" anchorCtr="0" compatLnSpc="1">
              <a:prstTxWarp prst="textNoShape">
                <a:avLst/>
              </a:prstTxWarp>
            </a:bodyPr>
            <a:lstStyle/>
            <a:p>
              <a:pPr algn="ctr" defTabSz="1212449" fontAlgn="base">
                <a:spcBef>
                  <a:spcPct val="0"/>
                </a:spcBef>
                <a:spcAft>
                  <a:spcPct val="0"/>
                </a:spcAft>
              </a:pPr>
              <a:r>
                <a:rPr lang="zh-CN" altLang="en-US" sz="1881" dirty="0">
                  <a:solidFill>
                    <a:srgbClr val="F8F8F8"/>
                  </a:solidFill>
                  <a:latin typeface="微软雅黑"/>
                </a:rPr>
                <a:t>三月份</a:t>
              </a:r>
            </a:p>
          </p:txBody>
        </p:sp>
      </p:grpSp>
      <p:cxnSp>
        <p:nvCxnSpPr>
          <p:cNvPr id="34" name="直接连接符 33"/>
          <p:cNvCxnSpPr/>
          <p:nvPr/>
        </p:nvCxnSpPr>
        <p:spPr>
          <a:xfrm flipH="1">
            <a:off x="6601131" y="2182831"/>
            <a:ext cx="1588" cy="4408048"/>
          </a:xfrm>
          <a:prstGeom prst="line">
            <a:avLst/>
          </a:prstGeom>
          <a:solidFill>
            <a:schemeClr val="accent1"/>
          </a:solidFill>
          <a:ln w="12700" cap="flat" cmpd="sng" algn="ctr">
            <a:solidFill>
              <a:schemeClr val="tx1">
                <a:lumMod val="85000"/>
                <a:lumOff val="15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矩形 87"/>
          <p:cNvSpPr>
            <a:spLocks noChangeArrowheads="1"/>
          </p:cNvSpPr>
          <p:nvPr/>
        </p:nvSpPr>
        <p:spPr bwMode="auto">
          <a:xfrm>
            <a:off x="6816988" y="4558879"/>
            <a:ext cx="1571295" cy="1631206"/>
          </a:xfrm>
          <a:prstGeom prst="rect">
            <a:avLst/>
          </a:prstGeom>
          <a:noFill/>
          <a:ln w="9525">
            <a:noFill/>
            <a:miter lim="800000"/>
            <a:headEnd/>
            <a:tailEnd/>
          </a:ln>
        </p:spPr>
        <p:txBody>
          <a:bodyPr wrap="square" lIns="121908" tIns="60955" rIns="121908" bIns="60955">
            <a:spAutoFit/>
          </a:bodyPr>
          <a:lstStyle/>
          <a:p>
            <a:pPr algn="ctr" defTabSz="1212449" eaLnBrk="0" fontAlgn="ctr" hangingPunct="0">
              <a:spcBef>
                <a:spcPct val="0"/>
              </a:spcBef>
              <a:spcAft>
                <a:spcPct val="0"/>
              </a:spcAft>
              <a:buClr>
                <a:srgbClr val="FF0000"/>
              </a:buClr>
              <a:buSzPct val="70000"/>
            </a:pPr>
            <a:r>
              <a:rPr lang="zh-CN" altLang="en-US" sz="1400" dirty="0">
                <a:solidFill>
                  <a:srgbClr val="6C6C6C">
                    <a:lumMod val="75000"/>
                  </a:srgbClr>
                </a:solidFill>
                <a:latin typeface="微软雅黑" pitchFamily="34" charset="-122"/>
                <a:ea typeface="微软雅黑" panose="020B0503020204020204" pitchFamily="34" charset="-122"/>
              </a:rPr>
              <a:t>点击添加文本</a:t>
            </a:r>
            <a:r>
              <a:rPr lang="en-US" altLang="zh-CN" sz="1400" dirty="0">
                <a:solidFill>
                  <a:srgbClr val="6C6C6C">
                    <a:lumMod val="75000"/>
                  </a:srgbClr>
                </a:solidFill>
                <a:latin typeface="微软雅黑" pitchFamily="34" charset="-122"/>
                <a:ea typeface="微软雅黑" panose="020B0503020204020204" pitchFamily="34" charset="-122"/>
              </a:rPr>
              <a:t/>
            </a:r>
            <a:br>
              <a:rPr lang="en-US" altLang="zh-CN" sz="1400" dirty="0">
                <a:solidFill>
                  <a:srgbClr val="6C6C6C">
                    <a:lumMod val="75000"/>
                  </a:srgbClr>
                </a:solidFill>
                <a:latin typeface="微软雅黑" pitchFamily="34" charset="-122"/>
                <a:ea typeface="微软雅黑" panose="020B0503020204020204" pitchFamily="34" charset="-122"/>
              </a:rPr>
            </a:br>
            <a:r>
              <a:rPr lang="zh-CN" altLang="en-US" sz="1400" dirty="0">
                <a:solidFill>
                  <a:srgbClr val="6C6C6C">
                    <a:lumMod val="75000"/>
                  </a:srgbClr>
                </a:solidFill>
                <a:latin typeface="微软雅黑" pitchFamily="34" charset="-122"/>
                <a:ea typeface="微软雅黑" panose="020B0503020204020204" pitchFamily="34" charset="-122"/>
              </a:rPr>
              <a:t>点击添加文本</a:t>
            </a:r>
          </a:p>
          <a:p>
            <a:pPr algn="ctr" defTabSz="1212449" eaLnBrk="0" fontAlgn="ctr" hangingPunct="0">
              <a:spcBef>
                <a:spcPct val="0"/>
              </a:spcBef>
              <a:spcAft>
                <a:spcPct val="0"/>
              </a:spcAft>
              <a:buClr>
                <a:srgbClr val="FF0000"/>
              </a:buClr>
              <a:buSzPct val="70000"/>
            </a:pPr>
            <a:r>
              <a:rPr lang="zh-CN" altLang="en-US" sz="1400" dirty="0">
                <a:solidFill>
                  <a:srgbClr val="6C6C6C">
                    <a:lumMod val="75000"/>
                  </a:srgbClr>
                </a:solidFill>
                <a:latin typeface="微软雅黑" pitchFamily="34" charset="-122"/>
                <a:ea typeface="微软雅黑" panose="020B0503020204020204" pitchFamily="34" charset="-122"/>
              </a:rPr>
              <a:t>点击添加文本</a:t>
            </a:r>
            <a:r>
              <a:rPr lang="en-US" altLang="zh-CN" sz="1400" dirty="0">
                <a:solidFill>
                  <a:srgbClr val="6C6C6C">
                    <a:lumMod val="75000"/>
                  </a:srgbClr>
                </a:solidFill>
                <a:latin typeface="微软雅黑" pitchFamily="34" charset="-122"/>
                <a:ea typeface="微软雅黑" panose="020B0503020204020204" pitchFamily="34" charset="-122"/>
              </a:rPr>
              <a:t/>
            </a:r>
            <a:br>
              <a:rPr lang="en-US" altLang="zh-CN" sz="1400" dirty="0">
                <a:solidFill>
                  <a:srgbClr val="6C6C6C">
                    <a:lumMod val="75000"/>
                  </a:srgbClr>
                </a:solidFill>
                <a:latin typeface="微软雅黑" pitchFamily="34" charset="-122"/>
                <a:ea typeface="微软雅黑" panose="020B0503020204020204" pitchFamily="34" charset="-122"/>
              </a:rPr>
            </a:br>
            <a:r>
              <a:rPr lang="en-US" altLang="zh-CN" sz="1400" dirty="0">
                <a:solidFill>
                  <a:srgbClr val="6C6C6C">
                    <a:lumMod val="75000"/>
                  </a:srgbClr>
                </a:solidFill>
                <a:latin typeface="微软雅黑" pitchFamily="34" charset="-122"/>
                <a:ea typeface="微软雅黑" panose="020B0503020204020204" pitchFamily="34" charset="-122"/>
              </a:rPr>
              <a:t/>
            </a:r>
            <a:br>
              <a:rPr lang="en-US" altLang="zh-CN" sz="1400" dirty="0">
                <a:solidFill>
                  <a:srgbClr val="6C6C6C">
                    <a:lumMod val="75000"/>
                  </a:srgbClr>
                </a:solidFill>
                <a:latin typeface="微软雅黑" pitchFamily="34" charset="-122"/>
                <a:ea typeface="微软雅黑" panose="020B0503020204020204" pitchFamily="34" charset="-122"/>
              </a:rPr>
            </a:br>
            <a:r>
              <a:rPr lang="zh-CN" altLang="en-US" sz="1400" dirty="0">
                <a:solidFill>
                  <a:srgbClr val="6C6C6C">
                    <a:lumMod val="75000"/>
                  </a:srgbClr>
                </a:solidFill>
                <a:latin typeface="微软雅黑" pitchFamily="34" charset="-122"/>
                <a:ea typeface="微软雅黑" panose="020B0503020204020204" pitchFamily="34" charset="-122"/>
              </a:rPr>
              <a:t>点击添加文本</a:t>
            </a:r>
          </a:p>
          <a:p>
            <a:pPr algn="ctr" defTabSz="1212449" eaLnBrk="0" fontAlgn="ctr" hangingPunct="0">
              <a:spcBef>
                <a:spcPct val="0"/>
              </a:spcBef>
              <a:spcAft>
                <a:spcPct val="0"/>
              </a:spcAft>
              <a:buClr>
                <a:srgbClr val="FF0000"/>
              </a:buClr>
              <a:buSzPct val="70000"/>
            </a:pPr>
            <a:r>
              <a:rPr lang="zh-CN" altLang="en-US" sz="1400" dirty="0">
                <a:solidFill>
                  <a:srgbClr val="6C6C6C">
                    <a:lumMod val="75000"/>
                  </a:srgbClr>
                </a:solidFill>
                <a:latin typeface="微软雅黑" pitchFamily="34" charset="-122"/>
                <a:ea typeface="微软雅黑" panose="020B0503020204020204" pitchFamily="34" charset="-122"/>
              </a:rPr>
              <a:t>点击添加文本</a:t>
            </a:r>
            <a:r>
              <a:rPr lang="en-US" altLang="zh-CN" sz="1400" dirty="0">
                <a:solidFill>
                  <a:srgbClr val="6C6C6C">
                    <a:lumMod val="75000"/>
                  </a:srgbClr>
                </a:solidFill>
                <a:latin typeface="微软雅黑" pitchFamily="34" charset="-122"/>
                <a:ea typeface="微软雅黑" panose="020B0503020204020204" pitchFamily="34" charset="-122"/>
              </a:rPr>
              <a:t/>
            </a:r>
            <a:br>
              <a:rPr lang="en-US" altLang="zh-CN" sz="1400" dirty="0">
                <a:solidFill>
                  <a:srgbClr val="6C6C6C">
                    <a:lumMod val="75000"/>
                  </a:srgbClr>
                </a:solidFill>
                <a:latin typeface="微软雅黑" pitchFamily="34" charset="-122"/>
                <a:ea typeface="微软雅黑" panose="020B0503020204020204" pitchFamily="34" charset="-122"/>
              </a:rPr>
            </a:br>
            <a:r>
              <a:rPr lang="zh-CN" altLang="en-US" sz="1400" dirty="0">
                <a:solidFill>
                  <a:srgbClr val="6C6C6C">
                    <a:lumMod val="75000"/>
                  </a:srgbClr>
                </a:solidFill>
                <a:latin typeface="微软雅黑" pitchFamily="34" charset="-122"/>
                <a:ea typeface="微软雅黑" panose="020B0503020204020204" pitchFamily="34" charset="-122"/>
              </a:rPr>
              <a:t>点击添加文本</a:t>
            </a:r>
          </a:p>
        </p:txBody>
      </p:sp>
      <p:grpSp>
        <p:nvGrpSpPr>
          <p:cNvPr id="36" name="组合 35"/>
          <p:cNvGrpSpPr/>
          <p:nvPr/>
        </p:nvGrpSpPr>
        <p:grpSpPr>
          <a:xfrm>
            <a:off x="8824301" y="2861031"/>
            <a:ext cx="1850639" cy="786078"/>
            <a:chOff x="9832547" y="2718456"/>
            <a:chExt cx="2076669" cy="882316"/>
          </a:xfrm>
          <a:solidFill>
            <a:srgbClr val="DA57A3"/>
          </a:solidFill>
          <a:effectLst/>
        </p:grpSpPr>
        <p:grpSp>
          <p:nvGrpSpPr>
            <p:cNvPr id="37" name="组合 36"/>
            <p:cNvGrpSpPr/>
            <p:nvPr/>
          </p:nvGrpSpPr>
          <p:grpSpPr>
            <a:xfrm>
              <a:off x="9832547" y="2718456"/>
              <a:ext cx="2076669" cy="882316"/>
              <a:chOff x="2582250" y="5541358"/>
              <a:chExt cx="2076669" cy="882316"/>
            </a:xfrm>
            <a:grpFill/>
          </p:grpSpPr>
          <p:sp>
            <p:nvSpPr>
              <p:cNvPr id="39" name="圆角矩形 38"/>
              <p:cNvSpPr/>
              <p:nvPr/>
            </p:nvSpPr>
            <p:spPr bwMode="auto">
              <a:xfrm>
                <a:off x="2582250" y="5541358"/>
                <a:ext cx="2076669" cy="882316"/>
              </a:xfrm>
              <a:prstGeom prst="roundRect">
                <a:avLst>
                  <a:gd name="adj" fmla="val 10568"/>
                </a:avLst>
              </a:prstGeom>
              <a:grpFill/>
              <a:ln w="7938" cap="flat">
                <a:noFill/>
                <a:prstDash val="solid"/>
                <a:miter lim="800000"/>
                <a:headEnd/>
                <a:tailEnd/>
              </a:ln>
              <a:effectLst/>
            </p:spPr>
            <p:txBody>
              <a:bodyPr vert="horz" wrap="square" lIns="114673" tIns="57337" rIns="114673" bIns="57337" numCol="1" anchor="t" anchorCtr="0" compatLnSpc="1">
                <a:prstTxWarp prst="textNoShape">
                  <a:avLst/>
                </a:prstTxWarp>
              </a:bodyPr>
              <a:lstStyle/>
              <a:p>
                <a:pPr defTabSz="1212449" fontAlgn="base">
                  <a:spcBef>
                    <a:spcPct val="0"/>
                  </a:spcBef>
                  <a:spcAft>
                    <a:spcPct val="0"/>
                  </a:spcAft>
                </a:pPr>
                <a:endParaRPr lang="zh-CN" altLang="en-US" sz="2383">
                  <a:solidFill>
                    <a:srgbClr val="6C6C6C"/>
                  </a:solidFill>
                  <a:latin typeface="微软雅黑"/>
                </a:endParaRPr>
              </a:p>
            </p:txBody>
          </p:sp>
          <p:sp>
            <p:nvSpPr>
              <p:cNvPr id="40" name="圆角矩形 39"/>
              <p:cNvSpPr/>
              <p:nvPr/>
            </p:nvSpPr>
            <p:spPr bwMode="auto">
              <a:xfrm>
                <a:off x="2675090" y="5620577"/>
                <a:ext cx="1896899" cy="727516"/>
              </a:xfrm>
              <a:prstGeom prst="roundRect">
                <a:avLst>
                  <a:gd name="adj" fmla="val 10568"/>
                </a:avLst>
              </a:prstGeom>
              <a:grpFill/>
              <a:ln w="7938" cap="flat">
                <a:noFill/>
                <a:prstDash val="solid"/>
                <a:miter lim="800000"/>
                <a:headEnd/>
                <a:tailEnd/>
              </a:ln>
              <a:effectLst/>
            </p:spPr>
            <p:txBody>
              <a:bodyPr vert="horz" wrap="square" lIns="114673" tIns="57337" rIns="114673" bIns="57337" numCol="1" anchor="t" anchorCtr="0" compatLnSpc="1">
                <a:prstTxWarp prst="textNoShape">
                  <a:avLst/>
                </a:prstTxWarp>
              </a:bodyPr>
              <a:lstStyle/>
              <a:p>
                <a:pPr defTabSz="1212449" fontAlgn="base">
                  <a:spcBef>
                    <a:spcPct val="0"/>
                  </a:spcBef>
                  <a:spcAft>
                    <a:spcPct val="0"/>
                  </a:spcAft>
                </a:pPr>
                <a:endParaRPr lang="zh-CN" altLang="en-US" sz="2383">
                  <a:solidFill>
                    <a:srgbClr val="6C6C6C"/>
                  </a:solidFill>
                  <a:latin typeface="微软雅黑"/>
                </a:endParaRPr>
              </a:p>
            </p:txBody>
          </p:sp>
        </p:grpSp>
        <p:sp>
          <p:nvSpPr>
            <p:cNvPr id="38" name="矩形 37"/>
            <p:cNvSpPr>
              <a:spLocks noChangeArrowheads="1"/>
            </p:cNvSpPr>
            <p:nvPr/>
          </p:nvSpPr>
          <p:spPr bwMode="auto">
            <a:xfrm>
              <a:off x="10054058" y="2961968"/>
              <a:ext cx="1633649" cy="483800"/>
            </a:xfrm>
            <a:prstGeom prst="rect">
              <a:avLst/>
            </a:prstGeom>
            <a:grpFill/>
            <a:ln w="7" cap="flat">
              <a:noFill/>
              <a:prstDash val="solid"/>
              <a:miter lim="800000"/>
              <a:headEnd/>
              <a:tailEnd/>
            </a:ln>
          </p:spPr>
          <p:txBody>
            <a:bodyPr vert="horz" wrap="square" lIns="114673" tIns="57337" rIns="114673" bIns="57337" numCol="1" anchor="t" anchorCtr="0" compatLnSpc="1">
              <a:prstTxWarp prst="textNoShape">
                <a:avLst/>
              </a:prstTxWarp>
            </a:bodyPr>
            <a:lstStyle/>
            <a:p>
              <a:pPr algn="ctr" defTabSz="1212449" fontAlgn="base">
                <a:spcBef>
                  <a:spcPct val="0"/>
                </a:spcBef>
                <a:spcAft>
                  <a:spcPct val="0"/>
                </a:spcAft>
              </a:pPr>
              <a:r>
                <a:rPr lang="zh-CN" altLang="en-US" sz="1881" dirty="0">
                  <a:solidFill>
                    <a:srgbClr val="F8F8F8"/>
                  </a:solidFill>
                  <a:latin typeface="微软雅黑"/>
                </a:rPr>
                <a:t>四月份</a:t>
              </a:r>
            </a:p>
          </p:txBody>
        </p:sp>
      </p:grpSp>
      <p:sp>
        <p:nvSpPr>
          <p:cNvPr id="41" name="矩形 87"/>
          <p:cNvSpPr>
            <a:spLocks noChangeArrowheads="1"/>
          </p:cNvSpPr>
          <p:nvPr/>
        </p:nvSpPr>
        <p:spPr bwMode="auto">
          <a:xfrm>
            <a:off x="8960802" y="3701337"/>
            <a:ext cx="1571295" cy="1631206"/>
          </a:xfrm>
          <a:prstGeom prst="rect">
            <a:avLst/>
          </a:prstGeom>
          <a:noFill/>
          <a:ln w="9525">
            <a:noFill/>
            <a:miter lim="800000"/>
            <a:headEnd/>
            <a:tailEnd/>
          </a:ln>
        </p:spPr>
        <p:txBody>
          <a:bodyPr wrap="square" lIns="121908" tIns="60955" rIns="121908" bIns="60955">
            <a:spAutoFit/>
          </a:bodyPr>
          <a:lstStyle/>
          <a:p>
            <a:pPr algn="ctr" defTabSz="1212449" eaLnBrk="0" fontAlgn="ctr" hangingPunct="0">
              <a:spcBef>
                <a:spcPct val="0"/>
              </a:spcBef>
              <a:spcAft>
                <a:spcPct val="0"/>
              </a:spcAft>
              <a:buClr>
                <a:srgbClr val="FF0000"/>
              </a:buClr>
              <a:buSzPct val="70000"/>
            </a:pPr>
            <a:r>
              <a:rPr lang="zh-CN" altLang="en-US" sz="1400" dirty="0">
                <a:solidFill>
                  <a:srgbClr val="6C6C6C">
                    <a:lumMod val="75000"/>
                  </a:srgbClr>
                </a:solidFill>
                <a:latin typeface="微软雅黑" pitchFamily="34" charset="-122"/>
                <a:ea typeface="微软雅黑" panose="020B0503020204020204" pitchFamily="34" charset="-122"/>
              </a:rPr>
              <a:t>点击添加文本</a:t>
            </a:r>
            <a:r>
              <a:rPr lang="en-US" altLang="zh-CN" sz="1400" dirty="0">
                <a:solidFill>
                  <a:srgbClr val="6C6C6C">
                    <a:lumMod val="75000"/>
                  </a:srgbClr>
                </a:solidFill>
                <a:latin typeface="微软雅黑" pitchFamily="34" charset="-122"/>
                <a:ea typeface="微软雅黑" panose="020B0503020204020204" pitchFamily="34" charset="-122"/>
              </a:rPr>
              <a:t/>
            </a:r>
            <a:br>
              <a:rPr lang="en-US" altLang="zh-CN" sz="1400" dirty="0">
                <a:solidFill>
                  <a:srgbClr val="6C6C6C">
                    <a:lumMod val="75000"/>
                  </a:srgbClr>
                </a:solidFill>
                <a:latin typeface="微软雅黑" pitchFamily="34" charset="-122"/>
                <a:ea typeface="微软雅黑" panose="020B0503020204020204" pitchFamily="34" charset="-122"/>
              </a:rPr>
            </a:br>
            <a:r>
              <a:rPr lang="zh-CN" altLang="en-US" sz="1400" dirty="0">
                <a:solidFill>
                  <a:srgbClr val="6C6C6C">
                    <a:lumMod val="75000"/>
                  </a:srgbClr>
                </a:solidFill>
                <a:latin typeface="微软雅黑" pitchFamily="34" charset="-122"/>
                <a:ea typeface="微软雅黑" panose="020B0503020204020204" pitchFamily="34" charset="-122"/>
              </a:rPr>
              <a:t>点击添加文本</a:t>
            </a:r>
          </a:p>
          <a:p>
            <a:pPr algn="ctr" defTabSz="1212449" eaLnBrk="0" fontAlgn="ctr" hangingPunct="0">
              <a:spcBef>
                <a:spcPct val="0"/>
              </a:spcBef>
              <a:spcAft>
                <a:spcPct val="0"/>
              </a:spcAft>
              <a:buClr>
                <a:srgbClr val="FF0000"/>
              </a:buClr>
              <a:buSzPct val="70000"/>
            </a:pPr>
            <a:r>
              <a:rPr lang="zh-CN" altLang="en-US" sz="1400" dirty="0">
                <a:solidFill>
                  <a:srgbClr val="6C6C6C">
                    <a:lumMod val="75000"/>
                  </a:srgbClr>
                </a:solidFill>
                <a:latin typeface="微软雅黑" pitchFamily="34" charset="-122"/>
                <a:ea typeface="微软雅黑" panose="020B0503020204020204" pitchFamily="34" charset="-122"/>
              </a:rPr>
              <a:t>点击添加文本</a:t>
            </a:r>
            <a:r>
              <a:rPr lang="en-US" altLang="zh-CN" sz="1400" dirty="0">
                <a:solidFill>
                  <a:srgbClr val="6C6C6C">
                    <a:lumMod val="75000"/>
                  </a:srgbClr>
                </a:solidFill>
                <a:latin typeface="微软雅黑" pitchFamily="34" charset="-122"/>
                <a:ea typeface="微软雅黑" panose="020B0503020204020204" pitchFamily="34" charset="-122"/>
              </a:rPr>
              <a:t/>
            </a:r>
            <a:br>
              <a:rPr lang="en-US" altLang="zh-CN" sz="1400" dirty="0">
                <a:solidFill>
                  <a:srgbClr val="6C6C6C">
                    <a:lumMod val="75000"/>
                  </a:srgbClr>
                </a:solidFill>
                <a:latin typeface="微软雅黑" pitchFamily="34" charset="-122"/>
                <a:ea typeface="微软雅黑" panose="020B0503020204020204" pitchFamily="34" charset="-122"/>
              </a:rPr>
            </a:br>
            <a:r>
              <a:rPr lang="en-US" altLang="zh-CN" sz="1400" dirty="0">
                <a:solidFill>
                  <a:srgbClr val="6C6C6C">
                    <a:lumMod val="75000"/>
                  </a:srgbClr>
                </a:solidFill>
                <a:latin typeface="微软雅黑" pitchFamily="34" charset="-122"/>
                <a:ea typeface="微软雅黑" panose="020B0503020204020204" pitchFamily="34" charset="-122"/>
              </a:rPr>
              <a:t/>
            </a:r>
            <a:br>
              <a:rPr lang="en-US" altLang="zh-CN" sz="1400" dirty="0">
                <a:solidFill>
                  <a:srgbClr val="6C6C6C">
                    <a:lumMod val="75000"/>
                  </a:srgbClr>
                </a:solidFill>
                <a:latin typeface="微软雅黑" pitchFamily="34" charset="-122"/>
                <a:ea typeface="微软雅黑" panose="020B0503020204020204" pitchFamily="34" charset="-122"/>
              </a:rPr>
            </a:br>
            <a:r>
              <a:rPr lang="zh-CN" altLang="en-US" sz="1400" dirty="0">
                <a:solidFill>
                  <a:srgbClr val="6C6C6C">
                    <a:lumMod val="75000"/>
                  </a:srgbClr>
                </a:solidFill>
                <a:latin typeface="微软雅黑" pitchFamily="34" charset="-122"/>
                <a:ea typeface="微软雅黑" panose="020B0503020204020204" pitchFamily="34" charset="-122"/>
              </a:rPr>
              <a:t>点击添加文本</a:t>
            </a:r>
          </a:p>
          <a:p>
            <a:pPr algn="ctr" defTabSz="1212449" eaLnBrk="0" fontAlgn="ctr" hangingPunct="0">
              <a:spcBef>
                <a:spcPct val="0"/>
              </a:spcBef>
              <a:spcAft>
                <a:spcPct val="0"/>
              </a:spcAft>
              <a:buClr>
                <a:srgbClr val="FF0000"/>
              </a:buClr>
              <a:buSzPct val="70000"/>
            </a:pPr>
            <a:r>
              <a:rPr lang="zh-CN" altLang="en-US" sz="1400" dirty="0">
                <a:solidFill>
                  <a:srgbClr val="6C6C6C">
                    <a:lumMod val="75000"/>
                  </a:srgbClr>
                </a:solidFill>
                <a:latin typeface="微软雅黑" pitchFamily="34" charset="-122"/>
                <a:ea typeface="微软雅黑" panose="020B0503020204020204" pitchFamily="34" charset="-122"/>
              </a:rPr>
              <a:t>点击添加文本</a:t>
            </a:r>
            <a:r>
              <a:rPr lang="en-US" altLang="zh-CN" sz="1400" dirty="0">
                <a:solidFill>
                  <a:srgbClr val="6C6C6C">
                    <a:lumMod val="75000"/>
                  </a:srgbClr>
                </a:solidFill>
                <a:latin typeface="微软雅黑" pitchFamily="34" charset="-122"/>
                <a:ea typeface="微软雅黑" panose="020B0503020204020204" pitchFamily="34" charset="-122"/>
              </a:rPr>
              <a:t/>
            </a:r>
            <a:br>
              <a:rPr lang="en-US" altLang="zh-CN" sz="1400" dirty="0">
                <a:solidFill>
                  <a:srgbClr val="6C6C6C">
                    <a:lumMod val="75000"/>
                  </a:srgbClr>
                </a:solidFill>
                <a:latin typeface="微软雅黑" pitchFamily="34" charset="-122"/>
                <a:ea typeface="微软雅黑" panose="020B0503020204020204" pitchFamily="34" charset="-122"/>
              </a:rPr>
            </a:br>
            <a:r>
              <a:rPr lang="zh-CN" altLang="en-US" sz="1400" dirty="0">
                <a:solidFill>
                  <a:srgbClr val="6C6C6C">
                    <a:lumMod val="75000"/>
                  </a:srgbClr>
                </a:solidFill>
                <a:latin typeface="微软雅黑" pitchFamily="34" charset="-122"/>
                <a:ea typeface="微软雅黑" panose="020B0503020204020204" pitchFamily="34" charset="-122"/>
              </a:rPr>
              <a:t>点击添加文本</a:t>
            </a:r>
          </a:p>
        </p:txBody>
      </p:sp>
      <p:cxnSp>
        <p:nvCxnSpPr>
          <p:cNvPr id="42" name="直接连接符 41"/>
          <p:cNvCxnSpPr/>
          <p:nvPr/>
        </p:nvCxnSpPr>
        <p:spPr>
          <a:xfrm>
            <a:off x="8746532" y="2182831"/>
            <a:ext cx="0" cy="4408048"/>
          </a:xfrm>
          <a:prstGeom prst="line">
            <a:avLst/>
          </a:prstGeom>
          <a:solidFill>
            <a:schemeClr val="accent1"/>
          </a:solidFill>
          <a:ln w="12700" cap="flat" cmpd="sng" algn="ctr">
            <a:solidFill>
              <a:schemeClr val="tx1">
                <a:lumMod val="85000"/>
                <a:lumOff val="15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TextBox 34"/>
          <p:cNvSpPr txBox="1"/>
          <p:nvPr/>
        </p:nvSpPr>
        <p:spPr>
          <a:xfrm>
            <a:off x="1043888" y="2515721"/>
            <a:ext cx="738640" cy="3600616"/>
          </a:xfrm>
          <a:prstGeom prst="rect">
            <a:avLst/>
          </a:prstGeom>
          <a:noFill/>
        </p:spPr>
        <p:txBody>
          <a:bodyPr vert="eaVert" wrap="square" lIns="121908" tIns="60955" rIns="121908" bIns="60955" rtlCol="0">
            <a:spAutoFit/>
          </a:bodyPr>
          <a:lstStyle/>
          <a:p>
            <a:pPr defTabSz="1212449" fontAlgn="base">
              <a:spcBef>
                <a:spcPct val="0"/>
              </a:spcBef>
              <a:spcAft>
                <a:spcPct val="0"/>
              </a:spcAft>
            </a:pPr>
            <a:r>
              <a:rPr lang="zh-CN" altLang="en-US" sz="3200" dirty="0">
                <a:solidFill>
                  <a:srgbClr val="6C6C6C">
                    <a:lumMod val="75000"/>
                  </a:srgbClr>
                </a:solidFill>
                <a:latin typeface="微软雅黑" panose="020B0503020204020204" pitchFamily="34" charset="-122"/>
                <a:ea typeface="微软雅黑" panose="020B0503020204020204" pitchFamily="34" charset="-122"/>
              </a:rPr>
              <a:t>添加标题文字内容</a:t>
            </a:r>
          </a:p>
        </p:txBody>
      </p:sp>
    </p:spTree>
    <p:extLst>
      <p:ext uri="{BB962C8B-B14F-4D97-AF65-F5344CB8AC3E}">
        <p14:creationId xmlns:p14="http://schemas.microsoft.com/office/powerpoint/2010/main" val="309868066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8"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43"/>
                                        </p:tgtEl>
                                        <p:attrNameLst>
                                          <p:attrName>style.visibility</p:attrName>
                                        </p:attrNameLst>
                                      </p:cBhvr>
                                      <p:to>
                                        <p:strVal val="visible"/>
                                      </p:to>
                                    </p:set>
                                    <p:anim calcmode="lin" valueType="num">
                                      <p:cBhvr>
                                        <p:cTn id="14"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43"/>
                                        </p:tgtEl>
                                        <p:attrNameLst>
                                          <p:attrName>ppt_y</p:attrName>
                                        </p:attrNameLst>
                                      </p:cBhvr>
                                      <p:tavLst>
                                        <p:tav tm="0">
                                          <p:val>
                                            <p:strVal val="#ppt_y"/>
                                          </p:val>
                                        </p:tav>
                                        <p:tav tm="100000">
                                          <p:val>
                                            <p:strVal val="#ppt_y"/>
                                          </p:val>
                                        </p:tav>
                                      </p:tavLst>
                                    </p:anim>
                                    <p:anim calcmode="lin" valueType="num">
                                      <p:cBhvr>
                                        <p:cTn id="16"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43"/>
                                        </p:tgtEl>
                                      </p:cBhvr>
                                    </p:animEffect>
                                  </p:childTnLst>
                                </p:cTn>
                              </p:par>
                            </p:childTnLst>
                          </p:cTn>
                        </p:par>
                        <p:par>
                          <p:cTn id="19" fill="hold">
                            <p:stCondLst>
                              <p:cond delay="1350"/>
                            </p:stCondLst>
                            <p:childTnLst>
                              <p:par>
                                <p:cTn id="20" presetID="22" presetClass="entr" presetSubtype="4"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down)">
                                      <p:cBhvr>
                                        <p:cTn id="22" dur="500"/>
                                        <p:tgtEl>
                                          <p:spTgt spid="28"/>
                                        </p:tgtEl>
                                      </p:cBhvr>
                                    </p:animEffect>
                                  </p:childTnLst>
                                </p:cTn>
                              </p:par>
                              <p:par>
                                <p:cTn id="23" presetID="22" presetClass="entr" presetSubtype="4" fill="hold" nodeType="with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down)">
                                      <p:cBhvr>
                                        <p:cTn id="25" dur="500"/>
                                        <p:tgtEl>
                                          <p:spTgt spid="34"/>
                                        </p:tgtEl>
                                      </p:cBhvr>
                                    </p:animEffect>
                                  </p:childTnLst>
                                </p:cTn>
                              </p:par>
                              <p:par>
                                <p:cTn id="26" presetID="22" presetClass="entr" presetSubtype="4" fill="hold"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ipe(down)">
                                      <p:cBhvr>
                                        <p:cTn id="28" dur="500"/>
                                        <p:tgtEl>
                                          <p:spTgt spid="42"/>
                                        </p:tgtEl>
                                      </p:cBhvr>
                                    </p:animEffect>
                                  </p:childTnLst>
                                </p:cTn>
                              </p:par>
                            </p:childTnLst>
                          </p:cTn>
                        </p:par>
                        <p:par>
                          <p:cTn id="29" fill="hold">
                            <p:stCondLst>
                              <p:cond delay="1850"/>
                            </p:stCondLst>
                            <p:childTnLst>
                              <p:par>
                                <p:cTn id="30" presetID="52" presetClass="entr" presetSubtype="0"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Scale>
                                      <p:cBhvr>
                                        <p:cTn id="32" dur="75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750" decel="50000" fill="hold">
                                          <p:stCondLst>
                                            <p:cond delay="0"/>
                                          </p:stCondLst>
                                        </p:cTn>
                                        <p:tgtEl>
                                          <p:spTgt spid="16"/>
                                        </p:tgtEl>
                                        <p:attrNameLst>
                                          <p:attrName>ppt_x</p:attrName>
                                          <p:attrName>ppt_y</p:attrName>
                                        </p:attrNameLst>
                                      </p:cBhvr>
                                    </p:animMotion>
                                    <p:animEffect transition="in" filter="fade">
                                      <p:cBhvr>
                                        <p:cTn id="34" dur="750"/>
                                        <p:tgtEl>
                                          <p:spTgt spid="16"/>
                                        </p:tgtEl>
                                      </p:cBhvr>
                                    </p:animEffect>
                                  </p:childTnLst>
                                </p:cTn>
                              </p:par>
                            </p:childTnLst>
                          </p:cTn>
                        </p:par>
                        <p:par>
                          <p:cTn id="35" fill="hold">
                            <p:stCondLst>
                              <p:cond delay="2600"/>
                            </p:stCondLst>
                            <p:childTnLst>
                              <p:par>
                                <p:cTn id="36" presetID="22" presetClass="entr" presetSubtype="4"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down)">
                                      <p:cBhvr>
                                        <p:cTn id="38" dur="500"/>
                                        <p:tgtEl>
                                          <p:spTgt spid="21"/>
                                        </p:tgtEl>
                                      </p:cBhvr>
                                    </p:animEffect>
                                  </p:childTnLst>
                                </p:cTn>
                              </p:par>
                            </p:childTnLst>
                          </p:cTn>
                        </p:par>
                        <p:par>
                          <p:cTn id="39" fill="hold">
                            <p:stCondLst>
                              <p:cond delay="3100"/>
                            </p:stCondLst>
                            <p:childTnLst>
                              <p:par>
                                <p:cTn id="40" presetID="52" presetClass="entr" presetSubtype="0" fill="hold" nodeType="afterEffect">
                                  <p:stCondLst>
                                    <p:cond delay="0"/>
                                  </p:stCondLst>
                                  <p:childTnLst>
                                    <p:set>
                                      <p:cBhvr>
                                        <p:cTn id="41" dur="1" fill="hold">
                                          <p:stCondLst>
                                            <p:cond delay="0"/>
                                          </p:stCondLst>
                                        </p:cTn>
                                        <p:tgtEl>
                                          <p:spTgt spid="22"/>
                                        </p:tgtEl>
                                        <p:attrNameLst>
                                          <p:attrName>style.visibility</p:attrName>
                                        </p:attrNameLst>
                                      </p:cBhvr>
                                      <p:to>
                                        <p:strVal val="visible"/>
                                      </p:to>
                                    </p:set>
                                    <p:animScale>
                                      <p:cBhvr>
                                        <p:cTn id="42" dur="75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750" decel="50000" fill="hold">
                                          <p:stCondLst>
                                            <p:cond delay="0"/>
                                          </p:stCondLst>
                                        </p:cTn>
                                        <p:tgtEl>
                                          <p:spTgt spid="22"/>
                                        </p:tgtEl>
                                        <p:attrNameLst>
                                          <p:attrName>ppt_x</p:attrName>
                                          <p:attrName>ppt_y</p:attrName>
                                        </p:attrNameLst>
                                      </p:cBhvr>
                                    </p:animMotion>
                                    <p:animEffect transition="in" filter="fade">
                                      <p:cBhvr>
                                        <p:cTn id="44" dur="750"/>
                                        <p:tgtEl>
                                          <p:spTgt spid="22"/>
                                        </p:tgtEl>
                                      </p:cBhvr>
                                    </p:animEffect>
                                  </p:childTnLst>
                                </p:cTn>
                              </p:par>
                            </p:childTnLst>
                          </p:cTn>
                        </p:par>
                        <p:par>
                          <p:cTn id="45" fill="hold">
                            <p:stCondLst>
                              <p:cond delay="3850"/>
                            </p:stCondLst>
                            <p:childTnLst>
                              <p:par>
                                <p:cTn id="46" presetID="22" presetClass="entr" presetSubtype="4"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down)">
                                      <p:cBhvr>
                                        <p:cTn id="48" dur="500"/>
                                        <p:tgtEl>
                                          <p:spTgt spid="27"/>
                                        </p:tgtEl>
                                      </p:cBhvr>
                                    </p:animEffect>
                                  </p:childTnLst>
                                </p:cTn>
                              </p:par>
                            </p:childTnLst>
                          </p:cTn>
                        </p:par>
                        <p:par>
                          <p:cTn id="49" fill="hold">
                            <p:stCondLst>
                              <p:cond delay="4350"/>
                            </p:stCondLst>
                            <p:childTnLst>
                              <p:par>
                                <p:cTn id="50" presetID="52" presetClass="entr" presetSubtype="0" fill="hold" nodeType="afterEffect">
                                  <p:stCondLst>
                                    <p:cond delay="0"/>
                                  </p:stCondLst>
                                  <p:childTnLst>
                                    <p:set>
                                      <p:cBhvr>
                                        <p:cTn id="51" dur="1" fill="hold">
                                          <p:stCondLst>
                                            <p:cond delay="0"/>
                                          </p:stCondLst>
                                        </p:cTn>
                                        <p:tgtEl>
                                          <p:spTgt spid="29"/>
                                        </p:tgtEl>
                                        <p:attrNameLst>
                                          <p:attrName>style.visibility</p:attrName>
                                        </p:attrNameLst>
                                      </p:cBhvr>
                                      <p:to>
                                        <p:strVal val="visible"/>
                                      </p:to>
                                    </p:set>
                                    <p:animScale>
                                      <p:cBhvr>
                                        <p:cTn id="52" dur="75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750" decel="50000" fill="hold">
                                          <p:stCondLst>
                                            <p:cond delay="0"/>
                                          </p:stCondLst>
                                        </p:cTn>
                                        <p:tgtEl>
                                          <p:spTgt spid="29"/>
                                        </p:tgtEl>
                                        <p:attrNameLst>
                                          <p:attrName>ppt_x</p:attrName>
                                          <p:attrName>ppt_y</p:attrName>
                                        </p:attrNameLst>
                                      </p:cBhvr>
                                    </p:animMotion>
                                    <p:animEffect transition="in" filter="fade">
                                      <p:cBhvr>
                                        <p:cTn id="54" dur="750"/>
                                        <p:tgtEl>
                                          <p:spTgt spid="29"/>
                                        </p:tgtEl>
                                      </p:cBhvr>
                                    </p:animEffect>
                                  </p:childTnLst>
                                </p:cTn>
                              </p:par>
                            </p:childTnLst>
                          </p:cTn>
                        </p:par>
                        <p:par>
                          <p:cTn id="55" fill="hold">
                            <p:stCondLst>
                              <p:cond delay="5100"/>
                            </p:stCondLst>
                            <p:childTnLst>
                              <p:par>
                                <p:cTn id="56" presetID="22" presetClass="entr" presetSubtype="1"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wipe(up)">
                                      <p:cBhvr>
                                        <p:cTn id="58" dur="500"/>
                                        <p:tgtEl>
                                          <p:spTgt spid="35"/>
                                        </p:tgtEl>
                                      </p:cBhvr>
                                    </p:animEffect>
                                  </p:childTnLst>
                                </p:cTn>
                              </p:par>
                            </p:childTnLst>
                          </p:cTn>
                        </p:par>
                        <p:par>
                          <p:cTn id="59" fill="hold">
                            <p:stCondLst>
                              <p:cond delay="5600"/>
                            </p:stCondLst>
                            <p:childTnLst>
                              <p:par>
                                <p:cTn id="60" presetID="52" presetClass="entr" presetSubtype="0" fill="hold" nodeType="afterEffect">
                                  <p:stCondLst>
                                    <p:cond delay="0"/>
                                  </p:stCondLst>
                                  <p:childTnLst>
                                    <p:set>
                                      <p:cBhvr>
                                        <p:cTn id="61" dur="1" fill="hold">
                                          <p:stCondLst>
                                            <p:cond delay="0"/>
                                          </p:stCondLst>
                                        </p:cTn>
                                        <p:tgtEl>
                                          <p:spTgt spid="36"/>
                                        </p:tgtEl>
                                        <p:attrNameLst>
                                          <p:attrName>style.visibility</p:attrName>
                                        </p:attrNameLst>
                                      </p:cBhvr>
                                      <p:to>
                                        <p:strVal val="visible"/>
                                      </p:to>
                                    </p:set>
                                    <p:animScale>
                                      <p:cBhvr>
                                        <p:cTn id="62" dur="75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750" decel="50000" fill="hold">
                                          <p:stCondLst>
                                            <p:cond delay="0"/>
                                          </p:stCondLst>
                                        </p:cTn>
                                        <p:tgtEl>
                                          <p:spTgt spid="36"/>
                                        </p:tgtEl>
                                        <p:attrNameLst>
                                          <p:attrName>ppt_x</p:attrName>
                                          <p:attrName>ppt_y</p:attrName>
                                        </p:attrNameLst>
                                      </p:cBhvr>
                                    </p:animMotion>
                                    <p:animEffect transition="in" filter="fade">
                                      <p:cBhvr>
                                        <p:cTn id="64" dur="750"/>
                                        <p:tgtEl>
                                          <p:spTgt spid="36"/>
                                        </p:tgtEl>
                                      </p:cBhvr>
                                    </p:animEffect>
                                  </p:childTnLst>
                                </p:cTn>
                              </p:par>
                            </p:childTnLst>
                          </p:cTn>
                        </p:par>
                        <p:par>
                          <p:cTn id="65" fill="hold">
                            <p:stCondLst>
                              <p:cond delay="6350"/>
                            </p:stCondLst>
                            <p:childTnLst>
                              <p:par>
                                <p:cTn id="66" presetID="22" presetClass="entr" presetSubtype="1" fill="hold" grpId="0" nodeType="after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up)">
                                      <p:cBhvr>
                                        <p:cTn id="6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7" grpId="0"/>
      <p:bldP spid="35" grpId="0"/>
      <p:bldP spid="41" grpId="0"/>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a:spLocks noChangeAspect="1"/>
          </p:cNvSpPr>
          <p:nvPr/>
        </p:nvSpPr>
        <p:spPr>
          <a:xfrm>
            <a:off x="2163984" y="2265989"/>
            <a:ext cx="963061" cy="1905598"/>
          </a:xfrm>
          <a:custGeom>
            <a:avLst/>
            <a:gdLst>
              <a:gd name="connsiteX0" fmla="*/ 10262 w 963061"/>
              <a:gd name="connsiteY0" fmla="*/ 0 h 1905598"/>
              <a:gd name="connsiteX1" fmla="*/ 963061 w 963061"/>
              <a:gd name="connsiteY1" fmla="*/ 952799 h 1905598"/>
              <a:gd name="connsiteX2" fmla="*/ 10262 w 963061"/>
              <a:gd name="connsiteY2" fmla="*/ 1905598 h 1905598"/>
              <a:gd name="connsiteX3" fmla="*/ 0 w 963061"/>
              <a:gd name="connsiteY3" fmla="*/ 1904564 h 1905598"/>
              <a:gd name="connsiteX4" fmla="*/ 0 w 963061"/>
              <a:gd name="connsiteY4" fmla="*/ 1035 h 1905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3061" h="1905598">
                <a:moveTo>
                  <a:pt x="10262" y="0"/>
                </a:moveTo>
                <a:cubicBezTo>
                  <a:pt x="536478" y="0"/>
                  <a:pt x="963061" y="426583"/>
                  <a:pt x="963061" y="952799"/>
                </a:cubicBezTo>
                <a:cubicBezTo>
                  <a:pt x="963061" y="1479015"/>
                  <a:pt x="536478" y="1905598"/>
                  <a:pt x="10262" y="1905598"/>
                </a:cubicBezTo>
                <a:lnTo>
                  <a:pt x="0" y="1904564"/>
                </a:lnTo>
                <a:lnTo>
                  <a:pt x="0" y="1035"/>
                </a:lnTo>
                <a:close/>
              </a:path>
            </a:pathLst>
          </a:cu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5" name="任意多边形 14"/>
          <p:cNvSpPr>
            <a:spLocks noChangeAspect="1"/>
          </p:cNvSpPr>
          <p:nvPr/>
        </p:nvSpPr>
        <p:spPr>
          <a:xfrm flipH="1">
            <a:off x="1144650" y="2483464"/>
            <a:ext cx="963061" cy="1905598"/>
          </a:xfrm>
          <a:custGeom>
            <a:avLst/>
            <a:gdLst>
              <a:gd name="connsiteX0" fmla="*/ 10262 w 963061"/>
              <a:gd name="connsiteY0" fmla="*/ 0 h 1905598"/>
              <a:gd name="connsiteX1" fmla="*/ 963061 w 963061"/>
              <a:gd name="connsiteY1" fmla="*/ 952799 h 1905598"/>
              <a:gd name="connsiteX2" fmla="*/ 10262 w 963061"/>
              <a:gd name="connsiteY2" fmla="*/ 1905598 h 1905598"/>
              <a:gd name="connsiteX3" fmla="*/ 0 w 963061"/>
              <a:gd name="connsiteY3" fmla="*/ 1904564 h 1905598"/>
              <a:gd name="connsiteX4" fmla="*/ 0 w 963061"/>
              <a:gd name="connsiteY4" fmla="*/ 1035 h 1905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3061" h="1905598">
                <a:moveTo>
                  <a:pt x="10262" y="0"/>
                </a:moveTo>
                <a:cubicBezTo>
                  <a:pt x="536478" y="0"/>
                  <a:pt x="963061" y="426583"/>
                  <a:pt x="963061" y="952799"/>
                </a:cubicBezTo>
                <a:cubicBezTo>
                  <a:pt x="963061" y="1479015"/>
                  <a:pt x="536478" y="1905598"/>
                  <a:pt x="10262" y="1905598"/>
                </a:cubicBezTo>
                <a:lnTo>
                  <a:pt x="0" y="1904564"/>
                </a:lnTo>
                <a:lnTo>
                  <a:pt x="0" y="1035"/>
                </a:lnTo>
                <a:close/>
              </a:path>
            </a:pathLst>
          </a:cu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椭圆 15"/>
          <p:cNvSpPr>
            <a:spLocks noChangeAspect="1"/>
          </p:cNvSpPr>
          <p:nvPr/>
        </p:nvSpPr>
        <p:spPr>
          <a:xfrm>
            <a:off x="1291786" y="2483464"/>
            <a:ext cx="1688123" cy="1688123"/>
          </a:xfrm>
          <a:prstGeom prst="ellipse">
            <a:avLst/>
          </a:prstGeom>
          <a:blipFill>
            <a:blip r:embed="rId7"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a:spLocks noChangeAspect="1"/>
          </p:cNvSpPr>
          <p:nvPr/>
        </p:nvSpPr>
        <p:spPr>
          <a:xfrm>
            <a:off x="4871441" y="2265989"/>
            <a:ext cx="963061" cy="1905598"/>
          </a:xfrm>
          <a:custGeom>
            <a:avLst/>
            <a:gdLst>
              <a:gd name="connsiteX0" fmla="*/ 10262 w 963061"/>
              <a:gd name="connsiteY0" fmla="*/ 0 h 1905598"/>
              <a:gd name="connsiteX1" fmla="*/ 963061 w 963061"/>
              <a:gd name="connsiteY1" fmla="*/ 952799 h 1905598"/>
              <a:gd name="connsiteX2" fmla="*/ 10262 w 963061"/>
              <a:gd name="connsiteY2" fmla="*/ 1905598 h 1905598"/>
              <a:gd name="connsiteX3" fmla="*/ 0 w 963061"/>
              <a:gd name="connsiteY3" fmla="*/ 1904564 h 1905598"/>
              <a:gd name="connsiteX4" fmla="*/ 0 w 963061"/>
              <a:gd name="connsiteY4" fmla="*/ 1035 h 1905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3061" h="1905598">
                <a:moveTo>
                  <a:pt x="10262" y="0"/>
                </a:moveTo>
                <a:cubicBezTo>
                  <a:pt x="536478" y="0"/>
                  <a:pt x="963061" y="426583"/>
                  <a:pt x="963061" y="952799"/>
                </a:cubicBezTo>
                <a:cubicBezTo>
                  <a:pt x="963061" y="1479015"/>
                  <a:pt x="536478" y="1905598"/>
                  <a:pt x="10262" y="1905598"/>
                </a:cubicBezTo>
                <a:lnTo>
                  <a:pt x="0" y="1904564"/>
                </a:lnTo>
                <a:lnTo>
                  <a:pt x="0" y="1035"/>
                </a:lnTo>
                <a:close/>
              </a:path>
            </a:pathLst>
          </a:cu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8" name="任意多边形 17"/>
          <p:cNvSpPr>
            <a:spLocks noChangeAspect="1"/>
          </p:cNvSpPr>
          <p:nvPr/>
        </p:nvSpPr>
        <p:spPr>
          <a:xfrm flipH="1">
            <a:off x="3852107" y="2483464"/>
            <a:ext cx="963061" cy="1905598"/>
          </a:xfrm>
          <a:custGeom>
            <a:avLst/>
            <a:gdLst>
              <a:gd name="connsiteX0" fmla="*/ 10262 w 963061"/>
              <a:gd name="connsiteY0" fmla="*/ 0 h 1905598"/>
              <a:gd name="connsiteX1" fmla="*/ 963061 w 963061"/>
              <a:gd name="connsiteY1" fmla="*/ 952799 h 1905598"/>
              <a:gd name="connsiteX2" fmla="*/ 10262 w 963061"/>
              <a:gd name="connsiteY2" fmla="*/ 1905598 h 1905598"/>
              <a:gd name="connsiteX3" fmla="*/ 0 w 963061"/>
              <a:gd name="connsiteY3" fmla="*/ 1904564 h 1905598"/>
              <a:gd name="connsiteX4" fmla="*/ 0 w 963061"/>
              <a:gd name="connsiteY4" fmla="*/ 1035 h 1905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3061" h="1905598">
                <a:moveTo>
                  <a:pt x="10262" y="0"/>
                </a:moveTo>
                <a:cubicBezTo>
                  <a:pt x="536478" y="0"/>
                  <a:pt x="963061" y="426583"/>
                  <a:pt x="963061" y="952799"/>
                </a:cubicBezTo>
                <a:cubicBezTo>
                  <a:pt x="963061" y="1479015"/>
                  <a:pt x="536478" y="1905598"/>
                  <a:pt x="10262" y="1905598"/>
                </a:cubicBezTo>
                <a:lnTo>
                  <a:pt x="0" y="1904564"/>
                </a:lnTo>
                <a:lnTo>
                  <a:pt x="0" y="1035"/>
                </a:lnTo>
                <a:close/>
              </a:path>
            </a:pathLst>
          </a:cu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椭圆 18"/>
          <p:cNvSpPr>
            <a:spLocks noChangeAspect="1"/>
          </p:cNvSpPr>
          <p:nvPr/>
        </p:nvSpPr>
        <p:spPr>
          <a:xfrm>
            <a:off x="3999243" y="2483464"/>
            <a:ext cx="1688123" cy="1688123"/>
          </a:xfrm>
          <a:prstGeom prst="ellipse">
            <a:avLst/>
          </a:prstGeom>
          <a:blipFill>
            <a:blip r:embed="rId8"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a:spLocks noChangeAspect="1"/>
          </p:cNvSpPr>
          <p:nvPr/>
        </p:nvSpPr>
        <p:spPr>
          <a:xfrm>
            <a:off x="7578898" y="2280057"/>
            <a:ext cx="963061" cy="1905598"/>
          </a:xfrm>
          <a:custGeom>
            <a:avLst/>
            <a:gdLst>
              <a:gd name="connsiteX0" fmla="*/ 10262 w 963061"/>
              <a:gd name="connsiteY0" fmla="*/ 0 h 1905598"/>
              <a:gd name="connsiteX1" fmla="*/ 963061 w 963061"/>
              <a:gd name="connsiteY1" fmla="*/ 952799 h 1905598"/>
              <a:gd name="connsiteX2" fmla="*/ 10262 w 963061"/>
              <a:gd name="connsiteY2" fmla="*/ 1905598 h 1905598"/>
              <a:gd name="connsiteX3" fmla="*/ 0 w 963061"/>
              <a:gd name="connsiteY3" fmla="*/ 1904564 h 1905598"/>
              <a:gd name="connsiteX4" fmla="*/ 0 w 963061"/>
              <a:gd name="connsiteY4" fmla="*/ 1035 h 1905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3061" h="1905598">
                <a:moveTo>
                  <a:pt x="10262" y="0"/>
                </a:moveTo>
                <a:cubicBezTo>
                  <a:pt x="536478" y="0"/>
                  <a:pt x="963061" y="426583"/>
                  <a:pt x="963061" y="952799"/>
                </a:cubicBezTo>
                <a:cubicBezTo>
                  <a:pt x="963061" y="1479015"/>
                  <a:pt x="536478" y="1905598"/>
                  <a:pt x="10262" y="1905598"/>
                </a:cubicBezTo>
                <a:lnTo>
                  <a:pt x="0" y="1904564"/>
                </a:lnTo>
                <a:lnTo>
                  <a:pt x="0" y="1035"/>
                </a:lnTo>
                <a:close/>
              </a:path>
            </a:pathLst>
          </a:cu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任意多边形 20"/>
          <p:cNvSpPr>
            <a:spLocks noChangeAspect="1"/>
          </p:cNvSpPr>
          <p:nvPr/>
        </p:nvSpPr>
        <p:spPr>
          <a:xfrm flipH="1">
            <a:off x="6559564" y="2497532"/>
            <a:ext cx="963061" cy="1905598"/>
          </a:xfrm>
          <a:custGeom>
            <a:avLst/>
            <a:gdLst>
              <a:gd name="connsiteX0" fmla="*/ 10262 w 963061"/>
              <a:gd name="connsiteY0" fmla="*/ 0 h 1905598"/>
              <a:gd name="connsiteX1" fmla="*/ 963061 w 963061"/>
              <a:gd name="connsiteY1" fmla="*/ 952799 h 1905598"/>
              <a:gd name="connsiteX2" fmla="*/ 10262 w 963061"/>
              <a:gd name="connsiteY2" fmla="*/ 1905598 h 1905598"/>
              <a:gd name="connsiteX3" fmla="*/ 0 w 963061"/>
              <a:gd name="connsiteY3" fmla="*/ 1904564 h 1905598"/>
              <a:gd name="connsiteX4" fmla="*/ 0 w 963061"/>
              <a:gd name="connsiteY4" fmla="*/ 1035 h 1905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3061" h="1905598">
                <a:moveTo>
                  <a:pt x="10262" y="0"/>
                </a:moveTo>
                <a:cubicBezTo>
                  <a:pt x="536478" y="0"/>
                  <a:pt x="963061" y="426583"/>
                  <a:pt x="963061" y="952799"/>
                </a:cubicBezTo>
                <a:cubicBezTo>
                  <a:pt x="963061" y="1479015"/>
                  <a:pt x="536478" y="1905598"/>
                  <a:pt x="10262" y="1905598"/>
                </a:cubicBezTo>
                <a:lnTo>
                  <a:pt x="0" y="1904564"/>
                </a:lnTo>
                <a:lnTo>
                  <a:pt x="0" y="1035"/>
                </a:lnTo>
                <a:close/>
              </a:path>
            </a:pathLst>
          </a:cu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椭圆 21"/>
          <p:cNvSpPr>
            <a:spLocks noChangeAspect="1"/>
          </p:cNvSpPr>
          <p:nvPr/>
        </p:nvSpPr>
        <p:spPr>
          <a:xfrm>
            <a:off x="6706700" y="2497532"/>
            <a:ext cx="1688123" cy="1688123"/>
          </a:xfrm>
          <a:prstGeom prst="ellipse">
            <a:avLst/>
          </a:prstGeom>
          <a:blipFill>
            <a:blip r:embed="rId9"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a:spLocks noChangeAspect="1"/>
          </p:cNvSpPr>
          <p:nvPr/>
        </p:nvSpPr>
        <p:spPr>
          <a:xfrm>
            <a:off x="10139219" y="2294125"/>
            <a:ext cx="963061" cy="1905598"/>
          </a:xfrm>
          <a:custGeom>
            <a:avLst/>
            <a:gdLst>
              <a:gd name="connsiteX0" fmla="*/ 10262 w 963061"/>
              <a:gd name="connsiteY0" fmla="*/ 0 h 1905598"/>
              <a:gd name="connsiteX1" fmla="*/ 963061 w 963061"/>
              <a:gd name="connsiteY1" fmla="*/ 952799 h 1905598"/>
              <a:gd name="connsiteX2" fmla="*/ 10262 w 963061"/>
              <a:gd name="connsiteY2" fmla="*/ 1905598 h 1905598"/>
              <a:gd name="connsiteX3" fmla="*/ 0 w 963061"/>
              <a:gd name="connsiteY3" fmla="*/ 1904564 h 1905598"/>
              <a:gd name="connsiteX4" fmla="*/ 0 w 963061"/>
              <a:gd name="connsiteY4" fmla="*/ 1035 h 1905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3061" h="1905598">
                <a:moveTo>
                  <a:pt x="10262" y="0"/>
                </a:moveTo>
                <a:cubicBezTo>
                  <a:pt x="536478" y="0"/>
                  <a:pt x="963061" y="426583"/>
                  <a:pt x="963061" y="952799"/>
                </a:cubicBezTo>
                <a:cubicBezTo>
                  <a:pt x="963061" y="1479015"/>
                  <a:pt x="536478" y="1905598"/>
                  <a:pt x="10262" y="1905598"/>
                </a:cubicBezTo>
                <a:lnTo>
                  <a:pt x="0" y="1904564"/>
                </a:lnTo>
                <a:lnTo>
                  <a:pt x="0" y="1035"/>
                </a:lnTo>
                <a:close/>
              </a:path>
            </a:pathLst>
          </a:cu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4" name="任意多边形 23"/>
          <p:cNvSpPr>
            <a:spLocks noChangeAspect="1"/>
          </p:cNvSpPr>
          <p:nvPr/>
        </p:nvSpPr>
        <p:spPr>
          <a:xfrm flipH="1">
            <a:off x="9119885" y="2511600"/>
            <a:ext cx="963061" cy="1905598"/>
          </a:xfrm>
          <a:custGeom>
            <a:avLst/>
            <a:gdLst>
              <a:gd name="connsiteX0" fmla="*/ 10262 w 963061"/>
              <a:gd name="connsiteY0" fmla="*/ 0 h 1905598"/>
              <a:gd name="connsiteX1" fmla="*/ 963061 w 963061"/>
              <a:gd name="connsiteY1" fmla="*/ 952799 h 1905598"/>
              <a:gd name="connsiteX2" fmla="*/ 10262 w 963061"/>
              <a:gd name="connsiteY2" fmla="*/ 1905598 h 1905598"/>
              <a:gd name="connsiteX3" fmla="*/ 0 w 963061"/>
              <a:gd name="connsiteY3" fmla="*/ 1904564 h 1905598"/>
              <a:gd name="connsiteX4" fmla="*/ 0 w 963061"/>
              <a:gd name="connsiteY4" fmla="*/ 1035 h 1905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3061" h="1905598">
                <a:moveTo>
                  <a:pt x="10262" y="0"/>
                </a:moveTo>
                <a:cubicBezTo>
                  <a:pt x="536478" y="0"/>
                  <a:pt x="963061" y="426583"/>
                  <a:pt x="963061" y="952799"/>
                </a:cubicBezTo>
                <a:cubicBezTo>
                  <a:pt x="963061" y="1479015"/>
                  <a:pt x="536478" y="1905598"/>
                  <a:pt x="10262" y="1905598"/>
                </a:cubicBezTo>
                <a:lnTo>
                  <a:pt x="0" y="1904564"/>
                </a:lnTo>
                <a:lnTo>
                  <a:pt x="0" y="1035"/>
                </a:lnTo>
                <a:close/>
              </a:path>
            </a:pathLst>
          </a:cu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5" name="椭圆 24"/>
          <p:cNvSpPr>
            <a:spLocks noChangeAspect="1"/>
          </p:cNvSpPr>
          <p:nvPr/>
        </p:nvSpPr>
        <p:spPr>
          <a:xfrm>
            <a:off x="9267021" y="2511600"/>
            <a:ext cx="1688123" cy="1688123"/>
          </a:xfrm>
          <a:prstGeom prst="ellipse">
            <a:avLst/>
          </a:prstGeom>
          <a:blipFill>
            <a:blip r:embed="rId10"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144650" y="4799409"/>
            <a:ext cx="2236510" cy="738664"/>
          </a:xfrm>
          <a:prstGeom prst="rect">
            <a:avLst/>
          </a:prstGeom>
          <a:noFill/>
          <a:effectLst/>
        </p:spPr>
        <p:txBody>
          <a:bodyPr wrap="none" rtlCol="0">
            <a:spAutoFit/>
          </a:bodyPr>
          <a:lstStyle/>
          <a:p>
            <a:r>
              <a:rPr lang="zh-CN" altLang="en-US" sz="2000" dirty="0" smtClean="0">
                <a:solidFill>
                  <a:srgbClr val="2280C3"/>
                </a:solidFill>
                <a:latin typeface="微软雅黑" panose="020B0503020204020204" pitchFamily="34" charset="-122"/>
                <a:ea typeface="微软雅黑" panose="020B0503020204020204" pitchFamily="34" charset="-122"/>
              </a:rPr>
              <a:t>单击此处输入标题</a:t>
            </a:r>
            <a:endParaRPr lang="en-US" altLang="zh-CN" sz="2000" dirty="0" smtClean="0">
              <a:solidFill>
                <a:srgbClr val="2280C3"/>
              </a:solidFill>
              <a:latin typeface="微软雅黑" panose="020B0503020204020204" pitchFamily="34" charset="-122"/>
              <a:ea typeface="微软雅黑" panose="020B0503020204020204" pitchFamily="34" charset="-122"/>
            </a:endParaRPr>
          </a:p>
          <a:p>
            <a:r>
              <a:rPr lang="zh-CN" altLang="en-US" sz="1100" dirty="0" smtClean="0">
                <a:solidFill>
                  <a:srgbClr val="2F242A"/>
                </a:solidFill>
                <a:latin typeface="微软雅黑" panose="020B0503020204020204" pitchFamily="34" charset="-122"/>
                <a:ea typeface="微软雅黑" panose="020B0503020204020204" pitchFamily="34" charset="-122"/>
              </a:rPr>
              <a:t>请在这里输入您的主要叙述内容</a:t>
            </a:r>
            <a:endParaRPr lang="en-US" altLang="zh-CN" sz="1100" dirty="0" smtClean="0">
              <a:solidFill>
                <a:srgbClr val="2F242A"/>
              </a:solidFill>
              <a:latin typeface="微软雅黑" panose="020B0503020204020204" pitchFamily="34" charset="-122"/>
              <a:ea typeface="微软雅黑" panose="020B0503020204020204" pitchFamily="34" charset="-122"/>
            </a:endParaRPr>
          </a:p>
          <a:p>
            <a:r>
              <a:rPr lang="zh-CN" altLang="en-US" sz="1100" dirty="0" smtClean="0">
                <a:solidFill>
                  <a:srgbClr val="2F242A"/>
                </a:solidFill>
                <a:latin typeface="微软雅黑" panose="020B0503020204020204" pitchFamily="34" charset="-122"/>
                <a:ea typeface="微软雅黑" panose="020B0503020204020204" pitchFamily="34" charset="-122"/>
              </a:rPr>
              <a:t>请在这里输入您的主要叙述内容</a:t>
            </a:r>
            <a:endParaRPr lang="en-US" altLang="zh-CN" sz="1100" dirty="0">
              <a:solidFill>
                <a:srgbClr val="2F242A"/>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3789253" y="4799409"/>
            <a:ext cx="2236510" cy="738664"/>
          </a:xfrm>
          <a:prstGeom prst="rect">
            <a:avLst/>
          </a:prstGeom>
          <a:noFill/>
          <a:effectLst/>
        </p:spPr>
        <p:txBody>
          <a:bodyPr wrap="none" rtlCol="0">
            <a:spAutoFit/>
          </a:bodyPr>
          <a:lstStyle/>
          <a:p>
            <a:r>
              <a:rPr lang="zh-CN" altLang="en-US" sz="2000" dirty="0" smtClean="0">
                <a:solidFill>
                  <a:srgbClr val="5858AC"/>
                </a:solidFill>
                <a:latin typeface="微软雅黑" panose="020B0503020204020204" pitchFamily="34" charset="-122"/>
                <a:ea typeface="微软雅黑" panose="020B0503020204020204" pitchFamily="34" charset="-122"/>
              </a:rPr>
              <a:t>单击此处输入标题</a:t>
            </a:r>
            <a:endParaRPr lang="en-US" altLang="zh-CN" sz="2000" dirty="0" smtClean="0">
              <a:solidFill>
                <a:srgbClr val="5858AC"/>
              </a:solidFill>
              <a:latin typeface="微软雅黑" panose="020B0503020204020204" pitchFamily="34" charset="-122"/>
              <a:ea typeface="微软雅黑" panose="020B0503020204020204" pitchFamily="34" charset="-122"/>
            </a:endParaRPr>
          </a:p>
          <a:p>
            <a:r>
              <a:rPr lang="zh-CN" altLang="en-US" sz="1100" dirty="0" smtClean="0">
                <a:solidFill>
                  <a:srgbClr val="2F242A"/>
                </a:solidFill>
                <a:latin typeface="微软雅黑" panose="020B0503020204020204" pitchFamily="34" charset="-122"/>
                <a:ea typeface="微软雅黑" panose="020B0503020204020204" pitchFamily="34" charset="-122"/>
              </a:rPr>
              <a:t>请在这里输入您的主要叙述内容</a:t>
            </a:r>
            <a:endParaRPr lang="en-US" altLang="zh-CN" sz="1100" dirty="0" smtClean="0">
              <a:solidFill>
                <a:srgbClr val="2F242A"/>
              </a:solidFill>
              <a:latin typeface="微软雅黑" panose="020B0503020204020204" pitchFamily="34" charset="-122"/>
              <a:ea typeface="微软雅黑" panose="020B0503020204020204" pitchFamily="34" charset="-122"/>
            </a:endParaRPr>
          </a:p>
          <a:p>
            <a:r>
              <a:rPr lang="zh-CN" altLang="en-US" sz="1100" dirty="0" smtClean="0">
                <a:solidFill>
                  <a:srgbClr val="2F242A"/>
                </a:solidFill>
                <a:latin typeface="微软雅黑" panose="020B0503020204020204" pitchFamily="34" charset="-122"/>
                <a:ea typeface="微软雅黑" panose="020B0503020204020204" pitchFamily="34" charset="-122"/>
              </a:rPr>
              <a:t>请在这里输入您的主要叙述内容</a:t>
            </a:r>
            <a:endParaRPr lang="en-US" altLang="zh-CN" sz="1100" dirty="0">
              <a:solidFill>
                <a:srgbClr val="2F242A"/>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6559564" y="4799409"/>
            <a:ext cx="2236510" cy="738664"/>
          </a:xfrm>
          <a:prstGeom prst="rect">
            <a:avLst/>
          </a:prstGeom>
          <a:noFill/>
          <a:effectLst/>
        </p:spPr>
        <p:txBody>
          <a:bodyPr wrap="none" rtlCol="0">
            <a:spAutoFit/>
          </a:bodyPr>
          <a:lstStyle/>
          <a:p>
            <a:r>
              <a:rPr lang="zh-CN" altLang="en-US" sz="2000" dirty="0" smtClean="0">
                <a:solidFill>
                  <a:srgbClr val="873DAB"/>
                </a:solidFill>
                <a:latin typeface="微软雅黑" panose="020B0503020204020204" pitchFamily="34" charset="-122"/>
                <a:ea typeface="微软雅黑" panose="020B0503020204020204" pitchFamily="34" charset="-122"/>
              </a:rPr>
              <a:t>单击此处输入标题</a:t>
            </a:r>
            <a:endParaRPr lang="en-US" altLang="zh-CN" sz="2000" dirty="0" smtClean="0">
              <a:solidFill>
                <a:srgbClr val="873DAB"/>
              </a:solidFill>
              <a:latin typeface="微软雅黑" panose="020B0503020204020204" pitchFamily="34" charset="-122"/>
              <a:ea typeface="微软雅黑" panose="020B0503020204020204" pitchFamily="34" charset="-122"/>
            </a:endParaRPr>
          </a:p>
          <a:p>
            <a:r>
              <a:rPr lang="zh-CN" altLang="en-US" sz="1100" dirty="0" smtClean="0">
                <a:solidFill>
                  <a:srgbClr val="2F242A"/>
                </a:solidFill>
                <a:latin typeface="微软雅黑" panose="020B0503020204020204" pitchFamily="34" charset="-122"/>
                <a:ea typeface="微软雅黑" panose="020B0503020204020204" pitchFamily="34" charset="-122"/>
              </a:rPr>
              <a:t>请在这里输入您的主要叙述内容</a:t>
            </a:r>
            <a:endParaRPr lang="en-US" altLang="zh-CN" sz="1100" dirty="0" smtClean="0">
              <a:solidFill>
                <a:srgbClr val="2F242A"/>
              </a:solidFill>
              <a:latin typeface="微软雅黑" panose="020B0503020204020204" pitchFamily="34" charset="-122"/>
              <a:ea typeface="微软雅黑" panose="020B0503020204020204" pitchFamily="34" charset="-122"/>
            </a:endParaRPr>
          </a:p>
          <a:p>
            <a:r>
              <a:rPr lang="zh-CN" altLang="en-US" sz="1100" dirty="0" smtClean="0">
                <a:solidFill>
                  <a:srgbClr val="2F242A"/>
                </a:solidFill>
                <a:latin typeface="微软雅黑" panose="020B0503020204020204" pitchFamily="34" charset="-122"/>
                <a:ea typeface="微软雅黑" panose="020B0503020204020204" pitchFamily="34" charset="-122"/>
              </a:rPr>
              <a:t>请在这里输入您的主要叙述内容</a:t>
            </a:r>
            <a:endParaRPr lang="en-US" altLang="zh-CN" sz="1100" dirty="0">
              <a:solidFill>
                <a:srgbClr val="2F242A"/>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9119885" y="4799409"/>
            <a:ext cx="2236510" cy="1038746"/>
          </a:xfrm>
          <a:prstGeom prst="rect">
            <a:avLst/>
          </a:prstGeom>
          <a:noFill/>
          <a:effectLst/>
        </p:spPr>
        <p:txBody>
          <a:bodyPr wrap="none" rtlCol="0">
            <a:spAutoFit/>
          </a:bodyPr>
          <a:lstStyle/>
          <a:p>
            <a:r>
              <a:rPr lang="zh-CN" altLang="en-US" sz="2000" dirty="0" smtClean="0">
                <a:solidFill>
                  <a:srgbClr val="DA57A3"/>
                </a:solidFill>
                <a:latin typeface="微软雅黑" panose="020B0503020204020204" pitchFamily="34" charset="-122"/>
                <a:ea typeface="微软雅黑" panose="020B0503020204020204" pitchFamily="34" charset="-122"/>
              </a:rPr>
              <a:t>单击此处输入标题</a:t>
            </a:r>
            <a:endParaRPr lang="en-US" altLang="zh-CN" sz="2000" dirty="0" smtClean="0">
              <a:solidFill>
                <a:srgbClr val="DA57A3"/>
              </a:solidFill>
              <a:latin typeface="微软雅黑" panose="020B0503020204020204" pitchFamily="34" charset="-122"/>
              <a:ea typeface="微软雅黑" panose="020B0503020204020204" pitchFamily="34" charset="-122"/>
            </a:endParaRPr>
          </a:p>
          <a:p>
            <a:r>
              <a:rPr lang="zh-CN" altLang="en-US" sz="1100" dirty="0" smtClean="0">
                <a:solidFill>
                  <a:srgbClr val="2F242A"/>
                </a:solidFill>
                <a:latin typeface="微软雅黑" panose="020B0503020204020204" pitchFamily="34" charset="-122"/>
                <a:ea typeface="微软雅黑" panose="020B0503020204020204" pitchFamily="34" charset="-122"/>
              </a:rPr>
              <a:t>请在这里输入您的主要叙述内容</a:t>
            </a:r>
            <a:endParaRPr lang="en-US" altLang="zh-CN" sz="1100" dirty="0" smtClean="0">
              <a:solidFill>
                <a:srgbClr val="2F242A"/>
              </a:solidFill>
              <a:latin typeface="微软雅黑" panose="020B0503020204020204" pitchFamily="34" charset="-122"/>
              <a:ea typeface="微软雅黑" panose="020B0503020204020204" pitchFamily="34" charset="-122"/>
            </a:endParaRPr>
          </a:p>
          <a:p>
            <a:r>
              <a:rPr lang="zh-CN" altLang="en-US" sz="1100" dirty="0" smtClean="0">
                <a:solidFill>
                  <a:srgbClr val="2F242A"/>
                </a:solidFill>
                <a:latin typeface="微软雅黑" panose="020B0503020204020204" pitchFamily="34" charset="-122"/>
                <a:ea typeface="微软雅黑" panose="020B0503020204020204" pitchFamily="34" charset="-122"/>
              </a:rPr>
              <a:t>请在这里输入您的主要叙述内容</a:t>
            </a:r>
            <a:endParaRPr lang="en-US" altLang="zh-CN" sz="1100" dirty="0" smtClean="0">
              <a:solidFill>
                <a:srgbClr val="2F242A"/>
              </a:solidFill>
              <a:latin typeface="微软雅黑" panose="020B0503020204020204" pitchFamily="34" charset="-122"/>
              <a:ea typeface="微软雅黑" panose="020B0503020204020204" pitchFamily="34" charset="-122"/>
            </a:endParaRPr>
          </a:p>
          <a:p>
            <a:endParaRPr lang="en-US" altLang="zh-CN" sz="800" dirty="0" smtClean="0">
              <a:solidFill>
                <a:srgbClr val="2F242A"/>
              </a:solidFill>
            </a:endParaRPr>
          </a:p>
          <a:p>
            <a:endParaRPr lang="en-US" altLang="zh-CN" sz="1000" dirty="0" smtClean="0">
              <a:solidFill>
                <a:srgbClr val="2F242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757897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down)">
                                      <p:cBhvr>
                                        <p:cTn id="13" dur="500"/>
                                        <p:tgtEl>
                                          <p:spTgt spid="14"/>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up)">
                                      <p:cBhvr>
                                        <p:cTn id="16" dur="500"/>
                                        <p:tgtEl>
                                          <p:spTgt spid="15"/>
                                        </p:tgtEl>
                                      </p:cBhvr>
                                    </p:animEffect>
                                  </p:childTnLst>
                                </p:cTn>
                              </p:par>
                            </p:childTnLst>
                          </p:cTn>
                        </p:par>
                        <p:par>
                          <p:cTn id="17" fill="hold">
                            <p:stCondLst>
                              <p:cond delay="1000"/>
                            </p:stCondLst>
                            <p:childTnLst>
                              <p:par>
                                <p:cTn id="18" presetID="16" presetClass="entr" presetSubtype="37"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barn(outVertical)">
                                      <p:cBhvr>
                                        <p:cTn id="20" dur="500"/>
                                        <p:tgtEl>
                                          <p:spTgt spid="26"/>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childTnLst>
                          </p:cTn>
                        </p:par>
                        <p:par>
                          <p:cTn id="27" fill="hold">
                            <p:stCondLst>
                              <p:cond delay="2000"/>
                            </p:stCondLst>
                            <p:childTnLst>
                              <p:par>
                                <p:cTn id="28" presetID="22" presetClass="entr" presetSubtype="4"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down)">
                                      <p:cBhvr>
                                        <p:cTn id="30" dur="500"/>
                                        <p:tgtEl>
                                          <p:spTgt spid="17"/>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up)">
                                      <p:cBhvr>
                                        <p:cTn id="33" dur="500"/>
                                        <p:tgtEl>
                                          <p:spTgt spid="18"/>
                                        </p:tgtEl>
                                      </p:cBhvr>
                                    </p:animEffect>
                                  </p:childTnLst>
                                </p:cTn>
                              </p:par>
                            </p:childTnLst>
                          </p:cTn>
                        </p:par>
                        <p:par>
                          <p:cTn id="34" fill="hold">
                            <p:stCondLst>
                              <p:cond delay="2500"/>
                            </p:stCondLst>
                            <p:childTnLst>
                              <p:par>
                                <p:cTn id="35" presetID="16" presetClass="entr" presetSubtype="37"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barn(outVertical)">
                                      <p:cBhvr>
                                        <p:cTn id="37" dur="500"/>
                                        <p:tgtEl>
                                          <p:spTgt spid="27"/>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500" fill="hold"/>
                                        <p:tgtEl>
                                          <p:spTgt spid="22"/>
                                        </p:tgtEl>
                                        <p:attrNameLst>
                                          <p:attrName>ppt_w</p:attrName>
                                        </p:attrNameLst>
                                      </p:cBhvr>
                                      <p:tavLst>
                                        <p:tav tm="0">
                                          <p:val>
                                            <p:fltVal val="0"/>
                                          </p:val>
                                        </p:tav>
                                        <p:tav tm="100000">
                                          <p:val>
                                            <p:strVal val="#ppt_w"/>
                                          </p:val>
                                        </p:tav>
                                      </p:tavLst>
                                    </p:anim>
                                    <p:anim calcmode="lin" valueType="num">
                                      <p:cBhvr>
                                        <p:cTn id="42" dur="500" fill="hold"/>
                                        <p:tgtEl>
                                          <p:spTgt spid="22"/>
                                        </p:tgtEl>
                                        <p:attrNameLst>
                                          <p:attrName>ppt_h</p:attrName>
                                        </p:attrNameLst>
                                      </p:cBhvr>
                                      <p:tavLst>
                                        <p:tav tm="0">
                                          <p:val>
                                            <p:fltVal val="0"/>
                                          </p:val>
                                        </p:tav>
                                        <p:tav tm="100000">
                                          <p:val>
                                            <p:strVal val="#ppt_h"/>
                                          </p:val>
                                        </p:tav>
                                      </p:tavLst>
                                    </p:anim>
                                    <p:animEffect transition="in" filter="fade">
                                      <p:cBhvr>
                                        <p:cTn id="43" dur="500"/>
                                        <p:tgtEl>
                                          <p:spTgt spid="22"/>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down)">
                                      <p:cBhvr>
                                        <p:cTn id="47" dur="500"/>
                                        <p:tgtEl>
                                          <p:spTgt spid="20"/>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up)">
                                      <p:cBhvr>
                                        <p:cTn id="50" dur="500"/>
                                        <p:tgtEl>
                                          <p:spTgt spid="21"/>
                                        </p:tgtEl>
                                      </p:cBhvr>
                                    </p:animEffect>
                                  </p:childTnLst>
                                </p:cTn>
                              </p:par>
                            </p:childTnLst>
                          </p:cTn>
                        </p:par>
                        <p:par>
                          <p:cTn id="51" fill="hold">
                            <p:stCondLst>
                              <p:cond delay="4000"/>
                            </p:stCondLst>
                            <p:childTnLst>
                              <p:par>
                                <p:cTn id="52" presetID="16" presetClass="entr" presetSubtype="37"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barn(outVertical)">
                                      <p:cBhvr>
                                        <p:cTn id="54" dur="500"/>
                                        <p:tgtEl>
                                          <p:spTgt spid="28"/>
                                        </p:tgtEl>
                                      </p:cBhvr>
                                    </p:animEffect>
                                  </p:childTnLst>
                                </p:cTn>
                              </p:par>
                            </p:childTnLst>
                          </p:cTn>
                        </p:par>
                        <p:par>
                          <p:cTn id="55" fill="hold">
                            <p:stCondLst>
                              <p:cond delay="4500"/>
                            </p:stCondLst>
                            <p:childTnLst>
                              <p:par>
                                <p:cTn id="56" presetID="53" presetClass="entr" presetSubtype="16"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p:cTn id="58" dur="500" fill="hold"/>
                                        <p:tgtEl>
                                          <p:spTgt spid="25"/>
                                        </p:tgtEl>
                                        <p:attrNameLst>
                                          <p:attrName>ppt_w</p:attrName>
                                        </p:attrNameLst>
                                      </p:cBhvr>
                                      <p:tavLst>
                                        <p:tav tm="0">
                                          <p:val>
                                            <p:fltVal val="0"/>
                                          </p:val>
                                        </p:tav>
                                        <p:tav tm="100000">
                                          <p:val>
                                            <p:strVal val="#ppt_w"/>
                                          </p:val>
                                        </p:tav>
                                      </p:tavLst>
                                    </p:anim>
                                    <p:anim calcmode="lin" valueType="num">
                                      <p:cBhvr>
                                        <p:cTn id="59" dur="500" fill="hold"/>
                                        <p:tgtEl>
                                          <p:spTgt spid="25"/>
                                        </p:tgtEl>
                                        <p:attrNameLst>
                                          <p:attrName>ppt_h</p:attrName>
                                        </p:attrNameLst>
                                      </p:cBhvr>
                                      <p:tavLst>
                                        <p:tav tm="0">
                                          <p:val>
                                            <p:fltVal val="0"/>
                                          </p:val>
                                        </p:tav>
                                        <p:tav tm="100000">
                                          <p:val>
                                            <p:strVal val="#ppt_h"/>
                                          </p:val>
                                        </p:tav>
                                      </p:tavLst>
                                    </p:anim>
                                    <p:animEffect transition="in" filter="fade">
                                      <p:cBhvr>
                                        <p:cTn id="60" dur="500"/>
                                        <p:tgtEl>
                                          <p:spTgt spid="25"/>
                                        </p:tgtEl>
                                      </p:cBhvr>
                                    </p:animEffect>
                                  </p:childTnLst>
                                </p:cTn>
                              </p:par>
                            </p:childTnLst>
                          </p:cTn>
                        </p:par>
                        <p:par>
                          <p:cTn id="61" fill="hold">
                            <p:stCondLst>
                              <p:cond delay="5000"/>
                            </p:stCondLst>
                            <p:childTnLst>
                              <p:par>
                                <p:cTn id="62" presetID="22" presetClass="entr" presetSubtype="4"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ipe(down)">
                                      <p:cBhvr>
                                        <p:cTn id="64" dur="500"/>
                                        <p:tgtEl>
                                          <p:spTgt spid="23"/>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ipe(up)">
                                      <p:cBhvr>
                                        <p:cTn id="67" dur="500"/>
                                        <p:tgtEl>
                                          <p:spTgt spid="24"/>
                                        </p:tgtEl>
                                      </p:cBhvr>
                                    </p:animEffect>
                                  </p:childTnLst>
                                </p:cTn>
                              </p:par>
                            </p:childTnLst>
                          </p:cTn>
                        </p:par>
                        <p:par>
                          <p:cTn id="68" fill="hold">
                            <p:stCondLst>
                              <p:cond delay="5500"/>
                            </p:stCondLst>
                            <p:childTnLst>
                              <p:par>
                                <p:cTn id="69" presetID="16" presetClass="entr" presetSubtype="37" fill="hold" grpId="0" nodeType="afterEffect">
                                  <p:stCondLst>
                                    <p:cond delay="0"/>
                                  </p:stCondLst>
                                  <p:childTnLst>
                                    <p:set>
                                      <p:cBhvr>
                                        <p:cTn id="70" dur="1" fill="hold">
                                          <p:stCondLst>
                                            <p:cond delay="0"/>
                                          </p:stCondLst>
                                        </p:cTn>
                                        <p:tgtEl>
                                          <p:spTgt spid="29"/>
                                        </p:tgtEl>
                                        <p:attrNameLst>
                                          <p:attrName>style.visibility</p:attrName>
                                        </p:attrNameLst>
                                      </p:cBhvr>
                                      <p:to>
                                        <p:strVal val="visible"/>
                                      </p:to>
                                    </p:set>
                                    <p:animEffect transition="in" filter="barn(outVertical)">
                                      <p:cBhvr>
                                        <p:cTn id="7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p:bldP spid="27" grpId="0"/>
      <p:bldP spid="28"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p:nvPr/>
        </p:nvCxnSpPr>
        <p:spPr>
          <a:xfrm>
            <a:off x="1493784" y="3604961"/>
            <a:ext cx="1776000" cy="0"/>
          </a:xfrm>
          <a:prstGeom prst="line">
            <a:avLst/>
          </a:prstGeom>
          <a:ln w="12700">
            <a:solidFill>
              <a:srgbClr val="2280C3"/>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1493784" y="4944750"/>
            <a:ext cx="1776000" cy="0"/>
          </a:xfrm>
          <a:prstGeom prst="line">
            <a:avLst/>
          </a:prstGeom>
          <a:ln w="12700">
            <a:solidFill>
              <a:srgbClr val="5858AC"/>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3640498" y="4271509"/>
            <a:ext cx="2195017" cy="1752600"/>
            <a:chOff x="3474720" y="4038600"/>
            <a:chExt cx="2331720" cy="1752600"/>
          </a:xfrm>
        </p:grpSpPr>
        <p:sp>
          <p:nvSpPr>
            <p:cNvPr id="44" name="文本框 43"/>
            <p:cNvSpPr txBox="1"/>
            <p:nvPr/>
          </p:nvSpPr>
          <p:spPr>
            <a:xfrm>
              <a:off x="3596580" y="4758223"/>
              <a:ext cx="2088001" cy="338554"/>
            </a:xfrm>
            <a:prstGeom prst="rect">
              <a:avLst/>
            </a:prstGeom>
            <a:noFill/>
          </p:spPr>
          <p:txBody>
            <a:bodyPr wrap="square" rtlCol="0">
              <a:spAutoFit/>
            </a:bodyPr>
            <a:lstStyle/>
            <a:p>
              <a:pPr algn="ctr" defTabSz="914273"/>
              <a:r>
                <a:rPr lang="en-US" altLang="zh-CN" sz="1600" dirty="0">
                  <a:solidFill>
                    <a:prstClr val="black">
                      <a:lumMod val="50000"/>
                      <a:lumOff val="50000"/>
                    </a:prst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prstClr val="black">
                    <a:lumMod val="50000"/>
                    <a:lumOff val="50000"/>
                  </a:prstClr>
                </a:solidFill>
                <a:latin typeface="Arial" panose="020B0604020202020204" pitchFamily="34" charset="0"/>
                <a:ea typeface="微软雅黑" panose="020B0503020204020204" pitchFamily="34" charset="-122"/>
                <a:cs typeface="Arial" panose="020B0604020202020204" pitchFamily="34" charset="0"/>
              </a:endParaRPr>
            </a:p>
          </p:txBody>
        </p:sp>
        <p:sp>
          <p:nvSpPr>
            <p:cNvPr id="45" name="文本框 44"/>
            <p:cNvSpPr txBox="1"/>
            <p:nvPr/>
          </p:nvSpPr>
          <p:spPr>
            <a:xfrm>
              <a:off x="3596580" y="5299085"/>
              <a:ext cx="2088001" cy="338554"/>
            </a:xfrm>
            <a:prstGeom prst="rect">
              <a:avLst/>
            </a:prstGeom>
            <a:noFill/>
          </p:spPr>
          <p:txBody>
            <a:bodyPr wrap="square" rtlCol="0">
              <a:spAutoFit/>
            </a:bodyPr>
            <a:lstStyle/>
            <a:p>
              <a:pPr algn="ctr" defTabSz="914273"/>
              <a:r>
                <a:rPr lang="en-US" altLang="zh-CN" sz="1600" dirty="0">
                  <a:solidFill>
                    <a:prstClr val="black">
                      <a:lumMod val="50000"/>
                      <a:lumOff val="50000"/>
                    </a:prst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prstClr val="black">
                    <a:lumMod val="50000"/>
                    <a:lumOff val="50000"/>
                  </a:prstClr>
                </a:solidFill>
                <a:latin typeface="Arial" panose="020B0604020202020204" pitchFamily="34" charset="0"/>
                <a:ea typeface="微软雅黑" panose="020B0503020204020204" pitchFamily="34" charset="-122"/>
                <a:cs typeface="Arial" panose="020B0604020202020204" pitchFamily="34" charset="0"/>
              </a:endParaRPr>
            </a:p>
          </p:txBody>
        </p:sp>
        <p:sp>
          <p:nvSpPr>
            <p:cNvPr id="46" name="文本框 45"/>
            <p:cNvSpPr txBox="1"/>
            <p:nvPr/>
          </p:nvSpPr>
          <p:spPr>
            <a:xfrm>
              <a:off x="3596580" y="4217364"/>
              <a:ext cx="2088001" cy="338554"/>
            </a:xfrm>
            <a:prstGeom prst="rect">
              <a:avLst/>
            </a:prstGeom>
            <a:noFill/>
          </p:spPr>
          <p:txBody>
            <a:bodyPr wrap="square" rtlCol="0">
              <a:spAutoFit/>
            </a:bodyPr>
            <a:lstStyle/>
            <a:p>
              <a:pPr algn="ctr" defTabSz="914273"/>
              <a:r>
                <a:rPr lang="en-US" altLang="zh-CN" sz="1600" dirty="0">
                  <a:solidFill>
                    <a:prstClr val="black">
                      <a:lumMod val="50000"/>
                      <a:lumOff val="50000"/>
                    </a:prst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prstClr val="black">
                    <a:lumMod val="50000"/>
                    <a:lumOff val="50000"/>
                  </a:prstClr>
                </a:solidFill>
                <a:latin typeface="Arial" panose="020B0604020202020204" pitchFamily="34" charset="0"/>
                <a:ea typeface="微软雅黑" panose="020B0503020204020204" pitchFamily="34" charset="-122"/>
                <a:cs typeface="Arial" panose="020B0604020202020204" pitchFamily="34" charset="0"/>
              </a:endParaRPr>
            </a:p>
          </p:txBody>
        </p:sp>
        <p:sp>
          <p:nvSpPr>
            <p:cNvPr id="47" name="矩形 46"/>
            <p:cNvSpPr/>
            <p:nvPr/>
          </p:nvSpPr>
          <p:spPr>
            <a:xfrm>
              <a:off x="3474720" y="4038600"/>
              <a:ext cx="2331720" cy="1752600"/>
            </a:xfrm>
            <a:prstGeom prst="rect">
              <a:avLst/>
            </a:prstGeom>
            <a:ln w="12700">
              <a:solidFill>
                <a:srgbClr val="2280C3"/>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273"/>
              <a:endParaRPr lang="zh-CN" altLang="en-US" sz="1867">
                <a:solidFill>
                  <a:prstClr val="white">
                    <a:lumMod val="85000"/>
                  </a:prstClr>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48" name="直接连接符 47"/>
            <p:cNvCxnSpPr/>
            <p:nvPr/>
          </p:nvCxnSpPr>
          <p:spPr>
            <a:xfrm>
              <a:off x="3596580" y="4643482"/>
              <a:ext cx="2088000" cy="0"/>
            </a:xfrm>
            <a:prstGeom prst="line">
              <a:avLst/>
            </a:prstGeom>
            <a:ln w="12700">
              <a:solidFill>
                <a:srgbClr val="2280C3"/>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596580" y="5189592"/>
              <a:ext cx="2088000" cy="0"/>
            </a:xfrm>
            <a:prstGeom prst="line">
              <a:avLst/>
            </a:prstGeom>
            <a:ln w="12700">
              <a:solidFill>
                <a:srgbClr val="2280C3"/>
              </a:solidFill>
            </a:ln>
          </p:spPr>
          <p:style>
            <a:lnRef idx="1">
              <a:schemeClr val="accent1"/>
            </a:lnRef>
            <a:fillRef idx="0">
              <a:schemeClr val="accent1"/>
            </a:fillRef>
            <a:effectRef idx="0">
              <a:schemeClr val="accent1"/>
            </a:effectRef>
            <a:fontRef idx="minor">
              <a:schemeClr val="tx1"/>
            </a:fontRef>
          </p:style>
        </p:cxnSp>
      </p:grpSp>
      <p:grpSp>
        <p:nvGrpSpPr>
          <p:cNvPr id="50" name="组合 49"/>
          <p:cNvGrpSpPr/>
          <p:nvPr/>
        </p:nvGrpSpPr>
        <p:grpSpPr>
          <a:xfrm>
            <a:off x="6091430" y="4271509"/>
            <a:ext cx="2195017" cy="1752600"/>
            <a:chOff x="3474720" y="4038600"/>
            <a:chExt cx="2331720" cy="1752600"/>
          </a:xfrm>
        </p:grpSpPr>
        <p:sp>
          <p:nvSpPr>
            <p:cNvPr id="51" name="文本框 50"/>
            <p:cNvSpPr txBox="1"/>
            <p:nvPr/>
          </p:nvSpPr>
          <p:spPr>
            <a:xfrm>
              <a:off x="3596580" y="4758224"/>
              <a:ext cx="2088001" cy="338554"/>
            </a:xfrm>
            <a:prstGeom prst="rect">
              <a:avLst/>
            </a:prstGeom>
            <a:noFill/>
          </p:spPr>
          <p:txBody>
            <a:bodyPr wrap="square" rtlCol="0">
              <a:spAutoFit/>
            </a:bodyPr>
            <a:lstStyle/>
            <a:p>
              <a:pPr algn="ctr" defTabSz="914273"/>
              <a:r>
                <a:rPr lang="en-US" altLang="zh-CN" sz="1600" dirty="0">
                  <a:solidFill>
                    <a:prstClr val="black">
                      <a:lumMod val="50000"/>
                      <a:lumOff val="50000"/>
                    </a:prst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prstClr val="black">
                    <a:lumMod val="50000"/>
                    <a:lumOff val="50000"/>
                  </a:prst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2" name="文本框 51"/>
            <p:cNvSpPr txBox="1"/>
            <p:nvPr/>
          </p:nvSpPr>
          <p:spPr>
            <a:xfrm>
              <a:off x="3596580" y="5299085"/>
              <a:ext cx="2088001" cy="338554"/>
            </a:xfrm>
            <a:prstGeom prst="rect">
              <a:avLst/>
            </a:prstGeom>
            <a:noFill/>
          </p:spPr>
          <p:txBody>
            <a:bodyPr wrap="square" rtlCol="0">
              <a:spAutoFit/>
            </a:bodyPr>
            <a:lstStyle/>
            <a:p>
              <a:pPr algn="ctr" defTabSz="914273"/>
              <a:r>
                <a:rPr lang="en-US" altLang="zh-CN" sz="1600" dirty="0">
                  <a:solidFill>
                    <a:prstClr val="black">
                      <a:lumMod val="50000"/>
                      <a:lumOff val="50000"/>
                    </a:prst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prstClr val="black">
                    <a:lumMod val="50000"/>
                    <a:lumOff val="50000"/>
                  </a:prst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3" name="文本框 52"/>
            <p:cNvSpPr txBox="1"/>
            <p:nvPr/>
          </p:nvSpPr>
          <p:spPr>
            <a:xfrm>
              <a:off x="3596580" y="4217364"/>
              <a:ext cx="2088001" cy="338554"/>
            </a:xfrm>
            <a:prstGeom prst="rect">
              <a:avLst/>
            </a:prstGeom>
            <a:noFill/>
          </p:spPr>
          <p:txBody>
            <a:bodyPr wrap="square" rtlCol="0">
              <a:spAutoFit/>
            </a:bodyPr>
            <a:lstStyle/>
            <a:p>
              <a:pPr algn="ctr" defTabSz="914273"/>
              <a:r>
                <a:rPr lang="en-US" altLang="zh-CN" sz="1600" dirty="0">
                  <a:solidFill>
                    <a:prstClr val="black">
                      <a:lumMod val="50000"/>
                      <a:lumOff val="50000"/>
                    </a:prst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prstClr val="black">
                    <a:lumMod val="50000"/>
                    <a:lumOff val="50000"/>
                  </a:prst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4" name="矩形 53"/>
            <p:cNvSpPr/>
            <p:nvPr/>
          </p:nvSpPr>
          <p:spPr>
            <a:xfrm>
              <a:off x="3474720" y="4038600"/>
              <a:ext cx="2331720" cy="1752600"/>
            </a:xfrm>
            <a:prstGeom prst="rect">
              <a:avLst/>
            </a:prstGeom>
            <a:ln w="12700">
              <a:solidFill>
                <a:srgbClr val="5858AC"/>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273"/>
              <a:endParaRPr lang="zh-CN" altLang="en-US" sz="1867">
                <a:solidFill>
                  <a:prstClr val="white">
                    <a:lumMod val="85000"/>
                  </a:prstClr>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55" name="直接连接符 54"/>
            <p:cNvCxnSpPr/>
            <p:nvPr/>
          </p:nvCxnSpPr>
          <p:spPr>
            <a:xfrm>
              <a:off x="3596580" y="4643482"/>
              <a:ext cx="2088000" cy="0"/>
            </a:xfrm>
            <a:prstGeom prst="line">
              <a:avLst/>
            </a:prstGeom>
            <a:ln w="12700">
              <a:solidFill>
                <a:srgbClr val="5858AC"/>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3596580" y="5189592"/>
              <a:ext cx="2088000" cy="0"/>
            </a:xfrm>
            <a:prstGeom prst="line">
              <a:avLst/>
            </a:prstGeom>
            <a:ln w="12700">
              <a:solidFill>
                <a:srgbClr val="5858AC"/>
              </a:solidFill>
            </a:ln>
          </p:spPr>
          <p:style>
            <a:lnRef idx="1">
              <a:schemeClr val="accent1"/>
            </a:lnRef>
            <a:fillRef idx="0">
              <a:schemeClr val="accent1"/>
            </a:fillRef>
            <a:effectRef idx="0">
              <a:schemeClr val="accent1"/>
            </a:effectRef>
            <a:fontRef idx="minor">
              <a:schemeClr val="tx1"/>
            </a:fontRef>
          </p:style>
        </p:cxnSp>
      </p:grpSp>
      <p:grpSp>
        <p:nvGrpSpPr>
          <p:cNvPr id="57" name="组合 56"/>
          <p:cNvGrpSpPr/>
          <p:nvPr/>
        </p:nvGrpSpPr>
        <p:grpSpPr>
          <a:xfrm>
            <a:off x="8499679" y="4271509"/>
            <a:ext cx="2195017" cy="1752600"/>
            <a:chOff x="3474720" y="4038600"/>
            <a:chExt cx="2331720" cy="1752600"/>
          </a:xfrm>
        </p:grpSpPr>
        <p:sp>
          <p:nvSpPr>
            <p:cNvPr id="58" name="文本框 57"/>
            <p:cNvSpPr txBox="1"/>
            <p:nvPr/>
          </p:nvSpPr>
          <p:spPr>
            <a:xfrm>
              <a:off x="3596580" y="4758224"/>
              <a:ext cx="2088001" cy="338554"/>
            </a:xfrm>
            <a:prstGeom prst="rect">
              <a:avLst/>
            </a:prstGeom>
            <a:noFill/>
          </p:spPr>
          <p:txBody>
            <a:bodyPr wrap="square" rtlCol="0">
              <a:spAutoFit/>
            </a:bodyPr>
            <a:lstStyle/>
            <a:p>
              <a:pPr algn="ctr" defTabSz="914273"/>
              <a:r>
                <a:rPr lang="en-US" altLang="zh-CN" sz="1600" dirty="0">
                  <a:solidFill>
                    <a:prstClr val="black">
                      <a:lumMod val="50000"/>
                      <a:lumOff val="50000"/>
                    </a:prst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prstClr val="black">
                    <a:lumMod val="50000"/>
                    <a:lumOff val="50000"/>
                  </a:prst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58"/>
            <p:cNvSpPr txBox="1"/>
            <p:nvPr/>
          </p:nvSpPr>
          <p:spPr>
            <a:xfrm>
              <a:off x="3596580" y="5299085"/>
              <a:ext cx="2088001" cy="338554"/>
            </a:xfrm>
            <a:prstGeom prst="rect">
              <a:avLst/>
            </a:prstGeom>
            <a:noFill/>
          </p:spPr>
          <p:txBody>
            <a:bodyPr wrap="square" rtlCol="0">
              <a:spAutoFit/>
            </a:bodyPr>
            <a:lstStyle/>
            <a:p>
              <a:pPr algn="ctr" defTabSz="914273"/>
              <a:r>
                <a:rPr lang="en-US" altLang="zh-CN" sz="1600" dirty="0">
                  <a:solidFill>
                    <a:prstClr val="black">
                      <a:lumMod val="50000"/>
                      <a:lumOff val="50000"/>
                    </a:prst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prstClr val="black">
                    <a:lumMod val="50000"/>
                    <a:lumOff val="50000"/>
                  </a:prstClr>
                </a:solidFill>
                <a:latin typeface="Arial" panose="020B0604020202020204" pitchFamily="34" charset="0"/>
                <a:ea typeface="微软雅黑" panose="020B0503020204020204" pitchFamily="34" charset="-122"/>
                <a:cs typeface="Arial" panose="020B0604020202020204" pitchFamily="34" charset="0"/>
              </a:endParaRPr>
            </a:p>
          </p:txBody>
        </p:sp>
        <p:sp>
          <p:nvSpPr>
            <p:cNvPr id="60" name="文本框 59"/>
            <p:cNvSpPr txBox="1"/>
            <p:nvPr/>
          </p:nvSpPr>
          <p:spPr>
            <a:xfrm>
              <a:off x="3596580" y="4217364"/>
              <a:ext cx="2088001" cy="338554"/>
            </a:xfrm>
            <a:prstGeom prst="rect">
              <a:avLst/>
            </a:prstGeom>
            <a:noFill/>
          </p:spPr>
          <p:txBody>
            <a:bodyPr wrap="square" rtlCol="0">
              <a:spAutoFit/>
            </a:bodyPr>
            <a:lstStyle/>
            <a:p>
              <a:pPr algn="ctr" defTabSz="914273"/>
              <a:r>
                <a:rPr lang="en-US" altLang="zh-CN" sz="1600" dirty="0">
                  <a:solidFill>
                    <a:prstClr val="black">
                      <a:lumMod val="50000"/>
                      <a:lumOff val="50000"/>
                    </a:prst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prstClr val="black">
                    <a:lumMod val="50000"/>
                    <a:lumOff val="50000"/>
                  </a:prstClr>
                </a:solidFill>
                <a:latin typeface="Arial" panose="020B0604020202020204" pitchFamily="34" charset="0"/>
                <a:ea typeface="微软雅黑" panose="020B0503020204020204" pitchFamily="34" charset="-122"/>
                <a:cs typeface="Arial" panose="020B0604020202020204" pitchFamily="34" charset="0"/>
              </a:endParaRPr>
            </a:p>
          </p:txBody>
        </p:sp>
        <p:sp>
          <p:nvSpPr>
            <p:cNvPr id="61" name="矩形 60"/>
            <p:cNvSpPr/>
            <p:nvPr/>
          </p:nvSpPr>
          <p:spPr>
            <a:xfrm>
              <a:off x="3474720" y="4038600"/>
              <a:ext cx="2331720" cy="1752600"/>
            </a:xfrm>
            <a:prstGeom prst="rect">
              <a:avLst/>
            </a:prstGeom>
            <a:ln w="12700">
              <a:solidFill>
                <a:srgbClr val="873DAB"/>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273"/>
              <a:endParaRPr lang="zh-CN" altLang="en-US" sz="1867">
                <a:solidFill>
                  <a:prstClr val="white">
                    <a:lumMod val="85000"/>
                  </a:prstClr>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62" name="直接连接符 61"/>
            <p:cNvCxnSpPr/>
            <p:nvPr/>
          </p:nvCxnSpPr>
          <p:spPr>
            <a:xfrm>
              <a:off x="3596580" y="4643482"/>
              <a:ext cx="2088000" cy="0"/>
            </a:xfrm>
            <a:prstGeom prst="line">
              <a:avLst/>
            </a:prstGeom>
            <a:ln w="12700">
              <a:solidFill>
                <a:srgbClr val="873DAB"/>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3596580" y="5189592"/>
              <a:ext cx="2088000" cy="0"/>
            </a:xfrm>
            <a:prstGeom prst="line">
              <a:avLst/>
            </a:prstGeom>
            <a:ln w="12700">
              <a:solidFill>
                <a:srgbClr val="873DAB"/>
              </a:solidFill>
            </a:ln>
          </p:spPr>
          <p:style>
            <a:lnRef idx="1">
              <a:schemeClr val="accent1"/>
            </a:lnRef>
            <a:fillRef idx="0">
              <a:schemeClr val="accent1"/>
            </a:fillRef>
            <a:effectRef idx="0">
              <a:schemeClr val="accent1"/>
            </a:effectRef>
            <a:fontRef idx="minor">
              <a:schemeClr val="tx1"/>
            </a:fontRef>
          </p:style>
        </p:cxnSp>
      </p:grpSp>
      <p:grpSp>
        <p:nvGrpSpPr>
          <p:cNvPr id="64" name="组合 63"/>
          <p:cNvGrpSpPr/>
          <p:nvPr/>
        </p:nvGrpSpPr>
        <p:grpSpPr>
          <a:xfrm>
            <a:off x="3640498" y="2351271"/>
            <a:ext cx="2195017" cy="1920240"/>
            <a:chOff x="3569970" y="1908810"/>
            <a:chExt cx="2331720" cy="1920240"/>
          </a:xfrm>
        </p:grpSpPr>
        <p:sp>
          <p:nvSpPr>
            <p:cNvPr id="65" name="矩形 64"/>
            <p:cNvSpPr/>
            <p:nvPr/>
          </p:nvSpPr>
          <p:spPr>
            <a:xfrm>
              <a:off x="3569970" y="1908810"/>
              <a:ext cx="2331720" cy="1920240"/>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867">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endParaRPr>
            </a:p>
          </p:txBody>
        </p:sp>
        <p:sp>
          <p:nvSpPr>
            <p:cNvPr id="66" name="Freeform 151"/>
            <p:cNvSpPr>
              <a:spLocks noEditPoints="1"/>
            </p:cNvSpPr>
            <p:nvPr/>
          </p:nvSpPr>
          <p:spPr bwMode="auto">
            <a:xfrm>
              <a:off x="4243782" y="2245834"/>
              <a:ext cx="98409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pPr defTabSz="914273"/>
              <a:endParaRPr lang="zh-CN" altLang="en-US" sz="1867">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endParaRPr>
            </a:p>
          </p:txBody>
        </p:sp>
        <p:sp>
          <p:nvSpPr>
            <p:cNvPr id="67" name="文本框 66"/>
            <p:cNvSpPr txBox="1"/>
            <p:nvPr/>
          </p:nvSpPr>
          <p:spPr>
            <a:xfrm>
              <a:off x="3691830" y="3381327"/>
              <a:ext cx="2088001" cy="379656"/>
            </a:xfrm>
            <a:prstGeom prst="rect">
              <a:avLst/>
            </a:prstGeom>
            <a:noFill/>
          </p:spPr>
          <p:txBody>
            <a:bodyPr wrap="square" rtlCol="0">
              <a:spAutoFit/>
            </a:bodyPr>
            <a:lstStyle/>
            <a:p>
              <a:pPr algn="ctr" defTabSz="914273"/>
              <a:r>
                <a:rPr lang="en-US" altLang="zh-CN" sz="1867" dirty="0">
                  <a:solidFill>
                    <a:prstClr val="white">
                      <a:lumMod val="95000"/>
                    </a:prst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867" baseline="-3000" dirty="0">
                <a:solidFill>
                  <a:prstClr val="white">
                    <a:lumMod val="95000"/>
                  </a:prst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8" name="组合 67"/>
          <p:cNvGrpSpPr/>
          <p:nvPr/>
        </p:nvGrpSpPr>
        <p:grpSpPr>
          <a:xfrm>
            <a:off x="6106671" y="2351271"/>
            <a:ext cx="2195017" cy="1920240"/>
            <a:chOff x="6252210" y="1908810"/>
            <a:chExt cx="2331720" cy="1920240"/>
          </a:xfrm>
        </p:grpSpPr>
        <p:sp>
          <p:nvSpPr>
            <p:cNvPr id="69" name="矩形 68"/>
            <p:cNvSpPr/>
            <p:nvPr/>
          </p:nvSpPr>
          <p:spPr>
            <a:xfrm>
              <a:off x="6252210" y="1908810"/>
              <a:ext cx="2331720" cy="1920240"/>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867">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70" name="文本框 69"/>
            <p:cNvSpPr txBox="1"/>
            <p:nvPr/>
          </p:nvSpPr>
          <p:spPr>
            <a:xfrm>
              <a:off x="6358830" y="3381326"/>
              <a:ext cx="2088001" cy="379656"/>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pPr defTabSz="914273"/>
              <a:r>
                <a:rPr lang="en-US" altLang="zh-CN" sz="1867" dirty="0">
                  <a:latin typeface="Arial" panose="020B0604020202020204" pitchFamily="34" charset="0"/>
                  <a:ea typeface="微软雅黑" panose="020B0503020204020204" pitchFamily="34" charset="-122"/>
                  <a:cs typeface="Arial" panose="020B0604020202020204" pitchFamily="34" charset="0"/>
                </a:rPr>
                <a:t>TEXT HERE</a:t>
              </a:r>
              <a:endParaRPr lang="zh-CN" altLang="en-US" sz="1867" dirty="0">
                <a:latin typeface="Arial" panose="020B0604020202020204" pitchFamily="34" charset="0"/>
                <a:ea typeface="微软雅黑" panose="020B0503020204020204" pitchFamily="34" charset="-122"/>
                <a:cs typeface="Arial" panose="020B0604020202020204" pitchFamily="34" charset="0"/>
              </a:endParaRPr>
            </a:p>
          </p:txBody>
        </p:sp>
      </p:grpSp>
      <p:grpSp>
        <p:nvGrpSpPr>
          <p:cNvPr id="71" name="组合 70"/>
          <p:cNvGrpSpPr/>
          <p:nvPr/>
        </p:nvGrpSpPr>
        <p:grpSpPr>
          <a:xfrm>
            <a:off x="8507301" y="2351271"/>
            <a:ext cx="2195017" cy="1920240"/>
            <a:chOff x="9025890" y="1908810"/>
            <a:chExt cx="2331720" cy="1920240"/>
          </a:xfrm>
        </p:grpSpPr>
        <p:sp>
          <p:nvSpPr>
            <p:cNvPr id="72" name="矩形 71"/>
            <p:cNvSpPr/>
            <p:nvPr/>
          </p:nvSpPr>
          <p:spPr>
            <a:xfrm>
              <a:off x="9025890" y="1908810"/>
              <a:ext cx="2331720" cy="1920240"/>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867">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3" name="Freeform 145"/>
            <p:cNvSpPr>
              <a:spLocks noEditPoints="1"/>
            </p:cNvSpPr>
            <p:nvPr/>
          </p:nvSpPr>
          <p:spPr bwMode="auto">
            <a:xfrm>
              <a:off x="9712449" y="2282642"/>
              <a:ext cx="958600" cy="900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pPr defTabSz="914273"/>
              <a:endParaRPr lang="zh-CN" altLang="en-US" sz="1867">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4" name="文本框 73"/>
            <p:cNvSpPr txBox="1"/>
            <p:nvPr/>
          </p:nvSpPr>
          <p:spPr>
            <a:xfrm>
              <a:off x="9140130" y="3381326"/>
              <a:ext cx="2088001" cy="379656"/>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pPr defTabSz="914273"/>
              <a:r>
                <a:rPr lang="en-US" altLang="zh-CN" sz="1867" dirty="0">
                  <a:solidFill>
                    <a:prstClr val="white">
                      <a:lumMod val="95000"/>
                    </a:prst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867" dirty="0">
                <a:solidFill>
                  <a:prstClr val="white">
                    <a:lumMod val="95000"/>
                  </a:prst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5" name="矩形 74"/>
          <p:cNvSpPr/>
          <p:nvPr/>
        </p:nvSpPr>
        <p:spPr>
          <a:xfrm>
            <a:off x="1431054" y="2316062"/>
            <a:ext cx="1210570" cy="400101"/>
          </a:xfrm>
          <a:prstGeom prst="rect">
            <a:avLst/>
          </a:prstGeom>
        </p:spPr>
        <p:txBody>
          <a:bodyPr wrap="none" lIns="91431" tIns="45716" rIns="91431" bIns="45716">
            <a:spAutoFit/>
          </a:bodyPr>
          <a:lstStyle/>
          <a:p>
            <a:pPr defTabSz="914273"/>
            <a:r>
              <a:rPr lang="zh-CN" altLang="en-US" sz="2000" b="1" dirty="0">
                <a:solidFill>
                  <a:srgbClr val="2280C3"/>
                </a:solidFill>
                <a:latin typeface="微软雅黑" pitchFamily="34" charset="-122"/>
                <a:ea typeface="微软雅黑" pitchFamily="34" charset="-122"/>
              </a:rPr>
              <a:t>添加标题</a:t>
            </a:r>
            <a:endParaRPr lang="en-US" altLang="zh-CN" sz="2000" b="1" dirty="0">
              <a:solidFill>
                <a:srgbClr val="2280C3"/>
              </a:solidFill>
              <a:latin typeface="微软雅黑" pitchFamily="34" charset="-122"/>
              <a:ea typeface="微软雅黑" pitchFamily="34" charset="-122"/>
            </a:endParaRPr>
          </a:p>
        </p:txBody>
      </p:sp>
      <p:sp>
        <p:nvSpPr>
          <p:cNvPr id="76" name="矩形 47"/>
          <p:cNvSpPr>
            <a:spLocks noChangeArrowheads="1"/>
          </p:cNvSpPr>
          <p:nvPr/>
        </p:nvSpPr>
        <p:spPr bwMode="auto">
          <a:xfrm>
            <a:off x="1418092" y="2715031"/>
            <a:ext cx="1909388"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200" dirty="0">
                <a:solidFill>
                  <a:prstClr val="black">
                    <a:lumMod val="65000"/>
                    <a:lumOff val="35000"/>
                  </a:prstClr>
                </a:solidFill>
                <a:sym typeface="微软雅黑" pitchFamily="34" charset="-122"/>
              </a:rPr>
              <a:t>在此录入上述图表的描述说明，在此录入上述图表的描述说明。</a:t>
            </a:r>
          </a:p>
        </p:txBody>
      </p:sp>
      <p:sp>
        <p:nvSpPr>
          <p:cNvPr id="77" name="Freeform 123"/>
          <p:cNvSpPr>
            <a:spLocks noEditPoints="1"/>
          </p:cNvSpPr>
          <p:nvPr/>
        </p:nvSpPr>
        <p:spPr bwMode="auto">
          <a:xfrm>
            <a:off x="6800977" y="2918322"/>
            <a:ext cx="806400" cy="527592"/>
          </a:xfrm>
          <a:custGeom>
            <a:avLst/>
            <a:gdLst>
              <a:gd name="T0" fmla="*/ 0 w 61"/>
              <a:gd name="T1" fmla="*/ 5 h 40"/>
              <a:gd name="T2" fmla="*/ 0 w 61"/>
              <a:gd name="T3" fmla="*/ 5 h 40"/>
              <a:gd name="T4" fmla="*/ 0 w 61"/>
              <a:gd name="T5" fmla="*/ 35 h 40"/>
              <a:gd name="T6" fmla="*/ 0 w 61"/>
              <a:gd name="T7" fmla="*/ 35 h 40"/>
              <a:gd name="T8" fmla="*/ 16 w 61"/>
              <a:gd name="T9" fmla="*/ 20 h 40"/>
              <a:gd name="T10" fmla="*/ 0 w 61"/>
              <a:gd name="T11" fmla="*/ 5 h 40"/>
              <a:gd name="T12" fmla="*/ 19 w 61"/>
              <a:gd name="T13" fmla="*/ 17 h 40"/>
              <a:gd name="T14" fmla="*/ 22 w 61"/>
              <a:gd name="T15" fmla="*/ 20 h 40"/>
              <a:gd name="T16" fmla="*/ 26 w 61"/>
              <a:gd name="T17" fmla="*/ 23 h 40"/>
              <a:gd name="T18" fmla="*/ 31 w 61"/>
              <a:gd name="T19" fmla="*/ 25 h 40"/>
              <a:gd name="T20" fmla="*/ 36 w 61"/>
              <a:gd name="T21" fmla="*/ 23 h 40"/>
              <a:gd name="T22" fmla="*/ 38 w 61"/>
              <a:gd name="T23" fmla="*/ 21 h 40"/>
              <a:gd name="T24" fmla="*/ 42 w 61"/>
              <a:gd name="T25" fmla="*/ 17 h 40"/>
              <a:gd name="T26" fmla="*/ 58 w 61"/>
              <a:gd name="T27" fmla="*/ 2 h 40"/>
              <a:gd name="T28" fmla="*/ 59 w 61"/>
              <a:gd name="T29" fmla="*/ 0 h 40"/>
              <a:gd name="T30" fmla="*/ 2 w 61"/>
              <a:gd name="T31" fmla="*/ 0 h 40"/>
              <a:gd name="T32" fmla="*/ 3 w 61"/>
              <a:gd name="T33" fmla="*/ 1 h 40"/>
              <a:gd name="T34" fmla="*/ 19 w 61"/>
              <a:gd name="T35" fmla="*/ 17 h 40"/>
              <a:gd name="T36" fmla="*/ 42 w 61"/>
              <a:gd name="T37" fmla="*/ 24 h 40"/>
              <a:gd name="T38" fmla="*/ 38 w 61"/>
              <a:gd name="T39" fmla="*/ 27 h 40"/>
              <a:gd name="T40" fmla="*/ 31 w 61"/>
              <a:gd name="T41" fmla="*/ 30 h 40"/>
              <a:gd name="T42" fmla="*/ 23 w 61"/>
              <a:gd name="T43" fmla="*/ 27 h 40"/>
              <a:gd name="T44" fmla="*/ 19 w 61"/>
              <a:gd name="T45" fmla="*/ 23 h 40"/>
              <a:gd name="T46" fmla="*/ 3 w 61"/>
              <a:gd name="T47" fmla="*/ 39 h 40"/>
              <a:gd name="T48" fmla="*/ 2 w 61"/>
              <a:gd name="T49" fmla="*/ 40 h 40"/>
              <a:gd name="T50" fmla="*/ 59 w 61"/>
              <a:gd name="T51" fmla="*/ 40 h 40"/>
              <a:gd name="T52" fmla="*/ 58 w 61"/>
              <a:gd name="T53" fmla="*/ 39 h 40"/>
              <a:gd name="T54" fmla="*/ 42 w 61"/>
              <a:gd name="T55" fmla="*/ 24 h 40"/>
              <a:gd name="T56" fmla="*/ 60 w 61"/>
              <a:gd name="T57" fmla="*/ 6 h 40"/>
              <a:gd name="T58" fmla="*/ 45 w 61"/>
              <a:gd name="T59" fmla="*/ 21 h 40"/>
              <a:gd name="T60" fmla="*/ 60 w 61"/>
              <a:gd name="T61" fmla="*/ 36 h 40"/>
              <a:gd name="T62" fmla="*/ 61 w 61"/>
              <a:gd name="T63" fmla="*/ 36 h 40"/>
              <a:gd name="T64" fmla="*/ 61 w 61"/>
              <a:gd name="T65" fmla="*/ 5 h 40"/>
              <a:gd name="T66" fmla="*/ 60 w 61"/>
              <a:gd name="T67"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40">
                <a:moveTo>
                  <a:pt x="0" y="5"/>
                </a:moveTo>
                <a:cubicBezTo>
                  <a:pt x="0" y="5"/>
                  <a:pt x="0" y="5"/>
                  <a:pt x="0" y="5"/>
                </a:cubicBezTo>
                <a:cubicBezTo>
                  <a:pt x="0" y="35"/>
                  <a:pt x="0" y="35"/>
                  <a:pt x="0" y="35"/>
                </a:cubicBezTo>
                <a:cubicBezTo>
                  <a:pt x="0" y="35"/>
                  <a:pt x="0" y="35"/>
                  <a:pt x="0" y="35"/>
                </a:cubicBezTo>
                <a:cubicBezTo>
                  <a:pt x="16" y="20"/>
                  <a:pt x="16" y="20"/>
                  <a:pt x="16" y="20"/>
                </a:cubicBezTo>
                <a:lnTo>
                  <a:pt x="0" y="5"/>
                </a:lnTo>
                <a:close/>
                <a:moveTo>
                  <a:pt x="19" y="17"/>
                </a:moveTo>
                <a:cubicBezTo>
                  <a:pt x="22" y="20"/>
                  <a:pt x="22" y="20"/>
                  <a:pt x="22" y="20"/>
                </a:cubicBezTo>
                <a:cubicBezTo>
                  <a:pt x="26" y="23"/>
                  <a:pt x="26" y="23"/>
                  <a:pt x="26" y="23"/>
                </a:cubicBezTo>
                <a:cubicBezTo>
                  <a:pt x="27" y="24"/>
                  <a:pt x="29" y="25"/>
                  <a:pt x="31" y="25"/>
                </a:cubicBezTo>
                <a:cubicBezTo>
                  <a:pt x="32" y="25"/>
                  <a:pt x="34" y="24"/>
                  <a:pt x="36" y="23"/>
                </a:cubicBezTo>
                <a:cubicBezTo>
                  <a:pt x="38" y="21"/>
                  <a:pt x="38" y="21"/>
                  <a:pt x="38" y="21"/>
                </a:cubicBezTo>
                <a:cubicBezTo>
                  <a:pt x="42" y="17"/>
                  <a:pt x="42" y="17"/>
                  <a:pt x="42" y="17"/>
                </a:cubicBezTo>
                <a:cubicBezTo>
                  <a:pt x="58" y="2"/>
                  <a:pt x="58" y="2"/>
                  <a:pt x="58" y="2"/>
                </a:cubicBezTo>
                <a:cubicBezTo>
                  <a:pt x="58" y="1"/>
                  <a:pt x="59" y="1"/>
                  <a:pt x="59" y="0"/>
                </a:cubicBezTo>
                <a:cubicBezTo>
                  <a:pt x="2" y="0"/>
                  <a:pt x="2" y="0"/>
                  <a:pt x="2" y="0"/>
                </a:cubicBezTo>
                <a:cubicBezTo>
                  <a:pt x="2" y="1"/>
                  <a:pt x="3" y="1"/>
                  <a:pt x="3" y="1"/>
                </a:cubicBezTo>
                <a:lnTo>
                  <a:pt x="19" y="17"/>
                </a:lnTo>
                <a:close/>
                <a:moveTo>
                  <a:pt x="42" y="24"/>
                </a:moveTo>
                <a:cubicBezTo>
                  <a:pt x="38" y="27"/>
                  <a:pt x="38" y="27"/>
                  <a:pt x="38" y="27"/>
                </a:cubicBezTo>
                <a:cubicBezTo>
                  <a:pt x="36" y="29"/>
                  <a:pt x="33" y="30"/>
                  <a:pt x="31" y="30"/>
                </a:cubicBezTo>
                <a:cubicBezTo>
                  <a:pt x="28" y="30"/>
                  <a:pt x="25" y="29"/>
                  <a:pt x="23" y="27"/>
                </a:cubicBezTo>
                <a:cubicBezTo>
                  <a:pt x="19" y="23"/>
                  <a:pt x="19" y="23"/>
                  <a:pt x="19" y="23"/>
                </a:cubicBezTo>
                <a:cubicBezTo>
                  <a:pt x="3" y="39"/>
                  <a:pt x="3" y="39"/>
                  <a:pt x="3" y="39"/>
                </a:cubicBezTo>
                <a:cubicBezTo>
                  <a:pt x="2" y="39"/>
                  <a:pt x="2" y="40"/>
                  <a:pt x="2" y="40"/>
                </a:cubicBezTo>
                <a:cubicBezTo>
                  <a:pt x="59" y="40"/>
                  <a:pt x="59" y="40"/>
                  <a:pt x="59" y="40"/>
                </a:cubicBezTo>
                <a:cubicBezTo>
                  <a:pt x="58" y="40"/>
                  <a:pt x="58" y="40"/>
                  <a:pt x="58" y="39"/>
                </a:cubicBezTo>
                <a:lnTo>
                  <a:pt x="42" y="24"/>
                </a:lnTo>
                <a:close/>
                <a:moveTo>
                  <a:pt x="60" y="6"/>
                </a:moveTo>
                <a:cubicBezTo>
                  <a:pt x="45" y="21"/>
                  <a:pt x="45" y="21"/>
                  <a:pt x="45" y="21"/>
                </a:cubicBezTo>
                <a:cubicBezTo>
                  <a:pt x="60" y="36"/>
                  <a:pt x="60" y="36"/>
                  <a:pt x="60" y="36"/>
                </a:cubicBezTo>
                <a:cubicBezTo>
                  <a:pt x="60" y="36"/>
                  <a:pt x="60" y="36"/>
                  <a:pt x="61" y="36"/>
                </a:cubicBezTo>
                <a:cubicBezTo>
                  <a:pt x="61" y="5"/>
                  <a:pt x="61" y="5"/>
                  <a:pt x="61" y="5"/>
                </a:cubicBezTo>
                <a:cubicBezTo>
                  <a:pt x="60" y="5"/>
                  <a:pt x="60" y="5"/>
                  <a:pt x="60" y="6"/>
                </a:cubicBezTo>
                <a:close/>
              </a:path>
            </a:pathLst>
          </a:custGeom>
          <a:solidFill>
            <a:schemeClr val="bg1">
              <a:lumMod val="95000"/>
            </a:schemeClr>
          </a:solidFill>
          <a:ln>
            <a:noFill/>
          </a:ln>
          <a:extLst/>
        </p:spPr>
        <p:txBody>
          <a:bodyPr vert="horz" wrap="square" lIns="91431" tIns="45716" rIns="91431" bIns="45716" numCol="1" anchor="t" anchorCtr="0" compatLnSpc="1">
            <a:prstTxWarp prst="textNoShape">
              <a:avLst/>
            </a:prstTxWarp>
          </a:bodyPr>
          <a:lstStyle/>
          <a:p>
            <a:pPr defTabSz="914273"/>
            <a:endParaRPr lang="zh-CN" altLang="en-US" sz="1867">
              <a:solidFill>
                <a:prstClr val="black"/>
              </a:solidFill>
            </a:endParaRPr>
          </a:p>
        </p:txBody>
      </p:sp>
      <p:sp>
        <p:nvSpPr>
          <p:cNvPr id="78" name="矩形 77"/>
          <p:cNvSpPr/>
          <p:nvPr/>
        </p:nvSpPr>
        <p:spPr>
          <a:xfrm>
            <a:off x="1431054" y="3647382"/>
            <a:ext cx="1210570" cy="400101"/>
          </a:xfrm>
          <a:prstGeom prst="rect">
            <a:avLst/>
          </a:prstGeom>
        </p:spPr>
        <p:txBody>
          <a:bodyPr wrap="none" lIns="91431" tIns="45716" rIns="91431" bIns="45716">
            <a:spAutoFit/>
          </a:bodyPr>
          <a:lstStyle/>
          <a:p>
            <a:pPr defTabSz="914273"/>
            <a:r>
              <a:rPr lang="zh-CN" altLang="en-US" sz="2000" b="1" dirty="0">
                <a:solidFill>
                  <a:srgbClr val="5858AC"/>
                </a:solidFill>
                <a:latin typeface="微软雅黑" pitchFamily="34" charset="-122"/>
                <a:ea typeface="微软雅黑" pitchFamily="34" charset="-122"/>
              </a:rPr>
              <a:t>添加标题</a:t>
            </a:r>
            <a:endParaRPr lang="en-US" altLang="zh-CN" sz="2000" b="1" dirty="0">
              <a:solidFill>
                <a:srgbClr val="5858AC"/>
              </a:solidFill>
              <a:latin typeface="微软雅黑" pitchFamily="34" charset="-122"/>
              <a:ea typeface="微软雅黑" pitchFamily="34" charset="-122"/>
            </a:endParaRPr>
          </a:p>
        </p:txBody>
      </p:sp>
      <p:sp>
        <p:nvSpPr>
          <p:cNvPr id="79" name="矩形 47"/>
          <p:cNvSpPr>
            <a:spLocks noChangeArrowheads="1"/>
          </p:cNvSpPr>
          <p:nvPr/>
        </p:nvSpPr>
        <p:spPr bwMode="auto">
          <a:xfrm>
            <a:off x="1418092" y="4046353"/>
            <a:ext cx="1909388"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200" dirty="0">
                <a:solidFill>
                  <a:prstClr val="black">
                    <a:lumMod val="65000"/>
                    <a:lumOff val="35000"/>
                  </a:prstClr>
                </a:solidFill>
                <a:sym typeface="微软雅黑" pitchFamily="34" charset="-122"/>
              </a:rPr>
              <a:t>在此录入上述图表的描述说明，在此录入上述图表的描述说明。</a:t>
            </a:r>
          </a:p>
        </p:txBody>
      </p:sp>
      <p:sp>
        <p:nvSpPr>
          <p:cNvPr id="80" name="矩形 79"/>
          <p:cNvSpPr/>
          <p:nvPr/>
        </p:nvSpPr>
        <p:spPr>
          <a:xfrm>
            <a:off x="1431054" y="4989488"/>
            <a:ext cx="1210570" cy="400101"/>
          </a:xfrm>
          <a:prstGeom prst="rect">
            <a:avLst/>
          </a:prstGeom>
        </p:spPr>
        <p:txBody>
          <a:bodyPr wrap="none" lIns="91431" tIns="45716" rIns="91431" bIns="45716">
            <a:spAutoFit/>
          </a:bodyPr>
          <a:lstStyle/>
          <a:p>
            <a:pPr defTabSz="914273"/>
            <a:r>
              <a:rPr lang="zh-CN" altLang="en-US" sz="2000" b="1" dirty="0">
                <a:solidFill>
                  <a:srgbClr val="873DAB"/>
                </a:solidFill>
                <a:latin typeface="微软雅黑" pitchFamily="34" charset="-122"/>
                <a:ea typeface="微软雅黑" pitchFamily="34" charset="-122"/>
              </a:rPr>
              <a:t>添加标题</a:t>
            </a:r>
            <a:endParaRPr lang="en-US" altLang="zh-CN" sz="2000" b="1" dirty="0">
              <a:solidFill>
                <a:srgbClr val="873DAB"/>
              </a:solidFill>
              <a:latin typeface="微软雅黑" pitchFamily="34" charset="-122"/>
              <a:ea typeface="微软雅黑" pitchFamily="34" charset="-122"/>
            </a:endParaRPr>
          </a:p>
        </p:txBody>
      </p:sp>
      <p:sp>
        <p:nvSpPr>
          <p:cNvPr id="81" name="矩形 47"/>
          <p:cNvSpPr>
            <a:spLocks noChangeArrowheads="1"/>
          </p:cNvSpPr>
          <p:nvPr/>
        </p:nvSpPr>
        <p:spPr bwMode="auto">
          <a:xfrm>
            <a:off x="1418092" y="5388458"/>
            <a:ext cx="1909388"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200" dirty="0">
                <a:solidFill>
                  <a:prstClr val="black">
                    <a:lumMod val="65000"/>
                    <a:lumOff val="35000"/>
                  </a:prst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139703754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250"/>
                                  </p:stCondLst>
                                  <p:childTnLst>
                                    <p:set>
                                      <p:cBhvr>
                                        <p:cTn id="6" dur="1" fill="hold">
                                          <p:stCondLst>
                                            <p:cond delay="0"/>
                                          </p:stCondLst>
                                        </p:cTn>
                                        <p:tgtEl>
                                          <p:spTgt spid="71"/>
                                        </p:tgtEl>
                                        <p:attrNameLst>
                                          <p:attrName>style.visibility</p:attrName>
                                        </p:attrNameLst>
                                      </p:cBhvr>
                                      <p:to>
                                        <p:strVal val="visible"/>
                                      </p:to>
                                    </p:set>
                                    <p:animEffect transition="in" filter="barn(inVertical)">
                                      <p:cBhvr>
                                        <p:cTn id="7" dur="500"/>
                                        <p:tgtEl>
                                          <p:spTgt spid="71"/>
                                        </p:tgtEl>
                                      </p:cBhvr>
                                    </p:animEffect>
                                  </p:childTnLst>
                                </p:cTn>
                              </p:par>
                              <p:par>
                                <p:cTn id="8" presetID="16" presetClass="entr" presetSubtype="21" fill="hold" nodeType="withEffect">
                                  <p:stCondLst>
                                    <p:cond delay="250"/>
                                  </p:stCondLst>
                                  <p:childTnLst>
                                    <p:set>
                                      <p:cBhvr>
                                        <p:cTn id="9" dur="1" fill="hold">
                                          <p:stCondLst>
                                            <p:cond delay="0"/>
                                          </p:stCondLst>
                                        </p:cTn>
                                        <p:tgtEl>
                                          <p:spTgt spid="57"/>
                                        </p:tgtEl>
                                        <p:attrNameLst>
                                          <p:attrName>style.visibility</p:attrName>
                                        </p:attrNameLst>
                                      </p:cBhvr>
                                      <p:to>
                                        <p:strVal val="visible"/>
                                      </p:to>
                                    </p:set>
                                    <p:animEffect transition="in" filter="barn(inVertical)">
                                      <p:cBhvr>
                                        <p:cTn id="10" dur="500"/>
                                        <p:tgtEl>
                                          <p:spTgt spid="57"/>
                                        </p:tgtEl>
                                      </p:cBhvr>
                                    </p:animEffect>
                                  </p:childTnLst>
                                </p:cTn>
                              </p:par>
                              <p:par>
                                <p:cTn id="11" presetID="16" presetClass="entr" presetSubtype="21" fill="hold" nodeType="withEffect">
                                  <p:stCondLst>
                                    <p:cond delay="1250"/>
                                  </p:stCondLst>
                                  <p:childTnLst>
                                    <p:set>
                                      <p:cBhvr>
                                        <p:cTn id="12" dur="1" fill="hold">
                                          <p:stCondLst>
                                            <p:cond delay="0"/>
                                          </p:stCondLst>
                                        </p:cTn>
                                        <p:tgtEl>
                                          <p:spTgt spid="68"/>
                                        </p:tgtEl>
                                        <p:attrNameLst>
                                          <p:attrName>style.visibility</p:attrName>
                                        </p:attrNameLst>
                                      </p:cBhvr>
                                      <p:to>
                                        <p:strVal val="visible"/>
                                      </p:to>
                                    </p:set>
                                    <p:animEffect transition="in" filter="barn(inVertical)">
                                      <p:cBhvr>
                                        <p:cTn id="13" dur="500"/>
                                        <p:tgtEl>
                                          <p:spTgt spid="68"/>
                                        </p:tgtEl>
                                      </p:cBhvr>
                                    </p:animEffect>
                                  </p:childTnLst>
                                </p:cTn>
                              </p:par>
                              <p:par>
                                <p:cTn id="14" presetID="16" presetClass="entr" presetSubtype="21" fill="hold" grpId="0" nodeType="withEffect">
                                  <p:stCondLst>
                                    <p:cond delay="1500"/>
                                  </p:stCondLst>
                                  <p:childTnLst>
                                    <p:set>
                                      <p:cBhvr>
                                        <p:cTn id="15" dur="1" fill="hold">
                                          <p:stCondLst>
                                            <p:cond delay="0"/>
                                          </p:stCondLst>
                                        </p:cTn>
                                        <p:tgtEl>
                                          <p:spTgt spid="77"/>
                                        </p:tgtEl>
                                        <p:attrNameLst>
                                          <p:attrName>style.visibility</p:attrName>
                                        </p:attrNameLst>
                                      </p:cBhvr>
                                      <p:to>
                                        <p:strVal val="visible"/>
                                      </p:to>
                                    </p:set>
                                    <p:animEffect transition="in" filter="barn(inVertical)">
                                      <p:cBhvr>
                                        <p:cTn id="16" dur="250"/>
                                        <p:tgtEl>
                                          <p:spTgt spid="77"/>
                                        </p:tgtEl>
                                      </p:cBhvr>
                                    </p:animEffect>
                                  </p:childTnLst>
                                </p:cTn>
                              </p:par>
                              <p:par>
                                <p:cTn id="17" presetID="16" presetClass="entr" presetSubtype="21" fill="hold" nodeType="withEffect">
                                  <p:stCondLst>
                                    <p:cond delay="1250"/>
                                  </p:stCondLst>
                                  <p:childTnLst>
                                    <p:set>
                                      <p:cBhvr>
                                        <p:cTn id="18" dur="1" fill="hold">
                                          <p:stCondLst>
                                            <p:cond delay="0"/>
                                          </p:stCondLst>
                                        </p:cTn>
                                        <p:tgtEl>
                                          <p:spTgt spid="50"/>
                                        </p:tgtEl>
                                        <p:attrNameLst>
                                          <p:attrName>style.visibility</p:attrName>
                                        </p:attrNameLst>
                                      </p:cBhvr>
                                      <p:to>
                                        <p:strVal val="visible"/>
                                      </p:to>
                                    </p:set>
                                    <p:animEffect transition="in" filter="barn(inVertical)">
                                      <p:cBhvr>
                                        <p:cTn id="19" dur="500"/>
                                        <p:tgtEl>
                                          <p:spTgt spid="50"/>
                                        </p:tgtEl>
                                      </p:cBhvr>
                                    </p:animEffect>
                                  </p:childTnLst>
                                </p:cTn>
                              </p:par>
                              <p:par>
                                <p:cTn id="20" presetID="16" presetClass="entr" presetSubtype="21" fill="hold" nodeType="withEffect">
                                  <p:stCondLst>
                                    <p:cond delay="2250"/>
                                  </p:stCondLst>
                                  <p:childTnLst>
                                    <p:set>
                                      <p:cBhvr>
                                        <p:cTn id="21" dur="1" fill="hold">
                                          <p:stCondLst>
                                            <p:cond delay="0"/>
                                          </p:stCondLst>
                                        </p:cTn>
                                        <p:tgtEl>
                                          <p:spTgt spid="64"/>
                                        </p:tgtEl>
                                        <p:attrNameLst>
                                          <p:attrName>style.visibility</p:attrName>
                                        </p:attrNameLst>
                                      </p:cBhvr>
                                      <p:to>
                                        <p:strVal val="visible"/>
                                      </p:to>
                                    </p:set>
                                    <p:animEffect transition="in" filter="barn(inVertical)">
                                      <p:cBhvr>
                                        <p:cTn id="22" dur="500"/>
                                        <p:tgtEl>
                                          <p:spTgt spid="64"/>
                                        </p:tgtEl>
                                      </p:cBhvr>
                                    </p:animEffect>
                                  </p:childTnLst>
                                </p:cTn>
                              </p:par>
                              <p:par>
                                <p:cTn id="23" presetID="16" presetClass="entr" presetSubtype="21" fill="hold" nodeType="withEffect">
                                  <p:stCondLst>
                                    <p:cond delay="2250"/>
                                  </p:stCondLst>
                                  <p:childTnLst>
                                    <p:set>
                                      <p:cBhvr>
                                        <p:cTn id="24" dur="1" fill="hold">
                                          <p:stCondLst>
                                            <p:cond delay="0"/>
                                          </p:stCondLst>
                                        </p:cTn>
                                        <p:tgtEl>
                                          <p:spTgt spid="43"/>
                                        </p:tgtEl>
                                        <p:attrNameLst>
                                          <p:attrName>style.visibility</p:attrName>
                                        </p:attrNameLst>
                                      </p:cBhvr>
                                      <p:to>
                                        <p:strVal val="visible"/>
                                      </p:to>
                                    </p:set>
                                    <p:animEffect transition="in" filter="barn(inVertical)">
                                      <p:cBhvr>
                                        <p:cTn id="25" dur="500"/>
                                        <p:tgtEl>
                                          <p:spTgt spid="43"/>
                                        </p:tgtEl>
                                      </p:cBhvr>
                                    </p:animEffect>
                                  </p:childTnLst>
                                </p:cTn>
                              </p:par>
                            </p:childTnLst>
                          </p:cTn>
                        </p:par>
                        <p:par>
                          <p:cTn id="26" fill="hold">
                            <p:stCondLst>
                              <p:cond delay="2750"/>
                            </p:stCondLst>
                            <p:childTnLst>
                              <p:par>
                                <p:cTn id="27" presetID="14" presetClass="entr" presetSubtype="10" fill="hold" nodeType="after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randombar(horizontal)">
                                      <p:cBhvr>
                                        <p:cTn id="29" dur="500"/>
                                        <p:tgtEl>
                                          <p:spTgt spid="41"/>
                                        </p:tgtEl>
                                      </p:cBhvr>
                                    </p:animEffect>
                                  </p:childTnLst>
                                </p:cTn>
                              </p:par>
                              <p:par>
                                <p:cTn id="30" presetID="14" presetClass="entr" presetSubtype="10" fill="hold" nodeType="with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randombar(horizontal)">
                                      <p:cBhvr>
                                        <p:cTn id="32" dur="500"/>
                                        <p:tgtEl>
                                          <p:spTgt spid="42"/>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randombar(horizontal)">
                                      <p:cBhvr>
                                        <p:cTn id="35" dur="500"/>
                                        <p:tgtEl>
                                          <p:spTgt spid="75"/>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randombar(horizontal)">
                                      <p:cBhvr>
                                        <p:cTn id="38" dur="500"/>
                                        <p:tgtEl>
                                          <p:spTgt spid="76"/>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78"/>
                                        </p:tgtEl>
                                        <p:attrNameLst>
                                          <p:attrName>style.visibility</p:attrName>
                                        </p:attrNameLst>
                                      </p:cBhvr>
                                      <p:to>
                                        <p:strVal val="visible"/>
                                      </p:to>
                                    </p:set>
                                    <p:animEffect transition="in" filter="randombar(horizontal)">
                                      <p:cBhvr>
                                        <p:cTn id="41" dur="500"/>
                                        <p:tgtEl>
                                          <p:spTgt spid="78"/>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79"/>
                                        </p:tgtEl>
                                        <p:attrNameLst>
                                          <p:attrName>style.visibility</p:attrName>
                                        </p:attrNameLst>
                                      </p:cBhvr>
                                      <p:to>
                                        <p:strVal val="visible"/>
                                      </p:to>
                                    </p:set>
                                    <p:animEffect transition="in" filter="randombar(horizontal)">
                                      <p:cBhvr>
                                        <p:cTn id="44" dur="500"/>
                                        <p:tgtEl>
                                          <p:spTgt spid="79"/>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80"/>
                                        </p:tgtEl>
                                        <p:attrNameLst>
                                          <p:attrName>style.visibility</p:attrName>
                                        </p:attrNameLst>
                                      </p:cBhvr>
                                      <p:to>
                                        <p:strVal val="visible"/>
                                      </p:to>
                                    </p:set>
                                    <p:animEffect transition="in" filter="randombar(horizontal)">
                                      <p:cBhvr>
                                        <p:cTn id="47" dur="500"/>
                                        <p:tgtEl>
                                          <p:spTgt spid="80"/>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81"/>
                                        </p:tgtEl>
                                        <p:attrNameLst>
                                          <p:attrName>style.visibility</p:attrName>
                                        </p:attrNameLst>
                                      </p:cBhvr>
                                      <p:to>
                                        <p:strVal val="visible"/>
                                      </p:to>
                                    </p:set>
                                    <p:animEffect transition="in" filter="randombar(horizontal)">
                                      <p:cBhvr>
                                        <p:cTn id="50"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P spid="77" grpId="0" animBg="1"/>
      <p:bldP spid="78" grpId="0"/>
      <p:bldP spid="79" grpId="0"/>
      <p:bldP spid="80" grpId="0"/>
      <p:bldP spid="8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1012742" y="3496161"/>
            <a:ext cx="4621839" cy="2887897"/>
            <a:chOff x="755576" y="1491630"/>
            <a:chExt cx="2880000" cy="1800000"/>
          </a:xfrm>
          <a:effectLst/>
        </p:grpSpPr>
        <p:sp>
          <p:nvSpPr>
            <p:cNvPr id="15" name="矩形 14"/>
            <p:cNvSpPr/>
            <p:nvPr/>
          </p:nvSpPr>
          <p:spPr>
            <a:xfrm>
              <a:off x="755576" y="1491630"/>
              <a:ext cx="2880000" cy="1800000"/>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449" fontAlgn="base">
                <a:spcBef>
                  <a:spcPct val="0"/>
                </a:spcBef>
                <a:spcAft>
                  <a:spcPct val="0"/>
                </a:spcAft>
              </a:pPr>
              <a:endParaRPr lang="zh-CN" altLang="en-US" sz="2383">
                <a:solidFill>
                  <a:srgbClr val="6C6C6C"/>
                </a:solidFill>
              </a:endParaRPr>
            </a:p>
          </p:txBody>
        </p:sp>
        <p:sp>
          <p:nvSpPr>
            <p:cNvPr id="16" name="矩形 15"/>
            <p:cNvSpPr/>
            <p:nvPr/>
          </p:nvSpPr>
          <p:spPr>
            <a:xfrm>
              <a:off x="813012" y="1524499"/>
              <a:ext cx="2772000" cy="1728000"/>
            </a:xfrm>
            <a:prstGeom prst="rect">
              <a:avLst/>
            </a:prstGeom>
            <a:blipFill>
              <a:blip r:embed="rId7"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449" fontAlgn="base">
                <a:spcBef>
                  <a:spcPct val="0"/>
                </a:spcBef>
                <a:spcAft>
                  <a:spcPct val="0"/>
                </a:spcAft>
              </a:pPr>
              <a:endParaRPr lang="zh-CN" altLang="en-US" sz="2383">
                <a:solidFill>
                  <a:srgbClr val="6C6C6C"/>
                </a:solidFill>
              </a:endParaRPr>
            </a:p>
          </p:txBody>
        </p:sp>
      </p:grpSp>
      <p:sp>
        <p:nvSpPr>
          <p:cNvPr id="17" name="对角圆角矩形 16"/>
          <p:cNvSpPr/>
          <p:nvPr/>
        </p:nvSpPr>
        <p:spPr>
          <a:xfrm>
            <a:off x="1037781" y="1958040"/>
            <a:ext cx="4620276" cy="1321596"/>
          </a:xfrm>
          <a:prstGeom prst="round2DiagRect">
            <a:avLst/>
          </a:prstGeom>
          <a:solidFill>
            <a:srgbClr val="228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1473" tIns="40738" rIns="81473" bIns="40738" rtlCol="0" anchor="ctr"/>
          <a:lstStyle/>
          <a:p>
            <a:pPr algn="ctr" defTabSz="1212449" fontAlgn="base">
              <a:spcBef>
                <a:spcPct val="0"/>
              </a:spcBef>
              <a:spcAft>
                <a:spcPct val="0"/>
              </a:spcAft>
            </a:pPr>
            <a:endParaRPr lang="zh-CN" altLang="en-US" sz="2383">
              <a:solidFill>
                <a:srgbClr val="FFFFFF"/>
              </a:solidFill>
            </a:endParaRPr>
          </a:p>
        </p:txBody>
      </p:sp>
      <p:sp>
        <p:nvSpPr>
          <p:cNvPr id="18" name="TextBox 9"/>
          <p:cNvSpPr txBox="1"/>
          <p:nvPr/>
        </p:nvSpPr>
        <p:spPr>
          <a:xfrm>
            <a:off x="1262220" y="2120106"/>
            <a:ext cx="4356751" cy="1293508"/>
          </a:xfrm>
          <a:prstGeom prst="rect">
            <a:avLst/>
          </a:prstGeom>
          <a:noFill/>
        </p:spPr>
        <p:txBody>
          <a:bodyPr wrap="square" lIns="67892" tIns="33947" rIns="67892" bIns="33947" rtlCol="0">
            <a:spAutoFit/>
          </a:bodyPr>
          <a:lstStyle/>
          <a:p>
            <a:pPr defTabSz="1212449" fontAlgn="base">
              <a:lnSpc>
                <a:spcPct val="150000"/>
              </a:lnSpc>
              <a:spcBef>
                <a:spcPct val="0"/>
              </a:spcBef>
              <a:spcAft>
                <a:spcPct val="0"/>
              </a:spcAft>
            </a:pPr>
            <a:r>
              <a:rPr lang="zh-CN" altLang="en-US" sz="1400" dirty="0">
                <a:solidFill>
                  <a:srgbClr val="FEEEEF"/>
                </a:solidFill>
                <a:latin typeface="微软雅黑" panose="020B0503020204020204" pitchFamily="34" charset="-122"/>
                <a:ea typeface="微软雅黑" panose="020B0503020204020204" pitchFamily="34" charset="-122"/>
              </a:rPr>
              <a:t>单击此处添加文本单击此处添加文本单击此处添加文本单击此处添加文本单击此处添加文本单击此处添加文本单击此处添加文本单击此处添加文本</a:t>
            </a:r>
            <a:endParaRPr lang="en-US" altLang="zh-CN" sz="1400" dirty="0">
              <a:solidFill>
                <a:srgbClr val="FEEEEF"/>
              </a:solidFill>
              <a:latin typeface="微软雅黑" panose="020B0503020204020204" pitchFamily="34" charset="-122"/>
              <a:ea typeface="微软雅黑" panose="020B0503020204020204" pitchFamily="34" charset="-122"/>
            </a:endParaRPr>
          </a:p>
          <a:p>
            <a:pPr defTabSz="1212449" fontAlgn="base">
              <a:lnSpc>
                <a:spcPct val="150000"/>
              </a:lnSpc>
              <a:spcBef>
                <a:spcPct val="0"/>
              </a:spcBef>
              <a:spcAft>
                <a:spcPct val="0"/>
              </a:spcAft>
            </a:pPr>
            <a:endParaRPr lang="en-US" sz="1254"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9" name="椭圆 18"/>
          <p:cNvSpPr/>
          <p:nvPr/>
        </p:nvSpPr>
        <p:spPr>
          <a:xfrm>
            <a:off x="7430874" y="2447175"/>
            <a:ext cx="3274094" cy="3369377"/>
          </a:xfrm>
          <a:prstGeom prst="ellipse">
            <a:avLst/>
          </a:prstGeom>
          <a:noFill/>
          <a:ln w="9525">
            <a:solidFill>
              <a:schemeClr val="bg1">
                <a:lumMod val="6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123128" tIns="61564" rIns="123128" bIns="61564" rtlCol="0" anchor="ctr"/>
          <a:lstStyle/>
          <a:p>
            <a:pPr algn="ctr" defTabSz="1212449" fontAlgn="base">
              <a:spcBef>
                <a:spcPct val="0"/>
              </a:spcBef>
              <a:spcAft>
                <a:spcPct val="0"/>
              </a:spcAft>
            </a:pPr>
            <a:endParaRPr lang="zh-CN" altLang="en-US" sz="2383">
              <a:solidFill>
                <a:srgbClr val="FFFFFF"/>
              </a:solidFill>
            </a:endParaRPr>
          </a:p>
        </p:txBody>
      </p:sp>
      <p:grpSp>
        <p:nvGrpSpPr>
          <p:cNvPr id="20" name="组合 19"/>
          <p:cNvGrpSpPr/>
          <p:nvPr/>
        </p:nvGrpSpPr>
        <p:grpSpPr>
          <a:xfrm>
            <a:off x="8077792" y="1721274"/>
            <a:ext cx="1768338" cy="1819795"/>
            <a:chOff x="1463339" y="1072757"/>
            <a:chExt cx="1546058" cy="1546058"/>
          </a:xfrm>
          <a:effectLst/>
        </p:grpSpPr>
        <p:sp>
          <p:nvSpPr>
            <p:cNvPr id="21" name="同心圆 20"/>
            <p:cNvSpPr/>
            <p:nvPr/>
          </p:nvSpPr>
          <p:spPr>
            <a:xfrm>
              <a:off x="1463339" y="1072757"/>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449" fontAlgn="base">
                <a:spcBef>
                  <a:spcPct val="0"/>
                </a:spcBef>
                <a:spcAft>
                  <a:spcPct val="0"/>
                </a:spcAft>
              </a:pPr>
              <a:endParaRPr lang="zh-CN" altLang="en-US" sz="2383">
                <a:solidFill>
                  <a:srgbClr val="6C6C6C"/>
                </a:solidFill>
              </a:endParaRPr>
            </a:p>
          </p:txBody>
        </p:sp>
        <p:sp>
          <p:nvSpPr>
            <p:cNvPr id="22" name="椭圆 21"/>
            <p:cNvSpPr/>
            <p:nvPr/>
          </p:nvSpPr>
          <p:spPr>
            <a:xfrm>
              <a:off x="1484232" y="1093650"/>
              <a:ext cx="1504273" cy="1504274"/>
            </a:xfrm>
            <a:prstGeom prst="ellipse">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449" fontAlgn="base">
                <a:spcBef>
                  <a:spcPct val="0"/>
                </a:spcBef>
                <a:spcAft>
                  <a:spcPct val="0"/>
                </a:spcAft>
              </a:pPr>
              <a:endParaRPr lang="zh-CN" altLang="en-US" sz="2383">
                <a:solidFill>
                  <a:srgbClr val="FFFFFF"/>
                </a:solidFill>
              </a:endParaRPr>
            </a:p>
          </p:txBody>
        </p:sp>
      </p:grpSp>
      <p:grpSp>
        <p:nvGrpSpPr>
          <p:cNvPr id="23" name="组合 22"/>
          <p:cNvGrpSpPr/>
          <p:nvPr/>
        </p:nvGrpSpPr>
        <p:grpSpPr>
          <a:xfrm>
            <a:off x="8292781" y="1942520"/>
            <a:ext cx="1338349" cy="1377292"/>
            <a:chOff x="4207298" y="1512123"/>
            <a:chExt cx="1003762" cy="1003758"/>
          </a:xfrm>
          <a:solidFill>
            <a:srgbClr val="873DAB"/>
          </a:solidFill>
        </p:grpSpPr>
        <p:sp>
          <p:nvSpPr>
            <p:cNvPr id="24" name="椭圆 23"/>
            <p:cNvSpPr/>
            <p:nvPr/>
          </p:nvSpPr>
          <p:spPr>
            <a:xfrm>
              <a:off x="4207298" y="1512123"/>
              <a:ext cx="1003762" cy="1003758"/>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449" fontAlgn="base">
                <a:spcBef>
                  <a:spcPct val="0"/>
                </a:spcBef>
                <a:spcAft>
                  <a:spcPct val="0"/>
                </a:spcAft>
              </a:pPr>
              <a:endParaRPr lang="zh-CN" altLang="en-US" sz="2383">
                <a:solidFill>
                  <a:srgbClr val="FFFFFF"/>
                </a:solidFill>
              </a:endParaRPr>
            </a:p>
          </p:txBody>
        </p:sp>
        <p:sp>
          <p:nvSpPr>
            <p:cNvPr id="25" name="TextBox 16"/>
            <p:cNvSpPr txBox="1"/>
            <p:nvPr/>
          </p:nvSpPr>
          <p:spPr>
            <a:xfrm>
              <a:off x="4421826" y="1744219"/>
              <a:ext cx="624833" cy="573566"/>
            </a:xfrm>
            <a:prstGeom prst="rect">
              <a:avLst/>
            </a:prstGeom>
            <a:grpFill/>
          </p:spPr>
          <p:txBody>
            <a:bodyPr wrap="square" rtlCol="0">
              <a:spAutoFit/>
            </a:bodyPr>
            <a:lstStyle/>
            <a:p>
              <a:pPr defTabSz="1212449" fontAlgn="base">
                <a:spcBef>
                  <a:spcPct val="0"/>
                </a:spcBef>
                <a:spcAft>
                  <a:spcPct val="0"/>
                </a:spcAft>
              </a:pPr>
              <a:r>
                <a:rPr lang="zh-CN" altLang="en-US" sz="2257" dirty="0">
                  <a:solidFill>
                    <a:srgbClr val="FFFFFF"/>
                  </a:solidFill>
                  <a:latin typeface="微软雅黑" panose="020B0503020204020204" pitchFamily="34" charset="-122"/>
                </a:rPr>
                <a:t>添加</a:t>
              </a:r>
              <a:endParaRPr lang="en-US" altLang="zh-CN" sz="2257" dirty="0">
                <a:solidFill>
                  <a:srgbClr val="FFFFFF"/>
                </a:solidFill>
                <a:latin typeface="微软雅黑" panose="020B0503020204020204" pitchFamily="34" charset="-122"/>
              </a:endParaRPr>
            </a:p>
            <a:p>
              <a:pPr defTabSz="1212449" fontAlgn="base">
                <a:spcBef>
                  <a:spcPct val="0"/>
                </a:spcBef>
                <a:spcAft>
                  <a:spcPct val="0"/>
                </a:spcAft>
              </a:pPr>
              <a:r>
                <a:rPr lang="zh-CN" altLang="en-US" sz="2257" dirty="0">
                  <a:solidFill>
                    <a:srgbClr val="FFFFFF"/>
                  </a:solidFill>
                  <a:latin typeface="微软雅黑" panose="020B0503020204020204" pitchFamily="34" charset="-122"/>
                </a:rPr>
                <a:t>内容</a:t>
              </a:r>
            </a:p>
          </p:txBody>
        </p:sp>
      </p:grpSp>
      <p:grpSp>
        <p:nvGrpSpPr>
          <p:cNvPr id="26" name="组合 25"/>
          <p:cNvGrpSpPr/>
          <p:nvPr/>
        </p:nvGrpSpPr>
        <p:grpSpPr>
          <a:xfrm>
            <a:off x="6636994" y="3884522"/>
            <a:ext cx="1768339" cy="1819794"/>
            <a:chOff x="1463339" y="1072758"/>
            <a:chExt cx="1546058" cy="1546058"/>
          </a:xfrm>
          <a:effectLst/>
        </p:grpSpPr>
        <p:sp>
          <p:nvSpPr>
            <p:cNvPr id="27" name="同心圆 2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449" fontAlgn="base">
                <a:spcBef>
                  <a:spcPct val="0"/>
                </a:spcBef>
                <a:spcAft>
                  <a:spcPct val="0"/>
                </a:spcAft>
              </a:pPr>
              <a:endParaRPr lang="zh-CN" altLang="en-US" sz="2383">
                <a:solidFill>
                  <a:srgbClr val="6C6C6C"/>
                </a:solidFill>
              </a:endParaRPr>
            </a:p>
          </p:txBody>
        </p:sp>
        <p:sp>
          <p:nvSpPr>
            <p:cNvPr id="28" name="椭圆 27"/>
            <p:cNvSpPr/>
            <p:nvPr/>
          </p:nvSpPr>
          <p:spPr>
            <a:xfrm>
              <a:off x="1484232" y="1093651"/>
              <a:ext cx="1504273" cy="1504273"/>
            </a:xfrm>
            <a:prstGeom prst="ellipse">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449" fontAlgn="base">
                <a:spcBef>
                  <a:spcPct val="0"/>
                </a:spcBef>
                <a:spcAft>
                  <a:spcPct val="0"/>
                </a:spcAft>
              </a:pPr>
              <a:endParaRPr lang="zh-CN" altLang="en-US" sz="2383">
                <a:solidFill>
                  <a:srgbClr val="FFFFFF"/>
                </a:solidFill>
              </a:endParaRPr>
            </a:p>
          </p:txBody>
        </p:sp>
      </p:grpSp>
      <p:grpSp>
        <p:nvGrpSpPr>
          <p:cNvPr id="29" name="组合 28"/>
          <p:cNvGrpSpPr/>
          <p:nvPr/>
        </p:nvGrpSpPr>
        <p:grpSpPr>
          <a:xfrm>
            <a:off x="6851994" y="4105771"/>
            <a:ext cx="1338350" cy="1377292"/>
            <a:chOff x="3089228" y="3088680"/>
            <a:chExt cx="1003763" cy="1003758"/>
          </a:xfrm>
          <a:solidFill>
            <a:srgbClr val="5858AC"/>
          </a:solidFill>
        </p:grpSpPr>
        <p:sp>
          <p:nvSpPr>
            <p:cNvPr id="30" name="椭圆 29"/>
            <p:cNvSpPr/>
            <p:nvPr/>
          </p:nvSpPr>
          <p:spPr>
            <a:xfrm>
              <a:off x="3089228" y="3088680"/>
              <a:ext cx="1003763" cy="1003758"/>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449" fontAlgn="base">
                <a:spcBef>
                  <a:spcPct val="0"/>
                </a:spcBef>
                <a:spcAft>
                  <a:spcPct val="0"/>
                </a:spcAft>
              </a:pPr>
              <a:endParaRPr lang="zh-CN" altLang="en-US" sz="2383" dirty="0">
                <a:solidFill>
                  <a:srgbClr val="FFFFFF"/>
                </a:solidFill>
              </a:endParaRPr>
            </a:p>
          </p:txBody>
        </p:sp>
        <p:sp>
          <p:nvSpPr>
            <p:cNvPr id="31" name="TextBox 22"/>
            <p:cNvSpPr txBox="1"/>
            <p:nvPr/>
          </p:nvSpPr>
          <p:spPr>
            <a:xfrm>
              <a:off x="3308043" y="3314659"/>
              <a:ext cx="700535" cy="601791"/>
            </a:xfrm>
            <a:prstGeom prst="rect">
              <a:avLst/>
            </a:prstGeom>
            <a:grpFill/>
          </p:spPr>
          <p:txBody>
            <a:bodyPr wrap="square" rtlCol="0">
              <a:spAutoFit/>
            </a:bodyPr>
            <a:lstStyle/>
            <a:p>
              <a:pPr defTabSz="1212449" fontAlgn="base">
                <a:spcBef>
                  <a:spcPct val="0"/>
                </a:spcBef>
                <a:spcAft>
                  <a:spcPct val="0"/>
                </a:spcAft>
              </a:pPr>
              <a:r>
                <a:rPr lang="zh-CN" altLang="en-US" sz="2383" dirty="0">
                  <a:solidFill>
                    <a:srgbClr val="FFFFFF"/>
                  </a:solidFill>
                  <a:latin typeface="微软雅黑" panose="020B0503020204020204" pitchFamily="34" charset="-122"/>
                </a:rPr>
                <a:t>添加</a:t>
              </a:r>
              <a:endParaRPr lang="en-US" altLang="zh-CN" sz="2383" dirty="0">
                <a:solidFill>
                  <a:srgbClr val="FFFFFF"/>
                </a:solidFill>
                <a:latin typeface="微软雅黑" panose="020B0503020204020204" pitchFamily="34" charset="-122"/>
              </a:endParaRPr>
            </a:p>
            <a:p>
              <a:pPr defTabSz="1212449" fontAlgn="base">
                <a:spcBef>
                  <a:spcPct val="0"/>
                </a:spcBef>
                <a:spcAft>
                  <a:spcPct val="0"/>
                </a:spcAft>
              </a:pPr>
              <a:r>
                <a:rPr lang="zh-CN" altLang="en-US" sz="2383" dirty="0">
                  <a:solidFill>
                    <a:srgbClr val="FFFFFF"/>
                  </a:solidFill>
                  <a:latin typeface="微软雅黑" panose="020B0503020204020204" pitchFamily="34" charset="-122"/>
                </a:rPr>
                <a:t>内容</a:t>
              </a:r>
            </a:p>
          </p:txBody>
        </p:sp>
      </p:grpSp>
      <p:grpSp>
        <p:nvGrpSpPr>
          <p:cNvPr id="32" name="组合 31"/>
          <p:cNvGrpSpPr/>
          <p:nvPr/>
        </p:nvGrpSpPr>
        <p:grpSpPr>
          <a:xfrm>
            <a:off x="9542164" y="3884522"/>
            <a:ext cx="1768339" cy="1819794"/>
            <a:chOff x="1463339" y="1072758"/>
            <a:chExt cx="1546058" cy="1546058"/>
          </a:xfrm>
          <a:effectLst/>
        </p:grpSpPr>
        <p:sp>
          <p:nvSpPr>
            <p:cNvPr id="33" name="同心圆 3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449" fontAlgn="base">
                <a:spcBef>
                  <a:spcPct val="0"/>
                </a:spcBef>
                <a:spcAft>
                  <a:spcPct val="0"/>
                </a:spcAft>
              </a:pPr>
              <a:endParaRPr lang="zh-CN" altLang="en-US" sz="2383">
                <a:solidFill>
                  <a:srgbClr val="6C6C6C"/>
                </a:solidFill>
              </a:endParaRPr>
            </a:p>
          </p:txBody>
        </p:sp>
        <p:sp>
          <p:nvSpPr>
            <p:cNvPr id="34" name="椭圆 33"/>
            <p:cNvSpPr/>
            <p:nvPr/>
          </p:nvSpPr>
          <p:spPr>
            <a:xfrm>
              <a:off x="1484232" y="1093651"/>
              <a:ext cx="1504273" cy="1504273"/>
            </a:xfrm>
            <a:prstGeom prst="ellipse">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449" fontAlgn="base">
                <a:spcBef>
                  <a:spcPct val="0"/>
                </a:spcBef>
                <a:spcAft>
                  <a:spcPct val="0"/>
                </a:spcAft>
              </a:pPr>
              <a:endParaRPr lang="zh-CN" altLang="en-US" sz="2383">
                <a:solidFill>
                  <a:srgbClr val="FFFFFF"/>
                </a:solidFill>
              </a:endParaRPr>
            </a:p>
          </p:txBody>
        </p:sp>
      </p:grpSp>
      <p:grpSp>
        <p:nvGrpSpPr>
          <p:cNvPr id="35" name="组合 34"/>
          <p:cNvGrpSpPr/>
          <p:nvPr/>
        </p:nvGrpSpPr>
        <p:grpSpPr>
          <a:xfrm>
            <a:off x="9757163" y="4105771"/>
            <a:ext cx="1338350" cy="1377292"/>
            <a:chOff x="5305581" y="3088680"/>
            <a:chExt cx="1003763" cy="1003758"/>
          </a:xfrm>
          <a:solidFill>
            <a:srgbClr val="DA8EB2"/>
          </a:solidFill>
        </p:grpSpPr>
        <p:sp>
          <p:nvSpPr>
            <p:cNvPr id="36" name="椭圆 35"/>
            <p:cNvSpPr/>
            <p:nvPr/>
          </p:nvSpPr>
          <p:spPr>
            <a:xfrm>
              <a:off x="5305581" y="3088680"/>
              <a:ext cx="1003763" cy="1003758"/>
            </a:xfrm>
            <a:prstGeom prst="ellipse">
              <a:avLst/>
            </a:prstGeom>
            <a:solidFill>
              <a:srgbClr val="5858A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2449" fontAlgn="base">
                <a:spcBef>
                  <a:spcPct val="0"/>
                </a:spcBef>
                <a:spcAft>
                  <a:spcPct val="0"/>
                </a:spcAft>
              </a:pPr>
              <a:endParaRPr lang="zh-CN" altLang="en-US" sz="2383">
                <a:solidFill>
                  <a:srgbClr val="FFFFFF"/>
                </a:solidFill>
              </a:endParaRPr>
            </a:p>
          </p:txBody>
        </p:sp>
        <p:sp>
          <p:nvSpPr>
            <p:cNvPr id="37" name="TextBox 28"/>
            <p:cNvSpPr txBox="1"/>
            <p:nvPr/>
          </p:nvSpPr>
          <p:spPr>
            <a:xfrm>
              <a:off x="5508104" y="3267393"/>
              <a:ext cx="761358" cy="601791"/>
            </a:xfrm>
            <a:prstGeom prst="rect">
              <a:avLst/>
            </a:prstGeom>
            <a:noFill/>
          </p:spPr>
          <p:txBody>
            <a:bodyPr wrap="square" rtlCol="0">
              <a:spAutoFit/>
            </a:bodyPr>
            <a:lstStyle/>
            <a:p>
              <a:pPr defTabSz="1212449" fontAlgn="base">
                <a:spcBef>
                  <a:spcPct val="0"/>
                </a:spcBef>
                <a:spcAft>
                  <a:spcPct val="0"/>
                </a:spcAft>
              </a:pPr>
              <a:r>
                <a:rPr lang="zh-CN" altLang="en-US" sz="2383" dirty="0">
                  <a:solidFill>
                    <a:srgbClr val="FFFFFF"/>
                  </a:solidFill>
                  <a:latin typeface="微软雅黑" panose="020B0503020204020204" pitchFamily="34" charset="-122"/>
                </a:rPr>
                <a:t>添加</a:t>
              </a:r>
              <a:endParaRPr lang="en-US" altLang="zh-CN" sz="2383" dirty="0">
                <a:solidFill>
                  <a:srgbClr val="FFFFFF"/>
                </a:solidFill>
                <a:latin typeface="微软雅黑" panose="020B0503020204020204" pitchFamily="34" charset="-122"/>
              </a:endParaRPr>
            </a:p>
            <a:p>
              <a:pPr defTabSz="1212449" fontAlgn="base">
                <a:spcBef>
                  <a:spcPct val="0"/>
                </a:spcBef>
                <a:spcAft>
                  <a:spcPct val="0"/>
                </a:spcAft>
              </a:pPr>
              <a:r>
                <a:rPr lang="zh-CN" altLang="en-US" sz="2383" dirty="0">
                  <a:solidFill>
                    <a:srgbClr val="FFFFFF"/>
                  </a:solidFill>
                  <a:latin typeface="微软雅黑" panose="020B0503020204020204" pitchFamily="34" charset="-122"/>
                </a:rPr>
                <a:t>内容</a:t>
              </a:r>
            </a:p>
          </p:txBody>
        </p:sp>
      </p:grpSp>
      <p:sp>
        <p:nvSpPr>
          <p:cNvPr id="38" name="Arc 3"/>
          <p:cNvSpPr/>
          <p:nvPr/>
        </p:nvSpPr>
        <p:spPr>
          <a:xfrm rot="1012582">
            <a:off x="8895565" y="2288612"/>
            <a:ext cx="2107998" cy="2169345"/>
          </a:xfrm>
          <a:prstGeom prst="arc">
            <a:avLst/>
          </a:prstGeom>
          <a:ln w="22225">
            <a:solidFill>
              <a:schemeClr val="bg1">
                <a:lumMod val="50000"/>
              </a:schemeClr>
            </a:solidFill>
            <a:headEnd type="none" w="med" len="med"/>
            <a:tailEnd type="triangl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123128" tIns="61564" rIns="123128" bIns="61564" rtlCol="0" anchor="ctr"/>
          <a:lstStyle/>
          <a:p>
            <a:pPr algn="ctr" defTabSz="1212449" fontAlgn="base">
              <a:spcBef>
                <a:spcPct val="0"/>
              </a:spcBef>
              <a:spcAft>
                <a:spcPct val="0"/>
              </a:spcAft>
            </a:pPr>
            <a:endParaRPr lang="en-US" sz="2383">
              <a:solidFill>
                <a:srgbClr val="4B4D79"/>
              </a:solidFill>
            </a:endParaRPr>
          </a:p>
        </p:txBody>
      </p:sp>
      <p:sp>
        <p:nvSpPr>
          <p:cNvPr id="39" name="Arc 3"/>
          <p:cNvSpPr/>
          <p:nvPr/>
        </p:nvSpPr>
        <p:spPr>
          <a:xfrm rot="8151960">
            <a:off x="7907959" y="4094648"/>
            <a:ext cx="2107998" cy="2169345"/>
          </a:xfrm>
          <a:prstGeom prst="arc">
            <a:avLst/>
          </a:prstGeom>
          <a:ln w="22225">
            <a:solidFill>
              <a:schemeClr val="bg1">
                <a:lumMod val="50000"/>
              </a:schemeClr>
            </a:solidFill>
            <a:headEnd type="none" w="med" len="med"/>
            <a:tailEnd type="triangl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123128" tIns="61564" rIns="123128" bIns="61564" rtlCol="0" anchor="ctr"/>
          <a:lstStyle/>
          <a:p>
            <a:pPr algn="ctr" defTabSz="1212449" fontAlgn="base">
              <a:spcBef>
                <a:spcPct val="0"/>
              </a:spcBef>
              <a:spcAft>
                <a:spcPct val="0"/>
              </a:spcAft>
            </a:pPr>
            <a:endParaRPr lang="en-US" sz="2383">
              <a:solidFill>
                <a:srgbClr val="4B4D79"/>
              </a:solidFill>
            </a:endParaRPr>
          </a:p>
        </p:txBody>
      </p:sp>
      <p:sp>
        <p:nvSpPr>
          <p:cNvPr id="40" name="Arc 3"/>
          <p:cNvSpPr/>
          <p:nvPr/>
        </p:nvSpPr>
        <p:spPr>
          <a:xfrm rot="15479340">
            <a:off x="6793255" y="2373900"/>
            <a:ext cx="2169345" cy="2107998"/>
          </a:xfrm>
          <a:prstGeom prst="arc">
            <a:avLst/>
          </a:prstGeom>
          <a:ln w="22225">
            <a:solidFill>
              <a:schemeClr val="bg1">
                <a:lumMod val="50000"/>
              </a:schemeClr>
            </a:solidFill>
            <a:headEnd type="none" w="med" len="med"/>
            <a:tailEnd type="triangl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123128" tIns="61564" rIns="123128" bIns="61564" rtlCol="0" anchor="ctr"/>
          <a:lstStyle/>
          <a:p>
            <a:pPr algn="ctr" defTabSz="1212449" fontAlgn="base">
              <a:spcBef>
                <a:spcPct val="0"/>
              </a:spcBef>
              <a:spcAft>
                <a:spcPct val="0"/>
              </a:spcAft>
            </a:pPr>
            <a:endParaRPr lang="en-US" sz="2383">
              <a:solidFill>
                <a:srgbClr val="4B4D79"/>
              </a:solidFill>
            </a:endParaRPr>
          </a:p>
        </p:txBody>
      </p:sp>
    </p:spTree>
    <p:extLst>
      <p:ext uri="{BB962C8B-B14F-4D97-AF65-F5344CB8AC3E}">
        <p14:creationId xmlns:p14="http://schemas.microsoft.com/office/powerpoint/2010/main" val="88001830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8" presetClass="emph" presetSubtype="0" fill="hold" grpId="1" nodeType="afterEffect">
                                  <p:stCondLst>
                                    <p:cond delay="0"/>
                                  </p:stCondLst>
                                  <p:childTnLst>
                                    <p:animRot by="-21600000">
                                      <p:cBhvr>
                                        <p:cTn id="12" dur="2000" fill="hold"/>
                                        <p:tgtEl>
                                          <p:spTgt spid="19"/>
                                        </p:tgtEl>
                                        <p:attrNameLst>
                                          <p:attrName>r</p:attrName>
                                        </p:attrNameLst>
                                      </p:cBhvr>
                                    </p:animRot>
                                  </p:childTnLst>
                                </p:cTn>
                              </p:par>
                              <p:par>
                                <p:cTn id="13" presetID="23" presetClass="entr" presetSubtype="272"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strVal val="2/3*#ppt_w"/>
                                          </p:val>
                                        </p:tav>
                                        <p:tav tm="100000">
                                          <p:val>
                                            <p:strVal val="#ppt_w"/>
                                          </p:val>
                                        </p:tav>
                                      </p:tavLst>
                                    </p:anim>
                                    <p:anim calcmode="lin" valueType="num">
                                      <p:cBhvr>
                                        <p:cTn id="16" dur="500" fill="hold"/>
                                        <p:tgtEl>
                                          <p:spTgt spid="20"/>
                                        </p:tgtEl>
                                        <p:attrNameLst>
                                          <p:attrName>ppt_h</p:attrName>
                                        </p:attrNameLst>
                                      </p:cBhvr>
                                      <p:tavLst>
                                        <p:tav tm="0">
                                          <p:val>
                                            <p:strVal val="2/3*#ppt_h"/>
                                          </p:val>
                                        </p:tav>
                                        <p:tav tm="100000">
                                          <p:val>
                                            <p:strVal val="#ppt_h"/>
                                          </p:val>
                                        </p:tav>
                                      </p:tavLst>
                                    </p:anim>
                                  </p:childTnLst>
                                </p:cTn>
                              </p:par>
                              <p:par>
                                <p:cTn id="17" presetID="23" presetClass="entr" presetSubtype="288"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strVal val="4/3*#ppt_w"/>
                                          </p:val>
                                        </p:tav>
                                        <p:tav tm="100000">
                                          <p:val>
                                            <p:strVal val="#ppt_w"/>
                                          </p:val>
                                        </p:tav>
                                      </p:tavLst>
                                    </p:anim>
                                    <p:anim calcmode="lin" valueType="num">
                                      <p:cBhvr>
                                        <p:cTn id="20" dur="500" fill="hold"/>
                                        <p:tgtEl>
                                          <p:spTgt spid="23"/>
                                        </p:tgtEl>
                                        <p:attrNameLst>
                                          <p:attrName>ppt_h</p:attrName>
                                        </p:attrNameLst>
                                      </p:cBhvr>
                                      <p:tavLst>
                                        <p:tav tm="0">
                                          <p:val>
                                            <p:strVal val="4/3*#ppt_h"/>
                                          </p:val>
                                        </p:tav>
                                        <p:tav tm="100000">
                                          <p:val>
                                            <p:strVal val="#ppt_h"/>
                                          </p:val>
                                        </p:tav>
                                      </p:tavLst>
                                    </p:anim>
                                  </p:childTnLst>
                                </p:cTn>
                              </p:par>
                              <p:par>
                                <p:cTn id="21" presetID="22" presetClass="entr" presetSubtype="1" fill="hold" grpId="0" nodeType="withEffect">
                                  <p:stCondLst>
                                    <p:cond delay="500"/>
                                  </p:stCondLst>
                                  <p:childTnLst>
                                    <p:set>
                                      <p:cBhvr>
                                        <p:cTn id="22" dur="1" fill="hold">
                                          <p:stCondLst>
                                            <p:cond delay="0"/>
                                          </p:stCondLst>
                                        </p:cTn>
                                        <p:tgtEl>
                                          <p:spTgt spid="38"/>
                                        </p:tgtEl>
                                        <p:attrNameLst>
                                          <p:attrName>style.visibility</p:attrName>
                                        </p:attrNameLst>
                                      </p:cBhvr>
                                      <p:to>
                                        <p:strVal val="visible"/>
                                      </p:to>
                                    </p:set>
                                    <p:animEffect transition="in" filter="wipe(up)">
                                      <p:cBhvr>
                                        <p:cTn id="23" dur="500"/>
                                        <p:tgtEl>
                                          <p:spTgt spid="38"/>
                                        </p:tgtEl>
                                      </p:cBhvr>
                                    </p:animEffect>
                                  </p:childTnLst>
                                </p:cTn>
                              </p:par>
                              <p:par>
                                <p:cTn id="24" presetID="23" presetClass="entr" presetSubtype="272" fill="hold" nodeType="withEffect">
                                  <p:stCondLst>
                                    <p:cond delay="700"/>
                                  </p:stCondLst>
                                  <p:childTnLst>
                                    <p:set>
                                      <p:cBhvr>
                                        <p:cTn id="25" dur="1" fill="hold">
                                          <p:stCondLst>
                                            <p:cond delay="0"/>
                                          </p:stCondLst>
                                        </p:cTn>
                                        <p:tgtEl>
                                          <p:spTgt spid="32"/>
                                        </p:tgtEl>
                                        <p:attrNameLst>
                                          <p:attrName>style.visibility</p:attrName>
                                        </p:attrNameLst>
                                      </p:cBhvr>
                                      <p:to>
                                        <p:strVal val="visible"/>
                                      </p:to>
                                    </p:set>
                                    <p:anim calcmode="lin" valueType="num">
                                      <p:cBhvr>
                                        <p:cTn id="26" dur="500" fill="hold"/>
                                        <p:tgtEl>
                                          <p:spTgt spid="32"/>
                                        </p:tgtEl>
                                        <p:attrNameLst>
                                          <p:attrName>ppt_w</p:attrName>
                                        </p:attrNameLst>
                                      </p:cBhvr>
                                      <p:tavLst>
                                        <p:tav tm="0">
                                          <p:val>
                                            <p:strVal val="2/3*#ppt_w"/>
                                          </p:val>
                                        </p:tav>
                                        <p:tav tm="100000">
                                          <p:val>
                                            <p:strVal val="#ppt_w"/>
                                          </p:val>
                                        </p:tav>
                                      </p:tavLst>
                                    </p:anim>
                                    <p:anim calcmode="lin" valueType="num">
                                      <p:cBhvr>
                                        <p:cTn id="27" dur="500" fill="hold"/>
                                        <p:tgtEl>
                                          <p:spTgt spid="32"/>
                                        </p:tgtEl>
                                        <p:attrNameLst>
                                          <p:attrName>ppt_h</p:attrName>
                                        </p:attrNameLst>
                                      </p:cBhvr>
                                      <p:tavLst>
                                        <p:tav tm="0">
                                          <p:val>
                                            <p:strVal val="2/3*#ppt_h"/>
                                          </p:val>
                                        </p:tav>
                                        <p:tav tm="100000">
                                          <p:val>
                                            <p:strVal val="#ppt_h"/>
                                          </p:val>
                                        </p:tav>
                                      </p:tavLst>
                                    </p:anim>
                                  </p:childTnLst>
                                </p:cTn>
                              </p:par>
                              <p:par>
                                <p:cTn id="28" presetID="23" presetClass="entr" presetSubtype="288" fill="hold" nodeType="withEffect">
                                  <p:stCondLst>
                                    <p:cond delay="700"/>
                                  </p:stCondLst>
                                  <p:childTnLst>
                                    <p:set>
                                      <p:cBhvr>
                                        <p:cTn id="29" dur="1" fill="hold">
                                          <p:stCondLst>
                                            <p:cond delay="0"/>
                                          </p:stCondLst>
                                        </p:cTn>
                                        <p:tgtEl>
                                          <p:spTgt spid="35"/>
                                        </p:tgtEl>
                                        <p:attrNameLst>
                                          <p:attrName>style.visibility</p:attrName>
                                        </p:attrNameLst>
                                      </p:cBhvr>
                                      <p:to>
                                        <p:strVal val="visible"/>
                                      </p:to>
                                    </p:set>
                                    <p:anim calcmode="lin" valueType="num">
                                      <p:cBhvr>
                                        <p:cTn id="30" dur="500" fill="hold"/>
                                        <p:tgtEl>
                                          <p:spTgt spid="35"/>
                                        </p:tgtEl>
                                        <p:attrNameLst>
                                          <p:attrName>ppt_w</p:attrName>
                                        </p:attrNameLst>
                                      </p:cBhvr>
                                      <p:tavLst>
                                        <p:tav tm="0">
                                          <p:val>
                                            <p:strVal val="4/3*#ppt_w"/>
                                          </p:val>
                                        </p:tav>
                                        <p:tav tm="100000">
                                          <p:val>
                                            <p:strVal val="#ppt_w"/>
                                          </p:val>
                                        </p:tav>
                                      </p:tavLst>
                                    </p:anim>
                                    <p:anim calcmode="lin" valueType="num">
                                      <p:cBhvr>
                                        <p:cTn id="31" dur="500" fill="hold"/>
                                        <p:tgtEl>
                                          <p:spTgt spid="35"/>
                                        </p:tgtEl>
                                        <p:attrNameLst>
                                          <p:attrName>ppt_h</p:attrName>
                                        </p:attrNameLst>
                                      </p:cBhvr>
                                      <p:tavLst>
                                        <p:tav tm="0">
                                          <p:val>
                                            <p:strVal val="4/3*#ppt_h"/>
                                          </p:val>
                                        </p:tav>
                                        <p:tav tm="100000">
                                          <p:val>
                                            <p:strVal val="#ppt_h"/>
                                          </p:val>
                                        </p:tav>
                                      </p:tavLst>
                                    </p:anim>
                                  </p:childTnLst>
                                </p:cTn>
                              </p:par>
                              <p:par>
                                <p:cTn id="32" presetID="22" presetClass="entr" presetSubtype="2" fill="hold" grpId="0" nodeType="withEffect">
                                  <p:stCondLst>
                                    <p:cond delay="1200"/>
                                  </p:stCondLst>
                                  <p:childTnLst>
                                    <p:set>
                                      <p:cBhvr>
                                        <p:cTn id="33" dur="1" fill="hold">
                                          <p:stCondLst>
                                            <p:cond delay="0"/>
                                          </p:stCondLst>
                                        </p:cTn>
                                        <p:tgtEl>
                                          <p:spTgt spid="39"/>
                                        </p:tgtEl>
                                        <p:attrNameLst>
                                          <p:attrName>style.visibility</p:attrName>
                                        </p:attrNameLst>
                                      </p:cBhvr>
                                      <p:to>
                                        <p:strVal val="visible"/>
                                      </p:to>
                                    </p:set>
                                    <p:animEffect transition="in" filter="wipe(right)">
                                      <p:cBhvr>
                                        <p:cTn id="34" dur="500"/>
                                        <p:tgtEl>
                                          <p:spTgt spid="39"/>
                                        </p:tgtEl>
                                      </p:cBhvr>
                                    </p:animEffect>
                                  </p:childTnLst>
                                </p:cTn>
                              </p:par>
                              <p:par>
                                <p:cTn id="35" presetID="23" presetClass="entr" presetSubtype="272" fill="hold" nodeType="withEffect">
                                  <p:stCondLst>
                                    <p:cond delay="140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strVal val="2/3*#ppt_w"/>
                                          </p:val>
                                        </p:tav>
                                        <p:tav tm="100000">
                                          <p:val>
                                            <p:strVal val="#ppt_w"/>
                                          </p:val>
                                        </p:tav>
                                      </p:tavLst>
                                    </p:anim>
                                    <p:anim calcmode="lin" valueType="num">
                                      <p:cBhvr>
                                        <p:cTn id="38" dur="500" fill="hold"/>
                                        <p:tgtEl>
                                          <p:spTgt spid="26"/>
                                        </p:tgtEl>
                                        <p:attrNameLst>
                                          <p:attrName>ppt_h</p:attrName>
                                        </p:attrNameLst>
                                      </p:cBhvr>
                                      <p:tavLst>
                                        <p:tav tm="0">
                                          <p:val>
                                            <p:strVal val="2/3*#ppt_h"/>
                                          </p:val>
                                        </p:tav>
                                        <p:tav tm="100000">
                                          <p:val>
                                            <p:strVal val="#ppt_h"/>
                                          </p:val>
                                        </p:tav>
                                      </p:tavLst>
                                    </p:anim>
                                  </p:childTnLst>
                                </p:cTn>
                              </p:par>
                              <p:par>
                                <p:cTn id="39" presetID="23" presetClass="entr" presetSubtype="288" fill="hold" nodeType="withEffect">
                                  <p:stCondLst>
                                    <p:cond delay="140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strVal val="4/3*#ppt_w"/>
                                          </p:val>
                                        </p:tav>
                                        <p:tav tm="100000">
                                          <p:val>
                                            <p:strVal val="#ppt_w"/>
                                          </p:val>
                                        </p:tav>
                                      </p:tavLst>
                                    </p:anim>
                                    <p:anim calcmode="lin" valueType="num">
                                      <p:cBhvr>
                                        <p:cTn id="42" dur="500" fill="hold"/>
                                        <p:tgtEl>
                                          <p:spTgt spid="29"/>
                                        </p:tgtEl>
                                        <p:attrNameLst>
                                          <p:attrName>ppt_h</p:attrName>
                                        </p:attrNameLst>
                                      </p:cBhvr>
                                      <p:tavLst>
                                        <p:tav tm="0">
                                          <p:val>
                                            <p:strVal val="4/3*#ppt_h"/>
                                          </p:val>
                                        </p:tav>
                                        <p:tav tm="100000">
                                          <p:val>
                                            <p:strVal val="#ppt_h"/>
                                          </p:val>
                                        </p:tav>
                                      </p:tavLst>
                                    </p:anim>
                                  </p:childTnLst>
                                </p:cTn>
                              </p:par>
                              <p:par>
                                <p:cTn id="43" presetID="22" presetClass="entr" presetSubtype="4" fill="hold" grpId="0" nodeType="withEffect">
                                  <p:stCondLst>
                                    <p:cond delay="1800"/>
                                  </p:stCondLst>
                                  <p:childTnLst>
                                    <p:set>
                                      <p:cBhvr>
                                        <p:cTn id="44" dur="1" fill="hold">
                                          <p:stCondLst>
                                            <p:cond delay="0"/>
                                          </p:stCondLst>
                                        </p:cTn>
                                        <p:tgtEl>
                                          <p:spTgt spid="40"/>
                                        </p:tgtEl>
                                        <p:attrNameLst>
                                          <p:attrName>style.visibility</p:attrName>
                                        </p:attrNameLst>
                                      </p:cBhvr>
                                      <p:to>
                                        <p:strVal val="visible"/>
                                      </p:to>
                                    </p:set>
                                    <p:animEffect transition="in" filter="wipe(down)">
                                      <p:cBhvr>
                                        <p:cTn id="45" dur="500"/>
                                        <p:tgtEl>
                                          <p:spTgt spid="40"/>
                                        </p:tgtEl>
                                      </p:cBhvr>
                                    </p:animEffect>
                                  </p:childTnLst>
                                </p:cTn>
                              </p:par>
                              <p:par>
                                <p:cTn id="46" presetID="42" presetClass="entr" presetSubtype="0" fill="hold" grpId="0" nodeType="withEffect">
                                  <p:stCondLst>
                                    <p:cond delay="220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000"/>
                                        <p:tgtEl>
                                          <p:spTgt spid="17"/>
                                        </p:tgtEl>
                                      </p:cBhvr>
                                    </p:animEffect>
                                    <p:anim calcmode="lin" valueType="num">
                                      <p:cBhvr>
                                        <p:cTn id="49" dur="1000" fill="hold"/>
                                        <p:tgtEl>
                                          <p:spTgt spid="17"/>
                                        </p:tgtEl>
                                        <p:attrNameLst>
                                          <p:attrName>ppt_x</p:attrName>
                                        </p:attrNameLst>
                                      </p:cBhvr>
                                      <p:tavLst>
                                        <p:tav tm="0">
                                          <p:val>
                                            <p:strVal val="#ppt_x"/>
                                          </p:val>
                                        </p:tav>
                                        <p:tav tm="100000">
                                          <p:val>
                                            <p:strVal val="#ppt_x"/>
                                          </p:val>
                                        </p:tav>
                                      </p:tavLst>
                                    </p:anim>
                                    <p:anim calcmode="lin" valueType="num">
                                      <p:cBhvr>
                                        <p:cTn id="50" dur="1000" fill="hold"/>
                                        <p:tgtEl>
                                          <p:spTgt spid="17"/>
                                        </p:tgtEl>
                                        <p:attrNameLst>
                                          <p:attrName>ppt_y</p:attrName>
                                        </p:attrNameLst>
                                      </p:cBhvr>
                                      <p:tavLst>
                                        <p:tav tm="0">
                                          <p:val>
                                            <p:strVal val="#ppt_y+.1"/>
                                          </p:val>
                                        </p:tav>
                                        <p:tav tm="100000">
                                          <p:val>
                                            <p:strVal val="#ppt_y"/>
                                          </p:val>
                                        </p:tav>
                                      </p:tavLst>
                                    </p:anim>
                                  </p:childTnLst>
                                </p:cTn>
                              </p:par>
                            </p:childTnLst>
                          </p:cTn>
                        </p:par>
                        <p:par>
                          <p:cTn id="51" fill="hold">
                            <p:stCondLst>
                              <p:cond delay="3700"/>
                            </p:stCondLst>
                            <p:childTnLst>
                              <p:par>
                                <p:cTn id="52" presetID="10" presetClass="entr" presetSubtype="0"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childTnLst>
                          </p:cTn>
                        </p:par>
                        <p:par>
                          <p:cTn id="55" fill="hold">
                            <p:stCondLst>
                              <p:cond delay="4200"/>
                            </p:stCondLst>
                            <p:childTnLst>
                              <p:par>
                                <p:cTn id="56" presetID="42" presetClass="entr" presetSubtype="0" fill="hold"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500"/>
                                        <p:tgtEl>
                                          <p:spTgt spid="14"/>
                                        </p:tgtEl>
                                      </p:cBhvr>
                                    </p:animEffect>
                                    <p:anim calcmode="lin" valueType="num">
                                      <p:cBhvr>
                                        <p:cTn id="59" dur="500" fill="hold"/>
                                        <p:tgtEl>
                                          <p:spTgt spid="14"/>
                                        </p:tgtEl>
                                        <p:attrNameLst>
                                          <p:attrName>ppt_x</p:attrName>
                                        </p:attrNameLst>
                                      </p:cBhvr>
                                      <p:tavLst>
                                        <p:tav tm="0">
                                          <p:val>
                                            <p:strVal val="#ppt_x"/>
                                          </p:val>
                                        </p:tav>
                                        <p:tav tm="100000">
                                          <p:val>
                                            <p:strVal val="#ppt_x"/>
                                          </p:val>
                                        </p:tav>
                                      </p:tavLst>
                                    </p:anim>
                                    <p:anim calcmode="lin" valueType="num">
                                      <p:cBhvr>
                                        <p:cTn id="60"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19" grpId="0" animBg="1"/>
      <p:bldP spid="19" grpId="1" animBg="1"/>
      <p:bldP spid="38" grpId="0" animBg="1"/>
      <p:bldP spid="39" grpId="0" animBg="1"/>
      <p:bldP spid="4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6091084" y="0"/>
            <a:ext cx="6100916" cy="6858000"/>
          </a:xfrm>
          <a:prstGeom prst="rect">
            <a:avLst/>
          </a:prstGeom>
          <a:solidFill>
            <a:srgbClr val="FEFEFE"/>
          </a:solidFill>
          <a:ln>
            <a:noFill/>
          </a:ln>
          <a:effectLst>
            <a:outerShdw blurRad="1270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4"/>
          <a:stretch>
            <a:fillRect/>
          </a:stretch>
        </p:blipFill>
        <p:spPr>
          <a:xfrm>
            <a:off x="1039090" y="1619320"/>
            <a:ext cx="3616038" cy="3675561"/>
          </a:xfrm>
          <a:prstGeom prst="rect">
            <a:avLst/>
          </a:prstGeom>
          <a:effectLst>
            <a:outerShdw blurRad="127000" dist="63500" dir="2700000" algn="tl" rotWithShape="0">
              <a:prstClr val="black">
                <a:alpha val="40000"/>
              </a:prstClr>
            </a:outerShdw>
          </a:effectLst>
        </p:spPr>
      </p:pic>
      <p:sp>
        <p:nvSpPr>
          <p:cNvPr id="7" name="文本框 6"/>
          <p:cNvSpPr txBox="1"/>
          <p:nvPr/>
        </p:nvSpPr>
        <p:spPr>
          <a:xfrm>
            <a:off x="1438710" y="2471216"/>
            <a:ext cx="2816797" cy="1200329"/>
          </a:xfrm>
          <a:prstGeom prst="rect">
            <a:avLst/>
          </a:prstGeom>
          <a:noFill/>
        </p:spPr>
        <p:txBody>
          <a:bodyPr wrap="none" rtlCol="0">
            <a:spAutoFit/>
          </a:bodyPr>
          <a:lstStyle/>
          <a:p>
            <a:pPr algn="ctr"/>
            <a:r>
              <a:rPr lang="zh-CN" altLang="en-US" sz="7200" b="1" dirty="0" smtClean="0">
                <a:solidFill>
                  <a:srgbClr val="2B60A5"/>
                </a:solidFill>
                <a:latin typeface="方正兰亭超细黑简体" panose="02000000000000000000" pitchFamily="2" charset="-122"/>
                <a:ea typeface="方正兰亭超细黑简体" panose="02000000000000000000" pitchFamily="2" charset="-122"/>
                <a:cs typeface="+mn-ea"/>
              </a:rPr>
              <a:t>目   录</a:t>
            </a:r>
            <a:endParaRPr lang="zh-CN" altLang="en-US" sz="7200" b="1" dirty="0">
              <a:solidFill>
                <a:srgbClr val="2B60A5"/>
              </a:solidFill>
              <a:latin typeface="方正兰亭超细黑简体" panose="02000000000000000000" pitchFamily="2" charset="-122"/>
              <a:ea typeface="方正兰亭超细黑简体" panose="02000000000000000000" pitchFamily="2" charset="-122"/>
              <a:cs typeface="+mn-ea"/>
            </a:endParaRPr>
          </a:p>
        </p:txBody>
      </p:sp>
      <p:sp>
        <p:nvSpPr>
          <p:cNvPr id="8" name="文本框 7"/>
          <p:cNvSpPr txBox="1"/>
          <p:nvPr/>
        </p:nvSpPr>
        <p:spPr>
          <a:xfrm>
            <a:off x="1438710" y="3188980"/>
            <a:ext cx="3094117" cy="1200329"/>
          </a:xfrm>
          <a:prstGeom prst="rect">
            <a:avLst/>
          </a:prstGeom>
          <a:noFill/>
        </p:spPr>
        <p:txBody>
          <a:bodyPr wrap="none" rtlCol="0">
            <a:spAutoFit/>
          </a:bodyPr>
          <a:lstStyle/>
          <a:p>
            <a:pPr algn="ctr"/>
            <a:r>
              <a:rPr lang="en-US" altLang="zh-CN" sz="3200" b="1" dirty="0" smtClean="0">
                <a:solidFill>
                  <a:srgbClr val="AE5DAC"/>
                </a:solidFill>
                <a:latin typeface="方正兰亭超细黑简体" panose="02000000000000000000" pitchFamily="2" charset="-122"/>
                <a:ea typeface="方正兰亭超细黑简体" panose="02000000000000000000" pitchFamily="2" charset="-122"/>
                <a:cs typeface="+mn-ea"/>
              </a:rPr>
              <a:t>CONCENTS</a:t>
            </a:r>
            <a:r>
              <a:rPr lang="en-US" altLang="zh-CN" sz="7200" b="1" dirty="0" smtClean="0">
                <a:solidFill>
                  <a:srgbClr val="AE5DAC"/>
                </a:solidFill>
                <a:latin typeface="方正兰亭超细黑简体" panose="02000000000000000000" pitchFamily="2" charset="-122"/>
                <a:ea typeface="方正兰亭超细黑简体" panose="02000000000000000000" pitchFamily="2" charset="-122"/>
                <a:cs typeface="+mn-ea"/>
              </a:rPr>
              <a:t> </a:t>
            </a:r>
            <a:endParaRPr lang="zh-CN" altLang="en-US" sz="7200" b="1" dirty="0">
              <a:solidFill>
                <a:srgbClr val="AE5DAC"/>
              </a:solidFill>
              <a:latin typeface="方正兰亭超细黑简体" panose="02000000000000000000" pitchFamily="2" charset="-122"/>
              <a:ea typeface="方正兰亭超细黑简体" panose="02000000000000000000" pitchFamily="2" charset="-122"/>
              <a:cs typeface="+mn-ea"/>
            </a:endParaRPr>
          </a:p>
        </p:txBody>
      </p:sp>
      <p:pic>
        <p:nvPicPr>
          <p:cNvPr id="11" name="图片 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3766658">
            <a:off x="6747310" y="1104635"/>
            <a:ext cx="1606276" cy="697258"/>
          </a:xfrm>
          <a:prstGeom prst="rect">
            <a:avLst/>
          </a:prstGeom>
        </p:spPr>
      </p:pic>
      <p:pic>
        <p:nvPicPr>
          <p:cNvPr id="12" name="图片 1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5124865">
            <a:off x="6921954" y="2365855"/>
            <a:ext cx="1229124" cy="1061244"/>
          </a:xfrm>
          <a:prstGeom prst="rect">
            <a:avLst/>
          </a:prstGeom>
        </p:spPr>
      </p:pic>
      <p:pic>
        <p:nvPicPr>
          <p:cNvPr id="13" name="图片 1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3030362">
            <a:off x="6817916" y="4067756"/>
            <a:ext cx="1465063" cy="456720"/>
          </a:xfrm>
          <a:prstGeom prst="rect">
            <a:avLst/>
          </a:prstGeom>
        </p:spPr>
      </p:pic>
      <p:pic>
        <p:nvPicPr>
          <p:cNvPr id="14" name="图片 1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958459" y="5412209"/>
            <a:ext cx="1285580" cy="687428"/>
          </a:xfrm>
          <a:prstGeom prst="rect">
            <a:avLst/>
          </a:prstGeom>
        </p:spPr>
      </p:pic>
      <p:sp>
        <p:nvSpPr>
          <p:cNvPr id="19" name="矩形 1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8682964" y="1249698"/>
            <a:ext cx="2656496" cy="584775"/>
          </a:xfrm>
          <a:prstGeom prst="rect">
            <a:avLst/>
          </a:prstGeom>
          <a:noFill/>
        </p:spPr>
        <p:txBody>
          <a:bodyPr wrap="none" rtlCol="0">
            <a:spAutoFit/>
          </a:bodyPr>
          <a:lstStyle/>
          <a:p>
            <a:pPr defTabSz="1218804">
              <a:defRPr/>
            </a:pPr>
            <a:r>
              <a:rPr lang="zh-CN" altLang="en-US" sz="3200" b="1" kern="0" dirty="0">
                <a:solidFill>
                  <a:srgbClr val="2280C3"/>
                </a:solidFill>
                <a:latin typeface="微软雅黑" panose="020B0503020204020204" pitchFamily="34" charset="-122"/>
                <a:ea typeface="微软雅黑" panose="020B0503020204020204" pitchFamily="34" charset="-122"/>
              </a:rPr>
              <a:t>年度工作概述</a:t>
            </a:r>
          </a:p>
        </p:txBody>
      </p:sp>
      <p:sp>
        <p:nvSpPr>
          <p:cNvPr id="25" name="文本框 24"/>
          <p:cNvSpPr txBox="1"/>
          <p:nvPr/>
        </p:nvSpPr>
        <p:spPr>
          <a:xfrm>
            <a:off x="8682964" y="2630807"/>
            <a:ext cx="2656496" cy="584775"/>
          </a:xfrm>
          <a:prstGeom prst="rect">
            <a:avLst/>
          </a:prstGeom>
          <a:noFill/>
        </p:spPr>
        <p:txBody>
          <a:bodyPr wrap="none" rtlCol="0">
            <a:spAutoFit/>
          </a:bodyPr>
          <a:lstStyle/>
          <a:p>
            <a:pPr defTabSz="1218804">
              <a:defRPr/>
            </a:pPr>
            <a:r>
              <a:rPr lang="zh-CN" altLang="en-US" sz="3200" b="1" kern="0" dirty="0">
                <a:solidFill>
                  <a:srgbClr val="5858AC"/>
                </a:solidFill>
                <a:latin typeface="微软雅黑" panose="020B0503020204020204" pitchFamily="34" charset="-122"/>
                <a:ea typeface="微软雅黑" panose="020B0503020204020204" pitchFamily="34" charset="-122"/>
              </a:rPr>
              <a:t>工作完成情况</a:t>
            </a:r>
          </a:p>
        </p:txBody>
      </p:sp>
      <p:sp>
        <p:nvSpPr>
          <p:cNvPr id="26" name="文本框 25"/>
          <p:cNvSpPr txBox="1"/>
          <p:nvPr/>
        </p:nvSpPr>
        <p:spPr>
          <a:xfrm>
            <a:off x="8682964" y="4011916"/>
            <a:ext cx="2656496" cy="584775"/>
          </a:xfrm>
          <a:prstGeom prst="rect">
            <a:avLst/>
          </a:prstGeom>
          <a:noFill/>
        </p:spPr>
        <p:txBody>
          <a:bodyPr wrap="none" rtlCol="0">
            <a:spAutoFit/>
          </a:bodyPr>
          <a:lstStyle/>
          <a:p>
            <a:pPr defTabSz="1218804">
              <a:defRPr/>
            </a:pPr>
            <a:r>
              <a:rPr lang="zh-CN" altLang="en-US" sz="3200" b="1" kern="0" dirty="0" smtClean="0">
                <a:solidFill>
                  <a:srgbClr val="873DAB"/>
                </a:solidFill>
                <a:latin typeface="微软雅黑" panose="020B0503020204020204" pitchFamily="34" charset="-122"/>
                <a:ea typeface="微软雅黑" panose="020B0503020204020204" pitchFamily="34" charset="-122"/>
              </a:rPr>
              <a:t>成功项目展示</a:t>
            </a:r>
            <a:endParaRPr lang="zh-CN" altLang="en-US" sz="3200" b="1" kern="0" dirty="0">
              <a:solidFill>
                <a:srgbClr val="873DAB"/>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8682964" y="5514617"/>
            <a:ext cx="2656496" cy="584775"/>
          </a:xfrm>
          <a:prstGeom prst="rect">
            <a:avLst/>
          </a:prstGeom>
          <a:noFill/>
        </p:spPr>
        <p:txBody>
          <a:bodyPr wrap="none" rtlCol="0">
            <a:spAutoFit/>
          </a:bodyPr>
          <a:lstStyle/>
          <a:p>
            <a:pPr defTabSz="1218804">
              <a:defRPr/>
            </a:pPr>
            <a:r>
              <a:rPr lang="zh-CN" altLang="en-US" sz="3200" b="1" kern="0" dirty="0">
                <a:solidFill>
                  <a:srgbClr val="DA57A3"/>
                </a:solidFill>
                <a:latin typeface="微软雅黑" panose="020B0503020204020204" pitchFamily="34" charset="-122"/>
                <a:ea typeface="微软雅黑" panose="020B0503020204020204" pitchFamily="34" charset="-122"/>
              </a:rPr>
              <a:t>明年工作计划</a:t>
            </a:r>
          </a:p>
        </p:txBody>
      </p:sp>
    </p:spTree>
    <p:extLst>
      <p:ext uri="{BB962C8B-B14F-4D97-AF65-F5344CB8AC3E}">
        <p14:creationId xmlns:p14="http://schemas.microsoft.com/office/powerpoint/2010/main" val="188686834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wind"/>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16" presetClass="entr" presetSubtype="37"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barn(outVertical)">
                                      <p:cBhvr>
                                        <p:cTn id="30" dur="500"/>
                                        <p:tgtEl>
                                          <p:spTgt spid="8"/>
                                        </p:tgtEl>
                                      </p:cBhvr>
                                    </p:animEffect>
                                  </p:childTnLst>
                                </p:cTn>
                              </p:par>
                            </p:childTnLst>
                          </p:cTn>
                        </p:par>
                        <p:par>
                          <p:cTn id="31" fill="hold">
                            <p:stCondLst>
                              <p:cond delay="3500"/>
                            </p:stCondLst>
                            <p:childTnLst>
                              <p:par>
                                <p:cTn id="32" presetID="22" presetClass="entr" presetSubtype="8"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childTnLst>
                          </p:cTn>
                        </p:par>
                        <p:par>
                          <p:cTn id="35" fill="hold">
                            <p:stCondLst>
                              <p:cond delay="4000"/>
                            </p:stCondLst>
                            <p:childTnLst>
                              <p:par>
                                <p:cTn id="36" presetID="2" presetClass="entr" presetSubtype="2" decel="42000"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2000" fill="hold"/>
                                        <p:tgtEl>
                                          <p:spTgt spid="11"/>
                                        </p:tgtEl>
                                        <p:attrNameLst>
                                          <p:attrName>ppt_x</p:attrName>
                                        </p:attrNameLst>
                                      </p:cBhvr>
                                      <p:tavLst>
                                        <p:tav tm="0">
                                          <p:val>
                                            <p:strVal val="1+#ppt_w/2"/>
                                          </p:val>
                                        </p:tav>
                                        <p:tav tm="100000">
                                          <p:val>
                                            <p:strVal val="#ppt_x"/>
                                          </p:val>
                                        </p:tav>
                                      </p:tavLst>
                                    </p:anim>
                                    <p:anim calcmode="lin" valueType="num">
                                      <p:cBhvr additive="base">
                                        <p:cTn id="39" dur="2000" fill="hold"/>
                                        <p:tgtEl>
                                          <p:spTgt spid="11"/>
                                        </p:tgtEl>
                                        <p:attrNameLst>
                                          <p:attrName>ppt_y</p:attrName>
                                        </p:attrNameLst>
                                      </p:cBhvr>
                                      <p:tavLst>
                                        <p:tav tm="0">
                                          <p:val>
                                            <p:strVal val="#ppt_y"/>
                                          </p:val>
                                        </p:tav>
                                        <p:tav tm="100000">
                                          <p:val>
                                            <p:strVal val="#ppt_y"/>
                                          </p:val>
                                        </p:tav>
                                      </p:tavLst>
                                    </p:anim>
                                  </p:childTnLst>
                                </p:cTn>
                              </p:par>
                              <p:par>
                                <p:cTn id="40" presetID="10" presetClass="entr" presetSubtype="0" repeatCount="3000" fill="hold"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750"/>
                                        <p:tgtEl>
                                          <p:spTgt spid="11"/>
                                        </p:tgtEl>
                                      </p:cBhvr>
                                    </p:animEffect>
                                  </p:childTnLst>
                                </p:cTn>
                              </p:par>
                            </p:childTnLst>
                          </p:cTn>
                        </p:par>
                        <p:par>
                          <p:cTn id="43" fill="hold">
                            <p:stCondLst>
                              <p:cond delay="6250"/>
                            </p:stCondLst>
                            <p:childTnLst>
                              <p:par>
                                <p:cTn id="44" presetID="22" presetClass="entr" presetSubtype="8"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childTnLst>
                          </p:cTn>
                        </p:par>
                        <p:par>
                          <p:cTn id="47" fill="hold">
                            <p:stCondLst>
                              <p:cond delay="6750"/>
                            </p:stCondLst>
                            <p:childTnLst>
                              <p:par>
                                <p:cTn id="48" presetID="2" presetClass="entr" presetSubtype="2" decel="42000" fill="hold" nodeType="after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2000" fill="hold"/>
                                        <p:tgtEl>
                                          <p:spTgt spid="12"/>
                                        </p:tgtEl>
                                        <p:attrNameLst>
                                          <p:attrName>ppt_x</p:attrName>
                                        </p:attrNameLst>
                                      </p:cBhvr>
                                      <p:tavLst>
                                        <p:tav tm="0">
                                          <p:val>
                                            <p:strVal val="1+#ppt_w/2"/>
                                          </p:val>
                                        </p:tav>
                                        <p:tav tm="100000">
                                          <p:val>
                                            <p:strVal val="#ppt_x"/>
                                          </p:val>
                                        </p:tav>
                                      </p:tavLst>
                                    </p:anim>
                                    <p:anim calcmode="lin" valueType="num">
                                      <p:cBhvr additive="base">
                                        <p:cTn id="51" dur="2000" fill="hold"/>
                                        <p:tgtEl>
                                          <p:spTgt spid="12"/>
                                        </p:tgtEl>
                                        <p:attrNameLst>
                                          <p:attrName>ppt_y</p:attrName>
                                        </p:attrNameLst>
                                      </p:cBhvr>
                                      <p:tavLst>
                                        <p:tav tm="0">
                                          <p:val>
                                            <p:strVal val="#ppt_y"/>
                                          </p:val>
                                        </p:tav>
                                        <p:tav tm="100000">
                                          <p:val>
                                            <p:strVal val="#ppt_y"/>
                                          </p:val>
                                        </p:tav>
                                      </p:tavLst>
                                    </p:anim>
                                  </p:childTnLst>
                                </p:cTn>
                              </p:par>
                              <p:par>
                                <p:cTn id="52" presetID="10" presetClass="entr" presetSubtype="0" repeatCount="3000" fill="hold"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750"/>
                                        <p:tgtEl>
                                          <p:spTgt spid="12"/>
                                        </p:tgtEl>
                                      </p:cBhvr>
                                    </p:animEffect>
                                  </p:childTnLst>
                                </p:cTn>
                              </p:par>
                            </p:childTnLst>
                          </p:cTn>
                        </p:par>
                        <p:par>
                          <p:cTn id="55" fill="hold">
                            <p:stCondLst>
                              <p:cond delay="9000"/>
                            </p:stCondLst>
                            <p:childTnLst>
                              <p:par>
                                <p:cTn id="56" presetID="22" presetClass="entr" presetSubtype="8"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left)">
                                      <p:cBhvr>
                                        <p:cTn id="58" dur="500"/>
                                        <p:tgtEl>
                                          <p:spTgt spid="25"/>
                                        </p:tgtEl>
                                      </p:cBhvr>
                                    </p:animEffect>
                                  </p:childTnLst>
                                </p:cTn>
                              </p:par>
                            </p:childTnLst>
                          </p:cTn>
                        </p:par>
                        <p:par>
                          <p:cTn id="59" fill="hold">
                            <p:stCondLst>
                              <p:cond delay="9500"/>
                            </p:stCondLst>
                            <p:childTnLst>
                              <p:par>
                                <p:cTn id="60" presetID="2" presetClass="entr" presetSubtype="2" decel="42000" fill="hold"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2000" fill="hold"/>
                                        <p:tgtEl>
                                          <p:spTgt spid="13"/>
                                        </p:tgtEl>
                                        <p:attrNameLst>
                                          <p:attrName>ppt_x</p:attrName>
                                        </p:attrNameLst>
                                      </p:cBhvr>
                                      <p:tavLst>
                                        <p:tav tm="0">
                                          <p:val>
                                            <p:strVal val="1+#ppt_w/2"/>
                                          </p:val>
                                        </p:tav>
                                        <p:tav tm="100000">
                                          <p:val>
                                            <p:strVal val="#ppt_x"/>
                                          </p:val>
                                        </p:tav>
                                      </p:tavLst>
                                    </p:anim>
                                    <p:anim calcmode="lin" valueType="num">
                                      <p:cBhvr additive="base">
                                        <p:cTn id="63" dur="2000" fill="hold"/>
                                        <p:tgtEl>
                                          <p:spTgt spid="13"/>
                                        </p:tgtEl>
                                        <p:attrNameLst>
                                          <p:attrName>ppt_y</p:attrName>
                                        </p:attrNameLst>
                                      </p:cBhvr>
                                      <p:tavLst>
                                        <p:tav tm="0">
                                          <p:val>
                                            <p:strVal val="#ppt_y"/>
                                          </p:val>
                                        </p:tav>
                                        <p:tav tm="100000">
                                          <p:val>
                                            <p:strVal val="#ppt_y"/>
                                          </p:val>
                                        </p:tav>
                                      </p:tavLst>
                                    </p:anim>
                                  </p:childTnLst>
                                </p:cTn>
                              </p:par>
                              <p:par>
                                <p:cTn id="64" presetID="10" presetClass="entr" presetSubtype="0" repeatCount="3000" fill="hold" nodeType="with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750"/>
                                        <p:tgtEl>
                                          <p:spTgt spid="13"/>
                                        </p:tgtEl>
                                      </p:cBhvr>
                                    </p:animEffect>
                                  </p:childTnLst>
                                </p:cTn>
                              </p:par>
                            </p:childTnLst>
                          </p:cTn>
                        </p:par>
                        <p:par>
                          <p:cTn id="67" fill="hold">
                            <p:stCondLst>
                              <p:cond delay="11750"/>
                            </p:stCondLst>
                            <p:childTnLst>
                              <p:par>
                                <p:cTn id="68" presetID="22" presetClass="entr" presetSubtype="8"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wipe(left)">
                                      <p:cBhvr>
                                        <p:cTn id="70" dur="500"/>
                                        <p:tgtEl>
                                          <p:spTgt spid="26"/>
                                        </p:tgtEl>
                                      </p:cBhvr>
                                    </p:animEffect>
                                  </p:childTnLst>
                                </p:cTn>
                              </p:par>
                            </p:childTnLst>
                          </p:cTn>
                        </p:par>
                        <p:par>
                          <p:cTn id="71" fill="hold">
                            <p:stCondLst>
                              <p:cond delay="12250"/>
                            </p:stCondLst>
                            <p:childTnLst>
                              <p:par>
                                <p:cTn id="72" presetID="2" presetClass="entr" presetSubtype="2" decel="42000" fill="hold" nodeType="afterEffect">
                                  <p:stCondLst>
                                    <p:cond delay="0"/>
                                  </p:stCondLst>
                                  <p:childTnLst>
                                    <p:set>
                                      <p:cBhvr>
                                        <p:cTn id="73" dur="1" fill="hold">
                                          <p:stCondLst>
                                            <p:cond delay="0"/>
                                          </p:stCondLst>
                                        </p:cTn>
                                        <p:tgtEl>
                                          <p:spTgt spid="14"/>
                                        </p:tgtEl>
                                        <p:attrNameLst>
                                          <p:attrName>style.visibility</p:attrName>
                                        </p:attrNameLst>
                                      </p:cBhvr>
                                      <p:to>
                                        <p:strVal val="visible"/>
                                      </p:to>
                                    </p:set>
                                    <p:anim calcmode="lin" valueType="num">
                                      <p:cBhvr additive="base">
                                        <p:cTn id="74" dur="2000" fill="hold"/>
                                        <p:tgtEl>
                                          <p:spTgt spid="14"/>
                                        </p:tgtEl>
                                        <p:attrNameLst>
                                          <p:attrName>ppt_x</p:attrName>
                                        </p:attrNameLst>
                                      </p:cBhvr>
                                      <p:tavLst>
                                        <p:tav tm="0">
                                          <p:val>
                                            <p:strVal val="1+#ppt_w/2"/>
                                          </p:val>
                                        </p:tav>
                                        <p:tav tm="100000">
                                          <p:val>
                                            <p:strVal val="#ppt_x"/>
                                          </p:val>
                                        </p:tav>
                                      </p:tavLst>
                                    </p:anim>
                                    <p:anim calcmode="lin" valueType="num">
                                      <p:cBhvr additive="base">
                                        <p:cTn id="75" dur="2000" fill="hold"/>
                                        <p:tgtEl>
                                          <p:spTgt spid="14"/>
                                        </p:tgtEl>
                                        <p:attrNameLst>
                                          <p:attrName>ppt_y</p:attrName>
                                        </p:attrNameLst>
                                      </p:cBhvr>
                                      <p:tavLst>
                                        <p:tav tm="0">
                                          <p:val>
                                            <p:strVal val="#ppt_y"/>
                                          </p:val>
                                        </p:tav>
                                        <p:tav tm="100000">
                                          <p:val>
                                            <p:strVal val="#ppt_y"/>
                                          </p:val>
                                        </p:tav>
                                      </p:tavLst>
                                    </p:anim>
                                  </p:childTnLst>
                                </p:cTn>
                              </p:par>
                              <p:par>
                                <p:cTn id="76" presetID="10" presetClass="entr" presetSubtype="0" repeatCount="3000" fill="hold" nodeType="withEffect">
                                  <p:stCondLst>
                                    <p:cond delay="0"/>
                                  </p:stCondLst>
                                  <p:childTnLst>
                                    <p:set>
                                      <p:cBhvr>
                                        <p:cTn id="77" dur="1" fill="hold">
                                          <p:stCondLst>
                                            <p:cond delay="0"/>
                                          </p:stCondLst>
                                        </p:cTn>
                                        <p:tgtEl>
                                          <p:spTgt spid="14"/>
                                        </p:tgtEl>
                                        <p:attrNameLst>
                                          <p:attrName>style.visibility</p:attrName>
                                        </p:attrNameLst>
                                      </p:cBhvr>
                                      <p:to>
                                        <p:strVal val="visible"/>
                                      </p:to>
                                    </p:set>
                                    <p:animEffect transition="in" filter="fade">
                                      <p:cBhvr>
                                        <p:cTn id="78" dur="750"/>
                                        <p:tgtEl>
                                          <p:spTgt spid="14"/>
                                        </p:tgtEl>
                                      </p:cBhvr>
                                    </p:animEffect>
                                  </p:childTnLst>
                                </p:cTn>
                              </p:par>
                            </p:childTnLst>
                          </p:cTn>
                        </p:par>
                        <p:par>
                          <p:cTn id="79" fill="hold">
                            <p:stCondLst>
                              <p:cond delay="14500"/>
                            </p:stCondLst>
                            <p:childTnLst>
                              <p:par>
                                <p:cTn id="80" presetID="22" presetClass="entr" presetSubtype="8" fill="hold" grpId="0" nodeType="after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wipe(left)">
                                      <p:cBhvr>
                                        <p:cTn id="8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8" grpId="0"/>
      <p:bldP spid="24" grpId="0"/>
      <p:bldP spid="25" grpId="0"/>
      <p:bldP spid="26"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7929301" y="2285242"/>
            <a:ext cx="3960431" cy="4572758"/>
            <a:chOff x="7929301" y="2285242"/>
            <a:chExt cx="3960431" cy="4572758"/>
          </a:xfrm>
        </p:grpSpPr>
        <p:pic>
          <p:nvPicPr>
            <p:cNvPr id="15" name="Picture 3"/>
            <p:cNvPicPr>
              <a:picLocks noChangeAspect="1"/>
            </p:cNvPicPr>
            <p:nvPr/>
          </p:nvPicPr>
          <p:blipFill>
            <a:blip r:embed="rId7" cstate="email">
              <a:extLst>
                <a:ext uri="{BEBA8EAE-BF5A-486C-A8C5-ECC9F3942E4B}">
                  <a14:imgProps xmlns:a14="http://schemas.microsoft.com/office/drawing/2010/main">
                    <a14:imgLayer r:embed="rId8">
                      <a14:imgEffect>
                        <a14:colorTemperature colorTemp="5900"/>
                      </a14:imgEffect>
                      <a14:imgEffect>
                        <a14:saturation sat="66000"/>
                      </a14:imgEffect>
                    </a14:imgLayer>
                  </a14:imgProps>
                </a:ext>
                <a:ext uri="{28A0092B-C50C-407E-A947-70E740481C1C}">
                  <a14:useLocalDpi xmlns:a14="http://schemas.microsoft.com/office/drawing/2010/main"/>
                </a:ext>
              </a:extLst>
            </a:blip>
            <a:stretch>
              <a:fillRect/>
            </a:stretch>
          </p:blipFill>
          <p:spPr>
            <a:xfrm flipH="1">
              <a:off x="7929301" y="2285242"/>
              <a:ext cx="3960431" cy="4572758"/>
            </a:xfrm>
            <a:prstGeom prst="rect">
              <a:avLst/>
            </a:prstGeom>
            <a:effectLst>
              <a:outerShdw blurRad="190500" dist="190500" dir="10800000" algn="r" rotWithShape="0">
                <a:prstClr val="black">
                  <a:alpha val="20000"/>
                </a:prstClr>
              </a:outerShdw>
            </a:effectLst>
          </p:spPr>
        </p:pic>
        <p:sp>
          <p:nvSpPr>
            <p:cNvPr id="16" name="矩形 15"/>
            <p:cNvSpPr/>
            <p:nvPr/>
          </p:nvSpPr>
          <p:spPr>
            <a:xfrm flipH="1">
              <a:off x="8553732" y="2894091"/>
              <a:ext cx="1440000" cy="2227153"/>
            </a:xfrm>
            <a:prstGeom prst="rect">
              <a:avLst/>
            </a:prstGeom>
            <a:blipFill>
              <a:blip r:embed="rId9"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704578" y="3213356"/>
            <a:ext cx="2255644" cy="1459024"/>
            <a:chOff x="704578" y="3642849"/>
            <a:chExt cx="2255644" cy="1459024"/>
          </a:xfrm>
        </p:grpSpPr>
        <p:sp>
          <p:nvSpPr>
            <p:cNvPr id="18" name="圆角矩形 17"/>
            <p:cNvSpPr/>
            <p:nvPr/>
          </p:nvSpPr>
          <p:spPr>
            <a:xfrm>
              <a:off x="704578" y="3642849"/>
              <a:ext cx="2212487" cy="1061884"/>
            </a:xfrm>
            <a:prstGeom prst="round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800656" y="3778434"/>
              <a:ext cx="2159566" cy="1323439"/>
            </a:xfrm>
            <a:prstGeom prst="rect">
              <a:avLst/>
            </a:prstGeom>
            <a:noFill/>
            <a:effectLst/>
          </p:spPr>
          <p:txBody>
            <a:bodyPr wrap="none" rtlCol="0">
              <a:spAutoFit/>
            </a:bodyPr>
            <a:lstStyle/>
            <a:p>
              <a:r>
                <a:rPr lang="zh-CN" altLang="en-US" dirty="0" smtClean="0">
                  <a:solidFill>
                    <a:srgbClr val="FEEEEF"/>
                  </a:solidFill>
                  <a:latin typeface="微软雅黑" panose="020B0503020204020204" pitchFamily="34" charset="-122"/>
                  <a:ea typeface="微软雅黑" panose="020B0503020204020204" pitchFamily="34" charset="-122"/>
                </a:rPr>
                <a:t>单击此处输入标题</a:t>
              </a:r>
              <a:endParaRPr lang="en-US" altLang="zh-CN" dirty="0" smtClean="0">
                <a:solidFill>
                  <a:srgbClr val="FEEEEF"/>
                </a:solidFill>
                <a:latin typeface="微软雅黑" panose="020B0503020204020204" pitchFamily="34" charset="-122"/>
                <a:ea typeface="微软雅黑" panose="020B0503020204020204" pitchFamily="34" charset="-122"/>
              </a:endParaRPr>
            </a:p>
            <a:p>
              <a:r>
                <a:rPr lang="zh-CN" altLang="en-US" sz="1100" dirty="0" smtClean="0">
                  <a:solidFill>
                    <a:srgbClr val="FEEEEF"/>
                  </a:solidFill>
                  <a:latin typeface="微软雅黑" panose="020B0503020204020204" pitchFamily="34" charset="-122"/>
                  <a:ea typeface="微软雅黑" panose="020B0503020204020204" pitchFamily="34" charset="-122"/>
                </a:rPr>
                <a:t>请在这里输入您的主要叙述内容</a:t>
              </a:r>
              <a:endParaRPr lang="en-US" altLang="zh-CN" sz="1100" dirty="0" smtClean="0">
                <a:solidFill>
                  <a:srgbClr val="FEEEEF"/>
                </a:solidFill>
                <a:latin typeface="微软雅黑" panose="020B0503020204020204" pitchFamily="34" charset="-122"/>
                <a:ea typeface="微软雅黑" panose="020B0503020204020204" pitchFamily="34" charset="-122"/>
              </a:endParaRPr>
            </a:p>
            <a:p>
              <a:r>
                <a:rPr lang="zh-CN" altLang="en-US" sz="1100" dirty="0" smtClean="0">
                  <a:solidFill>
                    <a:srgbClr val="FEEEEF"/>
                  </a:solidFill>
                  <a:latin typeface="微软雅黑" panose="020B0503020204020204" pitchFamily="34" charset="-122"/>
                  <a:ea typeface="微软雅黑" panose="020B0503020204020204" pitchFamily="34" charset="-122"/>
                </a:rPr>
                <a:t>请在这里输入您的主要叙述内容</a:t>
              </a:r>
              <a:endParaRPr lang="en-US" altLang="zh-CN" sz="1100" dirty="0" smtClean="0">
                <a:solidFill>
                  <a:srgbClr val="FEEEEF"/>
                </a:solidFill>
                <a:latin typeface="微软雅黑" panose="020B0503020204020204" pitchFamily="34" charset="-122"/>
                <a:ea typeface="微软雅黑" panose="020B0503020204020204" pitchFamily="34" charset="-122"/>
              </a:endParaRPr>
            </a:p>
            <a:p>
              <a:endParaRPr lang="en-US" altLang="zh-CN" sz="4000" dirty="0">
                <a:solidFill>
                  <a:srgbClr val="FEEEEF"/>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5336026" y="3213356"/>
            <a:ext cx="2263364" cy="1459024"/>
            <a:chOff x="5336026" y="3642849"/>
            <a:chExt cx="2263364" cy="1459024"/>
          </a:xfrm>
        </p:grpSpPr>
        <p:sp>
          <p:nvSpPr>
            <p:cNvPr id="21" name="圆角矩形 20"/>
            <p:cNvSpPr/>
            <p:nvPr/>
          </p:nvSpPr>
          <p:spPr>
            <a:xfrm>
              <a:off x="5336026" y="3642849"/>
              <a:ext cx="2212487" cy="1061884"/>
            </a:xfrm>
            <a:prstGeom prst="round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5439824" y="3778434"/>
              <a:ext cx="2159566" cy="1323439"/>
            </a:xfrm>
            <a:prstGeom prst="rect">
              <a:avLst/>
            </a:prstGeom>
            <a:noFill/>
            <a:effectLst/>
          </p:spPr>
          <p:txBody>
            <a:bodyPr wrap="none" rtlCol="0">
              <a:spAutoFit/>
            </a:bodyPr>
            <a:lstStyle/>
            <a:p>
              <a:r>
                <a:rPr lang="zh-CN" altLang="en-US" dirty="0" smtClean="0">
                  <a:solidFill>
                    <a:srgbClr val="FEEEEF"/>
                  </a:solidFill>
                  <a:latin typeface="微软雅黑" panose="020B0503020204020204" pitchFamily="34" charset="-122"/>
                  <a:ea typeface="微软雅黑" panose="020B0503020204020204" pitchFamily="34" charset="-122"/>
                </a:rPr>
                <a:t>单击此处输入标题</a:t>
              </a:r>
              <a:endParaRPr lang="en-US" altLang="zh-CN" dirty="0" smtClean="0">
                <a:solidFill>
                  <a:srgbClr val="FEEEEF"/>
                </a:solidFill>
                <a:latin typeface="微软雅黑" panose="020B0503020204020204" pitchFamily="34" charset="-122"/>
                <a:ea typeface="微软雅黑" panose="020B0503020204020204" pitchFamily="34" charset="-122"/>
              </a:endParaRPr>
            </a:p>
            <a:p>
              <a:r>
                <a:rPr lang="zh-CN" altLang="en-US" sz="1100" dirty="0" smtClean="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1100" dirty="0" smtClean="0">
                <a:solidFill>
                  <a:schemeClr val="bg1"/>
                </a:solidFill>
                <a:latin typeface="微软雅黑" panose="020B0503020204020204" pitchFamily="34" charset="-122"/>
                <a:ea typeface="微软雅黑" panose="020B0503020204020204" pitchFamily="34" charset="-122"/>
              </a:endParaRPr>
            </a:p>
            <a:p>
              <a:r>
                <a:rPr lang="zh-CN" altLang="en-US" sz="1100" dirty="0" smtClean="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1100" dirty="0" smtClean="0">
                <a:solidFill>
                  <a:schemeClr val="bg1"/>
                </a:solidFill>
                <a:latin typeface="微软雅黑" panose="020B0503020204020204" pitchFamily="34" charset="-122"/>
                <a:ea typeface="微软雅黑" panose="020B0503020204020204" pitchFamily="34" charset="-122"/>
              </a:endParaRPr>
            </a:p>
            <a:p>
              <a:endParaRPr lang="en-US" altLang="zh-CN" sz="4000"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3020302" y="4367283"/>
            <a:ext cx="2212487" cy="1459781"/>
            <a:chOff x="3020302" y="4796776"/>
            <a:chExt cx="2212487" cy="1459781"/>
          </a:xfrm>
        </p:grpSpPr>
        <p:sp>
          <p:nvSpPr>
            <p:cNvPr id="24" name="圆角矩形 23"/>
            <p:cNvSpPr/>
            <p:nvPr/>
          </p:nvSpPr>
          <p:spPr>
            <a:xfrm>
              <a:off x="3020302" y="4796776"/>
              <a:ext cx="2212487" cy="1061884"/>
            </a:xfrm>
            <a:prstGeom prst="round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3062333" y="4933118"/>
              <a:ext cx="2159566" cy="1323439"/>
            </a:xfrm>
            <a:prstGeom prst="rect">
              <a:avLst/>
            </a:prstGeom>
            <a:noFill/>
            <a:effectLst/>
          </p:spPr>
          <p:txBody>
            <a:bodyPr wrap="none" rtlCol="0">
              <a:spAutoFit/>
            </a:bodyPr>
            <a:lstStyle/>
            <a:p>
              <a:r>
                <a:rPr lang="zh-CN" altLang="en-US" dirty="0" smtClean="0">
                  <a:solidFill>
                    <a:srgbClr val="FEEEEF"/>
                  </a:solidFill>
                  <a:latin typeface="微软雅黑" panose="020B0503020204020204" pitchFamily="34" charset="-122"/>
                  <a:ea typeface="微软雅黑" panose="020B0503020204020204" pitchFamily="34" charset="-122"/>
                </a:rPr>
                <a:t>单击此处输入标题</a:t>
              </a:r>
              <a:endParaRPr lang="en-US" altLang="zh-CN" dirty="0" smtClean="0">
                <a:solidFill>
                  <a:srgbClr val="FEEEEF"/>
                </a:solidFill>
                <a:latin typeface="微软雅黑" panose="020B0503020204020204" pitchFamily="34" charset="-122"/>
                <a:ea typeface="微软雅黑" panose="020B0503020204020204" pitchFamily="34" charset="-122"/>
              </a:endParaRPr>
            </a:p>
            <a:p>
              <a:r>
                <a:rPr lang="zh-CN" altLang="en-US" sz="1100" dirty="0" smtClean="0">
                  <a:solidFill>
                    <a:srgbClr val="FEEEEF"/>
                  </a:solidFill>
                  <a:latin typeface="微软雅黑" panose="020B0503020204020204" pitchFamily="34" charset="-122"/>
                  <a:ea typeface="微软雅黑" panose="020B0503020204020204" pitchFamily="34" charset="-122"/>
                </a:rPr>
                <a:t>请在这里输入您的主要叙述内容</a:t>
              </a:r>
              <a:endParaRPr lang="en-US" altLang="zh-CN" sz="1100" dirty="0" smtClean="0">
                <a:solidFill>
                  <a:srgbClr val="FEEEEF"/>
                </a:solidFill>
                <a:latin typeface="微软雅黑" panose="020B0503020204020204" pitchFamily="34" charset="-122"/>
                <a:ea typeface="微软雅黑" panose="020B0503020204020204" pitchFamily="34" charset="-122"/>
              </a:endParaRPr>
            </a:p>
            <a:p>
              <a:r>
                <a:rPr lang="zh-CN" altLang="en-US" sz="1100" dirty="0" smtClean="0">
                  <a:solidFill>
                    <a:srgbClr val="FEEEEF"/>
                  </a:solidFill>
                  <a:latin typeface="微软雅黑" panose="020B0503020204020204" pitchFamily="34" charset="-122"/>
                  <a:ea typeface="微软雅黑" panose="020B0503020204020204" pitchFamily="34" charset="-122"/>
                </a:rPr>
                <a:t>请在这里输入您的主要叙述内容</a:t>
              </a:r>
              <a:endParaRPr lang="en-US" altLang="zh-CN" sz="1100" dirty="0" smtClean="0">
                <a:solidFill>
                  <a:srgbClr val="FEEEEF"/>
                </a:solidFill>
                <a:latin typeface="微软雅黑" panose="020B0503020204020204" pitchFamily="34" charset="-122"/>
                <a:ea typeface="微软雅黑" panose="020B0503020204020204" pitchFamily="34" charset="-122"/>
              </a:endParaRPr>
            </a:p>
            <a:p>
              <a:endParaRPr lang="en-US" altLang="zh-CN" sz="4000" dirty="0">
                <a:solidFill>
                  <a:schemeClr val="bg1"/>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3020302" y="3213356"/>
            <a:ext cx="2212487" cy="1459024"/>
            <a:chOff x="3020302" y="3642849"/>
            <a:chExt cx="2212487" cy="1459024"/>
          </a:xfrm>
        </p:grpSpPr>
        <p:sp>
          <p:nvSpPr>
            <p:cNvPr id="27" name="圆角矩形 26"/>
            <p:cNvSpPr/>
            <p:nvPr/>
          </p:nvSpPr>
          <p:spPr>
            <a:xfrm>
              <a:off x="3020302" y="3642849"/>
              <a:ext cx="2212487" cy="1061884"/>
            </a:xfrm>
            <a:prstGeom prst="round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3073223" y="3778434"/>
              <a:ext cx="2159566" cy="1323439"/>
            </a:xfrm>
            <a:prstGeom prst="rect">
              <a:avLst/>
            </a:prstGeom>
            <a:noFill/>
            <a:effectLst/>
          </p:spPr>
          <p:txBody>
            <a:bodyPr wrap="none" rtlCol="0">
              <a:spAutoFit/>
            </a:bodyPr>
            <a:lstStyle/>
            <a:p>
              <a:r>
                <a:rPr lang="zh-CN" altLang="en-US" dirty="0" smtClean="0">
                  <a:solidFill>
                    <a:srgbClr val="FEEEEF"/>
                  </a:solidFill>
                  <a:latin typeface="微软雅黑" panose="020B0503020204020204" pitchFamily="34" charset="-122"/>
                  <a:ea typeface="微软雅黑" panose="020B0503020204020204" pitchFamily="34" charset="-122"/>
                </a:rPr>
                <a:t>单击此处输入标题</a:t>
              </a:r>
              <a:endParaRPr lang="en-US" altLang="zh-CN" dirty="0" smtClean="0">
                <a:solidFill>
                  <a:srgbClr val="FEEEEF"/>
                </a:solidFill>
                <a:latin typeface="微软雅黑" panose="020B0503020204020204" pitchFamily="34" charset="-122"/>
                <a:ea typeface="微软雅黑" panose="020B0503020204020204" pitchFamily="34" charset="-122"/>
              </a:endParaRPr>
            </a:p>
            <a:p>
              <a:r>
                <a:rPr lang="zh-CN" altLang="en-US" sz="1100" dirty="0" smtClean="0">
                  <a:solidFill>
                    <a:srgbClr val="FEEEEF"/>
                  </a:solidFill>
                  <a:latin typeface="微软雅黑" panose="020B0503020204020204" pitchFamily="34" charset="-122"/>
                  <a:ea typeface="微软雅黑" panose="020B0503020204020204" pitchFamily="34" charset="-122"/>
                </a:rPr>
                <a:t>请在这里输入您的主要叙述内容</a:t>
              </a:r>
              <a:endParaRPr lang="en-US" altLang="zh-CN" sz="1100" dirty="0" smtClean="0">
                <a:solidFill>
                  <a:srgbClr val="FEEEEF"/>
                </a:solidFill>
                <a:latin typeface="微软雅黑" panose="020B0503020204020204" pitchFamily="34" charset="-122"/>
                <a:ea typeface="微软雅黑" panose="020B0503020204020204" pitchFamily="34" charset="-122"/>
              </a:endParaRPr>
            </a:p>
            <a:p>
              <a:r>
                <a:rPr lang="zh-CN" altLang="en-US" sz="1100" dirty="0" smtClean="0">
                  <a:solidFill>
                    <a:srgbClr val="FEEEEF"/>
                  </a:solidFill>
                  <a:latin typeface="微软雅黑" panose="020B0503020204020204" pitchFamily="34" charset="-122"/>
                  <a:ea typeface="微软雅黑" panose="020B0503020204020204" pitchFamily="34" charset="-122"/>
                </a:rPr>
                <a:t>请在这里输入您的主要叙述内容</a:t>
              </a:r>
              <a:endParaRPr lang="en-US" altLang="zh-CN" sz="1100" dirty="0" smtClean="0">
                <a:solidFill>
                  <a:srgbClr val="FEEEEF"/>
                </a:solidFill>
                <a:latin typeface="微软雅黑" panose="020B0503020204020204" pitchFamily="34" charset="-122"/>
                <a:ea typeface="微软雅黑" panose="020B0503020204020204" pitchFamily="34" charset="-122"/>
              </a:endParaRPr>
            </a:p>
            <a:p>
              <a:endParaRPr lang="en-US" altLang="zh-CN" sz="4000" dirty="0">
                <a:solidFill>
                  <a:srgbClr val="FEEEEF"/>
                </a:soli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704578" y="4367283"/>
            <a:ext cx="2212487" cy="1502511"/>
            <a:chOff x="704578" y="4796776"/>
            <a:chExt cx="2212487" cy="1502511"/>
          </a:xfrm>
        </p:grpSpPr>
        <p:sp>
          <p:nvSpPr>
            <p:cNvPr id="30" name="圆角矩形 29"/>
            <p:cNvSpPr/>
            <p:nvPr/>
          </p:nvSpPr>
          <p:spPr>
            <a:xfrm>
              <a:off x="704578" y="4796776"/>
              <a:ext cx="2212487" cy="1061884"/>
            </a:xfrm>
            <a:prstGeom prst="round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746609" y="4975848"/>
              <a:ext cx="2159566" cy="1323439"/>
            </a:xfrm>
            <a:prstGeom prst="rect">
              <a:avLst/>
            </a:prstGeom>
            <a:noFill/>
            <a:effectLst/>
          </p:spPr>
          <p:txBody>
            <a:bodyPr wrap="none" rtlCol="0">
              <a:spAutoFit/>
            </a:bodyPr>
            <a:lstStyle/>
            <a:p>
              <a:r>
                <a:rPr lang="zh-CN" altLang="en-US" dirty="0" smtClean="0">
                  <a:solidFill>
                    <a:srgbClr val="FEEEEF"/>
                  </a:solidFill>
                  <a:latin typeface="微软雅黑" panose="020B0503020204020204" pitchFamily="34" charset="-122"/>
                  <a:ea typeface="微软雅黑" panose="020B0503020204020204" pitchFamily="34" charset="-122"/>
                </a:rPr>
                <a:t>单击此处输入标题</a:t>
              </a:r>
              <a:endParaRPr lang="en-US" altLang="zh-CN" dirty="0" smtClean="0">
                <a:solidFill>
                  <a:srgbClr val="FEEEEF"/>
                </a:solidFill>
                <a:latin typeface="微软雅黑" panose="020B0503020204020204" pitchFamily="34" charset="-122"/>
                <a:ea typeface="微软雅黑" panose="020B0503020204020204" pitchFamily="34" charset="-122"/>
              </a:endParaRPr>
            </a:p>
            <a:p>
              <a:r>
                <a:rPr lang="zh-CN" altLang="en-US" sz="1100" dirty="0" smtClean="0">
                  <a:solidFill>
                    <a:srgbClr val="FEEEEF"/>
                  </a:solidFill>
                  <a:latin typeface="微软雅黑" panose="020B0503020204020204" pitchFamily="34" charset="-122"/>
                  <a:ea typeface="微软雅黑" panose="020B0503020204020204" pitchFamily="34" charset="-122"/>
                </a:rPr>
                <a:t>请在这里输入您的主要叙述内容</a:t>
              </a:r>
              <a:endParaRPr lang="en-US" altLang="zh-CN" sz="1100" dirty="0" smtClean="0">
                <a:solidFill>
                  <a:srgbClr val="FEEEEF"/>
                </a:solidFill>
                <a:latin typeface="微软雅黑" panose="020B0503020204020204" pitchFamily="34" charset="-122"/>
                <a:ea typeface="微软雅黑" panose="020B0503020204020204" pitchFamily="34" charset="-122"/>
              </a:endParaRPr>
            </a:p>
            <a:p>
              <a:r>
                <a:rPr lang="zh-CN" altLang="en-US" sz="1100" dirty="0" smtClean="0">
                  <a:solidFill>
                    <a:srgbClr val="FEEEEF"/>
                  </a:solidFill>
                  <a:latin typeface="微软雅黑" panose="020B0503020204020204" pitchFamily="34" charset="-122"/>
                  <a:ea typeface="微软雅黑" panose="020B0503020204020204" pitchFamily="34" charset="-122"/>
                </a:rPr>
                <a:t>请在这里输入您的主要叙述内容</a:t>
              </a:r>
              <a:endParaRPr lang="en-US" altLang="zh-CN" sz="1100" dirty="0" smtClean="0">
                <a:solidFill>
                  <a:srgbClr val="FEEEEF"/>
                </a:solidFill>
                <a:latin typeface="微软雅黑" panose="020B0503020204020204" pitchFamily="34" charset="-122"/>
                <a:ea typeface="微软雅黑" panose="020B0503020204020204" pitchFamily="34" charset="-122"/>
              </a:endParaRPr>
            </a:p>
            <a:p>
              <a:endParaRPr lang="en-US" altLang="zh-CN" sz="4000" dirty="0">
                <a:solidFill>
                  <a:srgbClr val="FEEEEF"/>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5336026" y="4367283"/>
            <a:ext cx="2252692" cy="1458969"/>
            <a:chOff x="5336026" y="4796776"/>
            <a:chExt cx="2252692" cy="1458969"/>
          </a:xfrm>
        </p:grpSpPr>
        <p:sp>
          <p:nvSpPr>
            <p:cNvPr id="33" name="圆角矩形 32"/>
            <p:cNvSpPr/>
            <p:nvPr/>
          </p:nvSpPr>
          <p:spPr>
            <a:xfrm>
              <a:off x="5336026" y="4796776"/>
              <a:ext cx="2212487" cy="1061884"/>
            </a:xfrm>
            <a:prstGeom prst="round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5429152" y="4932306"/>
              <a:ext cx="2159566" cy="1323439"/>
            </a:xfrm>
            <a:prstGeom prst="rect">
              <a:avLst/>
            </a:prstGeom>
            <a:noFill/>
            <a:effectLst/>
          </p:spPr>
          <p:txBody>
            <a:bodyPr wrap="none" rtlCol="0">
              <a:spAutoFit/>
            </a:bodyPr>
            <a:lstStyle/>
            <a:p>
              <a:r>
                <a:rPr lang="zh-CN" altLang="en-US" dirty="0" smtClean="0">
                  <a:solidFill>
                    <a:srgbClr val="FEEEEF"/>
                  </a:solidFill>
                  <a:latin typeface="微软雅黑" panose="020B0503020204020204" pitchFamily="34" charset="-122"/>
                  <a:ea typeface="微软雅黑" panose="020B0503020204020204" pitchFamily="34" charset="-122"/>
                </a:rPr>
                <a:t>单击此处输入标题</a:t>
              </a:r>
              <a:endParaRPr lang="en-US" altLang="zh-CN" dirty="0" smtClean="0">
                <a:solidFill>
                  <a:srgbClr val="FEEEEF"/>
                </a:solidFill>
                <a:latin typeface="微软雅黑" panose="020B0503020204020204" pitchFamily="34" charset="-122"/>
                <a:ea typeface="微软雅黑" panose="020B0503020204020204" pitchFamily="34" charset="-122"/>
              </a:endParaRPr>
            </a:p>
            <a:p>
              <a:r>
                <a:rPr lang="zh-CN" altLang="en-US" sz="1100" dirty="0" smtClean="0">
                  <a:solidFill>
                    <a:srgbClr val="FEEEEF"/>
                  </a:solidFill>
                  <a:latin typeface="微软雅黑" panose="020B0503020204020204" pitchFamily="34" charset="-122"/>
                  <a:ea typeface="微软雅黑" panose="020B0503020204020204" pitchFamily="34" charset="-122"/>
                </a:rPr>
                <a:t>请在这里输入您的主要叙述内容</a:t>
              </a:r>
              <a:endParaRPr lang="en-US" altLang="zh-CN" sz="1100" dirty="0" smtClean="0">
                <a:solidFill>
                  <a:srgbClr val="FEEEEF"/>
                </a:solidFill>
                <a:latin typeface="微软雅黑" panose="020B0503020204020204" pitchFamily="34" charset="-122"/>
                <a:ea typeface="微软雅黑" panose="020B0503020204020204" pitchFamily="34" charset="-122"/>
              </a:endParaRPr>
            </a:p>
            <a:p>
              <a:r>
                <a:rPr lang="zh-CN" altLang="en-US" sz="1100" dirty="0" smtClean="0">
                  <a:solidFill>
                    <a:srgbClr val="FEEEEF"/>
                  </a:solidFill>
                  <a:latin typeface="微软雅黑" panose="020B0503020204020204" pitchFamily="34" charset="-122"/>
                  <a:ea typeface="微软雅黑" panose="020B0503020204020204" pitchFamily="34" charset="-122"/>
                </a:rPr>
                <a:t>请在这里输入您的主要叙述内容</a:t>
              </a:r>
              <a:endParaRPr lang="en-US" altLang="zh-CN" sz="1100" dirty="0" smtClean="0">
                <a:solidFill>
                  <a:srgbClr val="FEEEEF"/>
                </a:solidFill>
                <a:latin typeface="微软雅黑" panose="020B0503020204020204" pitchFamily="34" charset="-122"/>
                <a:ea typeface="微软雅黑" panose="020B0503020204020204" pitchFamily="34" charset="-122"/>
              </a:endParaRPr>
            </a:p>
            <a:p>
              <a:endParaRPr lang="en-US" altLang="zh-CN" sz="4000" dirty="0">
                <a:solidFill>
                  <a:srgbClr val="FEEEEF"/>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20932849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decel="100000"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0-#ppt_h/2"/>
                                          </p:val>
                                        </p:tav>
                                        <p:tav tm="100000">
                                          <p:val>
                                            <p:strVal val="#ppt_y"/>
                                          </p:val>
                                        </p:tav>
                                      </p:tavLst>
                                    </p:anim>
                                  </p:childTnLst>
                                </p:cTn>
                              </p:par>
                              <p:par>
                                <p:cTn id="15" presetID="2" presetClass="entr" presetSubtype="1" decel="100000" fill="hold" nodeType="withEffect">
                                  <p:stCondLst>
                                    <p:cond delay="15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ppt_x"/>
                                          </p:val>
                                        </p:tav>
                                        <p:tav tm="100000">
                                          <p:val>
                                            <p:strVal val="#ppt_x"/>
                                          </p:val>
                                        </p:tav>
                                      </p:tavLst>
                                    </p:anim>
                                    <p:anim calcmode="lin" valueType="num">
                                      <p:cBhvr additive="base">
                                        <p:cTn id="18" dur="500" fill="hold"/>
                                        <p:tgtEl>
                                          <p:spTgt spid="26"/>
                                        </p:tgtEl>
                                        <p:attrNameLst>
                                          <p:attrName>ppt_y</p:attrName>
                                        </p:attrNameLst>
                                      </p:cBhvr>
                                      <p:tavLst>
                                        <p:tav tm="0">
                                          <p:val>
                                            <p:strVal val="0-#ppt_h/2"/>
                                          </p:val>
                                        </p:tav>
                                        <p:tav tm="100000">
                                          <p:val>
                                            <p:strVal val="#ppt_y"/>
                                          </p:val>
                                        </p:tav>
                                      </p:tavLst>
                                    </p:anim>
                                  </p:childTnLst>
                                </p:cTn>
                              </p:par>
                              <p:par>
                                <p:cTn id="19" presetID="2" presetClass="entr" presetSubtype="1" decel="100000" fill="hold" nodeType="withEffect">
                                  <p:stCondLst>
                                    <p:cond delay="30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ppt_x"/>
                                          </p:val>
                                        </p:tav>
                                        <p:tav tm="100000">
                                          <p:val>
                                            <p:strVal val="#ppt_x"/>
                                          </p:val>
                                        </p:tav>
                                      </p:tavLst>
                                    </p:anim>
                                    <p:anim calcmode="lin" valueType="num">
                                      <p:cBhvr additive="base">
                                        <p:cTn id="22" dur="500" fill="hold"/>
                                        <p:tgtEl>
                                          <p:spTgt spid="20"/>
                                        </p:tgtEl>
                                        <p:attrNameLst>
                                          <p:attrName>ppt_y</p:attrName>
                                        </p:attrNameLst>
                                      </p:cBhvr>
                                      <p:tavLst>
                                        <p:tav tm="0">
                                          <p:val>
                                            <p:strVal val="0-#ppt_h/2"/>
                                          </p:val>
                                        </p:tav>
                                        <p:tav tm="100000">
                                          <p:val>
                                            <p:strVal val="#ppt_y"/>
                                          </p:val>
                                        </p:tav>
                                      </p:tavLst>
                                    </p:anim>
                                  </p:childTnLst>
                                </p:cTn>
                              </p:par>
                            </p:childTnLst>
                          </p:cTn>
                        </p:par>
                        <p:par>
                          <p:cTn id="23" fill="hold">
                            <p:stCondLst>
                              <p:cond delay="1800"/>
                            </p:stCondLst>
                            <p:childTnLst>
                              <p:par>
                                <p:cTn id="24" presetID="2" presetClass="entr" presetSubtype="4" decel="100000" fill="hold" nodeType="after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500" fill="hold"/>
                                        <p:tgtEl>
                                          <p:spTgt spid="29"/>
                                        </p:tgtEl>
                                        <p:attrNameLst>
                                          <p:attrName>ppt_x</p:attrName>
                                        </p:attrNameLst>
                                      </p:cBhvr>
                                      <p:tavLst>
                                        <p:tav tm="0">
                                          <p:val>
                                            <p:strVal val="#ppt_x"/>
                                          </p:val>
                                        </p:tav>
                                        <p:tav tm="100000">
                                          <p:val>
                                            <p:strVal val="#ppt_x"/>
                                          </p:val>
                                        </p:tav>
                                      </p:tavLst>
                                    </p:anim>
                                    <p:anim calcmode="lin" valueType="num">
                                      <p:cBhvr additive="base">
                                        <p:cTn id="27" dur="500" fill="hold"/>
                                        <p:tgtEl>
                                          <p:spTgt spid="29"/>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15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ppt_x"/>
                                          </p:val>
                                        </p:tav>
                                        <p:tav tm="100000">
                                          <p:val>
                                            <p:strVal val="#ppt_x"/>
                                          </p:val>
                                        </p:tav>
                                      </p:tavLst>
                                    </p:anim>
                                    <p:anim calcmode="lin" valueType="num">
                                      <p:cBhvr additive="base">
                                        <p:cTn id="31" dur="500" fill="hold"/>
                                        <p:tgtEl>
                                          <p:spTgt spid="23"/>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ppt_x"/>
                                          </p:val>
                                        </p:tav>
                                        <p:tav tm="100000">
                                          <p:val>
                                            <p:strVal val="#ppt_x"/>
                                          </p:val>
                                        </p:tav>
                                      </p:tavLst>
                                    </p:anim>
                                    <p:anim calcmode="lin" valueType="num">
                                      <p:cBhvr additive="base">
                                        <p:cTn id="35"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1524691" y="3106008"/>
            <a:ext cx="2599423" cy="1964878"/>
            <a:chOff x="1524691" y="3106008"/>
            <a:chExt cx="2599423" cy="1964878"/>
          </a:xfrm>
          <a:effectLst/>
        </p:grpSpPr>
        <p:grpSp>
          <p:nvGrpSpPr>
            <p:cNvPr id="15" name="组合 14"/>
            <p:cNvGrpSpPr>
              <a:grpSpLocks/>
            </p:cNvGrpSpPr>
            <p:nvPr/>
          </p:nvGrpSpPr>
          <p:grpSpPr bwMode="auto">
            <a:xfrm>
              <a:off x="1524691" y="3106008"/>
              <a:ext cx="2599423" cy="1964878"/>
              <a:chOff x="2124319" y="2959375"/>
              <a:chExt cx="2331146" cy="1762708"/>
            </a:xfrm>
          </p:grpSpPr>
          <p:sp>
            <p:nvSpPr>
              <p:cNvPr id="17" name="任意多边形 8"/>
              <p:cNvSpPr>
                <a:spLocks/>
              </p:cNvSpPr>
              <p:nvPr/>
            </p:nvSpPr>
            <p:spPr bwMode="auto">
              <a:xfrm rot="-5400000">
                <a:off x="2408538" y="2675156"/>
                <a:ext cx="1762708" cy="233114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2EA7BD"/>
              </a:solidFill>
              <a:ln w="14288" cap="flat">
                <a:noFill/>
                <a:prstDash val="solid"/>
                <a:miter lim="800000"/>
                <a:headEnd/>
                <a:tailEnd/>
              </a:ln>
            </p:spPr>
            <p:txBody>
              <a:bodyPr/>
              <a:lstStyle/>
              <a:p>
                <a:pPr defTabSz="1218804">
                  <a:defRPr/>
                </a:pPr>
                <a:endParaRPr lang="zh-CN" altLang="en-US" sz="2399" kern="0">
                  <a:solidFill>
                    <a:sysClr val="windowText" lastClr="000000"/>
                  </a:solidFill>
                </a:endParaRPr>
              </a:p>
            </p:txBody>
          </p:sp>
          <p:sp>
            <p:nvSpPr>
              <p:cNvPr id="18" name="Oval 53"/>
              <p:cNvSpPr>
                <a:spLocks noChangeArrowheads="1"/>
              </p:cNvSpPr>
              <p:nvPr/>
            </p:nvSpPr>
            <p:spPr bwMode="auto">
              <a:xfrm>
                <a:off x="2239655" y="3084729"/>
                <a:ext cx="1512000" cy="1512000"/>
              </a:xfrm>
              <a:prstGeom prst="ellipse">
                <a:avLst/>
              </a:prstGeom>
              <a:solidFill>
                <a:srgbClr val="FEFEFE"/>
              </a:solidFill>
              <a:ln w="28575" cap="flat" cmpd="sng" algn="ctr">
                <a:noFill/>
                <a:prstDash val="solid"/>
              </a:ln>
              <a:effectLst/>
            </p:spPr>
            <p:txBody>
              <a:bodyPr anchor="ctr"/>
              <a:lstStyle/>
              <a:p>
                <a:pPr algn="ctr" defTabSz="1218804">
                  <a:defRPr/>
                </a:pPr>
                <a:endParaRPr lang="zh-CN" altLang="en-US" sz="2399" kern="0">
                  <a:solidFill>
                    <a:sysClr val="window" lastClr="FFFFFF"/>
                  </a:solidFill>
                </a:endParaRPr>
              </a:p>
            </p:txBody>
          </p:sp>
        </p:grpSp>
        <p:sp>
          <p:nvSpPr>
            <p:cNvPr id="16" name="Rectangle 7"/>
            <p:cNvSpPr>
              <a:spLocks noChangeArrowheads="1"/>
            </p:cNvSpPr>
            <p:nvPr/>
          </p:nvSpPr>
          <p:spPr bwMode="auto">
            <a:xfrm>
              <a:off x="1837518" y="3550873"/>
              <a:ext cx="1583963" cy="954093"/>
            </a:xfrm>
            <a:prstGeom prst="rect">
              <a:avLst/>
            </a:prstGeom>
            <a:noFill/>
            <a:ln w="9525">
              <a:noFill/>
              <a:miter lim="800000"/>
              <a:headEnd/>
              <a:tailEnd/>
            </a:ln>
          </p:spPr>
          <p:txBody>
            <a:bodyPr wrap="square" lIns="91424" tIns="45713" rIns="91424" bIns="45713">
              <a:spAutoFit/>
            </a:bodyPr>
            <a:lstStyle/>
            <a:p>
              <a:pPr defTabSz="1218661">
                <a:defRPr/>
              </a:pPr>
              <a:r>
                <a:rPr lang="zh-CN" altLang="en-US" sz="2800" b="1" kern="0" dirty="0">
                  <a:solidFill>
                    <a:schemeClr val="tx1">
                      <a:lumMod val="85000"/>
                      <a:lumOff val="15000"/>
                    </a:schemeClr>
                  </a:solidFill>
                  <a:latin typeface="Arial"/>
                  <a:ea typeface="微软雅黑"/>
                </a:rPr>
                <a:t>文字标题内容</a:t>
              </a:r>
            </a:p>
          </p:txBody>
        </p:sp>
      </p:grpSp>
      <p:grpSp>
        <p:nvGrpSpPr>
          <p:cNvPr id="19" name="组合 18"/>
          <p:cNvGrpSpPr/>
          <p:nvPr/>
        </p:nvGrpSpPr>
        <p:grpSpPr>
          <a:xfrm>
            <a:off x="4344790" y="1781205"/>
            <a:ext cx="1371622" cy="1036795"/>
            <a:chOff x="4344790" y="1781205"/>
            <a:chExt cx="1371622" cy="1036795"/>
          </a:xfrm>
          <a:effectLst/>
        </p:grpSpPr>
        <p:sp>
          <p:nvSpPr>
            <p:cNvPr id="20" name="任意多边形 8"/>
            <p:cNvSpPr>
              <a:spLocks/>
            </p:cNvSpPr>
            <p:nvPr/>
          </p:nvSpPr>
          <p:spPr bwMode="auto">
            <a:xfrm rot="16200000">
              <a:off x="4512203" y="1613792"/>
              <a:ext cx="1036795" cy="1371622"/>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2280C3"/>
            </a:solidFill>
            <a:ln w="14288" cap="flat">
              <a:noFill/>
              <a:prstDash val="solid"/>
              <a:miter lim="800000"/>
              <a:headEnd/>
              <a:tailEnd/>
            </a:ln>
          </p:spPr>
          <p:txBody>
            <a:bodyPr lIns="91424" tIns="45713" rIns="91424" bIns="45713"/>
            <a:lstStyle/>
            <a:p>
              <a:endParaRPr lang="zh-CN" altLang="en-US" sz="2399">
                <a:latin typeface="微软雅黑" pitchFamily="34" charset="-122"/>
                <a:ea typeface="微软雅黑" pitchFamily="34" charset="-122"/>
              </a:endParaRPr>
            </a:p>
          </p:txBody>
        </p:sp>
        <p:sp>
          <p:nvSpPr>
            <p:cNvPr id="21" name="Oval 53"/>
            <p:cNvSpPr>
              <a:spLocks noChangeArrowheads="1"/>
            </p:cNvSpPr>
            <p:nvPr/>
          </p:nvSpPr>
          <p:spPr bwMode="auto">
            <a:xfrm>
              <a:off x="4404162" y="1854939"/>
              <a:ext cx="889640" cy="889328"/>
            </a:xfrm>
            <a:prstGeom prst="ellipse">
              <a:avLst/>
            </a:prstGeom>
            <a:solidFill>
              <a:srgbClr val="FDFDFD"/>
            </a:solidFill>
            <a:ln w="28575" cap="flat" cmpd="sng" algn="ctr">
              <a:noFill/>
              <a:prstDash val="solid"/>
            </a:ln>
            <a:effectLst/>
          </p:spPr>
          <p:txBody>
            <a:bodyPr lIns="91424" tIns="45713" rIns="91424" bIns="45713" anchor="ctr"/>
            <a:lstStyle/>
            <a:p>
              <a:pPr algn="ctr" defTabSz="1218804">
                <a:defRPr/>
              </a:pPr>
              <a:endParaRPr lang="zh-CN" altLang="en-US" sz="2399" kern="0">
                <a:solidFill>
                  <a:sysClr val="windowText" lastClr="000000"/>
                </a:solidFill>
                <a:latin typeface="微软雅黑" pitchFamily="34" charset="-122"/>
                <a:ea typeface="微软雅黑" pitchFamily="34" charset="-122"/>
              </a:endParaRPr>
            </a:p>
          </p:txBody>
        </p:sp>
        <p:sp>
          <p:nvSpPr>
            <p:cNvPr id="22" name="文本框 28"/>
            <p:cNvSpPr txBox="1"/>
            <p:nvPr/>
          </p:nvSpPr>
          <p:spPr>
            <a:xfrm>
              <a:off x="4419224" y="1954236"/>
              <a:ext cx="873610" cy="620156"/>
            </a:xfrm>
            <a:prstGeom prst="rect">
              <a:avLst/>
            </a:prstGeom>
            <a:noFill/>
          </p:spPr>
          <p:txBody>
            <a:bodyPr wrap="square" lIns="91424" tIns="45713" rIns="91424" bIns="45713">
              <a:spAutoFit/>
            </a:bodyPr>
            <a:lstStyle/>
            <a:p>
              <a:pPr algn="ctr">
                <a:lnSpc>
                  <a:spcPct val="117000"/>
                </a:lnSpc>
                <a:defRPr/>
              </a:pPr>
              <a:r>
                <a:rPr lang="zh-CN" altLang="en-US" sz="1466" b="1" dirty="0">
                  <a:solidFill>
                    <a:schemeClr val="tx1">
                      <a:lumMod val="85000"/>
                      <a:lumOff val="15000"/>
                    </a:schemeClr>
                  </a:solidFill>
                  <a:latin typeface="微软雅黑" pitchFamily="34" charset="-122"/>
                  <a:ea typeface="微软雅黑" pitchFamily="34" charset="-122"/>
                </a:rPr>
                <a:t>文字标题内容</a:t>
              </a:r>
            </a:p>
          </p:txBody>
        </p:sp>
      </p:grpSp>
      <p:grpSp>
        <p:nvGrpSpPr>
          <p:cNvPr id="23" name="组合 22"/>
          <p:cNvGrpSpPr/>
          <p:nvPr/>
        </p:nvGrpSpPr>
        <p:grpSpPr>
          <a:xfrm>
            <a:off x="6024446" y="1861806"/>
            <a:ext cx="4964007" cy="822261"/>
            <a:chOff x="6024446" y="1861806"/>
            <a:chExt cx="4964007" cy="822261"/>
          </a:xfrm>
          <a:effectLst/>
        </p:grpSpPr>
        <p:sp>
          <p:nvSpPr>
            <p:cNvPr id="24" name="圆角矩形 23"/>
            <p:cNvSpPr/>
            <p:nvPr/>
          </p:nvSpPr>
          <p:spPr bwMode="auto">
            <a:xfrm rot="10800000">
              <a:off x="6024446" y="1861806"/>
              <a:ext cx="4964007" cy="822261"/>
            </a:xfrm>
            <a:prstGeom prst="roundRect">
              <a:avLst/>
            </a:prstGeom>
            <a:solidFill>
              <a:srgbClr val="2280C3"/>
            </a:solidFill>
            <a:ln w="38100" cap="flat" cmpd="sng" algn="ctr">
              <a:noFill/>
              <a:prstDash val="solid"/>
            </a:ln>
            <a:effectLst/>
          </p:spPr>
          <p:txBody>
            <a:bodyPr lIns="91424" tIns="45713" rIns="91424" bIns="45713" anchor="ctr"/>
            <a:lstStyle/>
            <a:p>
              <a:pPr algn="ctr" defTabSz="1218804">
                <a:defRPr/>
              </a:pPr>
              <a:endParaRPr lang="zh-CN" altLang="en-US" sz="2399" kern="0">
                <a:solidFill>
                  <a:sysClr val="window" lastClr="FFFFFF"/>
                </a:solidFill>
              </a:endParaRPr>
            </a:p>
          </p:txBody>
        </p:sp>
        <p:sp>
          <p:nvSpPr>
            <p:cNvPr id="25" name="圆角矩形 24"/>
            <p:cNvSpPr/>
            <p:nvPr/>
          </p:nvSpPr>
          <p:spPr>
            <a:xfrm>
              <a:off x="6252645" y="1947393"/>
              <a:ext cx="4506724" cy="651087"/>
            </a:xfrm>
            <a:prstGeom prst="roundRect">
              <a:avLst>
                <a:gd name="adj" fmla="val 38676"/>
              </a:avLst>
            </a:prstGeom>
            <a:solidFill>
              <a:srgbClr val="FDFDFD"/>
            </a:solidFill>
            <a:ln w="25400" cap="flat" cmpd="sng" algn="ctr">
              <a:noFill/>
              <a:prstDash val="solid"/>
            </a:ln>
            <a:effectLst/>
          </p:spPr>
          <p:txBody>
            <a:bodyPr lIns="91424" tIns="45713" rIns="91424" bIns="45713" anchor="ctr"/>
            <a:lstStyle/>
            <a:p>
              <a:pPr algn="ctr" defTabSz="1218804">
                <a:defRPr/>
              </a:pPr>
              <a:endParaRPr lang="zh-CN" altLang="en-US" sz="2399" kern="0">
                <a:solidFill>
                  <a:sysClr val="window" lastClr="FFFFFF"/>
                </a:solidFill>
                <a:latin typeface="微软雅黑" pitchFamily="34" charset="-122"/>
                <a:ea typeface="微软雅黑" pitchFamily="34" charset="-122"/>
              </a:endParaRPr>
            </a:p>
          </p:txBody>
        </p:sp>
        <p:sp>
          <p:nvSpPr>
            <p:cNvPr id="26" name="矩形 27"/>
            <p:cNvSpPr>
              <a:spLocks noChangeArrowheads="1"/>
            </p:cNvSpPr>
            <p:nvPr/>
          </p:nvSpPr>
          <p:spPr bwMode="auto">
            <a:xfrm>
              <a:off x="6384844" y="2018967"/>
              <a:ext cx="4304485" cy="486016"/>
            </a:xfrm>
            <a:prstGeom prst="rect">
              <a:avLst/>
            </a:prstGeom>
            <a:noFill/>
            <a:ln w="9525">
              <a:noFill/>
              <a:miter lim="800000"/>
              <a:headEnd/>
              <a:tailEnd/>
            </a:ln>
          </p:spPr>
          <p:txBody>
            <a:bodyPr wrap="square" lIns="91424" tIns="45713" rIns="91424" bIns="45713">
              <a:spAutoFit/>
            </a:bodyPr>
            <a:lstStyle/>
            <a:p>
              <a:pPr defTabSz="1218804">
                <a:lnSpc>
                  <a:spcPct val="120000"/>
                </a:lnSpc>
                <a:defRPr/>
              </a:pPr>
              <a:r>
                <a:rPr lang="zh-CN" altLang="en-US" sz="1100" kern="0" dirty="0">
                  <a:solidFill>
                    <a:schemeClr val="tx1">
                      <a:lumMod val="85000"/>
                      <a:lumOff val="15000"/>
                    </a:schemeClr>
                  </a:solidFill>
                  <a:latin typeface="微软雅黑"/>
                  <a:ea typeface="微软雅黑"/>
                  <a:cs typeface="Lato Light" charset="0"/>
                  <a:sym typeface="Lato Light" charset="0"/>
                </a:rPr>
                <a:t>此处添加详细文本描述，建议与标题相关并符合整体语言风格，语言描述尽量简洁生动</a:t>
              </a:r>
              <a:r>
                <a:rPr lang="zh-CN" altLang="en-US" sz="1100" kern="0" dirty="0">
                  <a:solidFill>
                    <a:schemeClr val="tx1">
                      <a:lumMod val="85000"/>
                      <a:lumOff val="15000"/>
                    </a:schemeClr>
                  </a:solidFill>
                  <a:latin typeface="微软雅黑" pitchFamily="34" charset="-122"/>
                  <a:ea typeface="微软雅黑" pitchFamily="34" charset="-122"/>
                </a:rPr>
                <a:t>。</a:t>
              </a:r>
              <a:r>
                <a:rPr lang="zh-CN" altLang="en-US" sz="1100" kern="0" dirty="0">
                  <a:solidFill>
                    <a:schemeClr val="tx1">
                      <a:lumMod val="85000"/>
                      <a:lumOff val="15000"/>
                    </a:schemeClr>
                  </a:solidFill>
                  <a:latin typeface="微软雅黑"/>
                  <a:ea typeface="微软雅黑"/>
                  <a:cs typeface="Lato Light" charset="0"/>
                  <a:sym typeface="Lato Light" charset="0"/>
                </a:rPr>
                <a:t>此处添加详细文本描述</a:t>
              </a:r>
              <a:endParaRPr lang="zh-CN" altLang="en-US" sz="1100" kern="0" dirty="0">
                <a:solidFill>
                  <a:schemeClr val="tx1">
                    <a:lumMod val="85000"/>
                    <a:lumOff val="15000"/>
                  </a:schemeClr>
                </a:solidFill>
                <a:latin typeface="微软雅黑" pitchFamily="34" charset="-122"/>
                <a:ea typeface="微软雅黑" pitchFamily="34" charset="-122"/>
              </a:endParaRPr>
            </a:p>
          </p:txBody>
        </p:sp>
      </p:grpSp>
      <p:grpSp>
        <p:nvGrpSpPr>
          <p:cNvPr id="27" name="组合 26"/>
          <p:cNvGrpSpPr/>
          <p:nvPr/>
        </p:nvGrpSpPr>
        <p:grpSpPr>
          <a:xfrm>
            <a:off x="4344790" y="3010027"/>
            <a:ext cx="1371622" cy="1036795"/>
            <a:chOff x="4344790" y="3010027"/>
            <a:chExt cx="1371622" cy="1036795"/>
          </a:xfrm>
          <a:effectLst/>
        </p:grpSpPr>
        <p:sp>
          <p:nvSpPr>
            <p:cNvPr id="28" name="任意多边形 8"/>
            <p:cNvSpPr>
              <a:spLocks/>
            </p:cNvSpPr>
            <p:nvPr/>
          </p:nvSpPr>
          <p:spPr bwMode="auto">
            <a:xfrm rot="16200000">
              <a:off x="4512203" y="2842614"/>
              <a:ext cx="1036795" cy="1371622"/>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5858AC"/>
            </a:solidFill>
            <a:ln w="14288" cap="flat">
              <a:noFill/>
              <a:prstDash val="solid"/>
              <a:miter lim="800000"/>
              <a:headEnd/>
              <a:tailEnd/>
            </a:ln>
          </p:spPr>
          <p:txBody>
            <a:bodyPr lIns="91424" tIns="45713" rIns="91424" bIns="45713"/>
            <a:lstStyle/>
            <a:p>
              <a:pPr defTabSz="1218804">
                <a:defRPr/>
              </a:pPr>
              <a:endParaRPr lang="zh-CN" altLang="en-US" sz="2399" kern="0">
                <a:solidFill>
                  <a:sysClr val="windowText" lastClr="000000"/>
                </a:solidFill>
                <a:latin typeface="微软雅黑" pitchFamily="34" charset="-122"/>
                <a:ea typeface="微软雅黑" pitchFamily="34" charset="-122"/>
              </a:endParaRPr>
            </a:p>
          </p:txBody>
        </p:sp>
        <p:sp>
          <p:nvSpPr>
            <p:cNvPr id="29" name="Oval 53"/>
            <p:cNvSpPr>
              <a:spLocks noChangeArrowheads="1"/>
            </p:cNvSpPr>
            <p:nvPr/>
          </p:nvSpPr>
          <p:spPr bwMode="auto">
            <a:xfrm>
              <a:off x="4404162" y="3083760"/>
              <a:ext cx="889640" cy="889328"/>
            </a:xfrm>
            <a:prstGeom prst="ellipse">
              <a:avLst/>
            </a:prstGeom>
            <a:solidFill>
              <a:srgbClr val="FDFDFD"/>
            </a:solidFill>
            <a:ln w="28575" cap="flat" cmpd="sng" algn="ctr">
              <a:noFill/>
              <a:prstDash val="solid"/>
            </a:ln>
            <a:effectLst/>
          </p:spPr>
          <p:txBody>
            <a:bodyPr lIns="91424" tIns="45713" rIns="91424" bIns="45713" anchor="ctr"/>
            <a:lstStyle/>
            <a:p>
              <a:pPr algn="ctr" defTabSz="1218804">
                <a:defRPr/>
              </a:pPr>
              <a:endParaRPr lang="zh-CN" altLang="en-US" sz="2399" kern="0">
                <a:solidFill>
                  <a:sysClr val="windowText" lastClr="000000"/>
                </a:solidFill>
                <a:latin typeface="微软雅黑" pitchFamily="34" charset="-122"/>
                <a:ea typeface="微软雅黑" pitchFamily="34" charset="-122"/>
              </a:endParaRPr>
            </a:p>
          </p:txBody>
        </p:sp>
        <p:sp>
          <p:nvSpPr>
            <p:cNvPr id="30" name="文本框 28"/>
            <p:cNvSpPr txBox="1"/>
            <p:nvPr/>
          </p:nvSpPr>
          <p:spPr>
            <a:xfrm>
              <a:off x="4419224" y="3219045"/>
              <a:ext cx="873610" cy="620156"/>
            </a:xfrm>
            <a:prstGeom prst="rect">
              <a:avLst/>
            </a:prstGeom>
            <a:noFill/>
          </p:spPr>
          <p:txBody>
            <a:bodyPr wrap="square" lIns="91424" tIns="45713" rIns="91424" bIns="45713">
              <a:spAutoFit/>
            </a:bodyPr>
            <a:lstStyle/>
            <a:p>
              <a:pPr algn="ctr">
                <a:lnSpc>
                  <a:spcPct val="117000"/>
                </a:lnSpc>
                <a:defRPr/>
              </a:pPr>
              <a:r>
                <a:rPr lang="zh-CN" altLang="en-US" sz="1466" b="1" dirty="0">
                  <a:solidFill>
                    <a:schemeClr val="tx1">
                      <a:lumMod val="85000"/>
                      <a:lumOff val="15000"/>
                    </a:schemeClr>
                  </a:solidFill>
                  <a:latin typeface="微软雅黑" pitchFamily="34" charset="-122"/>
                  <a:ea typeface="微软雅黑" pitchFamily="34" charset="-122"/>
                </a:rPr>
                <a:t>文字标题内容</a:t>
              </a:r>
            </a:p>
          </p:txBody>
        </p:sp>
      </p:grpSp>
      <p:grpSp>
        <p:nvGrpSpPr>
          <p:cNvPr id="31" name="组合 30"/>
          <p:cNvGrpSpPr/>
          <p:nvPr/>
        </p:nvGrpSpPr>
        <p:grpSpPr>
          <a:xfrm>
            <a:off x="6024446" y="3078115"/>
            <a:ext cx="4964007" cy="822261"/>
            <a:chOff x="6024446" y="3078115"/>
            <a:chExt cx="4964007" cy="822261"/>
          </a:xfrm>
          <a:effectLst/>
        </p:grpSpPr>
        <p:sp>
          <p:nvSpPr>
            <p:cNvPr id="32" name="圆角矩形 31"/>
            <p:cNvSpPr/>
            <p:nvPr/>
          </p:nvSpPr>
          <p:spPr bwMode="auto">
            <a:xfrm rot="10800000">
              <a:off x="6024446" y="3078115"/>
              <a:ext cx="4964007" cy="822261"/>
            </a:xfrm>
            <a:prstGeom prst="roundRect">
              <a:avLst/>
            </a:prstGeom>
            <a:solidFill>
              <a:srgbClr val="5858AC"/>
            </a:solidFill>
            <a:ln w="38100" cap="flat" cmpd="sng" algn="ctr">
              <a:noFill/>
              <a:prstDash val="solid"/>
            </a:ln>
            <a:effectLst/>
          </p:spPr>
          <p:txBody>
            <a:bodyPr lIns="91424" tIns="45713" rIns="91424" bIns="45713" anchor="ctr"/>
            <a:lstStyle/>
            <a:p>
              <a:pPr algn="ctr" defTabSz="1218804">
                <a:defRPr/>
              </a:pPr>
              <a:endParaRPr lang="zh-CN" altLang="en-US" sz="2399" kern="0">
                <a:solidFill>
                  <a:sysClr val="window" lastClr="FFFFFF"/>
                </a:solidFill>
              </a:endParaRPr>
            </a:p>
          </p:txBody>
        </p:sp>
        <p:sp>
          <p:nvSpPr>
            <p:cNvPr id="33" name="圆角矩形 32"/>
            <p:cNvSpPr/>
            <p:nvPr/>
          </p:nvSpPr>
          <p:spPr>
            <a:xfrm>
              <a:off x="6252645" y="3180761"/>
              <a:ext cx="4506724" cy="651087"/>
            </a:xfrm>
            <a:prstGeom prst="roundRect">
              <a:avLst>
                <a:gd name="adj" fmla="val 34297"/>
              </a:avLst>
            </a:prstGeom>
            <a:solidFill>
              <a:srgbClr val="FDFDFD"/>
            </a:solidFill>
            <a:ln w="25400" cap="flat" cmpd="sng" algn="ctr">
              <a:noFill/>
              <a:prstDash val="solid"/>
            </a:ln>
            <a:effectLst/>
          </p:spPr>
          <p:txBody>
            <a:bodyPr lIns="91424" tIns="45713" rIns="91424" bIns="45713" anchor="ctr"/>
            <a:lstStyle/>
            <a:p>
              <a:pPr algn="ctr" defTabSz="1218804">
                <a:defRPr/>
              </a:pPr>
              <a:endParaRPr lang="zh-CN" altLang="en-US" sz="2399" kern="0">
                <a:solidFill>
                  <a:sysClr val="window" lastClr="FFFFFF"/>
                </a:solidFill>
                <a:latin typeface="微软雅黑" pitchFamily="34" charset="-122"/>
                <a:ea typeface="微软雅黑" pitchFamily="34" charset="-122"/>
              </a:endParaRPr>
            </a:p>
          </p:txBody>
        </p:sp>
        <p:sp>
          <p:nvSpPr>
            <p:cNvPr id="34" name="矩形 27"/>
            <p:cNvSpPr>
              <a:spLocks noChangeArrowheads="1"/>
            </p:cNvSpPr>
            <p:nvPr/>
          </p:nvSpPr>
          <p:spPr bwMode="auto">
            <a:xfrm>
              <a:off x="6384844" y="3234417"/>
              <a:ext cx="4304485" cy="486016"/>
            </a:xfrm>
            <a:prstGeom prst="rect">
              <a:avLst/>
            </a:prstGeom>
            <a:noFill/>
            <a:ln w="9525">
              <a:noFill/>
              <a:miter lim="800000"/>
              <a:headEnd/>
              <a:tailEnd/>
            </a:ln>
          </p:spPr>
          <p:txBody>
            <a:bodyPr wrap="square" lIns="91424" tIns="45713" rIns="91424" bIns="45713">
              <a:spAutoFit/>
            </a:bodyPr>
            <a:lstStyle/>
            <a:p>
              <a:pPr defTabSz="1218804">
                <a:lnSpc>
                  <a:spcPct val="120000"/>
                </a:lnSpc>
                <a:defRPr/>
              </a:pPr>
              <a:r>
                <a:rPr lang="zh-CN" altLang="en-US" sz="1100" kern="0" dirty="0">
                  <a:solidFill>
                    <a:schemeClr val="tx1">
                      <a:lumMod val="85000"/>
                      <a:lumOff val="15000"/>
                    </a:schemeClr>
                  </a:solidFill>
                  <a:latin typeface="微软雅黑"/>
                  <a:ea typeface="微软雅黑"/>
                  <a:cs typeface="Lato Light" charset="0"/>
                  <a:sym typeface="Lato Light" charset="0"/>
                </a:rPr>
                <a:t>此处添加详细文本描述，建议与标题相关并符合整体语言风格，语言描述尽量简洁生动</a:t>
              </a:r>
              <a:r>
                <a:rPr lang="zh-CN" altLang="en-US" sz="1100" kern="0" dirty="0">
                  <a:solidFill>
                    <a:schemeClr val="tx1">
                      <a:lumMod val="85000"/>
                      <a:lumOff val="15000"/>
                    </a:schemeClr>
                  </a:solidFill>
                  <a:latin typeface="微软雅黑" pitchFamily="34" charset="-122"/>
                  <a:ea typeface="微软雅黑" pitchFamily="34" charset="-122"/>
                </a:rPr>
                <a:t>。</a:t>
              </a:r>
              <a:r>
                <a:rPr lang="zh-CN" altLang="en-US" sz="1100" kern="0" dirty="0">
                  <a:solidFill>
                    <a:schemeClr val="tx1">
                      <a:lumMod val="85000"/>
                      <a:lumOff val="15000"/>
                    </a:schemeClr>
                  </a:solidFill>
                  <a:latin typeface="微软雅黑"/>
                  <a:ea typeface="微软雅黑"/>
                  <a:cs typeface="Lato Light" charset="0"/>
                  <a:sym typeface="Lato Light" charset="0"/>
                </a:rPr>
                <a:t>此处添加详细文本描述</a:t>
              </a:r>
              <a:endParaRPr lang="zh-CN" altLang="en-US" sz="1100" kern="0" dirty="0">
                <a:solidFill>
                  <a:schemeClr val="tx1">
                    <a:lumMod val="85000"/>
                    <a:lumOff val="15000"/>
                  </a:schemeClr>
                </a:solidFill>
                <a:latin typeface="微软雅黑" pitchFamily="34" charset="-122"/>
                <a:ea typeface="微软雅黑" pitchFamily="34" charset="-122"/>
              </a:endParaRPr>
            </a:p>
          </p:txBody>
        </p:sp>
      </p:grpSp>
      <p:grpSp>
        <p:nvGrpSpPr>
          <p:cNvPr id="35" name="组合 34"/>
          <p:cNvGrpSpPr/>
          <p:nvPr/>
        </p:nvGrpSpPr>
        <p:grpSpPr>
          <a:xfrm>
            <a:off x="4344790" y="4244241"/>
            <a:ext cx="1371622" cy="1036795"/>
            <a:chOff x="4344790" y="4244241"/>
            <a:chExt cx="1371622" cy="1036795"/>
          </a:xfrm>
          <a:effectLst/>
        </p:grpSpPr>
        <p:sp>
          <p:nvSpPr>
            <p:cNvPr id="36" name="任意多边形 8"/>
            <p:cNvSpPr>
              <a:spLocks/>
            </p:cNvSpPr>
            <p:nvPr/>
          </p:nvSpPr>
          <p:spPr bwMode="auto">
            <a:xfrm rot="16200000">
              <a:off x="4512203" y="4076828"/>
              <a:ext cx="1036795" cy="1371622"/>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873DAB"/>
            </a:solidFill>
            <a:ln w="14288" cap="flat">
              <a:noFill/>
              <a:prstDash val="solid"/>
              <a:miter lim="800000"/>
              <a:headEnd/>
              <a:tailEnd/>
            </a:ln>
          </p:spPr>
          <p:txBody>
            <a:bodyPr lIns="91424" tIns="45713" rIns="91424" bIns="45713"/>
            <a:lstStyle/>
            <a:p>
              <a:endParaRPr lang="zh-CN" altLang="en-US" sz="2399">
                <a:latin typeface="微软雅黑" pitchFamily="34" charset="-122"/>
                <a:ea typeface="微软雅黑" pitchFamily="34" charset="-122"/>
              </a:endParaRPr>
            </a:p>
          </p:txBody>
        </p:sp>
        <p:sp>
          <p:nvSpPr>
            <p:cNvPr id="37" name="Oval 53"/>
            <p:cNvSpPr>
              <a:spLocks noChangeArrowheads="1"/>
            </p:cNvSpPr>
            <p:nvPr/>
          </p:nvSpPr>
          <p:spPr bwMode="auto">
            <a:xfrm>
              <a:off x="4404162" y="4317975"/>
              <a:ext cx="889640" cy="889328"/>
            </a:xfrm>
            <a:prstGeom prst="ellipse">
              <a:avLst/>
            </a:prstGeom>
            <a:solidFill>
              <a:srgbClr val="FDFDFD"/>
            </a:solidFill>
            <a:ln w="28575" cap="flat" cmpd="sng" algn="ctr">
              <a:noFill/>
              <a:prstDash val="solid"/>
            </a:ln>
            <a:effectLst/>
          </p:spPr>
          <p:txBody>
            <a:bodyPr lIns="91424" tIns="45713" rIns="91424" bIns="45713" anchor="ctr"/>
            <a:lstStyle/>
            <a:p>
              <a:pPr algn="ctr" defTabSz="1218804">
                <a:defRPr/>
              </a:pPr>
              <a:endParaRPr lang="zh-CN" altLang="en-US" sz="2399" kern="0">
                <a:solidFill>
                  <a:sysClr val="windowText" lastClr="000000"/>
                </a:solidFill>
                <a:latin typeface="微软雅黑" pitchFamily="34" charset="-122"/>
                <a:ea typeface="微软雅黑" pitchFamily="34" charset="-122"/>
              </a:endParaRPr>
            </a:p>
          </p:txBody>
        </p:sp>
        <p:sp>
          <p:nvSpPr>
            <p:cNvPr id="38" name="文本框 28"/>
            <p:cNvSpPr txBox="1"/>
            <p:nvPr/>
          </p:nvSpPr>
          <p:spPr>
            <a:xfrm>
              <a:off x="4419224" y="4417271"/>
              <a:ext cx="873610" cy="620156"/>
            </a:xfrm>
            <a:prstGeom prst="rect">
              <a:avLst/>
            </a:prstGeom>
            <a:noFill/>
          </p:spPr>
          <p:txBody>
            <a:bodyPr wrap="square" lIns="91424" tIns="45713" rIns="91424" bIns="45713">
              <a:spAutoFit/>
            </a:bodyPr>
            <a:lstStyle/>
            <a:p>
              <a:pPr algn="ctr">
                <a:lnSpc>
                  <a:spcPct val="117000"/>
                </a:lnSpc>
                <a:defRPr/>
              </a:pPr>
              <a:r>
                <a:rPr lang="zh-CN" altLang="en-US" sz="1466" b="1" dirty="0">
                  <a:solidFill>
                    <a:schemeClr val="tx1">
                      <a:lumMod val="85000"/>
                      <a:lumOff val="15000"/>
                    </a:schemeClr>
                  </a:solidFill>
                  <a:latin typeface="微软雅黑" pitchFamily="34" charset="-122"/>
                  <a:ea typeface="微软雅黑" pitchFamily="34" charset="-122"/>
                </a:rPr>
                <a:t>文字标题内容</a:t>
              </a:r>
            </a:p>
          </p:txBody>
        </p:sp>
      </p:grpSp>
      <p:grpSp>
        <p:nvGrpSpPr>
          <p:cNvPr id="39" name="组合 38"/>
          <p:cNvGrpSpPr/>
          <p:nvPr/>
        </p:nvGrpSpPr>
        <p:grpSpPr>
          <a:xfrm>
            <a:off x="6024446" y="4324842"/>
            <a:ext cx="4964007" cy="822261"/>
            <a:chOff x="6024446" y="4324842"/>
            <a:chExt cx="4964007" cy="822261"/>
          </a:xfrm>
          <a:effectLst/>
        </p:grpSpPr>
        <p:sp>
          <p:nvSpPr>
            <p:cNvPr id="40" name="圆角矩形 39"/>
            <p:cNvSpPr/>
            <p:nvPr/>
          </p:nvSpPr>
          <p:spPr bwMode="auto">
            <a:xfrm rot="10800000">
              <a:off x="6024446" y="4324842"/>
              <a:ext cx="4964007" cy="822261"/>
            </a:xfrm>
            <a:prstGeom prst="roundRect">
              <a:avLst/>
            </a:prstGeom>
            <a:solidFill>
              <a:srgbClr val="873DAB"/>
            </a:solidFill>
            <a:ln w="38100" cap="flat" cmpd="sng" algn="ctr">
              <a:noFill/>
              <a:prstDash val="solid"/>
            </a:ln>
            <a:effectLst/>
          </p:spPr>
          <p:txBody>
            <a:bodyPr lIns="91424" tIns="45713" rIns="91424" bIns="45713" anchor="ctr"/>
            <a:lstStyle/>
            <a:p>
              <a:pPr algn="ctr" defTabSz="1218804">
                <a:defRPr/>
              </a:pPr>
              <a:endParaRPr lang="zh-CN" altLang="en-US" sz="2399" kern="0">
                <a:solidFill>
                  <a:sysClr val="window" lastClr="FFFFFF"/>
                </a:solidFill>
              </a:endParaRPr>
            </a:p>
          </p:txBody>
        </p:sp>
        <p:sp>
          <p:nvSpPr>
            <p:cNvPr id="41" name="圆角矩形 40"/>
            <p:cNvSpPr/>
            <p:nvPr/>
          </p:nvSpPr>
          <p:spPr>
            <a:xfrm>
              <a:off x="6252645" y="4410429"/>
              <a:ext cx="4506724" cy="651087"/>
            </a:xfrm>
            <a:prstGeom prst="roundRect">
              <a:avLst>
                <a:gd name="adj" fmla="val 38676"/>
              </a:avLst>
            </a:prstGeom>
            <a:solidFill>
              <a:srgbClr val="F7F7F7"/>
            </a:solidFill>
            <a:ln w="25400" cap="flat" cmpd="sng" algn="ctr">
              <a:noFill/>
              <a:prstDash val="solid"/>
            </a:ln>
            <a:effectLst/>
          </p:spPr>
          <p:txBody>
            <a:bodyPr lIns="91424" tIns="45713" rIns="91424" bIns="45713" anchor="ctr"/>
            <a:lstStyle/>
            <a:p>
              <a:pPr algn="ctr" defTabSz="1218804">
                <a:defRPr/>
              </a:pPr>
              <a:endParaRPr lang="zh-CN" altLang="en-US" sz="2399" kern="0">
                <a:solidFill>
                  <a:sysClr val="window" lastClr="FFFFFF"/>
                </a:solidFill>
                <a:latin typeface="微软雅黑" pitchFamily="34" charset="-122"/>
                <a:ea typeface="微软雅黑" pitchFamily="34" charset="-122"/>
              </a:endParaRPr>
            </a:p>
          </p:txBody>
        </p:sp>
        <p:sp>
          <p:nvSpPr>
            <p:cNvPr id="42" name="矩形 27"/>
            <p:cNvSpPr>
              <a:spLocks noChangeArrowheads="1"/>
            </p:cNvSpPr>
            <p:nvPr/>
          </p:nvSpPr>
          <p:spPr bwMode="auto">
            <a:xfrm>
              <a:off x="6384844" y="4482003"/>
              <a:ext cx="4304485" cy="486016"/>
            </a:xfrm>
            <a:prstGeom prst="rect">
              <a:avLst/>
            </a:prstGeom>
            <a:noFill/>
            <a:ln w="9525">
              <a:noFill/>
              <a:miter lim="800000"/>
              <a:headEnd/>
              <a:tailEnd/>
            </a:ln>
          </p:spPr>
          <p:txBody>
            <a:bodyPr wrap="square" lIns="91424" tIns="45713" rIns="91424" bIns="45713">
              <a:spAutoFit/>
            </a:bodyPr>
            <a:lstStyle/>
            <a:p>
              <a:pPr defTabSz="1218804">
                <a:lnSpc>
                  <a:spcPct val="120000"/>
                </a:lnSpc>
                <a:defRPr/>
              </a:pPr>
              <a:r>
                <a:rPr lang="zh-CN" altLang="en-US" sz="1100" kern="0" dirty="0">
                  <a:solidFill>
                    <a:schemeClr val="tx1">
                      <a:lumMod val="85000"/>
                      <a:lumOff val="15000"/>
                    </a:schemeClr>
                  </a:solidFill>
                  <a:latin typeface="微软雅黑"/>
                  <a:ea typeface="微软雅黑"/>
                  <a:cs typeface="Lato Light" charset="0"/>
                  <a:sym typeface="Lato Light" charset="0"/>
                </a:rPr>
                <a:t>此处添加详细文本描述，建议与标题相关并符合整体语言风格，语言描述尽量简洁生动</a:t>
              </a:r>
              <a:r>
                <a:rPr lang="zh-CN" altLang="en-US" sz="1100" kern="0" dirty="0">
                  <a:solidFill>
                    <a:schemeClr val="tx1">
                      <a:lumMod val="85000"/>
                      <a:lumOff val="15000"/>
                    </a:schemeClr>
                  </a:solidFill>
                  <a:latin typeface="微软雅黑" pitchFamily="34" charset="-122"/>
                  <a:ea typeface="微软雅黑" pitchFamily="34" charset="-122"/>
                </a:rPr>
                <a:t>。</a:t>
              </a:r>
              <a:r>
                <a:rPr lang="zh-CN" altLang="en-US" sz="1100" kern="0" dirty="0">
                  <a:solidFill>
                    <a:schemeClr val="tx1">
                      <a:lumMod val="85000"/>
                      <a:lumOff val="15000"/>
                    </a:schemeClr>
                  </a:solidFill>
                  <a:latin typeface="微软雅黑"/>
                  <a:ea typeface="微软雅黑"/>
                  <a:cs typeface="Lato Light" charset="0"/>
                  <a:sym typeface="Lato Light" charset="0"/>
                </a:rPr>
                <a:t>此处添加详细文本描述</a:t>
              </a:r>
              <a:endParaRPr lang="zh-CN" altLang="en-US" sz="1100" kern="0" dirty="0">
                <a:solidFill>
                  <a:schemeClr val="tx1">
                    <a:lumMod val="85000"/>
                    <a:lumOff val="15000"/>
                  </a:schemeClr>
                </a:solidFill>
                <a:latin typeface="微软雅黑" pitchFamily="34" charset="-122"/>
                <a:ea typeface="微软雅黑" pitchFamily="34" charset="-122"/>
              </a:endParaRPr>
            </a:p>
          </p:txBody>
        </p:sp>
      </p:grpSp>
      <p:grpSp>
        <p:nvGrpSpPr>
          <p:cNvPr id="43" name="组合 42"/>
          <p:cNvGrpSpPr/>
          <p:nvPr/>
        </p:nvGrpSpPr>
        <p:grpSpPr>
          <a:xfrm>
            <a:off x="4344790" y="5524530"/>
            <a:ext cx="1371622" cy="1036795"/>
            <a:chOff x="4344790" y="5524530"/>
            <a:chExt cx="1371622" cy="1036795"/>
          </a:xfrm>
          <a:effectLst/>
        </p:grpSpPr>
        <p:sp>
          <p:nvSpPr>
            <p:cNvPr id="44" name="任意多边形 8"/>
            <p:cNvSpPr>
              <a:spLocks/>
            </p:cNvSpPr>
            <p:nvPr/>
          </p:nvSpPr>
          <p:spPr bwMode="auto">
            <a:xfrm rot="16200000">
              <a:off x="4512203" y="5357117"/>
              <a:ext cx="1036795" cy="1371622"/>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DA57A3"/>
            </a:solidFill>
            <a:ln w="14288" cap="flat">
              <a:noFill/>
              <a:prstDash val="solid"/>
              <a:miter lim="800000"/>
              <a:headEnd/>
              <a:tailEnd/>
            </a:ln>
          </p:spPr>
          <p:txBody>
            <a:bodyPr lIns="91424" tIns="45713" rIns="91424" bIns="45713"/>
            <a:lstStyle/>
            <a:p>
              <a:pPr defTabSz="1218804">
                <a:defRPr/>
              </a:pPr>
              <a:endParaRPr lang="zh-CN" altLang="en-US" sz="2399" kern="0">
                <a:solidFill>
                  <a:sysClr val="windowText" lastClr="000000"/>
                </a:solidFill>
                <a:latin typeface="微软雅黑" pitchFamily="34" charset="-122"/>
                <a:ea typeface="微软雅黑" pitchFamily="34" charset="-122"/>
              </a:endParaRPr>
            </a:p>
          </p:txBody>
        </p:sp>
        <p:sp>
          <p:nvSpPr>
            <p:cNvPr id="45" name="Oval 53"/>
            <p:cNvSpPr>
              <a:spLocks noChangeArrowheads="1"/>
            </p:cNvSpPr>
            <p:nvPr/>
          </p:nvSpPr>
          <p:spPr bwMode="auto">
            <a:xfrm>
              <a:off x="4404162" y="5598262"/>
              <a:ext cx="889640" cy="889328"/>
            </a:xfrm>
            <a:prstGeom prst="ellipse">
              <a:avLst/>
            </a:prstGeom>
            <a:solidFill>
              <a:srgbClr val="FDFDFD"/>
            </a:solidFill>
            <a:ln w="28575" cap="flat" cmpd="sng" algn="ctr">
              <a:noFill/>
              <a:prstDash val="solid"/>
            </a:ln>
            <a:effectLst/>
          </p:spPr>
          <p:txBody>
            <a:bodyPr lIns="91424" tIns="45713" rIns="91424" bIns="45713" anchor="ctr"/>
            <a:lstStyle/>
            <a:p>
              <a:pPr algn="ctr" defTabSz="1218804">
                <a:defRPr/>
              </a:pPr>
              <a:endParaRPr lang="zh-CN" altLang="en-US" sz="2399" kern="0">
                <a:solidFill>
                  <a:sysClr val="windowText" lastClr="000000"/>
                </a:solidFill>
                <a:latin typeface="微软雅黑" pitchFamily="34" charset="-122"/>
                <a:ea typeface="微软雅黑" pitchFamily="34" charset="-122"/>
              </a:endParaRPr>
            </a:p>
          </p:txBody>
        </p:sp>
        <p:sp>
          <p:nvSpPr>
            <p:cNvPr id="46" name="文本框 28"/>
            <p:cNvSpPr txBox="1"/>
            <p:nvPr/>
          </p:nvSpPr>
          <p:spPr>
            <a:xfrm>
              <a:off x="4419224" y="5733548"/>
              <a:ext cx="873610" cy="620156"/>
            </a:xfrm>
            <a:prstGeom prst="rect">
              <a:avLst/>
            </a:prstGeom>
            <a:noFill/>
          </p:spPr>
          <p:txBody>
            <a:bodyPr wrap="square" lIns="91424" tIns="45713" rIns="91424" bIns="45713">
              <a:spAutoFit/>
            </a:bodyPr>
            <a:lstStyle/>
            <a:p>
              <a:pPr algn="ctr">
                <a:lnSpc>
                  <a:spcPct val="117000"/>
                </a:lnSpc>
                <a:defRPr/>
              </a:pPr>
              <a:r>
                <a:rPr lang="zh-CN" altLang="en-US" sz="1466" b="1" dirty="0">
                  <a:solidFill>
                    <a:schemeClr val="tx1">
                      <a:lumMod val="85000"/>
                      <a:lumOff val="15000"/>
                    </a:schemeClr>
                  </a:solidFill>
                  <a:latin typeface="微软雅黑" pitchFamily="34" charset="-122"/>
                  <a:ea typeface="微软雅黑" pitchFamily="34" charset="-122"/>
                </a:rPr>
                <a:t>文字标题内容</a:t>
              </a:r>
            </a:p>
          </p:txBody>
        </p:sp>
      </p:grpSp>
      <p:grpSp>
        <p:nvGrpSpPr>
          <p:cNvPr id="47" name="组合 46"/>
          <p:cNvGrpSpPr/>
          <p:nvPr/>
        </p:nvGrpSpPr>
        <p:grpSpPr>
          <a:xfrm>
            <a:off x="6024446" y="5592617"/>
            <a:ext cx="4964007" cy="822261"/>
            <a:chOff x="6024446" y="5592617"/>
            <a:chExt cx="4964007" cy="822261"/>
          </a:xfrm>
          <a:effectLst/>
        </p:grpSpPr>
        <p:sp>
          <p:nvSpPr>
            <p:cNvPr id="48" name="圆角矩形 47"/>
            <p:cNvSpPr/>
            <p:nvPr/>
          </p:nvSpPr>
          <p:spPr bwMode="auto">
            <a:xfrm rot="10800000">
              <a:off x="6024446" y="5592617"/>
              <a:ext cx="4964007" cy="822261"/>
            </a:xfrm>
            <a:prstGeom prst="roundRect">
              <a:avLst/>
            </a:prstGeom>
            <a:solidFill>
              <a:srgbClr val="DA57A3"/>
            </a:solidFill>
            <a:ln w="38100" cap="flat" cmpd="sng" algn="ctr">
              <a:noFill/>
              <a:prstDash val="solid"/>
            </a:ln>
            <a:effectLst/>
          </p:spPr>
          <p:txBody>
            <a:bodyPr lIns="91424" tIns="45713" rIns="91424" bIns="45713" anchor="ctr"/>
            <a:lstStyle/>
            <a:p>
              <a:pPr algn="ctr" defTabSz="1218804">
                <a:defRPr/>
              </a:pPr>
              <a:endParaRPr lang="zh-CN" altLang="en-US" sz="2399" kern="0">
                <a:solidFill>
                  <a:sysClr val="window" lastClr="FFFFFF"/>
                </a:solidFill>
              </a:endParaRPr>
            </a:p>
          </p:txBody>
        </p:sp>
        <p:sp>
          <p:nvSpPr>
            <p:cNvPr id="49" name="圆角矩形 48"/>
            <p:cNvSpPr/>
            <p:nvPr/>
          </p:nvSpPr>
          <p:spPr>
            <a:xfrm>
              <a:off x="6252645" y="5695263"/>
              <a:ext cx="4506724" cy="651087"/>
            </a:xfrm>
            <a:prstGeom prst="roundRect">
              <a:avLst>
                <a:gd name="adj" fmla="val 34297"/>
              </a:avLst>
            </a:prstGeom>
            <a:solidFill>
              <a:srgbClr val="FDFDFD"/>
            </a:solidFill>
            <a:ln w="25400" cap="flat" cmpd="sng" algn="ctr">
              <a:noFill/>
              <a:prstDash val="solid"/>
            </a:ln>
            <a:effectLst/>
          </p:spPr>
          <p:txBody>
            <a:bodyPr lIns="91424" tIns="45713" rIns="91424" bIns="45713" anchor="ctr"/>
            <a:lstStyle/>
            <a:p>
              <a:pPr algn="ctr" defTabSz="1218804">
                <a:defRPr/>
              </a:pPr>
              <a:endParaRPr lang="zh-CN" altLang="en-US" sz="2399" kern="0">
                <a:solidFill>
                  <a:sysClr val="window" lastClr="FFFFFF"/>
                </a:solidFill>
                <a:latin typeface="微软雅黑" pitchFamily="34" charset="-122"/>
                <a:ea typeface="微软雅黑" pitchFamily="34" charset="-122"/>
              </a:endParaRPr>
            </a:p>
          </p:txBody>
        </p:sp>
        <p:sp>
          <p:nvSpPr>
            <p:cNvPr id="50" name="矩形 27"/>
            <p:cNvSpPr>
              <a:spLocks noChangeArrowheads="1"/>
            </p:cNvSpPr>
            <p:nvPr/>
          </p:nvSpPr>
          <p:spPr bwMode="auto">
            <a:xfrm>
              <a:off x="6384844" y="5748920"/>
              <a:ext cx="4304485" cy="486016"/>
            </a:xfrm>
            <a:prstGeom prst="rect">
              <a:avLst/>
            </a:prstGeom>
            <a:noFill/>
            <a:ln w="9525">
              <a:noFill/>
              <a:miter lim="800000"/>
              <a:headEnd/>
              <a:tailEnd/>
            </a:ln>
          </p:spPr>
          <p:txBody>
            <a:bodyPr wrap="square" lIns="91424" tIns="45713" rIns="91424" bIns="45713">
              <a:spAutoFit/>
            </a:bodyPr>
            <a:lstStyle/>
            <a:p>
              <a:pPr defTabSz="1218804">
                <a:lnSpc>
                  <a:spcPct val="120000"/>
                </a:lnSpc>
                <a:defRPr/>
              </a:pPr>
              <a:r>
                <a:rPr lang="zh-CN" altLang="en-US" sz="1100" kern="0" dirty="0">
                  <a:solidFill>
                    <a:schemeClr val="tx1">
                      <a:lumMod val="85000"/>
                      <a:lumOff val="15000"/>
                    </a:schemeClr>
                  </a:solidFill>
                  <a:latin typeface="微软雅黑"/>
                  <a:ea typeface="微软雅黑"/>
                  <a:cs typeface="Lato Light" charset="0"/>
                  <a:sym typeface="Lato Light" charset="0"/>
                </a:rPr>
                <a:t>此处添加详细文本描述，建议与标题相关并符合整体语言风格，语言描述尽量简洁生动</a:t>
              </a:r>
              <a:r>
                <a:rPr lang="zh-CN" altLang="en-US" sz="1100" kern="0" dirty="0">
                  <a:solidFill>
                    <a:schemeClr val="tx1">
                      <a:lumMod val="85000"/>
                      <a:lumOff val="15000"/>
                    </a:schemeClr>
                  </a:solidFill>
                  <a:latin typeface="微软雅黑" pitchFamily="34" charset="-122"/>
                  <a:ea typeface="微软雅黑" pitchFamily="34" charset="-122"/>
                </a:rPr>
                <a:t>。</a:t>
              </a:r>
              <a:r>
                <a:rPr lang="zh-CN" altLang="en-US" sz="1100" kern="0" dirty="0">
                  <a:solidFill>
                    <a:schemeClr val="tx1">
                      <a:lumMod val="85000"/>
                      <a:lumOff val="15000"/>
                    </a:schemeClr>
                  </a:solidFill>
                  <a:latin typeface="微软雅黑"/>
                  <a:ea typeface="微软雅黑"/>
                  <a:cs typeface="Lato Light" charset="0"/>
                  <a:sym typeface="Lato Light" charset="0"/>
                </a:rPr>
                <a:t>此处添加详细文本描述</a:t>
              </a:r>
              <a:endParaRPr lang="zh-CN" altLang="en-US" sz="1100" kern="0" dirty="0">
                <a:solidFill>
                  <a:schemeClr val="tx1">
                    <a:lumMod val="85000"/>
                    <a:lumOff val="1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168281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28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0-#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decel="28000"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750" fill="hold"/>
                                        <p:tgtEl>
                                          <p:spTgt spid="19"/>
                                        </p:tgtEl>
                                        <p:attrNameLst>
                                          <p:attrName>ppt_x</p:attrName>
                                        </p:attrNameLst>
                                      </p:cBhvr>
                                      <p:tavLst>
                                        <p:tav tm="0">
                                          <p:val>
                                            <p:strVal val="0-#ppt_w/2"/>
                                          </p:val>
                                        </p:tav>
                                        <p:tav tm="100000">
                                          <p:val>
                                            <p:strVal val="#ppt_x"/>
                                          </p:val>
                                        </p:tav>
                                      </p:tavLst>
                                    </p:anim>
                                    <p:anim calcmode="lin" valueType="num">
                                      <p:cBhvr additive="base">
                                        <p:cTn id="13" dur="750" fill="hold"/>
                                        <p:tgtEl>
                                          <p:spTgt spid="19"/>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750"/>
                                        <p:tgtEl>
                                          <p:spTgt spid="23"/>
                                        </p:tgtEl>
                                      </p:cBhvr>
                                    </p:animEffect>
                                  </p:childTnLst>
                                </p:cTn>
                              </p:par>
                            </p:childTnLst>
                          </p:cTn>
                        </p:par>
                        <p:par>
                          <p:cTn id="18" fill="hold">
                            <p:stCondLst>
                              <p:cond delay="2250"/>
                            </p:stCondLst>
                            <p:childTnLst>
                              <p:par>
                                <p:cTn id="19" presetID="2" presetClass="entr" presetSubtype="8" decel="28000"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750" fill="hold"/>
                                        <p:tgtEl>
                                          <p:spTgt spid="27"/>
                                        </p:tgtEl>
                                        <p:attrNameLst>
                                          <p:attrName>ppt_x</p:attrName>
                                        </p:attrNameLst>
                                      </p:cBhvr>
                                      <p:tavLst>
                                        <p:tav tm="0">
                                          <p:val>
                                            <p:strVal val="0-#ppt_w/2"/>
                                          </p:val>
                                        </p:tav>
                                        <p:tav tm="100000">
                                          <p:val>
                                            <p:strVal val="#ppt_x"/>
                                          </p:val>
                                        </p:tav>
                                      </p:tavLst>
                                    </p:anim>
                                    <p:anim calcmode="lin" valueType="num">
                                      <p:cBhvr additive="base">
                                        <p:cTn id="22" dur="750" fill="hold"/>
                                        <p:tgtEl>
                                          <p:spTgt spid="27"/>
                                        </p:tgtEl>
                                        <p:attrNameLst>
                                          <p:attrName>ppt_y</p:attrName>
                                        </p:attrNameLst>
                                      </p:cBhvr>
                                      <p:tavLst>
                                        <p:tav tm="0">
                                          <p:val>
                                            <p:strVal val="#ppt_y"/>
                                          </p:val>
                                        </p:tav>
                                        <p:tav tm="100000">
                                          <p:val>
                                            <p:strVal val="#ppt_y"/>
                                          </p:val>
                                        </p:tav>
                                      </p:tavLst>
                                    </p:anim>
                                  </p:childTnLst>
                                </p:cTn>
                              </p:par>
                            </p:childTnLst>
                          </p:cTn>
                        </p:par>
                        <p:par>
                          <p:cTn id="23" fill="hold">
                            <p:stCondLst>
                              <p:cond delay="3000"/>
                            </p:stCondLst>
                            <p:childTnLst>
                              <p:par>
                                <p:cTn id="24" presetID="22" presetClass="entr" presetSubtype="8"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left)">
                                      <p:cBhvr>
                                        <p:cTn id="26" dur="750"/>
                                        <p:tgtEl>
                                          <p:spTgt spid="31"/>
                                        </p:tgtEl>
                                      </p:cBhvr>
                                    </p:animEffect>
                                  </p:childTnLst>
                                </p:cTn>
                              </p:par>
                            </p:childTnLst>
                          </p:cTn>
                        </p:par>
                        <p:par>
                          <p:cTn id="27" fill="hold">
                            <p:stCondLst>
                              <p:cond delay="3750"/>
                            </p:stCondLst>
                            <p:childTnLst>
                              <p:par>
                                <p:cTn id="28" presetID="2" presetClass="entr" presetSubtype="8" decel="28000"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750" fill="hold"/>
                                        <p:tgtEl>
                                          <p:spTgt spid="35"/>
                                        </p:tgtEl>
                                        <p:attrNameLst>
                                          <p:attrName>ppt_x</p:attrName>
                                        </p:attrNameLst>
                                      </p:cBhvr>
                                      <p:tavLst>
                                        <p:tav tm="0">
                                          <p:val>
                                            <p:strVal val="0-#ppt_w/2"/>
                                          </p:val>
                                        </p:tav>
                                        <p:tav tm="100000">
                                          <p:val>
                                            <p:strVal val="#ppt_x"/>
                                          </p:val>
                                        </p:tav>
                                      </p:tavLst>
                                    </p:anim>
                                    <p:anim calcmode="lin" valueType="num">
                                      <p:cBhvr additive="base">
                                        <p:cTn id="31" dur="750" fill="hold"/>
                                        <p:tgtEl>
                                          <p:spTgt spid="35"/>
                                        </p:tgtEl>
                                        <p:attrNameLst>
                                          <p:attrName>ppt_y</p:attrName>
                                        </p:attrNameLst>
                                      </p:cBhvr>
                                      <p:tavLst>
                                        <p:tav tm="0">
                                          <p:val>
                                            <p:strVal val="#ppt_y"/>
                                          </p:val>
                                        </p:tav>
                                        <p:tav tm="100000">
                                          <p:val>
                                            <p:strVal val="#ppt_y"/>
                                          </p:val>
                                        </p:tav>
                                      </p:tavLst>
                                    </p:anim>
                                  </p:childTnLst>
                                </p:cTn>
                              </p:par>
                            </p:childTnLst>
                          </p:cTn>
                        </p:par>
                        <p:par>
                          <p:cTn id="32" fill="hold">
                            <p:stCondLst>
                              <p:cond delay="4500"/>
                            </p:stCondLst>
                            <p:childTnLst>
                              <p:par>
                                <p:cTn id="33" presetID="22" presetClass="entr" presetSubtype="8" fill="hold"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wipe(left)">
                                      <p:cBhvr>
                                        <p:cTn id="35" dur="750"/>
                                        <p:tgtEl>
                                          <p:spTgt spid="39"/>
                                        </p:tgtEl>
                                      </p:cBhvr>
                                    </p:animEffect>
                                  </p:childTnLst>
                                </p:cTn>
                              </p:par>
                            </p:childTnLst>
                          </p:cTn>
                        </p:par>
                        <p:par>
                          <p:cTn id="36" fill="hold">
                            <p:stCondLst>
                              <p:cond delay="5250"/>
                            </p:stCondLst>
                            <p:childTnLst>
                              <p:par>
                                <p:cTn id="37" presetID="2" presetClass="entr" presetSubtype="8" decel="28000" fill="hold" nodeType="afterEffect">
                                  <p:stCondLst>
                                    <p:cond delay="0"/>
                                  </p:stCondLst>
                                  <p:childTnLst>
                                    <p:set>
                                      <p:cBhvr>
                                        <p:cTn id="38" dur="1" fill="hold">
                                          <p:stCondLst>
                                            <p:cond delay="0"/>
                                          </p:stCondLst>
                                        </p:cTn>
                                        <p:tgtEl>
                                          <p:spTgt spid="43"/>
                                        </p:tgtEl>
                                        <p:attrNameLst>
                                          <p:attrName>style.visibility</p:attrName>
                                        </p:attrNameLst>
                                      </p:cBhvr>
                                      <p:to>
                                        <p:strVal val="visible"/>
                                      </p:to>
                                    </p:set>
                                    <p:anim calcmode="lin" valueType="num">
                                      <p:cBhvr additive="base">
                                        <p:cTn id="39" dur="750" fill="hold"/>
                                        <p:tgtEl>
                                          <p:spTgt spid="43"/>
                                        </p:tgtEl>
                                        <p:attrNameLst>
                                          <p:attrName>ppt_x</p:attrName>
                                        </p:attrNameLst>
                                      </p:cBhvr>
                                      <p:tavLst>
                                        <p:tav tm="0">
                                          <p:val>
                                            <p:strVal val="0-#ppt_w/2"/>
                                          </p:val>
                                        </p:tav>
                                        <p:tav tm="100000">
                                          <p:val>
                                            <p:strVal val="#ppt_x"/>
                                          </p:val>
                                        </p:tav>
                                      </p:tavLst>
                                    </p:anim>
                                    <p:anim calcmode="lin" valueType="num">
                                      <p:cBhvr additive="base">
                                        <p:cTn id="40" dur="750" fill="hold"/>
                                        <p:tgtEl>
                                          <p:spTgt spid="43"/>
                                        </p:tgtEl>
                                        <p:attrNameLst>
                                          <p:attrName>ppt_y</p:attrName>
                                        </p:attrNameLst>
                                      </p:cBhvr>
                                      <p:tavLst>
                                        <p:tav tm="0">
                                          <p:val>
                                            <p:strVal val="#ppt_y"/>
                                          </p:val>
                                        </p:tav>
                                        <p:tav tm="100000">
                                          <p:val>
                                            <p:strVal val="#ppt_y"/>
                                          </p:val>
                                        </p:tav>
                                      </p:tavLst>
                                    </p:anim>
                                  </p:childTnLst>
                                </p:cTn>
                              </p:par>
                            </p:childTnLst>
                          </p:cTn>
                        </p:par>
                        <p:par>
                          <p:cTn id="41" fill="hold">
                            <p:stCondLst>
                              <p:cond delay="6000"/>
                            </p:stCondLst>
                            <p:childTnLst>
                              <p:par>
                                <p:cTn id="42" presetID="22" presetClass="entr" presetSubtype="8" fill="hold" nodeType="after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wipe(left)">
                                      <p:cBhvr>
                                        <p:cTn id="44"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4"/>
          <a:stretch>
            <a:fillRect/>
          </a:stretch>
        </p:blipFill>
        <p:spPr>
          <a:xfrm>
            <a:off x="3976252" y="1287568"/>
            <a:ext cx="4267881" cy="4338134"/>
          </a:xfrm>
          <a:prstGeom prst="rect">
            <a:avLst/>
          </a:prstGeom>
          <a:effectLst>
            <a:outerShdw blurRad="127000" dist="63500" dir="2700000" algn="tl" rotWithShape="0">
              <a:prstClr val="black">
                <a:alpha val="40000"/>
              </a:prstClr>
            </a:outerShdw>
          </a:effectLst>
        </p:spPr>
      </p:pic>
      <p:sp>
        <p:nvSpPr>
          <p:cNvPr id="7" name="文本框 6"/>
          <p:cNvSpPr txBox="1"/>
          <p:nvPr/>
        </p:nvSpPr>
        <p:spPr>
          <a:xfrm>
            <a:off x="5221966" y="1947771"/>
            <a:ext cx="1776448" cy="1569660"/>
          </a:xfrm>
          <a:prstGeom prst="rect">
            <a:avLst/>
          </a:prstGeom>
          <a:noFill/>
        </p:spPr>
        <p:txBody>
          <a:bodyPr wrap="none" rtlCol="0">
            <a:spAutoFit/>
          </a:bodyPr>
          <a:lstStyle/>
          <a:p>
            <a:pPr algn="ctr"/>
            <a:r>
              <a:rPr lang="en-US" altLang="zh-CN" sz="9600" b="1" dirty="0" smtClean="0">
                <a:solidFill>
                  <a:srgbClr val="2B60A5"/>
                </a:solidFill>
                <a:latin typeface="方正兰亭超细黑简体" panose="02000000000000000000" pitchFamily="2" charset="-122"/>
                <a:ea typeface="方正兰亭超细黑简体" panose="02000000000000000000" pitchFamily="2" charset="-122"/>
                <a:cs typeface="+mn-ea"/>
              </a:rPr>
              <a:t>03</a:t>
            </a:r>
            <a:endParaRPr lang="zh-CN" altLang="en-US" sz="9600" b="1" dirty="0">
              <a:solidFill>
                <a:srgbClr val="2B60A5"/>
              </a:solidFill>
              <a:latin typeface="方正兰亭超细黑简体" panose="02000000000000000000" pitchFamily="2" charset="-122"/>
              <a:ea typeface="方正兰亭超细黑简体" panose="02000000000000000000" pitchFamily="2" charset="-122"/>
              <a:cs typeface="+mn-ea"/>
            </a:endParaRPr>
          </a:p>
        </p:txBody>
      </p:sp>
      <p:sp>
        <p:nvSpPr>
          <p:cNvPr id="8" name="文本框 7"/>
          <p:cNvSpPr txBox="1"/>
          <p:nvPr/>
        </p:nvSpPr>
        <p:spPr>
          <a:xfrm>
            <a:off x="4478974" y="3823691"/>
            <a:ext cx="3262432" cy="707886"/>
          </a:xfrm>
          <a:prstGeom prst="rect">
            <a:avLst/>
          </a:prstGeom>
          <a:noFill/>
        </p:spPr>
        <p:txBody>
          <a:bodyPr wrap="none" rtlCol="0">
            <a:spAutoFit/>
          </a:bodyPr>
          <a:lstStyle/>
          <a:p>
            <a:pPr defTabSz="1218804">
              <a:defRPr/>
            </a:pPr>
            <a:r>
              <a:rPr lang="zh-CN" altLang="en-US" sz="4000" kern="0" dirty="0">
                <a:solidFill>
                  <a:srgbClr val="AE5DAC"/>
                </a:solidFill>
                <a:latin typeface="微软雅黑" panose="020B0503020204020204" pitchFamily="34" charset="-122"/>
                <a:ea typeface="微软雅黑" panose="020B0503020204020204" pitchFamily="34" charset="-122"/>
              </a:rPr>
              <a:t>成功项目展示</a:t>
            </a:r>
          </a:p>
        </p:txBody>
      </p:sp>
      <p:sp>
        <p:nvSpPr>
          <p:cNvPr id="19" name="矩形 1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6865068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3250" advClick="0" advTm="0">
        <p15:prstTrans prst="origami"/>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50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 fill="hold"/>
                                        <p:tgtEl>
                                          <p:spTgt spid="4"/>
                                        </p:tgtEl>
                                        <p:attrNameLst>
                                          <p:attrName>ppt_w</p:attrName>
                                        </p:attrNameLst>
                                      </p:cBhvr>
                                      <p:tavLst>
                                        <p:tav tm="0">
                                          <p:val>
                                            <p:fltVal val="0"/>
                                          </p:val>
                                        </p:tav>
                                        <p:tav tm="100000">
                                          <p:val>
                                            <p:strVal val="#ppt_w"/>
                                          </p:val>
                                        </p:tav>
                                      </p:tavLst>
                                    </p:anim>
                                    <p:anim calcmode="lin" valueType="num">
                                      <p:cBhvr>
                                        <p:cTn id="8" dur="100" fill="hold"/>
                                        <p:tgtEl>
                                          <p:spTgt spid="4"/>
                                        </p:tgtEl>
                                        <p:attrNameLst>
                                          <p:attrName>ppt_h</p:attrName>
                                        </p:attrNameLst>
                                      </p:cBhvr>
                                      <p:tavLst>
                                        <p:tav tm="0">
                                          <p:val>
                                            <p:fltVal val="0"/>
                                          </p:val>
                                        </p:tav>
                                        <p:tav tm="100000">
                                          <p:val>
                                            <p:strVal val="#ppt_h"/>
                                          </p:val>
                                        </p:tav>
                                      </p:tavLst>
                                    </p:anim>
                                    <p:animEffect transition="in" filter="fade">
                                      <p:cBhvr>
                                        <p:cTn id="9" dur="100"/>
                                        <p:tgtEl>
                                          <p:spTgt spid="4"/>
                                        </p:tgtEl>
                                      </p:cBhvr>
                                    </p:animEffect>
                                  </p:childTnLst>
                                </p:cTn>
                              </p:par>
                              <p:par>
                                <p:cTn id="10" presetID="6" presetClass="emph" presetSubtype="0" fill="hold" nodeType="withEffect">
                                  <p:stCondLst>
                                    <p:cond delay="100"/>
                                  </p:stCondLst>
                                  <p:childTnLst>
                                    <p:animScale>
                                      <p:cBhvr>
                                        <p:cTn id="11" dur="100" fill="hold"/>
                                        <p:tgtEl>
                                          <p:spTgt spid="4"/>
                                        </p:tgtEl>
                                      </p:cBhvr>
                                      <p:by x="120000" y="120000"/>
                                    </p:animScale>
                                  </p:childTnLst>
                                </p:cTn>
                              </p:par>
                              <p:par>
                                <p:cTn id="12" presetID="6" presetClass="emph" presetSubtype="0" fill="hold" nodeType="withEffect">
                                  <p:stCondLst>
                                    <p:cond delay="200"/>
                                  </p:stCondLst>
                                  <p:childTnLst>
                                    <p:animScale>
                                      <p:cBhvr>
                                        <p:cTn id="13" dur="200" fill="hold"/>
                                        <p:tgtEl>
                                          <p:spTgt spid="4"/>
                                        </p:tgtEl>
                                      </p:cBhvr>
                                      <p:by x="80000" y="80000"/>
                                    </p:animScale>
                                  </p:childTnLst>
                                </p:cTn>
                              </p:par>
                              <p:par>
                                <p:cTn id="14" presetID="6" presetClass="emph" presetSubtype="0" fill="hold" nodeType="withEffect">
                                  <p:stCondLst>
                                    <p:cond delay="400"/>
                                  </p:stCondLst>
                                  <p:childTnLst>
                                    <p:animScale>
                                      <p:cBhvr>
                                        <p:cTn id="15" dur="100" fill="hold"/>
                                        <p:tgtEl>
                                          <p:spTgt spid="4"/>
                                        </p:tgtEl>
                                      </p:cBhvr>
                                      <p:by x="115000" y="115000"/>
                                    </p:animScale>
                                  </p:childTnLst>
                                </p:cTn>
                              </p:par>
                              <p:par>
                                <p:cTn id="16" presetID="6" presetClass="emph" presetSubtype="0" fill="hold" nodeType="withEffect">
                                  <p:stCondLst>
                                    <p:cond delay="500"/>
                                  </p:stCondLst>
                                  <p:childTnLst>
                                    <p:animScale>
                                      <p:cBhvr>
                                        <p:cTn id="17" dur="200" fill="hold"/>
                                        <p:tgtEl>
                                          <p:spTgt spid="4"/>
                                        </p:tgtEl>
                                      </p:cBhvr>
                                      <p:by x="95000" y="95000"/>
                                    </p:animScale>
                                  </p:childTnLst>
                                </p:cTn>
                              </p:par>
                            </p:childTnLst>
                          </p:cTn>
                        </p:par>
                        <p:par>
                          <p:cTn id="18" fill="hold">
                            <p:stCondLst>
                              <p:cond delay="22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3200"/>
                            </p:stCondLst>
                            <p:childTnLst>
                              <p:par>
                                <p:cTn id="25" presetID="16" presetClass="entr" presetSubtype="37"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outVertic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圆角矩形 51"/>
          <p:cNvSpPr/>
          <p:nvPr/>
        </p:nvSpPr>
        <p:spPr>
          <a:xfrm>
            <a:off x="2501946" y="1997718"/>
            <a:ext cx="7208185" cy="1813034"/>
          </a:xfrm>
          <a:prstGeom prst="roundRect">
            <a:avLst/>
          </a:prstGeom>
          <a:noFill/>
          <a:ln>
            <a:solidFill>
              <a:srgbClr val="5858A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组合 52"/>
          <p:cNvGrpSpPr/>
          <p:nvPr/>
        </p:nvGrpSpPr>
        <p:grpSpPr>
          <a:xfrm>
            <a:off x="2140012" y="2552801"/>
            <a:ext cx="741066" cy="741066"/>
            <a:chOff x="2140012" y="2552801"/>
            <a:chExt cx="741066" cy="741066"/>
          </a:xfrm>
        </p:grpSpPr>
        <p:sp>
          <p:nvSpPr>
            <p:cNvPr id="54" name="椭圆 53"/>
            <p:cNvSpPr/>
            <p:nvPr/>
          </p:nvSpPr>
          <p:spPr>
            <a:xfrm>
              <a:off x="2200148" y="2621535"/>
              <a:ext cx="603596" cy="60359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p:cNvGrpSpPr/>
            <p:nvPr/>
          </p:nvGrpSpPr>
          <p:grpSpPr>
            <a:xfrm rot="5400000">
              <a:off x="2140012" y="2552801"/>
              <a:ext cx="741066" cy="741066"/>
              <a:chOff x="5817389" y="4621066"/>
              <a:chExt cx="517363" cy="517363"/>
            </a:xfrm>
          </p:grpSpPr>
          <p:sp>
            <p:nvSpPr>
              <p:cNvPr id="56" name="Freeform 12"/>
              <p:cNvSpPr>
                <a:spLocks/>
              </p:cNvSpPr>
              <p:nvPr/>
            </p:nvSpPr>
            <p:spPr bwMode="auto">
              <a:xfrm rot="10800000">
                <a:off x="5945339" y="4785175"/>
                <a:ext cx="261463" cy="225304"/>
              </a:xfrm>
              <a:custGeom>
                <a:avLst/>
                <a:gdLst/>
                <a:ahLst/>
                <a:cxnLst>
                  <a:cxn ang="0">
                    <a:pos x="0" y="47"/>
                  </a:cxn>
                  <a:cxn ang="0">
                    <a:pos x="24" y="47"/>
                  </a:cxn>
                  <a:cxn ang="0">
                    <a:pos x="24" y="81"/>
                  </a:cxn>
                  <a:cxn ang="0">
                    <a:pos x="70" y="81"/>
                  </a:cxn>
                  <a:cxn ang="0">
                    <a:pos x="70" y="47"/>
                  </a:cxn>
                  <a:cxn ang="0">
                    <a:pos x="94" y="47"/>
                  </a:cxn>
                  <a:cxn ang="0">
                    <a:pos x="46" y="0"/>
                  </a:cxn>
                  <a:cxn ang="0">
                    <a:pos x="0" y="47"/>
                  </a:cxn>
                </a:cxnLst>
                <a:rect l="0" t="0" r="r" b="b"/>
                <a:pathLst>
                  <a:path w="94" h="81">
                    <a:moveTo>
                      <a:pt x="0" y="47"/>
                    </a:moveTo>
                    <a:lnTo>
                      <a:pt x="24" y="47"/>
                    </a:lnTo>
                    <a:lnTo>
                      <a:pt x="24" y="81"/>
                    </a:lnTo>
                    <a:lnTo>
                      <a:pt x="70" y="81"/>
                    </a:lnTo>
                    <a:lnTo>
                      <a:pt x="70" y="47"/>
                    </a:lnTo>
                    <a:lnTo>
                      <a:pt x="94" y="47"/>
                    </a:lnTo>
                    <a:lnTo>
                      <a:pt x="46" y="0"/>
                    </a:lnTo>
                    <a:lnTo>
                      <a:pt x="0" y="47"/>
                    </a:lnTo>
                    <a:close/>
                  </a:path>
                </a:pathLst>
              </a:custGeom>
              <a:solidFill>
                <a:srgbClr val="5858A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13"/>
              <p:cNvSpPr>
                <a:spLocks noEditPoints="1"/>
              </p:cNvSpPr>
              <p:nvPr/>
            </p:nvSpPr>
            <p:spPr bwMode="auto">
              <a:xfrm rot="10800000">
                <a:off x="5817389" y="4621066"/>
                <a:ext cx="517363" cy="517363"/>
              </a:xfrm>
              <a:custGeom>
                <a:avLst/>
                <a:gdLst/>
                <a:ahLst/>
                <a:cxnLst>
                  <a:cxn ang="0">
                    <a:pos x="58" y="0"/>
                  </a:cxn>
                  <a:cxn ang="0">
                    <a:pos x="0" y="58"/>
                  </a:cxn>
                  <a:cxn ang="0">
                    <a:pos x="58" y="117"/>
                  </a:cxn>
                  <a:cxn ang="0">
                    <a:pos x="117" y="58"/>
                  </a:cxn>
                  <a:cxn ang="0">
                    <a:pos x="58" y="0"/>
                  </a:cxn>
                  <a:cxn ang="0">
                    <a:pos x="58" y="102"/>
                  </a:cxn>
                  <a:cxn ang="0">
                    <a:pos x="15" y="58"/>
                  </a:cxn>
                  <a:cxn ang="0">
                    <a:pos x="58" y="15"/>
                  </a:cxn>
                  <a:cxn ang="0">
                    <a:pos x="102" y="58"/>
                  </a:cxn>
                  <a:cxn ang="0">
                    <a:pos x="58" y="102"/>
                  </a:cxn>
                </a:cxnLst>
                <a:rect l="0" t="0" r="r" b="b"/>
                <a:pathLst>
                  <a:path w="117" h="117">
                    <a:moveTo>
                      <a:pt x="58" y="0"/>
                    </a:moveTo>
                    <a:cubicBezTo>
                      <a:pt x="26" y="0"/>
                      <a:pt x="0" y="26"/>
                      <a:pt x="0" y="58"/>
                    </a:cubicBezTo>
                    <a:cubicBezTo>
                      <a:pt x="0" y="91"/>
                      <a:pt x="26" y="117"/>
                      <a:pt x="58" y="117"/>
                    </a:cubicBezTo>
                    <a:cubicBezTo>
                      <a:pt x="91" y="117"/>
                      <a:pt x="117" y="91"/>
                      <a:pt x="117" y="58"/>
                    </a:cubicBezTo>
                    <a:cubicBezTo>
                      <a:pt x="117" y="26"/>
                      <a:pt x="91" y="0"/>
                      <a:pt x="58" y="0"/>
                    </a:cubicBezTo>
                    <a:close/>
                    <a:moveTo>
                      <a:pt x="58" y="102"/>
                    </a:moveTo>
                    <a:cubicBezTo>
                      <a:pt x="34" y="102"/>
                      <a:pt x="15" y="82"/>
                      <a:pt x="15" y="58"/>
                    </a:cubicBezTo>
                    <a:cubicBezTo>
                      <a:pt x="15" y="34"/>
                      <a:pt x="34" y="15"/>
                      <a:pt x="58" y="15"/>
                    </a:cubicBezTo>
                    <a:cubicBezTo>
                      <a:pt x="83" y="15"/>
                      <a:pt x="102" y="34"/>
                      <a:pt x="102" y="58"/>
                    </a:cubicBezTo>
                    <a:cubicBezTo>
                      <a:pt x="102" y="82"/>
                      <a:pt x="83" y="102"/>
                      <a:pt x="58" y="102"/>
                    </a:cubicBezTo>
                    <a:close/>
                  </a:path>
                </a:pathLst>
              </a:custGeom>
              <a:solidFill>
                <a:srgbClr val="5858A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58" name="组合 57"/>
          <p:cNvGrpSpPr/>
          <p:nvPr/>
        </p:nvGrpSpPr>
        <p:grpSpPr>
          <a:xfrm>
            <a:off x="9339599" y="2552801"/>
            <a:ext cx="741066" cy="741066"/>
            <a:chOff x="9339599" y="2552801"/>
            <a:chExt cx="741066" cy="741066"/>
          </a:xfrm>
        </p:grpSpPr>
        <p:sp>
          <p:nvSpPr>
            <p:cNvPr id="59" name="椭圆 58"/>
            <p:cNvSpPr/>
            <p:nvPr/>
          </p:nvSpPr>
          <p:spPr>
            <a:xfrm>
              <a:off x="9408333" y="2621535"/>
              <a:ext cx="603596" cy="60359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rot="16200000" flipH="1">
              <a:off x="9339599" y="2552801"/>
              <a:ext cx="741066" cy="741066"/>
              <a:chOff x="5817389" y="4621066"/>
              <a:chExt cx="517363" cy="517363"/>
            </a:xfrm>
          </p:grpSpPr>
          <p:sp>
            <p:nvSpPr>
              <p:cNvPr id="61" name="Freeform 12"/>
              <p:cNvSpPr>
                <a:spLocks/>
              </p:cNvSpPr>
              <p:nvPr/>
            </p:nvSpPr>
            <p:spPr bwMode="auto">
              <a:xfrm rot="10800000">
                <a:off x="5945339" y="4785175"/>
                <a:ext cx="261463" cy="225304"/>
              </a:xfrm>
              <a:custGeom>
                <a:avLst/>
                <a:gdLst/>
                <a:ahLst/>
                <a:cxnLst>
                  <a:cxn ang="0">
                    <a:pos x="0" y="47"/>
                  </a:cxn>
                  <a:cxn ang="0">
                    <a:pos x="24" y="47"/>
                  </a:cxn>
                  <a:cxn ang="0">
                    <a:pos x="24" y="81"/>
                  </a:cxn>
                  <a:cxn ang="0">
                    <a:pos x="70" y="81"/>
                  </a:cxn>
                  <a:cxn ang="0">
                    <a:pos x="70" y="47"/>
                  </a:cxn>
                  <a:cxn ang="0">
                    <a:pos x="94" y="47"/>
                  </a:cxn>
                  <a:cxn ang="0">
                    <a:pos x="46" y="0"/>
                  </a:cxn>
                  <a:cxn ang="0">
                    <a:pos x="0" y="47"/>
                  </a:cxn>
                </a:cxnLst>
                <a:rect l="0" t="0" r="r" b="b"/>
                <a:pathLst>
                  <a:path w="94" h="81">
                    <a:moveTo>
                      <a:pt x="0" y="47"/>
                    </a:moveTo>
                    <a:lnTo>
                      <a:pt x="24" y="47"/>
                    </a:lnTo>
                    <a:lnTo>
                      <a:pt x="24" y="81"/>
                    </a:lnTo>
                    <a:lnTo>
                      <a:pt x="70" y="81"/>
                    </a:lnTo>
                    <a:lnTo>
                      <a:pt x="70" y="47"/>
                    </a:lnTo>
                    <a:lnTo>
                      <a:pt x="94" y="47"/>
                    </a:lnTo>
                    <a:lnTo>
                      <a:pt x="46" y="0"/>
                    </a:lnTo>
                    <a:lnTo>
                      <a:pt x="0" y="47"/>
                    </a:lnTo>
                    <a:close/>
                  </a:path>
                </a:pathLst>
              </a:custGeom>
              <a:solidFill>
                <a:srgbClr val="5858A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3"/>
              <p:cNvSpPr>
                <a:spLocks noEditPoints="1"/>
              </p:cNvSpPr>
              <p:nvPr/>
            </p:nvSpPr>
            <p:spPr bwMode="auto">
              <a:xfrm rot="10800000">
                <a:off x="5817389" y="4621066"/>
                <a:ext cx="517363" cy="517363"/>
              </a:xfrm>
              <a:custGeom>
                <a:avLst/>
                <a:gdLst/>
                <a:ahLst/>
                <a:cxnLst>
                  <a:cxn ang="0">
                    <a:pos x="58" y="0"/>
                  </a:cxn>
                  <a:cxn ang="0">
                    <a:pos x="0" y="58"/>
                  </a:cxn>
                  <a:cxn ang="0">
                    <a:pos x="58" y="117"/>
                  </a:cxn>
                  <a:cxn ang="0">
                    <a:pos x="117" y="58"/>
                  </a:cxn>
                  <a:cxn ang="0">
                    <a:pos x="58" y="0"/>
                  </a:cxn>
                  <a:cxn ang="0">
                    <a:pos x="58" y="102"/>
                  </a:cxn>
                  <a:cxn ang="0">
                    <a:pos x="15" y="58"/>
                  </a:cxn>
                  <a:cxn ang="0">
                    <a:pos x="58" y="15"/>
                  </a:cxn>
                  <a:cxn ang="0">
                    <a:pos x="102" y="58"/>
                  </a:cxn>
                  <a:cxn ang="0">
                    <a:pos x="58" y="102"/>
                  </a:cxn>
                </a:cxnLst>
                <a:rect l="0" t="0" r="r" b="b"/>
                <a:pathLst>
                  <a:path w="117" h="117">
                    <a:moveTo>
                      <a:pt x="58" y="0"/>
                    </a:moveTo>
                    <a:cubicBezTo>
                      <a:pt x="26" y="0"/>
                      <a:pt x="0" y="26"/>
                      <a:pt x="0" y="58"/>
                    </a:cubicBezTo>
                    <a:cubicBezTo>
                      <a:pt x="0" y="91"/>
                      <a:pt x="26" y="117"/>
                      <a:pt x="58" y="117"/>
                    </a:cubicBezTo>
                    <a:cubicBezTo>
                      <a:pt x="91" y="117"/>
                      <a:pt x="117" y="91"/>
                      <a:pt x="117" y="58"/>
                    </a:cubicBezTo>
                    <a:cubicBezTo>
                      <a:pt x="117" y="26"/>
                      <a:pt x="91" y="0"/>
                      <a:pt x="58" y="0"/>
                    </a:cubicBezTo>
                    <a:close/>
                    <a:moveTo>
                      <a:pt x="58" y="102"/>
                    </a:moveTo>
                    <a:cubicBezTo>
                      <a:pt x="34" y="102"/>
                      <a:pt x="15" y="82"/>
                      <a:pt x="15" y="58"/>
                    </a:cubicBezTo>
                    <a:cubicBezTo>
                      <a:pt x="15" y="34"/>
                      <a:pt x="34" y="15"/>
                      <a:pt x="58" y="15"/>
                    </a:cubicBezTo>
                    <a:cubicBezTo>
                      <a:pt x="83" y="15"/>
                      <a:pt x="102" y="34"/>
                      <a:pt x="102" y="58"/>
                    </a:cubicBezTo>
                    <a:cubicBezTo>
                      <a:pt x="102" y="82"/>
                      <a:pt x="83" y="102"/>
                      <a:pt x="58" y="102"/>
                    </a:cubicBezTo>
                    <a:close/>
                  </a:path>
                </a:pathLst>
              </a:custGeom>
              <a:solidFill>
                <a:srgbClr val="5858A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63" name="矩形 62"/>
          <p:cNvSpPr/>
          <p:nvPr/>
        </p:nvSpPr>
        <p:spPr>
          <a:xfrm>
            <a:off x="1040522" y="4444149"/>
            <a:ext cx="2283408" cy="1885771"/>
          </a:xfrm>
          <a:prstGeom prst="rect">
            <a:avLst/>
          </a:prstGeom>
          <a:blipFill>
            <a:blip r:embed="rId7" cstate="email">
              <a:extLst>
                <a:ext uri="{28A0092B-C50C-407E-A947-70E740481C1C}">
                  <a14:useLocalDpi xmlns:a14="http://schemas.microsoft.com/office/drawing/2010/main"/>
                </a:ext>
              </a:extLst>
            </a:blip>
            <a:stretch>
              <a:fillRect/>
            </a:stretch>
          </a:blipFill>
          <a:ln w="63500">
            <a:solidFill>
              <a:srgbClr val="2EA7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3658463" y="4444149"/>
            <a:ext cx="2283408" cy="1885771"/>
          </a:xfrm>
          <a:prstGeom prst="rect">
            <a:avLst/>
          </a:prstGeom>
          <a:blipFill>
            <a:blip r:embed="rId8" cstate="email">
              <a:extLst>
                <a:ext uri="{28A0092B-C50C-407E-A947-70E740481C1C}">
                  <a14:useLocalDpi xmlns:a14="http://schemas.microsoft.com/office/drawing/2010/main"/>
                </a:ext>
              </a:extLst>
            </a:blip>
            <a:stretch>
              <a:fillRect/>
            </a:stretch>
          </a:blipFill>
          <a:ln w="63500">
            <a:solidFill>
              <a:srgbClr val="2280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6276403" y="4444149"/>
            <a:ext cx="2283408" cy="1885771"/>
          </a:xfrm>
          <a:prstGeom prst="rect">
            <a:avLst/>
          </a:prstGeom>
          <a:blipFill>
            <a:blip r:embed="rId9" cstate="email">
              <a:extLst>
                <a:ext uri="{28A0092B-C50C-407E-A947-70E740481C1C}">
                  <a14:useLocalDpi xmlns:a14="http://schemas.microsoft.com/office/drawing/2010/main"/>
                </a:ext>
              </a:extLst>
            </a:blip>
            <a:stretch>
              <a:fillRect/>
            </a:stretch>
          </a:blipFill>
          <a:ln w="63500">
            <a:solidFill>
              <a:srgbClr val="5858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8894344" y="4444148"/>
            <a:ext cx="2283408" cy="1885771"/>
          </a:xfrm>
          <a:prstGeom prst="rect">
            <a:avLst/>
          </a:prstGeom>
          <a:blipFill>
            <a:blip r:embed="rId10" cstate="email">
              <a:extLst>
                <a:ext uri="{28A0092B-C50C-407E-A947-70E740481C1C}">
                  <a14:useLocalDpi xmlns:a14="http://schemas.microsoft.com/office/drawing/2010/main"/>
                </a:ext>
              </a:extLst>
            </a:blip>
            <a:stretch>
              <a:fillRect/>
            </a:stretch>
          </a:blipFill>
          <a:ln w="63500">
            <a:solidFill>
              <a:srgbClr val="873D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TextBox 4"/>
          <p:cNvSpPr txBox="1"/>
          <p:nvPr/>
        </p:nvSpPr>
        <p:spPr>
          <a:xfrm>
            <a:off x="3202788" y="2542509"/>
            <a:ext cx="5955844" cy="984885"/>
          </a:xfrm>
          <a:prstGeom prst="rect">
            <a:avLst/>
          </a:prstGeom>
          <a:noFill/>
        </p:spPr>
        <p:txBody>
          <a:bodyPr wrap="square" lIns="0" tIns="0" rIns="0" bIns="0" rtlCol="0">
            <a:spAutoFit/>
          </a:bodyPr>
          <a:lstStyle/>
          <a:p>
            <a:r>
              <a:rPr lang="zh-CN" altLang="en-US" sz="1600" dirty="0" smtClean="0">
                <a:solidFill>
                  <a:srgbClr val="5858AC"/>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600" dirty="0" smtClean="0">
              <a:solidFill>
                <a:srgbClr val="5858AC"/>
              </a:solidFill>
              <a:latin typeface="微软雅黑" panose="020B0503020204020204" pitchFamily="34" charset="-122"/>
              <a:ea typeface="微软雅黑" panose="020B0503020204020204" pitchFamily="34" charset="-122"/>
            </a:endParaRPr>
          </a:p>
          <a:p>
            <a:endParaRPr lang="en-US" altLang="zh-CN" sz="1600" dirty="0" smtClean="0">
              <a:solidFill>
                <a:srgbClr val="5858AC"/>
              </a:solidFill>
              <a:latin typeface="微软雅黑" panose="020B0503020204020204" pitchFamily="34" charset="-122"/>
              <a:ea typeface="微软雅黑" panose="020B0503020204020204" pitchFamily="34" charset="-122"/>
            </a:endParaRPr>
          </a:p>
          <a:p>
            <a:r>
              <a:rPr lang="zh-CN" altLang="en-US" sz="1600" dirty="0" smtClean="0">
                <a:solidFill>
                  <a:srgbClr val="5858AC"/>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600" dirty="0" smtClean="0">
              <a:solidFill>
                <a:srgbClr val="5858AC"/>
              </a:solidFill>
              <a:latin typeface="微软雅黑" panose="020B0503020204020204" pitchFamily="34" charset="-122"/>
              <a:ea typeface="微软雅黑" panose="020B0503020204020204" pitchFamily="34" charset="-122"/>
            </a:endParaRPr>
          </a:p>
          <a:p>
            <a:endParaRPr lang="en-US" altLang="zh-CN" sz="1600" dirty="0" smtClean="0">
              <a:solidFill>
                <a:srgbClr val="5858AC"/>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30343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1+#ppt_w/2"/>
                                          </p:val>
                                        </p:tav>
                                        <p:tav tm="100000">
                                          <p:val>
                                            <p:strVal val="#ppt_x"/>
                                          </p:val>
                                        </p:tav>
                                      </p:tavLst>
                                    </p:anim>
                                    <p:anim calcmode="lin" valueType="num">
                                      <p:cBhvr additive="base">
                                        <p:cTn id="8" dur="500" fill="hold"/>
                                        <p:tgtEl>
                                          <p:spTgt spid="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500" fill="hold"/>
                                        <p:tgtEl>
                                          <p:spTgt spid="53"/>
                                        </p:tgtEl>
                                        <p:attrNameLst>
                                          <p:attrName>ppt_x</p:attrName>
                                        </p:attrNameLst>
                                      </p:cBhvr>
                                      <p:tavLst>
                                        <p:tav tm="0">
                                          <p:val>
                                            <p:strVal val="0-#ppt_w/2"/>
                                          </p:val>
                                        </p:tav>
                                        <p:tav tm="100000">
                                          <p:val>
                                            <p:strVal val="#ppt_x"/>
                                          </p:val>
                                        </p:tav>
                                      </p:tavLst>
                                    </p:anim>
                                    <p:anim calcmode="lin" valueType="num">
                                      <p:cBhvr additive="base">
                                        <p:cTn id="12" dur="500" fill="hold"/>
                                        <p:tgtEl>
                                          <p:spTgt spid="5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6" presetClass="entr" presetSubtype="21" fill="hold" grpId="0" nodeType="after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barn(inVertical)">
                                      <p:cBhvr>
                                        <p:cTn id="16" dur="500"/>
                                        <p:tgtEl>
                                          <p:spTgt spid="52"/>
                                        </p:tgtEl>
                                      </p:cBhvr>
                                    </p:animEffect>
                                  </p:childTnLst>
                                </p:cTn>
                              </p:par>
                            </p:childTnLst>
                          </p:cTn>
                        </p:par>
                        <p:par>
                          <p:cTn id="17" fill="hold">
                            <p:stCondLst>
                              <p:cond delay="1000"/>
                            </p:stCondLst>
                            <p:childTnLst>
                              <p:par>
                                <p:cTn id="18" presetID="16" presetClass="entr" presetSubtype="37"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barn(outVertical)">
                                      <p:cBhvr>
                                        <p:cTn id="20" dur="500"/>
                                        <p:tgtEl>
                                          <p:spTgt spid="67"/>
                                        </p:tgtEl>
                                      </p:cBhvr>
                                    </p:animEffect>
                                  </p:childTnLst>
                                </p:cTn>
                              </p:par>
                            </p:childTnLst>
                          </p:cTn>
                        </p:par>
                        <p:par>
                          <p:cTn id="21" fill="hold">
                            <p:stCondLst>
                              <p:cond delay="1500"/>
                            </p:stCondLst>
                            <p:childTnLst>
                              <p:par>
                                <p:cTn id="22" presetID="2" presetClass="entr" presetSubtype="4" decel="100000" fill="hold" grpId="0" nodeType="afterEffect">
                                  <p:stCondLst>
                                    <p:cond delay="0"/>
                                  </p:stCondLst>
                                  <p:childTnLst>
                                    <p:set>
                                      <p:cBhvr>
                                        <p:cTn id="23" dur="1" fill="hold">
                                          <p:stCondLst>
                                            <p:cond delay="0"/>
                                          </p:stCondLst>
                                        </p:cTn>
                                        <p:tgtEl>
                                          <p:spTgt spid="63"/>
                                        </p:tgtEl>
                                        <p:attrNameLst>
                                          <p:attrName>style.visibility</p:attrName>
                                        </p:attrNameLst>
                                      </p:cBhvr>
                                      <p:to>
                                        <p:strVal val="visible"/>
                                      </p:to>
                                    </p:set>
                                    <p:anim calcmode="lin" valueType="num">
                                      <p:cBhvr additive="base">
                                        <p:cTn id="24" dur="500" fill="hold"/>
                                        <p:tgtEl>
                                          <p:spTgt spid="63"/>
                                        </p:tgtEl>
                                        <p:attrNameLst>
                                          <p:attrName>ppt_x</p:attrName>
                                        </p:attrNameLst>
                                      </p:cBhvr>
                                      <p:tavLst>
                                        <p:tav tm="0">
                                          <p:val>
                                            <p:strVal val="#ppt_x"/>
                                          </p:val>
                                        </p:tav>
                                        <p:tav tm="100000">
                                          <p:val>
                                            <p:strVal val="#ppt_x"/>
                                          </p:val>
                                        </p:tav>
                                      </p:tavLst>
                                    </p:anim>
                                    <p:anim calcmode="lin" valueType="num">
                                      <p:cBhvr additive="base">
                                        <p:cTn id="25" dur="500" fill="hold"/>
                                        <p:tgtEl>
                                          <p:spTgt spid="63"/>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100"/>
                                  </p:stCondLst>
                                  <p:childTnLst>
                                    <p:set>
                                      <p:cBhvr>
                                        <p:cTn id="27" dur="1" fill="hold">
                                          <p:stCondLst>
                                            <p:cond delay="0"/>
                                          </p:stCondLst>
                                        </p:cTn>
                                        <p:tgtEl>
                                          <p:spTgt spid="64"/>
                                        </p:tgtEl>
                                        <p:attrNameLst>
                                          <p:attrName>style.visibility</p:attrName>
                                        </p:attrNameLst>
                                      </p:cBhvr>
                                      <p:to>
                                        <p:strVal val="visible"/>
                                      </p:to>
                                    </p:set>
                                    <p:anim calcmode="lin" valueType="num">
                                      <p:cBhvr additive="base">
                                        <p:cTn id="28" dur="500" fill="hold"/>
                                        <p:tgtEl>
                                          <p:spTgt spid="64"/>
                                        </p:tgtEl>
                                        <p:attrNameLst>
                                          <p:attrName>ppt_x</p:attrName>
                                        </p:attrNameLst>
                                      </p:cBhvr>
                                      <p:tavLst>
                                        <p:tav tm="0">
                                          <p:val>
                                            <p:strVal val="#ppt_x"/>
                                          </p:val>
                                        </p:tav>
                                        <p:tav tm="100000">
                                          <p:val>
                                            <p:strVal val="#ppt_x"/>
                                          </p:val>
                                        </p:tav>
                                      </p:tavLst>
                                    </p:anim>
                                    <p:anim calcmode="lin" valueType="num">
                                      <p:cBhvr additive="base">
                                        <p:cTn id="29" dur="500" fill="hold"/>
                                        <p:tgtEl>
                                          <p:spTgt spid="64"/>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200"/>
                                  </p:stCondLst>
                                  <p:childTnLst>
                                    <p:set>
                                      <p:cBhvr>
                                        <p:cTn id="31" dur="1" fill="hold">
                                          <p:stCondLst>
                                            <p:cond delay="0"/>
                                          </p:stCondLst>
                                        </p:cTn>
                                        <p:tgtEl>
                                          <p:spTgt spid="65"/>
                                        </p:tgtEl>
                                        <p:attrNameLst>
                                          <p:attrName>style.visibility</p:attrName>
                                        </p:attrNameLst>
                                      </p:cBhvr>
                                      <p:to>
                                        <p:strVal val="visible"/>
                                      </p:to>
                                    </p:set>
                                    <p:anim calcmode="lin" valueType="num">
                                      <p:cBhvr additive="base">
                                        <p:cTn id="32" dur="500" fill="hold"/>
                                        <p:tgtEl>
                                          <p:spTgt spid="65"/>
                                        </p:tgtEl>
                                        <p:attrNameLst>
                                          <p:attrName>ppt_x</p:attrName>
                                        </p:attrNameLst>
                                      </p:cBhvr>
                                      <p:tavLst>
                                        <p:tav tm="0">
                                          <p:val>
                                            <p:strVal val="#ppt_x"/>
                                          </p:val>
                                        </p:tav>
                                        <p:tav tm="100000">
                                          <p:val>
                                            <p:strVal val="#ppt_x"/>
                                          </p:val>
                                        </p:tav>
                                      </p:tavLst>
                                    </p:anim>
                                    <p:anim calcmode="lin" valueType="num">
                                      <p:cBhvr additive="base">
                                        <p:cTn id="33" dur="500" fill="hold"/>
                                        <p:tgtEl>
                                          <p:spTgt spid="65"/>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300"/>
                                  </p:stCondLst>
                                  <p:childTnLst>
                                    <p:set>
                                      <p:cBhvr>
                                        <p:cTn id="35" dur="1" fill="hold">
                                          <p:stCondLst>
                                            <p:cond delay="0"/>
                                          </p:stCondLst>
                                        </p:cTn>
                                        <p:tgtEl>
                                          <p:spTgt spid="66"/>
                                        </p:tgtEl>
                                        <p:attrNameLst>
                                          <p:attrName>style.visibility</p:attrName>
                                        </p:attrNameLst>
                                      </p:cBhvr>
                                      <p:to>
                                        <p:strVal val="visible"/>
                                      </p:to>
                                    </p:set>
                                    <p:anim calcmode="lin" valueType="num">
                                      <p:cBhvr additive="base">
                                        <p:cTn id="36" dur="500" fill="hold"/>
                                        <p:tgtEl>
                                          <p:spTgt spid="66"/>
                                        </p:tgtEl>
                                        <p:attrNameLst>
                                          <p:attrName>ppt_x</p:attrName>
                                        </p:attrNameLst>
                                      </p:cBhvr>
                                      <p:tavLst>
                                        <p:tav tm="0">
                                          <p:val>
                                            <p:strVal val="#ppt_x"/>
                                          </p:val>
                                        </p:tav>
                                        <p:tav tm="100000">
                                          <p:val>
                                            <p:strVal val="#ppt_x"/>
                                          </p:val>
                                        </p:tav>
                                      </p:tavLst>
                                    </p:anim>
                                    <p:anim calcmode="lin" valueType="num">
                                      <p:cBhvr additive="base">
                                        <p:cTn id="37"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3" grpId="0" animBg="1"/>
      <p:bldP spid="64" grpId="0" animBg="1"/>
      <p:bldP spid="65" grpId="0" animBg="1"/>
      <p:bldP spid="66" grpId="0" animBg="1"/>
      <p:bldP spid="6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右箭头 13"/>
          <p:cNvSpPr/>
          <p:nvPr/>
        </p:nvSpPr>
        <p:spPr>
          <a:xfrm rot="16200000">
            <a:off x="448960" y="3915117"/>
            <a:ext cx="3445840" cy="244331"/>
          </a:xfrm>
          <a:prstGeom prst="rightArrow">
            <a:avLst>
              <a:gd name="adj1" fmla="val 28473"/>
              <a:gd name="adj2" fmla="val 87207"/>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351">
              <a:solidFill>
                <a:prstClr val="white"/>
              </a:solidFill>
              <a:latin typeface="微软雅黑" panose="020B0503020204020204" pitchFamily="34" charset="-122"/>
              <a:ea typeface="微软雅黑" panose="020B0503020204020204" pitchFamily="34" charset="-122"/>
            </a:endParaRPr>
          </a:p>
        </p:txBody>
      </p:sp>
      <p:sp>
        <p:nvSpPr>
          <p:cNvPr id="15" name="右箭头 14"/>
          <p:cNvSpPr/>
          <p:nvPr/>
        </p:nvSpPr>
        <p:spPr>
          <a:xfrm>
            <a:off x="2152830" y="5615452"/>
            <a:ext cx="6480000" cy="244331"/>
          </a:xfrm>
          <a:prstGeom prst="rightArrow">
            <a:avLst>
              <a:gd name="adj1" fmla="val 28473"/>
              <a:gd name="adj2" fmla="val 87207"/>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351">
              <a:solidFill>
                <a:prstClr val="white"/>
              </a:solidFill>
              <a:latin typeface="微软雅黑" panose="020B0503020204020204" pitchFamily="34" charset="-122"/>
              <a:ea typeface="微软雅黑" panose="020B0503020204020204" pitchFamily="34" charset="-122"/>
            </a:endParaRPr>
          </a:p>
        </p:txBody>
      </p:sp>
      <p:sp>
        <p:nvSpPr>
          <p:cNvPr id="16" name="矩形 15"/>
          <p:cNvSpPr/>
          <p:nvPr/>
        </p:nvSpPr>
        <p:spPr>
          <a:xfrm>
            <a:off x="2512228" y="5157983"/>
            <a:ext cx="598967" cy="602219"/>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351">
              <a:solidFill>
                <a:prstClr val="white"/>
              </a:solidFill>
              <a:latin typeface="微软雅黑" panose="020B0503020204020204" pitchFamily="34" charset="-122"/>
              <a:ea typeface="微软雅黑" panose="020B0503020204020204" pitchFamily="34" charset="-122"/>
            </a:endParaRPr>
          </a:p>
        </p:txBody>
      </p:sp>
      <p:sp>
        <p:nvSpPr>
          <p:cNvPr id="17" name="矩形 16"/>
          <p:cNvSpPr/>
          <p:nvPr/>
        </p:nvSpPr>
        <p:spPr>
          <a:xfrm>
            <a:off x="3506874" y="4648927"/>
            <a:ext cx="598967" cy="1111276"/>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351">
              <a:solidFill>
                <a:prstClr val="white"/>
              </a:solidFill>
              <a:latin typeface="微软雅黑" panose="020B0503020204020204" pitchFamily="34" charset="-122"/>
              <a:ea typeface="微软雅黑" panose="020B0503020204020204" pitchFamily="34" charset="-122"/>
            </a:endParaRPr>
          </a:p>
        </p:txBody>
      </p:sp>
      <p:sp>
        <p:nvSpPr>
          <p:cNvPr id="18" name="矩形 17"/>
          <p:cNvSpPr/>
          <p:nvPr/>
        </p:nvSpPr>
        <p:spPr>
          <a:xfrm>
            <a:off x="4501519" y="4360169"/>
            <a:ext cx="598967" cy="1400035"/>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351">
              <a:solidFill>
                <a:prstClr val="white"/>
              </a:solidFill>
              <a:latin typeface="微软雅黑" panose="020B0503020204020204" pitchFamily="34" charset="-122"/>
              <a:ea typeface="微软雅黑" panose="020B0503020204020204" pitchFamily="34" charset="-122"/>
            </a:endParaRPr>
          </a:p>
        </p:txBody>
      </p:sp>
      <p:sp>
        <p:nvSpPr>
          <p:cNvPr id="19" name="矩形 18"/>
          <p:cNvSpPr/>
          <p:nvPr/>
        </p:nvSpPr>
        <p:spPr>
          <a:xfrm>
            <a:off x="5496163" y="4231835"/>
            <a:ext cx="598967" cy="1528369"/>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351">
              <a:solidFill>
                <a:prstClr val="white"/>
              </a:solidFill>
              <a:latin typeface="微软雅黑" panose="020B0503020204020204" pitchFamily="34" charset="-122"/>
              <a:ea typeface="微软雅黑" panose="020B0503020204020204" pitchFamily="34" charset="-122"/>
            </a:endParaRPr>
          </a:p>
        </p:txBody>
      </p:sp>
      <p:sp>
        <p:nvSpPr>
          <p:cNvPr id="20" name="矩形 19"/>
          <p:cNvSpPr/>
          <p:nvPr/>
        </p:nvSpPr>
        <p:spPr>
          <a:xfrm>
            <a:off x="6490808" y="3846822"/>
            <a:ext cx="598967" cy="1913381"/>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351">
              <a:solidFill>
                <a:prstClr val="white"/>
              </a:solidFill>
              <a:latin typeface="微软雅黑" panose="020B0503020204020204" pitchFamily="34" charset="-122"/>
              <a:ea typeface="微软雅黑" panose="020B0503020204020204" pitchFamily="34" charset="-122"/>
            </a:endParaRPr>
          </a:p>
        </p:txBody>
      </p:sp>
      <p:sp>
        <p:nvSpPr>
          <p:cNvPr id="21" name="矩形 20"/>
          <p:cNvSpPr/>
          <p:nvPr/>
        </p:nvSpPr>
        <p:spPr>
          <a:xfrm>
            <a:off x="7485452" y="3461812"/>
            <a:ext cx="598967" cy="2298391"/>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351">
              <a:solidFill>
                <a:prstClr val="white"/>
              </a:solidFill>
              <a:latin typeface="微软雅黑" panose="020B0503020204020204" pitchFamily="34" charset="-122"/>
              <a:ea typeface="微软雅黑" panose="020B0503020204020204" pitchFamily="34" charset="-122"/>
            </a:endParaRPr>
          </a:p>
        </p:txBody>
      </p:sp>
      <p:sp>
        <p:nvSpPr>
          <p:cNvPr id="22" name="矩形 21"/>
          <p:cNvSpPr/>
          <p:nvPr/>
        </p:nvSpPr>
        <p:spPr>
          <a:xfrm>
            <a:off x="7486280" y="3470662"/>
            <a:ext cx="598967" cy="2225269"/>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351">
              <a:solidFill>
                <a:prstClr val="white"/>
              </a:solidFill>
              <a:latin typeface="微软雅黑" panose="020B0503020204020204" pitchFamily="34" charset="-122"/>
              <a:ea typeface="微软雅黑" panose="020B0503020204020204" pitchFamily="34" charset="-122"/>
            </a:endParaRPr>
          </a:p>
        </p:txBody>
      </p:sp>
      <p:sp>
        <p:nvSpPr>
          <p:cNvPr id="23" name="右箭头 22"/>
          <p:cNvSpPr/>
          <p:nvPr/>
        </p:nvSpPr>
        <p:spPr>
          <a:xfrm rot="20490444">
            <a:off x="2377920" y="3393404"/>
            <a:ext cx="5885733" cy="473295"/>
          </a:xfrm>
          <a:prstGeom prst="rightArrow">
            <a:avLst>
              <a:gd name="adj1" fmla="val 52347"/>
              <a:gd name="adj2" fmla="val 115372"/>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351">
              <a:solidFill>
                <a:prstClr val="white"/>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2494811" y="5906854"/>
            <a:ext cx="5660524" cy="300210"/>
          </a:xfrm>
          <a:prstGeom prst="rect">
            <a:avLst/>
          </a:prstGeom>
          <a:noFill/>
        </p:spPr>
        <p:txBody>
          <a:bodyPr wrap="none" rtlCol="0">
            <a:spAutoFit/>
          </a:bodyPr>
          <a:lstStyle/>
          <a:p>
            <a:pPr defTabSz="914273"/>
            <a:r>
              <a:rPr lang="zh-CN" altLang="en-US" sz="1351" dirty="0">
                <a:solidFill>
                  <a:prstClr val="black">
                    <a:lumMod val="65000"/>
                    <a:lumOff val="35000"/>
                  </a:prstClr>
                </a:solidFill>
                <a:latin typeface="微软雅黑" panose="020B0503020204020204" pitchFamily="34" charset="-122"/>
                <a:ea typeface="微软雅黑" panose="020B0503020204020204" pitchFamily="34" charset="-122"/>
              </a:rPr>
              <a:t>项目一        项目二         项目三          项目四         项目五          项目六</a:t>
            </a:r>
          </a:p>
        </p:txBody>
      </p:sp>
      <p:sp>
        <p:nvSpPr>
          <p:cNvPr id="25" name="文本框 24"/>
          <p:cNvSpPr txBox="1"/>
          <p:nvPr/>
        </p:nvSpPr>
        <p:spPr>
          <a:xfrm>
            <a:off x="1415332" y="3067786"/>
            <a:ext cx="553998" cy="1938992"/>
          </a:xfrm>
          <a:prstGeom prst="rect">
            <a:avLst/>
          </a:prstGeom>
          <a:noFill/>
        </p:spPr>
        <p:txBody>
          <a:bodyPr vert="eaVert" wrap="none" rtlCol="0">
            <a:spAutoFit/>
          </a:bodyPr>
          <a:lstStyle>
            <a:defPPr>
              <a:defRPr lang="zh-CN"/>
            </a:defPPr>
            <a:lvl1pPr>
              <a:defRPr>
                <a:solidFill>
                  <a:schemeClr val="bg1">
                    <a:lumMod val="85000"/>
                  </a:schemeClr>
                </a:solidFill>
                <a:latin typeface="微软雅黑" panose="020B0503020204020204" pitchFamily="34" charset="-122"/>
                <a:ea typeface="微软雅黑" panose="020B0503020204020204" pitchFamily="34" charset="-122"/>
              </a:defRPr>
            </a:lvl1pPr>
          </a:lstStyle>
          <a:p>
            <a:pPr defTabSz="914273"/>
            <a:r>
              <a:rPr lang="zh-CN" altLang="en-US" sz="2400" dirty="0">
                <a:solidFill>
                  <a:schemeClr val="tx1">
                    <a:lumMod val="75000"/>
                    <a:lumOff val="25000"/>
                  </a:schemeClr>
                </a:solidFill>
              </a:rPr>
              <a:t>点击输入文字</a:t>
            </a:r>
          </a:p>
        </p:txBody>
      </p:sp>
      <p:sp>
        <p:nvSpPr>
          <p:cNvPr id="26" name="文本框 25"/>
          <p:cNvSpPr txBox="1"/>
          <p:nvPr/>
        </p:nvSpPr>
        <p:spPr>
          <a:xfrm>
            <a:off x="7615656" y="3748898"/>
            <a:ext cx="400110" cy="1169551"/>
          </a:xfrm>
          <a:prstGeom prst="rect">
            <a:avLst/>
          </a:prstGeom>
          <a:noFill/>
        </p:spPr>
        <p:txBody>
          <a:bodyPr vert="eaVert" wrap="none" rtlCol="0">
            <a:spAutoFit/>
          </a:bodyPr>
          <a:lstStyle>
            <a:defPPr>
              <a:defRPr lang="zh-CN"/>
            </a:defPPr>
            <a:lvl1pPr>
              <a:defRPr>
                <a:solidFill>
                  <a:schemeClr val="bg1">
                    <a:lumMod val="85000"/>
                  </a:schemeClr>
                </a:solidFill>
                <a:latin typeface="微软雅黑" panose="020B0503020204020204" pitchFamily="34" charset="-122"/>
                <a:ea typeface="微软雅黑" panose="020B0503020204020204" pitchFamily="34" charset="-122"/>
              </a:defRPr>
            </a:lvl1pPr>
          </a:lstStyle>
          <a:p>
            <a:pPr defTabSz="914273"/>
            <a:r>
              <a:rPr lang="zh-CN" altLang="en-US" sz="1400" dirty="0">
                <a:solidFill>
                  <a:prstClr val="white">
                    <a:lumMod val="95000"/>
                  </a:prstClr>
                </a:solidFill>
              </a:rPr>
              <a:t>点击输入文字</a:t>
            </a:r>
          </a:p>
        </p:txBody>
      </p:sp>
      <p:sp>
        <p:nvSpPr>
          <p:cNvPr id="27" name="矩形 85"/>
          <p:cNvSpPr>
            <a:spLocks noChangeArrowheads="1"/>
          </p:cNvSpPr>
          <p:nvPr/>
        </p:nvSpPr>
        <p:spPr bwMode="auto">
          <a:xfrm>
            <a:off x="9024586" y="2684051"/>
            <a:ext cx="2076139" cy="48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5208" tIns="57603" rIns="115208" bIns="57603">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914273">
              <a:spcBef>
                <a:spcPct val="0"/>
              </a:spcBef>
              <a:buNone/>
            </a:pPr>
            <a:r>
              <a:rPr lang="zh-CN" altLang="en-US" sz="2400" b="1" dirty="0">
                <a:solidFill>
                  <a:srgbClr val="873DAB"/>
                </a:solidFill>
                <a:sym typeface="微软雅黑" pitchFamily="34" charset="-122"/>
              </a:rPr>
              <a:t>添加主要观点</a:t>
            </a:r>
            <a:endParaRPr lang="zh-CN" altLang="en-US" sz="2400" dirty="0">
              <a:solidFill>
                <a:srgbClr val="873DAB"/>
              </a:solidFill>
              <a:latin typeface="Arial" charset="0"/>
              <a:ea typeface="宋体" pitchFamily="2" charset="-122"/>
            </a:endParaRPr>
          </a:p>
        </p:txBody>
      </p:sp>
      <p:sp>
        <p:nvSpPr>
          <p:cNvPr id="28" name="文本框 13"/>
          <p:cNvSpPr txBox="1"/>
          <p:nvPr/>
        </p:nvSpPr>
        <p:spPr>
          <a:xfrm>
            <a:off x="9093239" y="3149734"/>
            <a:ext cx="2074700" cy="1421920"/>
          </a:xfrm>
          <a:prstGeom prst="rect">
            <a:avLst/>
          </a:prstGeom>
          <a:noFill/>
        </p:spPr>
        <p:txBody>
          <a:bodyPr wrap="square" lIns="91435" tIns="45716" rIns="91435" bIns="45716" rtlCol="0">
            <a:spAutoFit/>
          </a:bodyPr>
          <a:lstStyle/>
          <a:p>
            <a:pPr defTabSz="914273">
              <a:lnSpc>
                <a:spcPct val="120000"/>
              </a:lnSpc>
              <a:spcBef>
                <a:spcPct val="0"/>
              </a:spcBef>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在此录入上述图表的描述说明，在此录入上述图表的描述说明，在此录入上述图表的描述说明，在此录入上述图表的描述说明，在此录入上述图表的描述说明。</a:t>
            </a:r>
          </a:p>
        </p:txBody>
      </p:sp>
    </p:spTree>
    <p:extLst>
      <p:ext uri="{BB962C8B-B14F-4D97-AF65-F5344CB8AC3E}">
        <p14:creationId xmlns:p14="http://schemas.microsoft.com/office/powerpoint/2010/main" val="3807887606"/>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down)">
                                      <p:cBhvr>
                                        <p:cTn id="10" dur="500"/>
                                        <p:tgtEl>
                                          <p:spTgt spid="1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500"/>
                                        <p:tgtEl>
                                          <p:spTgt spid="2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down)">
                                      <p:cBhvr>
                                        <p:cTn id="21" dur="500"/>
                                        <p:tgtEl>
                                          <p:spTgt spid="16"/>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down)">
                                      <p:cBhvr>
                                        <p:cTn id="24" dur="500"/>
                                        <p:tgtEl>
                                          <p:spTgt spid="17"/>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down)">
                                      <p:cBhvr>
                                        <p:cTn id="27" dur="500"/>
                                        <p:tgtEl>
                                          <p:spTgt spid="18"/>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down)">
                                      <p:cBhvr>
                                        <p:cTn id="30" dur="500"/>
                                        <p:tgtEl>
                                          <p:spTgt spid="19"/>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down)">
                                      <p:cBhvr>
                                        <p:cTn id="33" dur="500"/>
                                        <p:tgtEl>
                                          <p:spTgt spid="20"/>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down)">
                                      <p:cBhvr>
                                        <p:cTn id="36" dur="500"/>
                                        <p:tgtEl>
                                          <p:spTgt spid="21"/>
                                        </p:tgtEl>
                                      </p:cBhvr>
                                    </p:animEffect>
                                  </p:childTnLst>
                                </p:cTn>
                              </p:par>
                            </p:childTnLst>
                          </p:cTn>
                        </p:par>
                        <p:par>
                          <p:cTn id="37" fill="hold">
                            <p:stCondLst>
                              <p:cond delay="1500"/>
                            </p:stCondLst>
                            <p:childTnLst>
                              <p:par>
                                <p:cTn id="38" presetID="22" presetClass="entr" presetSubtype="4"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down)">
                                      <p:cBhvr>
                                        <p:cTn id="40" dur="500"/>
                                        <p:tgtEl>
                                          <p:spTgt spid="23"/>
                                        </p:tgtEl>
                                      </p:cBhvr>
                                    </p:animEffect>
                                  </p:childTnLst>
                                </p:cTn>
                              </p:par>
                            </p:childTnLst>
                          </p:cTn>
                        </p:par>
                        <p:par>
                          <p:cTn id="41" fill="hold">
                            <p:stCondLst>
                              <p:cond delay="2000"/>
                            </p:stCondLst>
                            <p:childTnLst>
                              <p:par>
                                <p:cTn id="42" presetID="22" presetClass="entr" presetSubtype="1" fill="hold" grpId="0" nodeType="afterEffect">
                                  <p:stCondLst>
                                    <p:cond delay="250"/>
                                  </p:stCondLst>
                                  <p:childTnLst>
                                    <p:set>
                                      <p:cBhvr>
                                        <p:cTn id="43" dur="1" fill="hold">
                                          <p:stCondLst>
                                            <p:cond delay="0"/>
                                          </p:stCondLst>
                                        </p:cTn>
                                        <p:tgtEl>
                                          <p:spTgt spid="26"/>
                                        </p:tgtEl>
                                        <p:attrNameLst>
                                          <p:attrName>style.visibility</p:attrName>
                                        </p:attrNameLst>
                                      </p:cBhvr>
                                      <p:to>
                                        <p:strVal val="visible"/>
                                      </p:to>
                                    </p:set>
                                    <p:animEffect transition="in" filter="wipe(up)">
                                      <p:cBhvr>
                                        <p:cTn id="44" dur="500"/>
                                        <p:tgtEl>
                                          <p:spTgt spid="26"/>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down)">
                                      <p:cBhvr>
                                        <p:cTn id="47" dur="500"/>
                                        <p:tgtEl>
                                          <p:spTgt spid="22"/>
                                        </p:tgtEl>
                                      </p:cBhvr>
                                    </p:animEffect>
                                  </p:childTnLst>
                                </p:cTn>
                              </p:par>
                            </p:childTnLst>
                          </p:cTn>
                        </p:par>
                        <p:par>
                          <p:cTn id="48" fill="hold">
                            <p:stCondLst>
                              <p:cond delay="2750"/>
                            </p:stCondLst>
                            <p:childTnLst>
                              <p:par>
                                <p:cTn id="49" presetID="12" presetClass="entr" presetSubtype="4"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500"/>
                                        <p:tgtEl>
                                          <p:spTgt spid="27"/>
                                        </p:tgtEl>
                                        <p:attrNameLst>
                                          <p:attrName>ppt_y</p:attrName>
                                        </p:attrNameLst>
                                      </p:cBhvr>
                                      <p:tavLst>
                                        <p:tav tm="0">
                                          <p:val>
                                            <p:strVal val="#ppt_y+#ppt_h*1.125000"/>
                                          </p:val>
                                        </p:tav>
                                        <p:tav tm="100000">
                                          <p:val>
                                            <p:strVal val="#ppt_y"/>
                                          </p:val>
                                        </p:tav>
                                      </p:tavLst>
                                    </p:anim>
                                    <p:animEffect transition="in" filter="wipe(up)">
                                      <p:cBhvr>
                                        <p:cTn id="52" dur="500"/>
                                        <p:tgtEl>
                                          <p:spTgt spid="27"/>
                                        </p:tgtEl>
                                      </p:cBhvr>
                                    </p:animEffect>
                                  </p:childTnLst>
                                </p:cTn>
                              </p:par>
                            </p:childTnLst>
                          </p:cTn>
                        </p:par>
                        <p:par>
                          <p:cTn id="53" fill="hold">
                            <p:stCondLst>
                              <p:cond delay="3250"/>
                            </p:stCondLst>
                            <p:childTnLst>
                              <p:par>
                                <p:cTn id="54" presetID="22" presetClass="entr" presetSubtype="1"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up)">
                                      <p:cBhvr>
                                        <p:cTn id="5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 name="组合 37"/>
          <p:cNvGrpSpPr/>
          <p:nvPr/>
        </p:nvGrpSpPr>
        <p:grpSpPr>
          <a:xfrm rot="2597991">
            <a:off x="6035147" y="1920828"/>
            <a:ext cx="1845185" cy="1594315"/>
            <a:chOff x="6077835" y="2459054"/>
            <a:chExt cx="1845185" cy="1594315"/>
          </a:xfrm>
        </p:grpSpPr>
        <p:sp>
          <p:nvSpPr>
            <p:cNvPr id="39" name="等腰三角形 2"/>
            <p:cNvSpPr/>
            <p:nvPr/>
          </p:nvSpPr>
          <p:spPr bwMode="auto">
            <a:xfrm rot="3036074">
              <a:off x="6203270" y="2333619"/>
              <a:ext cx="1594315" cy="1845185"/>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873DAB">
                <a:alpha val="60000"/>
              </a:srgbClr>
            </a:solidFill>
            <a:ln w="7938" cap="flat">
              <a:noFill/>
              <a:prstDash val="solid"/>
              <a:miter lim="800000"/>
              <a:headEnd/>
              <a:tailEnd/>
            </a:ln>
            <a:effectLst/>
            <a:extLst/>
          </p:spPr>
          <p:txBody>
            <a:bodyPr vert="horz" wrap="square" lIns="81473" tIns="40738" rIns="81473" bIns="40738" numCol="1" anchor="t" anchorCtr="0" compatLnSpc="1">
              <a:prstTxWarp prst="textNoShape">
                <a:avLst/>
              </a:prstTxWarp>
            </a:bodyPr>
            <a:lstStyle/>
            <a:p>
              <a:pPr defTabSz="1212449" fontAlgn="base">
                <a:spcBef>
                  <a:spcPct val="0"/>
                </a:spcBef>
                <a:spcAft>
                  <a:spcPct val="0"/>
                </a:spcAft>
              </a:pPr>
              <a:endParaRPr lang="zh-CN" altLang="en-US" sz="2383">
                <a:solidFill>
                  <a:srgbClr val="6C6C6C"/>
                </a:solidFill>
                <a:latin typeface="微软雅黑"/>
              </a:endParaRPr>
            </a:p>
          </p:txBody>
        </p:sp>
        <p:sp>
          <p:nvSpPr>
            <p:cNvPr id="40" name="椭圆 39"/>
            <p:cNvSpPr/>
            <p:nvPr/>
          </p:nvSpPr>
          <p:spPr>
            <a:xfrm>
              <a:off x="6235319" y="2661826"/>
              <a:ext cx="1362979" cy="1362626"/>
            </a:xfrm>
            <a:prstGeom prst="ellipse">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lIns="81473" tIns="40738" rIns="81473" bIns="40738" rtlCol="0" anchor="ctr"/>
            <a:lstStyle/>
            <a:p>
              <a:pPr algn="ctr" defTabSz="1212449" fontAlgn="base">
                <a:spcBef>
                  <a:spcPct val="0"/>
                </a:spcBef>
                <a:spcAft>
                  <a:spcPct val="0"/>
                </a:spcAft>
              </a:pPr>
              <a:endParaRPr lang="zh-CN" altLang="en-US" sz="2383">
                <a:solidFill>
                  <a:srgbClr val="FFFFFF"/>
                </a:solidFill>
                <a:latin typeface="微软雅黑"/>
              </a:endParaRPr>
            </a:p>
          </p:txBody>
        </p:sp>
        <p:sp>
          <p:nvSpPr>
            <p:cNvPr id="41" name="TextBox 29"/>
            <p:cNvSpPr txBox="1"/>
            <p:nvPr/>
          </p:nvSpPr>
          <p:spPr>
            <a:xfrm rot="19002009">
              <a:off x="6428922" y="3050245"/>
              <a:ext cx="965627" cy="553672"/>
            </a:xfrm>
            <a:prstGeom prst="rect">
              <a:avLst/>
            </a:prstGeom>
            <a:noFill/>
            <a:ln>
              <a:noFill/>
            </a:ln>
          </p:spPr>
          <p:txBody>
            <a:bodyPr wrap="none" lIns="81473" tIns="40738" rIns="81473" bIns="40738" anchor="ctr"/>
            <a:lstStyle>
              <a:defPPr>
                <a:defRPr lang="zh-CN"/>
              </a:defPPr>
              <a:lvl1pPr algn="ctr">
                <a:defRPr sz="2000" kern="0">
                  <a:solidFill>
                    <a:srgbClr val="FFFFFF"/>
                  </a:solidFill>
                  <a:latin typeface="微软雅黑" pitchFamily="34" charset="-122"/>
                  <a:ea typeface="微软雅黑" pitchFamily="34" charset="-122"/>
                </a:defRPr>
              </a:lvl1pPr>
            </a:lstStyle>
            <a:p>
              <a:pPr defTabSz="1212449" fontAlgn="base">
                <a:spcBef>
                  <a:spcPct val="0"/>
                </a:spcBef>
                <a:spcAft>
                  <a:spcPct val="0"/>
                </a:spcAft>
              </a:pPr>
              <a:r>
                <a:rPr lang="zh-CN" altLang="en-US" sz="2508" dirty="0">
                  <a:latin typeface="微软雅黑"/>
                  <a:ea typeface="微软雅黑"/>
                </a:rPr>
                <a:t>成功</a:t>
              </a:r>
              <a:endParaRPr lang="en-US" altLang="zh-CN" sz="2508" dirty="0">
                <a:latin typeface="微软雅黑"/>
                <a:ea typeface="微软雅黑"/>
              </a:endParaRPr>
            </a:p>
            <a:p>
              <a:pPr defTabSz="1212449" fontAlgn="base">
                <a:spcBef>
                  <a:spcPct val="0"/>
                </a:spcBef>
                <a:spcAft>
                  <a:spcPct val="0"/>
                </a:spcAft>
              </a:pPr>
              <a:r>
                <a:rPr lang="zh-CN" altLang="en-US" sz="2508" dirty="0" smtClean="0">
                  <a:latin typeface="微软雅黑"/>
                  <a:ea typeface="微软雅黑"/>
                </a:rPr>
                <a:t>项目二</a:t>
              </a:r>
              <a:endParaRPr lang="zh-CN" altLang="en-US" sz="2508" dirty="0">
                <a:latin typeface="微软雅黑"/>
                <a:ea typeface="微软雅黑"/>
              </a:endParaRPr>
            </a:p>
          </p:txBody>
        </p:sp>
      </p:grpSp>
      <p:grpSp>
        <p:nvGrpSpPr>
          <p:cNvPr id="42" name="组合 41"/>
          <p:cNvGrpSpPr/>
          <p:nvPr/>
        </p:nvGrpSpPr>
        <p:grpSpPr>
          <a:xfrm rot="2497758">
            <a:off x="5157640" y="3456602"/>
            <a:ext cx="1594729" cy="1844706"/>
            <a:chOff x="5182645" y="3454020"/>
            <a:chExt cx="1594729" cy="1844706"/>
          </a:xfrm>
        </p:grpSpPr>
        <p:sp>
          <p:nvSpPr>
            <p:cNvPr id="43" name="等腰三角形 2"/>
            <p:cNvSpPr/>
            <p:nvPr/>
          </p:nvSpPr>
          <p:spPr bwMode="auto">
            <a:xfrm rot="8763501">
              <a:off x="5182645" y="3454020"/>
              <a:ext cx="1594729" cy="1844706"/>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DA57A3">
                <a:alpha val="60000"/>
              </a:srgbClr>
            </a:solidFill>
            <a:ln w="7938" cap="flat">
              <a:noFill/>
              <a:prstDash val="solid"/>
              <a:miter lim="800000"/>
              <a:headEnd/>
              <a:tailEnd/>
            </a:ln>
            <a:effectLst/>
            <a:extLst/>
          </p:spPr>
          <p:txBody>
            <a:bodyPr vert="horz" wrap="square" lIns="81473" tIns="40738" rIns="81473" bIns="40738" numCol="1" anchor="t" anchorCtr="0" compatLnSpc="1">
              <a:prstTxWarp prst="textNoShape">
                <a:avLst/>
              </a:prstTxWarp>
            </a:bodyPr>
            <a:lstStyle/>
            <a:p>
              <a:pPr defTabSz="1212449" fontAlgn="base">
                <a:spcBef>
                  <a:spcPct val="0"/>
                </a:spcBef>
                <a:spcAft>
                  <a:spcPct val="0"/>
                </a:spcAft>
              </a:pPr>
              <a:endParaRPr lang="zh-CN" altLang="en-US" sz="2383">
                <a:solidFill>
                  <a:srgbClr val="6C6C6C"/>
                </a:solidFill>
                <a:latin typeface="微软雅黑"/>
              </a:endParaRPr>
            </a:p>
          </p:txBody>
        </p:sp>
        <p:sp>
          <p:nvSpPr>
            <p:cNvPr id="44" name="椭圆 43"/>
            <p:cNvSpPr/>
            <p:nvPr/>
          </p:nvSpPr>
          <p:spPr>
            <a:xfrm>
              <a:off x="5246384" y="3600971"/>
              <a:ext cx="1362979" cy="1362626"/>
            </a:xfrm>
            <a:prstGeom prst="ellipse">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lIns="81473" tIns="40738" rIns="81473" bIns="40738" rtlCol="0" anchor="ctr"/>
            <a:lstStyle/>
            <a:p>
              <a:pPr algn="ctr" defTabSz="1212449" fontAlgn="base">
                <a:spcBef>
                  <a:spcPct val="0"/>
                </a:spcBef>
                <a:spcAft>
                  <a:spcPct val="0"/>
                </a:spcAft>
              </a:pPr>
              <a:endParaRPr lang="zh-CN" altLang="en-US" sz="2383">
                <a:solidFill>
                  <a:srgbClr val="FFFFFF"/>
                </a:solidFill>
                <a:latin typeface="微软雅黑"/>
              </a:endParaRPr>
            </a:p>
          </p:txBody>
        </p:sp>
        <p:sp>
          <p:nvSpPr>
            <p:cNvPr id="45" name="TextBox 30"/>
            <p:cNvSpPr txBox="1"/>
            <p:nvPr/>
          </p:nvSpPr>
          <p:spPr>
            <a:xfrm rot="19102242">
              <a:off x="5396544" y="3991875"/>
              <a:ext cx="965627" cy="553672"/>
            </a:xfrm>
            <a:prstGeom prst="rect">
              <a:avLst/>
            </a:prstGeom>
            <a:noFill/>
            <a:ln>
              <a:noFill/>
            </a:ln>
          </p:spPr>
          <p:txBody>
            <a:bodyPr wrap="none" lIns="81473" tIns="40738" rIns="81473" bIns="40738" anchor="ctr"/>
            <a:lstStyle>
              <a:defPPr>
                <a:defRPr lang="zh-CN"/>
              </a:defPPr>
              <a:lvl1pPr algn="ctr">
                <a:defRPr sz="2000" kern="0">
                  <a:solidFill>
                    <a:srgbClr val="FFFFFF"/>
                  </a:solidFill>
                  <a:latin typeface="微软雅黑" pitchFamily="34" charset="-122"/>
                  <a:ea typeface="微软雅黑" pitchFamily="34" charset="-122"/>
                </a:defRPr>
              </a:lvl1pPr>
            </a:lstStyle>
            <a:p>
              <a:pPr defTabSz="1212449" fontAlgn="base">
                <a:spcBef>
                  <a:spcPct val="0"/>
                </a:spcBef>
                <a:spcAft>
                  <a:spcPct val="0"/>
                </a:spcAft>
              </a:pPr>
              <a:r>
                <a:rPr lang="zh-CN" altLang="en-US" sz="2508" dirty="0">
                  <a:latin typeface="微软雅黑"/>
                  <a:ea typeface="微软雅黑"/>
                </a:rPr>
                <a:t>成功</a:t>
              </a:r>
              <a:endParaRPr lang="en-US" altLang="zh-CN" sz="2508" dirty="0">
                <a:latin typeface="微软雅黑"/>
                <a:ea typeface="微软雅黑"/>
              </a:endParaRPr>
            </a:p>
            <a:p>
              <a:pPr defTabSz="1212449" fontAlgn="base">
                <a:spcBef>
                  <a:spcPct val="0"/>
                </a:spcBef>
                <a:spcAft>
                  <a:spcPct val="0"/>
                </a:spcAft>
              </a:pPr>
              <a:r>
                <a:rPr lang="zh-CN" altLang="en-US" sz="2508" dirty="0">
                  <a:latin typeface="微软雅黑"/>
                  <a:ea typeface="微软雅黑"/>
                </a:rPr>
                <a:t>项目二</a:t>
              </a:r>
            </a:p>
          </p:txBody>
        </p:sp>
      </p:grpSp>
      <p:grpSp>
        <p:nvGrpSpPr>
          <p:cNvPr id="46" name="组合 45"/>
          <p:cNvGrpSpPr/>
          <p:nvPr/>
        </p:nvGrpSpPr>
        <p:grpSpPr>
          <a:xfrm>
            <a:off x="4102508" y="1982917"/>
            <a:ext cx="1845185" cy="1594315"/>
            <a:chOff x="4589770" y="2077904"/>
            <a:chExt cx="1845185" cy="1594315"/>
          </a:xfrm>
        </p:grpSpPr>
        <p:sp>
          <p:nvSpPr>
            <p:cNvPr id="47" name="等腰三角形 2"/>
            <p:cNvSpPr/>
            <p:nvPr/>
          </p:nvSpPr>
          <p:spPr bwMode="auto">
            <a:xfrm rot="16474575">
              <a:off x="4715205" y="1952469"/>
              <a:ext cx="1594315" cy="1845185"/>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5858AC">
                <a:alpha val="60000"/>
              </a:srgbClr>
            </a:solidFill>
            <a:ln w="7938" cap="flat">
              <a:noFill/>
              <a:prstDash val="solid"/>
              <a:miter lim="800000"/>
              <a:headEnd/>
              <a:tailEnd/>
            </a:ln>
            <a:effectLst/>
            <a:extLst/>
          </p:spPr>
          <p:txBody>
            <a:bodyPr vert="horz" wrap="square" lIns="81473" tIns="40738" rIns="81473" bIns="40738" numCol="1" anchor="t" anchorCtr="0" compatLnSpc="1">
              <a:prstTxWarp prst="textNoShape">
                <a:avLst/>
              </a:prstTxWarp>
            </a:bodyPr>
            <a:lstStyle/>
            <a:p>
              <a:pPr defTabSz="1212449" fontAlgn="base">
                <a:spcBef>
                  <a:spcPct val="0"/>
                </a:spcBef>
                <a:spcAft>
                  <a:spcPct val="0"/>
                </a:spcAft>
              </a:pPr>
              <a:endParaRPr lang="zh-CN" altLang="en-US" sz="2383">
                <a:solidFill>
                  <a:srgbClr val="6C6C6C"/>
                </a:solidFill>
                <a:latin typeface="微软雅黑"/>
              </a:endParaRPr>
            </a:p>
          </p:txBody>
        </p:sp>
        <p:sp>
          <p:nvSpPr>
            <p:cNvPr id="48" name="椭圆 47"/>
            <p:cNvSpPr/>
            <p:nvPr/>
          </p:nvSpPr>
          <p:spPr>
            <a:xfrm>
              <a:off x="4963413" y="2208560"/>
              <a:ext cx="1362979" cy="1362626"/>
            </a:xfrm>
            <a:prstGeom prst="ellipse">
              <a:avLst/>
            </a:prstGeom>
            <a:solidFill>
              <a:srgbClr val="5858A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1473" tIns="40738" rIns="81473" bIns="40738" rtlCol="0" anchor="ctr"/>
            <a:lstStyle/>
            <a:p>
              <a:pPr algn="ctr" defTabSz="1212449" fontAlgn="base">
                <a:spcBef>
                  <a:spcPct val="0"/>
                </a:spcBef>
                <a:spcAft>
                  <a:spcPct val="0"/>
                </a:spcAft>
              </a:pPr>
              <a:endParaRPr lang="zh-CN" altLang="en-US" sz="2383">
                <a:solidFill>
                  <a:srgbClr val="FFFFFF"/>
                </a:solidFill>
                <a:latin typeface="微软雅黑"/>
              </a:endParaRPr>
            </a:p>
          </p:txBody>
        </p:sp>
        <p:sp>
          <p:nvSpPr>
            <p:cNvPr id="49" name="TextBox 31"/>
            <p:cNvSpPr txBox="1"/>
            <p:nvPr/>
          </p:nvSpPr>
          <p:spPr>
            <a:xfrm>
              <a:off x="5151264" y="2517079"/>
              <a:ext cx="965627" cy="553672"/>
            </a:xfrm>
            <a:prstGeom prst="rect">
              <a:avLst/>
            </a:prstGeom>
            <a:noFill/>
            <a:ln>
              <a:noFill/>
            </a:ln>
          </p:spPr>
          <p:txBody>
            <a:bodyPr wrap="none" lIns="81473" tIns="40738" rIns="81473" bIns="40738" anchor="ctr"/>
            <a:lstStyle>
              <a:defPPr>
                <a:defRPr lang="zh-CN"/>
              </a:defPPr>
              <a:lvl1pPr algn="ctr">
                <a:defRPr sz="2000" kern="0">
                  <a:solidFill>
                    <a:srgbClr val="FFFFFF"/>
                  </a:solidFill>
                  <a:latin typeface="微软雅黑" pitchFamily="34" charset="-122"/>
                  <a:ea typeface="微软雅黑" pitchFamily="34" charset="-122"/>
                </a:defRPr>
              </a:lvl1pPr>
            </a:lstStyle>
            <a:p>
              <a:pPr defTabSz="1212449" fontAlgn="base">
                <a:spcBef>
                  <a:spcPct val="0"/>
                </a:spcBef>
                <a:spcAft>
                  <a:spcPct val="0"/>
                </a:spcAft>
              </a:pPr>
              <a:r>
                <a:rPr lang="zh-CN" altLang="en-US" sz="2508" dirty="0">
                  <a:latin typeface="微软雅黑"/>
                  <a:ea typeface="微软雅黑"/>
                </a:rPr>
                <a:t>成功</a:t>
              </a:r>
              <a:endParaRPr lang="en-US" altLang="zh-CN" sz="2508" dirty="0">
                <a:latin typeface="微软雅黑"/>
                <a:ea typeface="微软雅黑"/>
              </a:endParaRPr>
            </a:p>
            <a:p>
              <a:pPr defTabSz="1212449" fontAlgn="base">
                <a:spcBef>
                  <a:spcPct val="0"/>
                </a:spcBef>
                <a:spcAft>
                  <a:spcPct val="0"/>
                </a:spcAft>
              </a:pPr>
              <a:r>
                <a:rPr lang="zh-CN" altLang="en-US" sz="2508" dirty="0" smtClean="0">
                  <a:latin typeface="微软雅黑"/>
                  <a:ea typeface="微软雅黑"/>
                </a:rPr>
                <a:t>项目一</a:t>
              </a:r>
              <a:endParaRPr lang="zh-CN" altLang="en-US" sz="2508" dirty="0">
                <a:latin typeface="微软雅黑"/>
                <a:ea typeface="微软雅黑"/>
              </a:endParaRPr>
            </a:p>
          </p:txBody>
        </p:sp>
      </p:grpSp>
      <p:sp>
        <p:nvSpPr>
          <p:cNvPr id="50" name="矩形 49"/>
          <p:cNvSpPr/>
          <p:nvPr/>
        </p:nvSpPr>
        <p:spPr bwMode="auto">
          <a:xfrm>
            <a:off x="8404944" y="2216205"/>
            <a:ext cx="2193535" cy="1340748"/>
          </a:xfrm>
          <a:prstGeom prst="rect">
            <a:avLst/>
          </a:prstGeom>
          <a:blipFill>
            <a:blip r:embed="rId7" cstate="email">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81473" tIns="40738" rIns="81473" bIns="40738" numCol="1" rtlCol="0" anchor="t" anchorCtr="0" compatLnSpc="1">
            <a:prstTxWarp prst="textNoShape">
              <a:avLst/>
            </a:prstTxWarp>
          </a:bodyPr>
          <a:lstStyle/>
          <a:p>
            <a:pPr defTabSz="814741" fontAlgn="base">
              <a:spcBef>
                <a:spcPct val="0"/>
              </a:spcBef>
              <a:spcAft>
                <a:spcPct val="0"/>
              </a:spcAft>
            </a:pPr>
            <a:endParaRPr lang="zh-CN" altLang="en-US" sz="1630">
              <a:solidFill>
                <a:srgbClr val="6C6C6C"/>
              </a:solidFill>
              <a:latin typeface="微软雅黑"/>
            </a:endParaRPr>
          </a:p>
        </p:txBody>
      </p:sp>
      <p:sp>
        <p:nvSpPr>
          <p:cNvPr id="51" name="矩形 50"/>
          <p:cNvSpPr/>
          <p:nvPr/>
        </p:nvSpPr>
        <p:spPr bwMode="auto">
          <a:xfrm>
            <a:off x="1342169" y="2216205"/>
            <a:ext cx="2233171" cy="1364229"/>
          </a:xfrm>
          <a:prstGeom prst="rect">
            <a:avLst/>
          </a:prstGeom>
          <a:blipFill>
            <a:blip r:embed="rId8" cstate="email">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81473" tIns="40738" rIns="81473" bIns="40738" numCol="1" rtlCol="0" anchor="t" anchorCtr="0" compatLnSpc="1">
            <a:prstTxWarp prst="textNoShape">
              <a:avLst/>
            </a:prstTxWarp>
          </a:bodyPr>
          <a:lstStyle/>
          <a:p>
            <a:pPr defTabSz="814741" fontAlgn="base">
              <a:spcBef>
                <a:spcPct val="0"/>
              </a:spcBef>
              <a:spcAft>
                <a:spcPct val="0"/>
              </a:spcAft>
            </a:pPr>
            <a:endParaRPr lang="zh-CN" altLang="en-US" sz="1630">
              <a:solidFill>
                <a:srgbClr val="6C6C6C"/>
              </a:solidFill>
              <a:latin typeface="微软雅黑"/>
            </a:endParaRPr>
          </a:p>
        </p:txBody>
      </p:sp>
      <p:sp>
        <p:nvSpPr>
          <p:cNvPr id="52" name="矩形 51"/>
          <p:cNvSpPr/>
          <p:nvPr/>
        </p:nvSpPr>
        <p:spPr bwMode="auto">
          <a:xfrm>
            <a:off x="4838186" y="5443920"/>
            <a:ext cx="2233635" cy="1340748"/>
          </a:xfrm>
          <a:prstGeom prst="rect">
            <a:avLst/>
          </a:prstGeom>
          <a:blipFill>
            <a:blip r:embed="rId9" cstate="email">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81473" tIns="40738" rIns="81473" bIns="40738" numCol="1" rtlCol="0" anchor="t" anchorCtr="0" compatLnSpc="1">
            <a:prstTxWarp prst="textNoShape">
              <a:avLst/>
            </a:prstTxWarp>
          </a:bodyPr>
          <a:lstStyle/>
          <a:p>
            <a:pPr defTabSz="814741" fontAlgn="base">
              <a:spcBef>
                <a:spcPct val="0"/>
              </a:spcBef>
              <a:spcAft>
                <a:spcPct val="0"/>
              </a:spcAft>
            </a:pPr>
            <a:endParaRPr lang="zh-CN" altLang="en-US" sz="1630">
              <a:solidFill>
                <a:srgbClr val="6C6C6C"/>
              </a:solidFill>
              <a:latin typeface="微软雅黑"/>
            </a:endParaRPr>
          </a:p>
        </p:txBody>
      </p:sp>
      <p:sp>
        <p:nvSpPr>
          <p:cNvPr id="53" name="文本框 52"/>
          <p:cNvSpPr txBox="1"/>
          <p:nvPr/>
        </p:nvSpPr>
        <p:spPr>
          <a:xfrm>
            <a:off x="7386564" y="5787723"/>
            <a:ext cx="2339102" cy="1261884"/>
          </a:xfrm>
          <a:prstGeom prst="rect">
            <a:avLst/>
          </a:prstGeom>
          <a:noFill/>
          <a:effectLst/>
        </p:spPr>
        <p:txBody>
          <a:bodyPr wrap="none" rtlCol="0">
            <a:spAutoFit/>
          </a:bodyPr>
          <a:lstStyle/>
          <a:p>
            <a:r>
              <a:rPr lang="zh-CN" altLang="en-US" sz="2000" dirty="0">
                <a:solidFill>
                  <a:srgbClr val="DA57A3"/>
                </a:solidFill>
                <a:latin typeface="微软雅黑" panose="020B0503020204020204" pitchFamily="34" charset="-122"/>
                <a:ea typeface="微软雅黑" panose="020B0503020204020204" pitchFamily="34" charset="-122"/>
              </a:rPr>
              <a:t>单击此处输入标题</a:t>
            </a:r>
            <a:endParaRPr lang="en-US" altLang="zh-CN" sz="2000" dirty="0">
              <a:solidFill>
                <a:srgbClr val="DA57A3"/>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4" name="文本框 53"/>
          <p:cNvSpPr txBox="1"/>
          <p:nvPr/>
        </p:nvSpPr>
        <p:spPr>
          <a:xfrm>
            <a:off x="1285830" y="3940192"/>
            <a:ext cx="2339102" cy="1261884"/>
          </a:xfrm>
          <a:prstGeom prst="rect">
            <a:avLst/>
          </a:prstGeom>
          <a:noFill/>
          <a:effectLst/>
        </p:spPr>
        <p:txBody>
          <a:bodyPr wrap="none" rtlCol="0">
            <a:spAutoFit/>
          </a:bodyPr>
          <a:lstStyle/>
          <a:p>
            <a:r>
              <a:rPr lang="zh-CN" altLang="en-US" sz="2000" dirty="0">
                <a:solidFill>
                  <a:srgbClr val="5858AC"/>
                </a:solidFill>
                <a:latin typeface="微软雅黑" panose="020B0503020204020204" pitchFamily="34" charset="-122"/>
                <a:ea typeface="微软雅黑" panose="020B0503020204020204" pitchFamily="34" charset="-122"/>
              </a:rPr>
              <a:t>单击此处输入标题</a:t>
            </a:r>
            <a:endParaRPr lang="en-US" altLang="zh-CN" sz="2000" dirty="0">
              <a:solidFill>
                <a:srgbClr val="5858AC"/>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8416292" y="3889263"/>
            <a:ext cx="2339102" cy="1261884"/>
          </a:xfrm>
          <a:prstGeom prst="rect">
            <a:avLst/>
          </a:prstGeom>
          <a:noFill/>
          <a:effectLst/>
        </p:spPr>
        <p:txBody>
          <a:bodyPr wrap="none" rtlCol="0">
            <a:spAutoFit/>
          </a:bodyPr>
          <a:lstStyle/>
          <a:p>
            <a:r>
              <a:rPr lang="zh-CN" altLang="en-US" sz="2000" dirty="0" smtClean="0">
                <a:solidFill>
                  <a:srgbClr val="E33B38"/>
                </a:solidFill>
                <a:latin typeface="微软雅黑" panose="020B0503020204020204" pitchFamily="34" charset="-122"/>
                <a:ea typeface="微软雅黑" panose="020B0503020204020204" pitchFamily="34" charset="-122"/>
              </a:rPr>
              <a:t> </a:t>
            </a:r>
            <a:r>
              <a:rPr lang="zh-CN" altLang="en-US" sz="2000" dirty="0" smtClean="0">
                <a:solidFill>
                  <a:srgbClr val="873DAB"/>
                </a:solidFill>
                <a:latin typeface="微软雅黑" panose="020B0503020204020204" pitchFamily="34" charset="-122"/>
                <a:ea typeface="微软雅黑" panose="020B0503020204020204" pitchFamily="34" charset="-122"/>
              </a:rPr>
              <a:t>单击</a:t>
            </a:r>
            <a:r>
              <a:rPr lang="zh-CN" altLang="en-US" sz="2000" dirty="0">
                <a:solidFill>
                  <a:srgbClr val="873DAB"/>
                </a:solidFill>
                <a:latin typeface="微软雅黑" panose="020B0503020204020204" pitchFamily="34" charset="-122"/>
                <a:ea typeface="微软雅黑" panose="020B0503020204020204" pitchFamily="34" charset="-122"/>
              </a:rPr>
              <a:t>此处输入标题</a:t>
            </a:r>
            <a:endParaRPr lang="en-US" altLang="zh-CN" sz="2000" dirty="0">
              <a:solidFill>
                <a:srgbClr val="873DA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4140156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750" fill="hold"/>
                                        <p:tgtEl>
                                          <p:spTgt spid="46"/>
                                        </p:tgtEl>
                                        <p:attrNameLst>
                                          <p:attrName>ppt_x</p:attrName>
                                        </p:attrNameLst>
                                      </p:cBhvr>
                                      <p:tavLst>
                                        <p:tav tm="0">
                                          <p:val>
                                            <p:strVal val="1+#ppt_w/2"/>
                                          </p:val>
                                        </p:tav>
                                        <p:tav tm="100000">
                                          <p:val>
                                            <p:strVal val="#ppt_x"/>
                                          </p:val>
                                        </p:tav>
                                      </p:tavLst>
                                    </p:anim>
                                    <p:anim calcmode="lin" valueType="num">
                                      <p:cBhvr additive="base">
                                        <p:cTn id="8" dur="7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9" presetClass="entr" presetSubtype="0" fill="hold" grpId="0" nodeType="afterEffect">
                                  <p:stCondLst>
                                    <p:cond delay="0"/>
                                  </p:stCondLst>
                                  <p:childTnLst>
                                    <p:set>
                                      <p:cBhvr>
                                        <p:cTn id="11" dur="1" fill="hold">
                                          <p:stCondLst>
                                            <p:cond delay="0"/>
                                          </p:stCondLst>
                                        </p:cTn>
                                        <p:tgtEl>
                                          <p:spTgt spid="51"/>
                                        </p:tgtEl>
                                        <p:attrNameLst>
                                          <p:attrName>style.visibility</p:attrName>
                                        </p:attrNameLst>
                                      </p:cBhvr>
                                      <p:to>
                                        <p:strVal val="visible"/>
                                      </p:to>
                                    </p:set>
                                    <p:animEffect transition="in" filter="dissolve">
                                      <p:cBhvr>
                                        <p:cTn id="12" dur="500"/>
                                        <p:tgtEl>
                                          <p:spTgt spid="51"/>
                                        </p:tgtEl>
                                      </p:cBhvr>
                                    </p:animEffect>
                                  </p:childTnLst>
                                </p:cTn>
                              </p:par>
                            </p:childTnLst>
                          </p:cTn>
                        </p:par>
                        <p:par>
                          <p:cTn id="13" fill="hold">
                            <p:stCondLst>
                              <p:cond delay="1250"/>
                            </p:stCondLst>
                            <p:childTnLst>
                              <p:par>
                                <p:cTn id="14" presetID="42" presetClass="entr" presetSubtype="0" fill="hold" grpId="0" nodeType="afterEffect">
                                  <p:stCondLst>
                                    <p:cond delay="0"/>
                                  </p:stCondLst>
                                  <p:childTnLst>
                                    <p:set>
                                      <p:cBhvr>
                                        <p:cTn id="15" dur="1" fill="hold">
                                          <p:stCondLst>
                                            <p:cond delay="0"/>
                                          </p:stCondLst>
                                        </p:cTn>
                                        <p:tgtEl>
                                          <p:spTgt spid="54"/>
                                        </p:tgtEl>
                                        <p:attrNameLst>
                                          <p:attrName>style.visibility</p:attrName>
                                        </p:attrNameLst>
                                      </p:cBhvr>
                                      <p:to>
                                        <p:strVal val="visible"/>
                                      </p:to>
                                    </p:set>
                                    <p:animEffect transition="in" filter="fade">
                                      <p:cBhvr>
                                        <p:cTn id="16" dur="750"/>
                                        <p:tgtEl>
                                          <p:spTgt spid="54"/>
                                        </p:tgtEl>
                                      </p:cBhvr>
                                    </p:animEffect>
                                    <p:anim calcmode="lin" valueType="num">
                                      <p:cBhvr>
                                        <p:cTn id="17" dur="750" fill="hold"/>
                                        <p:tgtEl>
                                          <p:spTgt spid="54"/>
                                        </p:tgtEl>
                                        <p:attrNameLst>
                                          <p:attrName>ppt_x</p:attrName>
                                        </p:attrNameLst>
                                      </p:cBhvr>
                                      <p:tavLst>
                                        <p:tav tm="0">
                                          <p:val>
                                            <p:strVal val="#ppt_x"/>
                                          </p:val>
                                        </p:tav>
                                        <p:tav tm="100000">
                                          <p:val>
                                            <p:strVal val="#ppt_x"/>
                                          </p:val>
                                        </p:tav>
                                      </p:tavLst>
                                    </p:anim>
                                    <p:anim calcmode="lin" valueType="num">
                                      <p:cBhvr>
                                        <p:cTn id="18" dur="750" fill="hold"/>
                                        <p:tgtEl>
                                          <p:spTgt spid="54"/>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 presetClass="entr" presetSubtype="8"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750" fill="hold"/>
                                        <p:tgtEl>
                                          <p:spTgt spid="38"/>
                                        </p:tgtEl>
                                        <p:attrNameLst>
                                          <p:attrName>ppt_x</p:attrName>
                                        </p:attrNameLst>
                                      </p:cBhvr>
                                      <p:tavLst>
                                        <p:tav tm="0">
                                          <p:val>
                                            <p:strVal val="0-#ppt_w/2"/>
                                          </p:val>
                                        </p:tav>
                                        <p:tav tm="100000">
                                          <p:val>
                                            <p:strVal val="#ppt_x"/>
                                          </p:val>
                                        </p:tav>
                                      </p:tavLst>
                                    </p:anim>
                                    <p:anim calcmode="lin" valueType="num">
                                      <p:cBhvr additive="base">
                                        <p:cTn id="23" dur="750" fill="hold"/>
                                        <p:tgtEl>
                                          <p:spTgt spid="38"/>
                                        </p:tgtEl>
                                        <p:attrNameLst>
                                          <p:attrName>ppt_y</p:attrName>
                                        </p:attrNameLst>
                                      </p:cBhvr>
                                      <p:tavLst>
                                        <p:tav tm="0">
                                          <p:val>
                                            <p:strVal val="#ppt_y"/>
                                          </p:val>
                                        </p:tav>
                                        <p:tav tm="100000">
                                          <p:val>
                                            <p:strVal val="#ppt_y"/>
                                          </p:val>
                                        </p:tav>
                                      </p:tavLst>
                                    </p:anim>
                                  </p:childTnLst>
                                </p:cTn>
                              </p:par>
                            </p:childTnLst>
                          </p:cTn>
                        </p:par>
                        <p:par>
                          <p:cTn id="24" fill="hold">
                            <p:stCondLst>
                              <p:cond delay="2750"/>
                            </p:stCondLst>
                            <p:childTnLst>
                              <p:par>
                                <p:cTn id="25" presetID="9" presetClass="entr" presetSubtype="0"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dissolve">
                                      <p:cBhvr>
                                        <p:cTn id="27" dur="500"/>
                                        <p:tgtEl>
                                          <p:spTgt spid="50"/>
                                        </p:tgtEl>
                                      </p:cBhvr>
                                    </p:animEffect>
                                  </p:childTnLst>
                                </p:cTn>
                              </p:par>
                            </p:childTnLst>
                          </p:cTn>
                        </p:par>
                        <p:par>
                          <p:cTn id="28" fill="hold">
                            <p:stCondLst>
                              <p:cond delay="3250"/>
                            </p:stCondLst>
                            <p:childTnLst>
                              <p:par>
                                <p:cTn id="29" presetID="42" presetClass="entr" presetSubtype="0"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750"/>
                                        <p:tgtEl>
                                          <p:spTgt spid="55"/>
                                        </p:tgtEl>
                                      </p:cBhvr>
                                    </p:animEffect>
                                    <p:anim calcmode="lin" valueType="num">
                                      <p:cBhvr>
                                        <p:cTn id="32" dur="750" fill="hold"/>
                                        <p:tgtEl>
                                          <p:spTgt spid="55"/>
                                        </p:tgtEl>
                                        <p:attrNameLst>
                                          <p:attrName>ppt_x</p:attrName>
                                        </p:attrNameLst>
                                      </p:cBhvr>
                                      <p:tavLst>
                                        <p:tav tm="0">
                                          <p:val>
                                            <p:strVal val="#ppt_x"/>
                                          </p:val>
                                        </p:tav>
                                        <p:tav tm="100000">
                                          <p:val>
                                            <p:strVal val="#ppt_x"/>
                                          </p:val>
                                        </p:tav>
                                      </p:tavLst>
                                    </p:anim>
                                    <p:anim calcmode="lin" valueType="num">
                                      <p:cBhvr>
                                        <p:cTn id="33" dur="750" fill="hold"/>
                                        <p:tgtEl>
                                          <p:spTgt spid="55"/>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2" presetClass="entr" presetSubtype="1"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750" fill="hold"/>
                                        <p:tgtEl>
                                          <p:spTgt spid="42"/>
                                        </p:tgtEl>
                                        <p:attrNameLst>
                                          <p:attrName>ppt_x</p:attrName>
                                        </p:attrNameLst>
                                      </p:cBhvr>
                                      <p:tavLst>
                                        <p:tav tm="0">
                                          <p:val>
                                            <p:strVal val="#ppt_x"/>
                                          </p:val>
                                        </p:tav>
                                        <p:tav tm="100000">
                                          <p:val>
                                            <p:strVal val="#ppt_x"/>
                                          </p:val>
                                        </p:tav>
                                      </p:tavLst>
                                    </p:anim>
                                    <p:anim calcmode="lin" valueType="num">
                                      <p:cBhvr additive="base">
                                        <p:cTn id="38" dur="750" fill="hold"/>
                                        <p:tgtEl>
                                          <p:spTgt spid="42"/>
                                        </p:tgtEl>
                                        <p:attrNameLst>
                                          <p:attrName>ppt_y</p:attrName>
                                        </p:attrNameLst>
                                      </p:cBhvr>
                                      <p:tavLst>
                                        <p:tav tm="0">
                                          <p:val>
                                            <p:strVal val="0-#ppt_h/2"/>
                                          </p:val>
                                        </p:tav>
                                        <p:tav tm="100000">
                                          <p:val>
                                            <p:strVal val="#ppt_y"/>
                                          </p:val>
                                        </p:tav>
                                      </p:tavLst>
                                    </p:anim>
                                  </p:childTnLst>
                                </p:cTn>
                              </p:par>
                            </p:childTnLst>
                          </p:cTn>
                        </p:par>
                        <p:par>
                          <p:cTn id="39" fill="hold">
                            <p:stCondLst>
                              <p:cond delay="4750"/>
                            </p:stCondLst>
                            <p:childTnLst>
                              <p:par>
                                <p:cTn id="40" presetID="9" presetClass="entr" presetSubtype="0" fill="hold" grpId="0" nodeType="after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dissolve">
                                      <p:cBhvr>
                                        <p:cTn id="42" dur="500"/>
                                        <p:tgtEl>
                                          <p:spTgt spid="52"/>
                                        </p:tgtEl>
                                      </p:cBhvr>
                                    </p:animEffect>
                                  </p:childTnLst>
                                </p:cTn>
                              </p:par>
                            </p:childTnLst>
                          </p:cTn>
                        </p:par>
                        <p:par>
                          <p:cTn id="43" fill="hold">
                            <p:stCondLst>
                              <p:cond delay="5250"/>
                            </p:stCondLst>
                            <p:childTnLst>
                              <p:par>
                                <p:cTn id="44" presetID="42" presetClass="entr" presetSubtype="0" fill="hold" grpId="0" nodeType="after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750"/>
                                        <p:tgtEl>
                                          <p:spTgt spid="53"/>
                                        </p:tgtEl>
                                      </p:cBhvr>
                                    </p:animEffect>
                                    <p:anim calcmode="lin" valueType="num">
                                      <p:cBhvr>
                                        <p:cTn id="47" dur="750" fill="hold"/>
                                        <p:tgtEl>
                                          <p:spTgt spid="53"/>
                                        </p:tgtEl>
                                        <p:attrNameLst>
                                          <p:attrName>ppt_x</p:attrName>
                                        </p:attrNameLst>
                                      </p:cBhvr>
                                      <p:tavLst>
                                        <p:tav tm="0">
                                          <p:val>
                                            <p:strVal val="#ppt_x"/>
                                          </p:val>
                                        </p:tav>
                                        <p:tav tm="100000">
                                          <p:val>
                                            <p:strVal val="#ppt_x"/>
                                          </p:val>
                                        </p:tav>
                                      </p:tavLst>
                                    </p:anim>
                                    <p:anim calcmode="lin" valueType="num">
                                      <p:cBhvr>
                                        <p:cTn id="48" dur="75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p:bldP spid="54" grpId="0"/>
      <p:bldP spid="5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1751441" y="1638865"/>
            <a:ext cx="4013321" cy="4966128"/>
            <a:chOff x="865232" y="1286330"/>
            <a:chExt cx="4013321" cy="4966128"/>
          </a:xfrm>
        </p:grpSpPr>
        <p:pic>
          <p:nvPicPr>
            <p:cNvPr id="15" name="Picture 3"/>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865232" y="1286330"/>
              <a:ext cx="4013321" cy="4966128"/>
            </a:xfrm>
            <a:prstGeom prst="rect">
              <a:avLst/>
            </a:prstGeom>
          </p:spPr>
        </p:pic>
        <p:sp>
          <p:nvSpPr>
            <p:cNvPr id="16" name="Rectangle 4"/>
            <p:cNvSpPr/>
            <p:nvPr/>
          </p:nvSpPr>
          <p:spPr>
            <a:xfrm>
              <a:off x="1454929" y="1875864"/>
              <a:ext cx="2838784" cy="3697941"/>
            </a:xfrm>
            <a:prstGeom prst="rect">
              <a:avLst/>
            </a:prstGeom>
            <a:blipFill>
              <a:blip r:embed="rId8"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en-US" sz="3200">
                <a:solidFill>
                  <a:prstClr val="white"/>
                </a:solidFill>
              </a:endParaRPr>
            </a:p>
          </p:txBody>
        </p:sp>
      </p:grpSp>
      <p:grpSp>
        <p:nvGrpSpPr>
          <p:cNvPr id="17" name="组合 16"/>
          <p:cNvGrpSpPr/>
          <p:nvPr/>
        </p:nvGrpSpPr>
        <p:grpSpPr>
          <a:xfrm>
            <a:off x="6244105" y="2385568"/>
            <a:ext cx="3221557" cy="472433"/>
            <a:chOff x="6244105" y="2385568"/>
            <a:chExt cx="3221557" cy="472433"/>
          </a:xfrm>
        </p:grpSpPr>
        <p:sp>
          <p:nvSpPr>
            <p:cNvPr id="18" name="矩形 17"/>
            <p:cNvSpPr/>
            <p:nvPr/>
          </p:nvSpPr>
          <p:spPr>
            <a:xfrm>
              <a:off x="6244105" y="2385568"/>
              <a:ext cx="3221557" cy="472433"/>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a:solidFill>
                  <a:prstClr val="white">
                    <a:lumMod val="95000"/>
                  </a:prstClr>
                </a:solidFill>
              </a:endParaRPr>
            </a:p>
          </p:txBody>
        </p:sp>
        <p:sp>
          <p:nvSpPr>
            <p:cNvPr id="19" name="TextBox 32"/>
            <p:cNvSpPr txBox="1"/>
            <p:nvPr/>
          </p:nvSpPr>
          <p:spPr>
            <a:xfrm>
              <a:off x="6297827" y="2468917"/>
              <a:ext cx="3025089" cy="315473"/>
            </a:xfrm>
            <a:prstGeom prst="rect">
              <a:avLst/>
            </a:prstGeom>
            <a:noFill/>
          </p:spPr>
          <p:txBody>
            <a:bodyPr wrap="square" lIns="68580" tIns="34291" rIns="68580" bIns="34291" rtlCol="0">
              <a:spAutoFit/>
            </a:bodyPr>
            <a:lstStyle/>
            <a:p>
              <a:pPr defTabSz="914273"/>
              <a:r>
                <a:rPr lang="zh-CN" altLang="en-US" sz="1600" dirty="0">
                  <a:solidFill>
                    <a:prstClr val="white">
                      <a:lumMod val="95000"/>
                    </a:prstClr>
                  </a:solidFill>
                  <a:latin typeface="微软雅黑" pitchFamily="34" charset="-122"/>
                  <a:ea typeface="微软雅黑" pitchFamily="34" charset="-122"/>
                  <a:sym typeface="微软雅黑" pitchFamily="34" charset="-122"/>
                </a:rPr>
                <a:t>在此添加您的描述说明</a:t>
              </a:r>
              <a:endParaRPr lang="zh-CN" altLang="en-US" sz="1600" dirty="0">
                <a:solidFill>
                  <a:prstClr val="white">
                    <a:lumMod val="95000"/>
                  </a:prstClr>
                </a:solidFill>
              </a:endParaRPr>
            </a:p>
          </p:txBody>
        </p:sp>
      </p:grpSp>
      <p:grpSp>
        <p:nvGrpSpPr>
          <p:cNvPr id="20" name="组合 19"/>
          <p:cNvGrpSpPr/>
          <p:nvPr/>
        </p:nvGrpSpPr>
        <p:grpSpPr>
          <a:xfrm>
            <a:off x="6244101" y="2933357"/>
            <a:ext cx="3540863" cy="472433"/>
            <a:chOff x="6244101" y="2933357"/>
            <a:chExt cx="3540863" cy="472433"/>
          </a:xfrm>
        </p:grpSpPr>
        <p:sp>
          <p:nvSpPr>
            <p:cNvPr id="21" name="矩形 20"/>
            <p:cNvSpPr/>
            <p:nvPr/>
          </p:nvSpPr>
          <p:spPr>
            <a:xfrm>
              <a:off x="6244101" y="2933357"/>
              <a:ext cx="3540863" cy="472433"/>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a:solidFill>
                  <a:prstClr val="white">
                    <a:lumMod val="95000"/>
                  </a:prstClr>
                </a:solidFill>
              </a:endParaRPr>
            </a:p>
          </p:txBody>
        </p:sp>
        <p:sp>
          <p:nvSpPr>
            <p:cNvPr id="22" name="TextBox 34"/>
            <p:cNvSpPr txBox="1"/>
            <p:nvPr/>
          </p:nvSpPr>
          <p:spPr>
            <a:xfrm>
              <a:off x="6297825" y="3016707"/>
              <a:ext cx="3167837" cy="315473"/>
            </a:xfrm>
            <a:prstGeom prst="rect">
              <a:avLst/>
            </a:prstGeom>
            <a:noFill/>
          </p:spPr>
          <p:txBody>
            <a:bodyPr wrap="square" lIns="68580" tIns="34291" rIns="68580" bIns="34291" rtlCol="0">
              <a:spAutoFit/>
            </a:bodyPr>
            <a:lstStyle/>
            <a:p>
              <a:pPr defTabSz="914273"/>
              <a:r>
                <a:rPr lang="zh-CN" altLang="en-US" sz="1600" dirty="0">
                  <a:solidFill>
                    <a:prstClr val="white">
                      <a:lumMod val="95000"/>
                    </a:prstClr>
                  </a:solidFill>
                  <a:latin typeface="微软雅黑" pitchFamily="34" charset="-122"/>
                  <a:ea typeface="微软雅黑" pitchFamily="34" charset="-122"/>
                  <a:sym typeface="微软雅黑" pitchFamily="34" charset="-122"/>
                </a:rPr>
                <a:t>在此添加您的描述</a:t>
              </a:r>
              <a:endParaRPr lang="zh-CN" altLang="en-US" sz="1600" dirty="0">
                <a:solidFill>
                  <a:prstClr val="white">
                    <a:lumMod val="95000"/>
                  </a:prstClr>
                </a:solidFill>
              </a:endParaRPr>
            </a:p>
          </p:txBody>
        </p:sp>
      </p:grpSp>
      <p:grpSp>
        <p:nvGrpSpPr>
          <p:cNvPr id="23" name="组合 22"/>
          <p:cNvGrpSpPr/>
          <p:nvPr/>
        </p:nvGrpSpPr>
        <p:grpSpPr>
          <a:xfrm>
            <a:off x="6244104" y="3481146"/>
            <a:ext cx="3540863" cy="472433"/>
            <a:chOff x="6244104" y="3481146"/>
            <a:chExt cx="3540863" cy="472433"/>
          </a:xfrm>
        </p:grpSpPr>
        <p:sp>
          <p:nvSpPr>
            <p:cNvPr id="24" name="矩形 23"/>
            <p:cNvSpPr/>
            <p:nvPr/>
          </p:nvSpPr>
          <p:spPr>
            <a:xfrm>
              <a:off x="6244104" y="3481146"/>
              <a:ext cx="3540863" cy="472433"/>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a:solidFill>
                  <a:prstClr val="white">
                    <a:lumMod val="95000"/>
                  </a:prstClr>
                </a:solidFill>
              </a:endParaRPr>
            </a:p>
          </p:txBody>
        </p:sp>
        <p:sp>
          <p:nvSpPr>
            <p:cNvPr id="25" name="TextBox 36"/>
            <p:cNvSpPr txBox="1"/>
            <p:nvPr/>
          </p:nvSpPr>
          <p:spPr>
            <a:xfrm>
              <a:off x="6297826" y="3564495"/>
              <a:ext cx="3391980" cy="315473"/>
            </a:xfrm>
            <a:prstGeom prst="rect">
              <a:avLst/>
            </a:prstGeom>
            <a:noFill/>
          </p:spPr>
          <p:txBody>
            <a:bodyPr wrap="square" lIns="68580" tIns="34291" rIns="68580" bIns="34291" rtlCol="0">
              <a:spAutoFit/>
            </a:bodyPr>
            <a:lstStyle/>
            <a:p>
              <a:pPr defTabSz="914273"/>
              <a:r>
                <a:rPr lang="zh-CN" altLang="en-US" sz="1600" dirty="0">
                  <a:solidFill>
                    <a:prstClr val="white">
                      <a:lumMod val="95000"/>
                    </a:prstClr>
                  </a:solidFill>
                  <a:latin typeface="微软雅黑" pitchFamily="34" charset="-122"/>
                  <a:ea typeface="微软雅黑" pitchFamily="34" charset="-122"/>
                  <a:sym typeface="微软雅黑" pitchFamily="34" charset="-122"/>
                </a:rPr>
                <a:t>在此添加您的小标签</a:t>
              </a:r>
              <a:endParaRPr lang="zh-CN" altLang="en-US" sz="1600" dirty="0">
                <a:solidFill>
                  <a:prstClr val="white">
                    <a:lumMod val="95000"/>
                  </a:prstClr>
                </a:solidFill>
              </a:endParaRPr>
            </a:p>
          </p:txBody>
        </p:sp>
      </p:grpSp>
      <p:grpSp>
        <p:nvGrpSpPr>
          <p:cNvPr id="26" name="组合 25"/>
          <p:cNvGrpSpPr/>
          <p:nvPr/>
        </p:nvGrpSpPr>
        <p:grpSpPr>
          <a:xfrm>
            <a:off x="6244101" y="4028934"/>
            <a:ext cx="4065183" cy="472433"/>
            <a:chOff x="6244101" y="4028934"/>
            <a:chExt cx="4065183" cy="472433"/>
          </a:xfrm>
        </p:grpSpPr>
        <p:sp>
          <p:nvSpPr>
            <p:cNvPr id="27" name="矩形 26"/>
            <p:cNvSpPr/>
            <p:nvPr/>
          </p:nvSpPr>
          <p:spPr>
            <a:xfrm>
              <a:off x="6244101" y="4028934"/>
              <a:ext cx="4065183" cy="472433"/>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a:solidFill>
                  <a:prstClr val="white">
                    <a:lumMod val="95000"/>
                  </a:prstClr>
                </a:solidFill>
              </a:endParaRPr>
            </a:p>
          </p:txBody>
        </p:sp>
        <p:sp>
          <p:nvSpPr>
            <p:cNvPr id="28" name="TextBox 38"/>
            <p:cNvSpPr txBox="1"/>
            <p:nvPr/>
          </p:nvSpPr>
          <p:spPr>
            <a:xfrm>
              <a:off x="6297825" y="4112284"/>
              <a:ext cx="3813297" cy="315473"/>
            </a:xfrm>
            <a:prstGeom prst="rect">
              <a:avLst/>
            </a:prstGeom>
            <a:noFill/>
          </p:spPr>
          <p:txBody>
            <a:bodyPr wrap="square" lIns="68580" tIns="34291" rIns="68580" bIns="34291" rtlCol="0">
              <a:spAutoFit/>
            </a:bodyPr>
            <a:lstStyle/>
            <a:p>
              <a:pPr defTabSz="914273"/>
              <a:r>
                <a:rPr lang="zh-CN" altLang="en-US" sz="1600" dirty="0">
                  <a:solidFill>
                    <a:prstClr val="white">
                      <a:lumMod val="95000"/>
                    </a:prstClr>
                  </a:solidFill>
                  <a:latin typeface="微软雅黑" pitchFamily="34" charset="-122"/>
                  <a:ea typeface="微软雅黑" pitchFamily="34" charset="-122"/>
                  <a:sym typeface="微软雅黑" pitchFamily="34" charset="-122"/>
                </a:rPr>
                <a:t>在此添加您的描述</a:t>
              </a:r>
              <a:endParaRPr lang="zh-CN" altLang="en-US" sz="1600" dirty="0">
                <a:solidFill>
                  <a:prstClr val="white">
                    <a:lumMod val="95000"/>
                  </a:prstClr>
                </a:solidFill>
              </a:endParaRPr>
            </a:p>
          </p:txBody>
        </p:sp>
      </p:grpSp>
      <p:grpSp>
        <p:nvGrpSpPr>
          <p:cNvPr id="29" name="组合 28"/>
          <p:cNvGrpSpPr/>
          <p:nvPr/>
        </p:nvGrpSpPr>
        <p:grpSpPr>
          <a:xfrm>
            <a:off x="6244102" y="1837778"/>
            <a:ext cx="3867020" cy="472433"/>
            <a:chOff x="6244102" y="1837778"/>
            <a:chExt cx="3867020" cy="472433"/>
          </a:xfrm>
        </p:grpSpPr>
        <p:sp>
          <p:nvSpPr>
            <p:cNvPr id="30" name="矩形 29"/>
            <p:cNvSpPr/>
            <p:nvPr/>
          </p:nvSpPr>
          <p:spPr>
            <a:xfrm>
              <a:off x="6244102" y="1837778"/>
              <a:ext cx="3867020" cy="472433"/>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a:solidFill>
                  <a:prstClr val="white">
                    <a:lumMod val="95000"/>
                  </a:prstClr>
                </a:solidFill>
              </a:endParaRPr>
            </a:p>
          </p:txBody>
        </p:sp>
        <p:sp>
          <p:nvSpPr>
            <p:cNvPr id="31" name="TextBox 40"/>
            <p:cNvSpPr txBox="1"/>
            <p:nvPr/>
          </p:nvSpPr>
          <p:spPr>
            <a:xfrm>
              <a:off x="6297824" y="1921128"/>
              <a:ext cx="3103105" cy="315473"/>
            </a:xfrm>
            <a:prstGeom prst="rect">
              <a:avLst/>
            </a:prstGeom>
            <a:noFill/>
          </p:spPr>
          <p:txBody>
            <a:bodyPr wrap="square" lIns="68580" tIns="34291" rIns="68580" bIns="34291" rtlCol="0">
              <a:spAutoFit/>
            </a:bodyPr>
            <a:lstStyle/>
            <a:p>
              <a:pPr defTabSz="914273"/>
              <a:r>
                <a:rPr lang="zh-CN" altLang="en-US" sz="1600" dirty="0">
                  <a:solidFill>
                    <a:prstClr val="white">
                      <a:lumMod val="95000"/>
                    </a:prstClr>
                  </a:solidFill>
                  <a:latin typeface="微软雅黑" pitchFamily="34" charset="-122"/>
                  <a:ea typeface="微软雅黑" pitchFamily="34" charset="-122"/>
                  <a:sym typeface="微软雅黑" pitchFamily="34" charset="-122"/>
                </a:rPr>
                <a:t>在此添加您的小标签</a:t>
              </a:r>
              <a:endParaRPr lang="zh-CN" altLang="en-US" sz="1600" dirty="0">
                <a:solidFill>
                  <a:prstClr val="white">
                    <a:lumMod val="95000"/>
                  </a:prstClr>
                </a:solidFill>
              </a:endParaRPr>
            </a:p>
          </p:txBody>
        </p:sp>
      </p:grpSp>
      <p:grpSp>
        <p:nvGrpSpPr>
          <p:cNvPr id="32" name="组合 31"/>
          <p:cNvGrpSpPr/>
          <p:nvPr/>
        </p:nvGrpSpPr>
        <p:grpSpPr>
          <a:xfrm>
            <a:off x="6244105" y="4576725"/>
            <a:ext cx="2742076" cy="472433"/>
            <a:chOff x="6244105" y="4576725"/>
            <a:chExt cx="2742076" cy="472433"/>
          </a:xfrm>
        </p:grpSpPr>
        <p:sp>
          <p:nvSpPr>
            <p:cNvPr id="33" name="矩形 32"/>
            <p:cNvSpPr/>
            <p:nvPr/>
          </p:nvSpPr>
          <p:spPr>
            <a:xfrm>
              <a:off x="6244105" y="4576725"/>
              <a:ext cx="2742076" cy="472433"/>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a:solidFill>
                  <a:prstClr val="white">
                    <a:lumMod val="95000"/>
                  </a:prstClr>
                </a:solidFill>
              </a:endParaRPr>
            </a:p>
          </p:txBody>
        </p:sp>
        <p:sp>
          <p:nvSpPr>
            <p:cNvPr id="34" name="TextBox 42"/>
            <p:cNvSpPr txBox="1"/>
            <p:nvPr/>
          </p:nvSpPr>
          <p:spPr>
            <a:xfrm>
              <a:off x="6297826" y="4642149"/>
              <a:ext cx="2433920" cy="315473"/>
            </a:xfrm>
            <a:prstGeom prst="rect">
              <a:avLst/>
            </a:prstGeom>
            <a:noFill/>
          </p:spPr>
          <p:txBody>
            <a:bodyPr wrap="square" lIns="68580" tIns="34291" rIns="68580" bIns="34291" rtlCol="0">
              <a:spAutoFit/>
            </a:bodyPr>
            <a:lstStyle/>
            <a:p>
              <a:pPr defTabSz="914273"/>
              <a:r>
                <a:rPr lang="zh-CN" altLang="en-US" sz="1600" dirty="0">
                  <a:solidFill>
                    <a:prstClr val="white">
                      <a:lumMod val="95000"/>
                    </a:prstClr>
                  </a:solidFill>
                  <a:latin typeface="微软雅黑" pitchFamily="34" charset="-122"/>
                  <a:ea typeface="微软雅黑" pitchFamily="34" charset="-122"/>
                  <a:sym typeface="微软雅黑" pitchFamily="34" charset="-122"/>
                </a:rPr>
                <a:t>在此添加您的小标签</a:t>
              </a:r>
              <a:endParaRPr lang="zh-CN" altLang="en-US" sz="1600" dirty="0">
                <a:solidFill>
                  <a:prstClr val="white">
                    <a:lumMod val="95000"/>
                  </a:prstClr>
                </a:solidFill>
              </a:endParaRPr>
            </a:p>
          </p:txBody>
        </p:sp>
      </p:grpSp>
      <p:sp>
        <p:nvSpPr>
          <p:cNvPr id="35" name="矩形 34"/>
          <p:cNvSpPr/>
          <p:nvPr/>
        </p:nvSpPr>
        <p:spPr>
          <a:xfrm>
            <a:off x="6167556" y="5369944"/>
            <a:ext cx="1140046" cy="379654"/>
          </a:xfrm>
          <a:prstGeom prst="rect">
            <a:avLst/>
          </a:prstGeom>
        </p:spPr>
        <p:txBody>
          <a:bodyPr wrap="none" lIns="91435" tIns="45719" rIns="91435" bIns="45719">
            <a:spAutoFit/>
          </a:bodyPr>
          <a:lstStyle/>
          <a:p>
            <a:pPr defTabSz="914273"/>
            <a:r>
              <a:rPr lang="zh-CN" altLang="en-US" sz="1867" b="1" dirty="0">
                <a:solidFill>
                  <a:srgbClr val="2280C3"/>
                </a:solidFill>
                <a:latin typeface="微软雅黑" pitchFamily="34" charset="-122"/>
                <a:ea typeface="微软雅黑" pitchFamily="34" charset="-122"/>
              </a:rPr>
              <a:t>添加标题</a:t>
            </a:r>
            <a:endParaRPr lang="en-US" altLang="zh-CN" sz="1867" b="1" dirty="0">
              <a:solidFill>
                <a:srgbClr val="2280C3"/>
              </a:solidFill>
              <a:latin typeface="微软雅黑" pitchFamily="34" charset="-122"/>
              <a:ea typeface="微软雅黑" pitchFamily="34" charset="-122"/>
            </a:endParaRPr>
          </a:p>
        </p:txBody>
      </p:sp>
      <p:sp>
        <p:nvSpPr>
          <p:cNvPr id="36" name="矩形 47"/>
          <p:cNvSpPr>
            <a:spLocks noChangeArrowheads="1"/>
          </p:cNvSpPr>
          <p:nvPr/>
        </p:nvSpPr>
        <p:spPr bwMode="auto">
          <a:xfrm>
            <a:off x="6153543" y="5753437"/>
            <a:ext cx="2272427" cy="757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5" tIns="45719" rIns="91435" bIns="45719">
            <a:spAutoFit/>
          </a:bodyPr>
          <a:lstStyle/>
          <a:p>
            <a:pPr defTabSz="914273">
              <a:lnSpc>
                <a:spcPct val="120000"/>
              </a:lnSpc>
              <a:spcBef>
                <a:spcPct val="0"/>
              </a:spcBef>
            </a:pPr>
            <a:r>
              <a:rPr lang="zh-CN" altLang="en-US" sz="1200" dirty="0">
                <a:solidFill>
                  <a:prstClr val="black">
                    <a:lumMod val="65000"/>
                    <a:lumOff val="35000"/>
                  </a:prst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37" name="矩形 36"/>
          <p:cNvSpPr/>
          <p:nvPr/>
        </p:nvSpPr>
        <p:spPr>
          <a:xfrm>
            <a:off x="8745757" y="5369944"/>
            <a:ext cx="1140046" cy="379654"/>
          </a:xfrm>
          <a:prstGeom prst="rect">
            <a:avLst/>
          </a:prstGeom>
        </p:spPr>
        <p:txBody>
          <a:bodyPr wrap="none" lIns="91435" tIns="45719" rIns="91435" bIns="45719">
            <a:spAutoFit/>
          </a:bodyPr>
          <a:lstStyle/>
          <a:p>
            <a:pPr defTabSz="914273"/>
            <a:r>
              <a:rPr lang="zh-CN" altLang="en-US" sz="1867" b="1" dirty="0">
                <a:solidFill>
                  <a:srgbClr val="873DAB"/>
                </a:solidFill>
                <a:latin typeface="微软雅黑" pitchFamily="34" charset="-122"/>
                <a:ea typeface="微软雅黑" pitchFamily="34" charset="-122"/>
              </a:rPr>
              <a:t>添加标题</a:t>
            </a:r>
            <a:endParaRPr lang="en-US" altLang="zh-CN" sz="1867" b="1" dirty="0">
              <a:solidFill>
                <a:srgbClr val="873DAB"/>
              </a:solidFill>
              <a:latin typeface="微软雅黑" pitchFamily="34" charset="-122"/>
              <a:ea typeface="微软雅黑" pitchFamily="34" charset="-122"/>
            </a:endParaRPr>
          </a:p>
        </p:txBody>
      </p:sp>
      <p:sp>
        <p:nvSpPr>
          <p:cNvPr id="38" name="矩形 37"/>
          <p:cNvSpPr>
            <a:spLocks noChangeArrowheads="1"/>
          </p:cNvSpPr>
          <p:nvPr/>
        </p:nvSpPr>
        <p:spPr bwMode="auto">
          <a:xfrm>
            <a:off x="8731744" y="5753437"/>
            <a:ext cx="2272427" cy="757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5" tIns="45719" rIns="91435" bIns="45719">
            <a:spAutoFit/>
          </a:bodyPr>
          <a:lstStyle/>
          <a:p>
            <a:pPr defTabSz="914273">
              <a:lnSpc>
                <a:spcPct val="120000"/>
              </a:lnSpc>
              <a:spcBef>
                <a:spcPct val="0"/>
              </a:spcBef>
            </a:pPr>
            <a:r>
              <a:rPr lang="zh-CN" altLang="en-US" sz="1200" dirty="0">
                <a:solidFill>
                  <a:prstClr val="black">
                    <a:lumMod val="65000"/>
                    <a:lumOff val="35000"/>
                  </a:prst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Tree>
    <p:extLst>
      <p:ext uri="{BB962C8B-B14F-4D97-AF65-F5344CB8AC3E}">
        <p14:creationId xmlns:p14="http://schemas.microsoft.com/office/powerpoint/2010/main" val="105476613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250"/>
                                        <p:tgtEl>
                                          <p:spTgt spid="14"/>
                                        </p:tgtEl>
                                      </p:cBhvr>
                                    </p:animEffect>
                                    <p:anim calcmode="lin" valueType="num">
                                      <p:cBhvr>
                                        <p:cTn id="8" dur="1250" fill="hold"/>
                                        <p:tgtEl>
                                          <p:spTgt spid="14"/>
                                        </p:tgtEl>
                                        <p:attrNameLst>
                                          <p:attrName>ppt_x</p:attrName>
                                        </p:attrNameLst>
                                      </p:cBhvr>
                                      <p:tavLst>
                                        <p:tav tm="0">
                                          <p:val>
                                            <p:strVal val="#ppt_x"/>
                                          </p:val>
                                        </p:tav>
                                        <p:tav tm="100000">
                                          <p:val>
                                            <p:strVal val="#ppt_x"/>
                                          </p:val>
                                        </p:tav>
                                      </p:tavLst>
                                    </p:anim>
                                    <p:anim calcmode="lin" valueType="num">
                                      <p:cBhvr>
                                        <p:cTn id="9" dur="1125" decel="100000" fill="hold"/>
                                        <p:tgtEl>
                                          <p:spTgt spid="14"/>
                                        </p:tgtEl>
                                        <p:attrNameLst>
                                          <p:attrName>ppt_y</p:attrName>
                                        </p:attrNameLst>
                                      </p:cBhvr>
                                      <p:tavLst>
                                        <p:tav tm="0">
                                          <p:val>
                                            <p:strVal val="#ppt_y+1"/>
                                          </p:val>
                                        </p:tav>
                                        <p:tav tm="100000">
                                          <p:val>
                                            <p:strVal val="#ppt_y-.03"/>
                                          </p:val>
                                        </p:tav>
                                      </p:tavLst>
                                    </p:anim>
                                    <p:anim calcmode="lin" valueType="num">
                                      <p:cBhvr>
                                        <p:cTn id="10" dur="125" accel="100000" fill="hold">
                                          <p:stCondLst>
                                            <p:cond delay="1125"/>
                                          </p:stCondLst>
                                        </p:cTn>
                                        <p:tgtEl>
                                          <p:spTgt spid="14"/>
                                        </p:tgtEl>
                                        <p:attrNameLst>
                                          <p:attrName>ppt_y</p:attrName>
                                        </p:attrNameLst>
                                      </p:cBhvr>
                                      <p:tavLst>
                                        <p:tav tm="0">
                                          <p:val>
                                            <p:strVal val="#ppt_y-.03"/>
                                          </p:val>
                                        </p:tav>
                                        <p:tav tm="100000">
                                          <p:val>
                                            <p:strVal val="#ppt_y"/>
                                          </p:val>
                                        </p:tav>
                                      </p:tavLst>
                                    </p:anim>
                                  </p:childTnLst>
                                </p:cTn>
                              </p:par>
                            </p:childTnLst>
                          </p:cTn>
                        </p:par>
                        <p:par>
                          <p:cTn id="11" fill="hold">
                            <p:stCondLst>
                              <p:cond delay="1250"/>
                            </p:stCondLst>
                            <p:childTnLst>
                              <p:par>
                                <p:cTn id="12" presetID="22" presetClass="entr" presetSubtype="8" fill="hold"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left)">
                                      <p:cBhvr>
                                        <p:cTn id="14" dur="500"/>
                                        <p:tgtEl>
                                          <p:spTgt spid="29"/>
                                        </p:tgtEl>
                                      </p:cBhvr>
                                    </p:animEffect>
                                  </p:childTnLst>
                                </p:cTn>
                              </p:par>
                              <p:par>
                                <p:cTn id="15" presetID="22" presetClass="entr" presetSubtype="8"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par>
                                <p:cTn id="18" presetID="22" presetClass="entr" presetSubtype="8" fill="hold" nodeType="withEffect">
                                  <p:stCondLst>
                                    <p:cond delay="500"/>
                                  </p:stCondLst>
                                  <p:childTnLst>
                                    <p:set>
                                      <p:cBhvr>
                                        <p:cTn id="19" dur="1" fill="hold">
                                          <p:stCondLst>
                                            <p:cond delay="0"/>
                                          </p:stCondLst>
                                        </p:cTn>
                                        <p:tgtEl>
                                          <p:spTgt spid="20"/>
                                        </p:tgtEl>
                                        <p:attrNameLst>
                                          <p:attrName>style.visibility</p:attrName>
                                        </p:attrNameLst>
                                      </p:cBhvr>
                                      <p:to>
                                        <p:strVal val="visible"/>
                                      </p:to>
                                    </p:set>
                                    <p:animEffect transition="in" filter="wipe(left)">
                                      <p:cBhvr>
                                        <p:cTn id="20" dur="500"/>
                                        <p:tgtEl>
                                          <p:spTgt spid="20"/>
                                        </p:tgtEl>
                                      </p:cBhvr>
                                    </p:animEffect>
                                  </p:childTnLst>
                                </p:cTn>
                              </p:par>
                              <p:par>
                                <p:cTn id="21" presetID="22" presetClass="entr" presetSubtype="8" fill="hold" nodeType="withEffect">
                                  <p:stCondLst>
                                    <p:cond delay="75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par>
                                <p:cTn id="24" presetID="22" presetClass="entr" presetSubtype="8" fill="hold" nodeType="withEffect">
                                  <p:stCondLst>
                                    <p:cond delay="1000"/>
                                  </p:stCondLst>
                                  <p:childTnLst>
                                    <p:set>
                                      <p:cBhvr>
                                        <p:cTn id="25" dur="1" fill="hold">
                                          <p:stCondLst>
                                            <p:cond delay="0"/>
                                          </p:stCondLst>
                                        </p:cTn>
                                        <p:tgtEl>
                                          <p:spTgt spid="26"/>
                                        </p:tgtEl>
                                        <p:attrNameLst>
                                          <p:attrName>style.visibility</p:attrName>
                                        </p:attrNameLst>
                                      </p:cBhvr>
                                      <p:to>
                                        <p:strVal val="visible"/>
                                      </p:to>
                                    </p:set>
                                    <p:animEffect transition="in" filter="wipe(left)">
                                      <p:cBhvr>
                                        <p:cTn id="26" dur="500"/>
                                        <p:tgtEl>
                                          <p:spTgt spid="26"/>
                                        </p:tgtEl>
                                      </p:cBhvr>
                                    </p:animEffect>
                                  </p:childTnLst>
                                </p:cTn>
                              </p:par>
                              <p:par>
                                <p:cTn id="27" presetID="22" presetClass="entr" presetSubtype="8" fill="hold" nodeType="withEffect">
                                  <p:stCondLst>
                                    <p:cond delay="1250"/>
                                  </p:stCondLst>
                                  <p:childTnLst>
                                    <p:set>
                                      <p:cBhvr>
                                        <p:cTn id="28" dur="1" fill="hold">
                                          <p:stCondLst>
                                            <p:cond delay="0"/>
                                          </p:stCondLst>
                                        </p:cTn>
                                        <p:tgtEl>
                                          <p:spTgt spid="32"/>
                                        </p:tgtEl>
                                        <p:attrNameLst>
                                          <p:attrName>style.visibility</p:attrName>
                                        </p:attrNameLst>
                                      </p:cBhvr>
                                      <p:to>
                                        <p:strVal val="visible"/>
                                      </p:to>
                                    </p:set>
                                    <p:animEffect transition="in" filter="wipe(left)">
                                      <p:cBhvr>
                                        <p:cTn id="29" dur="500"/>
                                        <p:tgtEl>
                                          <p:spTgt spid="32"/>
                                        </p:tgtEl>
                                      </p:cBhvr>
                                    </p:animEffect>
                                  </p:childTnLst>
                                </p:cTn>
                              </p:par>
                            </p:childTnLst>
                          </p:cTn>
                        </p:par>
                        <p:par>
                          <p:cTn id="30" fill="hold">
                            <p:stCondLst>
                              <p:cond delay="3000"/>
                            </p:stCondLst>
                            <p:childTnLst>
                              <p:par>
                                <p:cTn id="31" presetID="12" presetClass="entr" presetSubtype="4" fill="hold" grpId="0" nodeType="afterEffect">
                                  <p:stCondLst>
                                    <p:cond delay="500"/>
                                  </p:stCondLst>
                                  <p:childTnLst>
                                    <p:set>
                                      <p:cBhvr>
                                        <p:cTn id="32" dur="1" fill="hold">
                                          <p:stCondLst>
                                            <p:cond delay="0"/>
                                          </p:stCondLst>
                                        </p:cTn>
                                        <p:tgtEl>
                                          <p:spTgt spid="35"/>
                                        </p:tgtEl>
                                        <p:attrNameLst>
                                          <p:attrName>style.visibility</p:attrName>
                                        </p:attrNameLst>
                                      </p:cBhvr>
                                      <p:to>
                                        <p:strVal val="visible"/>
                                      </p:to>
                                    </p:set>
                                    <p:anim calcmode="lin" valueType="num">
                                      <p:cBhvr additive="base">
                                        <p:cTn id="33" dur="500"/>
                                        <p:tgtEl>
                                          <p:spTgt spid="35"/>
                                        </p:tgtEl>
                                        <p:attrNameLst>
                                          <p:attrName>ppt_y</p:attrName>
                                        </p:attrNameLst>
                                      </p:cBhvr>
                                      <p:tavLst>
                                        <p:tav tm="0">
                                          <p:val>
                                            <p:strVal val="#ppt_y+#ppt_h*1.125000"/>
                                          </p:val>
                                        </p:tav>
                                        <p:tav tm="100000">
                                          <p:val>
                                            <p:strVal val="#ppt_y"/>
                                          </p:val>
                                        </p:tav>
                                      </p:tavLst>
                                    </p:anim>
                                    <p:animEffect transition="in" filter="wipe(up)">
                                      <p:cBhvr>
                                        <p:cTn id="34" dur="500"/>
                                        <p:tgtEl>
                                          <p:spTgt spid="35"/>
                                        </p:tgtEl>
                                      </p:cBhvr>
                                    </p:animEffect>
                                  </p:childTnLst>
                                </p:cTn>
                              </p:par>
                              <p:par>
                                <p:cTn id="35" presetID="12" presetClass="entr" presetSubtype="4" fill="hold" grpId="0" nodeType="withEffect">
                                  <p:stCondLst>
                                    <p:cond delay="50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p:tgtEl>
                                          <p:spTgt spid="37"/>
                                        </p:tgtEl>
                                        <p:attrNameLst>
                                          <p:attrName>ppt_y</p:attrName>
                                        </p:attrNameLst>
                                      </p:cBhvr>
                                      <p:tavLst>
                                        <p:tav tm="0">
                                          <p:val>
                                            <p:strVal val="#ppt_y+#ppt_h*1.125000"/>
                                          </p:val>
                                        </p:tav>
                                        <p:tav tm="100000">
                                          <p:val>
                                            <p:strVal val="#ppt_y"/>
                                          </p:val>
                                        </p:tav>
                                      </p:tavLst>
                                    </p:anim>
                                    <p:animEffect transition="in" filter="wipe(up)">
                                      <p:cBhvr>
                                        <p:cTn id="38" dur="500"/>
                                        <p:tgtEl>
                                          <p:spTgt spid="37"/>
                                        </p:tgtEl>
                                      </p:cBhvr>
                                    </p:animEffect>
                                  </p:childTnLst>
                                </p:cTn>
                              </p:par>
                              <p:par>
                                <p:cTn id="39" presetID="12" presetClass="entr" presetSubtype="4" fill="hold" grpId="0" nodeType="withEffect">
                                  <p:stCondLst>
                                    <p:cond delay="750"/>
                                  </p:stCondLst>
                                  <p:childTnLst>
                                    <p:set>
                                      <p:cBhvr>
                                        <p:cTn id="40" dur="1" fill="hold">
                                          <p:stCondLst>
                                            <p:cond delay="0"/>
                                          </p:stCondLst>
                                        </p:cTn>
                                        <p:tgtEl>
                                          <p:spTgt spid="36"/>
                                        </p:tgtEl>
                                        <p:attrNameLst>
                                          <p:attrName>style.visibility</p:attrName>
                                        </p:attrNameLst>
                                      </p:cBhvr>
                                      <p:to>
                                        <p:strVal val="visible"/>
                                      </p:to>
                                    </p:set>
                                    <p:anim calcmode="lin" valueType="num">
                                      <p:cBhvr additive="base">
                                        <p:cTn id="41" dur="500"/>
                                        <p:tgtEl>
                                          <p:spTgt spid="36"/>
                                        </p:tgtEl>
                                        <p:attrNameLst>
                                          <p:attrName>ppt_y</p:attrName>
                                        </p:attrNameLst>
                                      </p:cBhvr>
                                      <p:tavLst>
                                        <p:tav tm="0">
                                          <p:val>
                                            <p:strVal val="#ppt_y+#ppt_h*1.125000"/>
                                          </p:val>
                                        </p:tav>
                                        <p:tav tm="100000">
                                          <p:val>
                                            <p:strVal val="#ppt_y"/>
                                          </p:val>
                                        </p:tav>
                                      </p:tavLst>
                                    </p:anim>
                                    <p:animEffect transition="in" filter="wipe(up)">
                                      <p:cBhvr>
                                        <p:cTn id="42" dur="500"/>
                                        <p:tgtEl>
                                          <p:spTgt spid="36"/>
                                        </p:tgtEl>
                                      </p:cBhvr>
                                    </p:animEffect>
                                  </p:childTnLst>
                                </p:cTn>
                              </p:par>
                              <p:par>
                                <p:cTn id="43" presetID="12" presetClass="entr" presetSubtype="4" fill="hold" grpId="0" nodeType="withEffect">
                                  <p:stCondLst>
                                    <p:cond delay="750"/>
                                  </p:stCondLst>
                                  <p:childTnLst>
                                    <p:set>
                                      <p:cBhvr>
                                        <p:cTn id="44" dur="1" fill="hold">
                                          <p:stCondLst>
                                            <p:cond delay="0"/>
                                          </p:stCondLst>
                                        </p:cTn>
                                        <p:tgtEl>
                                          <p:spTgt spid="38"/>
                                        </p:tgtEl>
                                        <p:attrNameLst>
                                          <p:attrName>style.visibility</p:attrName>
                                        </p:attrNameLst>
                                      </p:cBhvr>
                                      <p:to>
                                        <p:strVal val="visible"/>
                                      </p:to>
                                    </p:set>
                                    <p:anim calcmode="lin" valueType="num">
                                      <p:cBhvr additive="base">
                                        <p:cTn id="45" dur="500"/>
                                        <p:tgtEl>
                                          <p:spTgt spid="38"/>
                                        </p:tgtEl>
                                        <p:attrNameLst>
                                          <p:attrName>ppt_y</p:attrName>
                                        </p:attrNameLst>
                                      </p:cBhvr>
                                      <p:tavLst>
                                        <p:tav tm="0">
                                          <p:val>
                                            <p:strVal val="#ppt_y+#ppt_h*1.125000"/>
                                          </p:val>
                                        </p:tav>
                                        <p:tav tm="100000">
                                          <p:val>
                                            <p:strVal val="#ppt_y"/>
                                          </p:val>
                                        </p:tav>
                                      </p:tavLst>
                                    </p:anim>
                                    <p:animEffect transition="in" filter="wipe(up)">
                                      <p:cBhvr>
                                        <p:cTn id="4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47"/>
          <p:cNvSpPr>
            <a:spLocks noChangeAspect="1" noChangeArrowheads="1"/>
          </p:cNvSpPr>
          <p:nvPr/>
        </p:nvSpPr>
        <p:spPr bwMode="auto">
          <a:xfrm>
            <a:off x="1063022" y="1658057"/>
            <a:ext cx="4293741" cy="2187716"/>
          </a:xfrm>
          <a:prstGeom prst="rect">
            <a:avLst/>
          </a:prstGeom>
          <a:blipFill dpi="0" rotWithShape="1">
            <a:blip r:embed="rId7" cstate="email">
              <a:extLst>
                <a:ext uri="{28A0092B-C50C-407E-A947-70E740481C1C}">
                  <a14:useLocalDpi xmlns:a14="http://schemas.microsoft.com/office/drawing/2010/main"/>
                </a:ext>
              </a:extLst>
            </a:blip>
            <a:srcRect/>
            <a:stretch>
              <a:fillRect/>
            </a:stretch>
          </a:blipFill>
          <a:ln>
            <a:noFill/>
          </a:ln>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a:solidFill>
                <a:srgbClr val="FFFFFF"/>
              </a:solidFill>
              <a:sym typeface="微软雅黑" pitchFamily="34" charset="-122"/>
            </a:endParaRPr>
          </a:p>
        </p:txBody>
      </p:sp>
      <p:sp>
        <p:nvSpPr>
          <p:cNvPr id="41" name="矩形 1"/>
          <p:cNvSpPr>
            <a:spLocks noChangeArrowheads="1"/>
          </p:cNvSpPr>
          <p:nvPr/>
        </p:nvSpPr>
        <p:spPr bwMode="auto">
          <a:xfrm>
            <a:off x="6099430" y="1658057"/>
            <a:ext cx="5053252" cy="2187716"/>
          </a:xfrm>
          <a:prstGeom prst="rect">
            <a:avLst/>
          </a:prstGeom>
          <a:solidFill>
            <a:srgbClr val="2280C3"/>
          </a:solid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a:solidFill>
                <a:srgbClr val="FF8607"/>
              </a:solidFill>
              <a:sym typeface="微软雅黑" pitchFamily="34" charset="-122"/>
            </a:endParaRPr>
          </a:p>
        </p:txBody>
      </p:sp>
      <p:sp>
        <p:nvSpPr>
          <p:cNvPr id="42" name="矩形 59"/>
          <p:cNvSpPr>
            <a:spLocks noChangeArrowheads="1"/>
          </p:cNvSpPr>
          <p:nvPr/>
        </p:nvSpPr>
        <p:spPr bwMode="auto">
          <a:xfrm>
            <a:off x="1063022" y="4431234"/>
            <a:ext cx="4293741" cy="2187716"/>
          </a:xfrm>
          <a:prstGeom prst="rect">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a:solidFill>
                <a:srgbClr val="FFFFFF"/>
              </a:solidFill>
              <a:sym typeface="微软雅黑" pitchFamily="34" charset="-122"/>
            </a:endParaRPr>
          </a:p>
        </p:txBody>
      </p:sp>
      <p:grpSp>
        <p:nvGrpSpPr>
          <p:cNvPr id="43" name="组合 42"/>
          <p:cNvGrpSpPr/>
          <p:nvPr/>
        </p:nvGrpSpPr>
        <p:grpSpPr>
          <a:xfrm>
            <a:off x="5708214" y="2360699"/>
            <a:ext cx="782431" cy="782431"/>
            <a:chOff x="4644009" y="1703896"/>
            <a:chExt cx="573732" cy="573732"/>
          </a:xfrm>
        </p:grpSpPr>
        <p:sp>
          <p:nvSpPr>
            <p:cNvPr id="44" name="椭圆 43"/>
            <p:cNvSpPr/>
            <p:nvPr/>
          </p:nvSpPr>
          <p:spPr>
            <a:xfrm>
              <a:off x="4644009" y="1703896"/>
              <a:ext cx="573732" cy="573732"/>
            </a:xfrm>
            <a:prstGeom prst="ellipse">
              <a:avLst/>
            </a:prstGeom>
            <a:solidFill>
              <a:srgbClr val="2280C3"/>
            </a:solidFill>
            <a:ln w="25400">
              <a:solidFill>
                <a:srgbClr val="F4F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右箭头 44"/>
            <p:cNvSpPr/>
            <p:nvPr/>
          </p:nvSpPr>
          <p:spPr>
            <a:xfrm>
              <a:off x="4860032" y="1860175"/>
              <a:ext cx="216024" cy="261173"/>
            </a:xfrm>
            <a:prstGeom prst="rightArrow">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1"/>
          <p:cNvSpPr>
            <a:spLocks noChangeArrowheads="1"/>
          </p:cNvSpPr>
          <p:nvPr/>
        </p:nvSpPr>
        <p:spPr bwMode="auto">
          <a:xfrm>
            <a:off x="6099430" y="4431234"/>
            <a:ext cx="5053252" cy="2187716"/>
          </a:xfrm>
          <a:prstGeom prst="rect">
            <a:avLst/>
          </a:prstGeom>
          <a:solidFill>
            <a:srgbClr val="873DAB"/>
          </a:solid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a:solidFill>
                <a:srgbClr val="FF8607"/>
              </a:solidFill>
              <a:sym typeface="微软雅黑" pitchFamily="34" charset="-122"/>
            </a:endParaRPr>
          </a:p>
        </p:txBody>
      </p:sp>
      <p:grpSp>
        <p:nvGrpSpPr>
          <p:cNvPr id="47" name="组合 46"/>
          <p:cNvGrpSpPr/>
          <p:nvPr/>
        </p:nvGrpSpPr>
        <p:grpSpPr>
          <a:xfrm>
            <a:off x="5708214" y="5133876"/>
            <a:ext cx="782431" cy="782431"/>
            <a:chOff x="4644009" y="1703896"/>
            <a:chExt cx="573732" cy="573732"/>
          </a:xfrm>
        </p:grpSpPr>
        <p:sp>
          <p:nvSpPr>
            <p:cNvPr id="48" name="椭圆 47"/>
            <p:cNvSpPr/>
            <p:nvPr/>
          </p:nvSpPr>
          <p:spPr>
            <a:xfrm>
              <a:off x="4644009" y="1703896"/>
              <a:ext cx="573732" cy="573732"/>
            </a:xfrm>
            <a:prstGeom prst="ellipse">
              <a:avLst/>
            </a:prstGeom>
            <a:solidFill>
              <a:srgbClr val="873DAB"/>
            </a:solidFill>
            <a:ln w="25400">
              <a:solidFill>
                <a:srgbClr val="F4F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右箭头 48"/>
            <p:cNvSpPr/>
            <p:nvPr/>
          </p:nvSpPr>
          <p:spPr>
            <a:xfrm>
              <a:off x="4860032" y="1860175"/>
              <a:ext cx="216024" cy="261173"/>
            </a:xfrm>
            <a:prstGeom prst="rightArrow">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TextBox 16"/>
          <p:cNvSpPr txBox="1"/>
          <p:nvPr/>
        </p:nvSpPr>
        <p:spPr bwMode="auto">
          <a:xfrm>
            <a:off x="6699789" y="2425741"/>
            <a:ext cx="4302991" cy="1708160"/>
          </a:xfrm>
          <a:prstGeom prst="rect">
            <a:avLst/>
          </a:prstGeom>
          <a:noFill/>
        </p:spPr>
        <p:txBody>
          <a:bodyPr wrap="square">
            <a:spAutoFit/>
          </a:bodyPr>
          <a:lstStyle/>
          <a:p>
            <a:pPr>
              <a:lnSpc>
                <a:spcPct val="150000"/>
              </a:lnSpc>
            </a:pPr>
            <a:r>
              <a:rPr lang="zh-CN" altLang="en-US" sz="1400" dirty="0">
                <a:solidFill>
                  <a:srgbClr val="FFFFFF"/>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a:t>
            </a:r>
            <a:r>
              <a:rPr lang="zh-CN" altLang="en-US" sz="1400" dirty="0" smtClean="0">
                <a:solidFill>
                  <a:srgbClr val="FFFFFF"/>
                </a:solidFill>
                <a:latin typeface="微软雅黑" panose="020B0503020204020204" pitchFamily="34" charset="-122"/>
                <a:ea typeface="微软雅黑" panose="020B0503020204020204" pitchFamily="34" charset="-122"/>
              </a:rPr>
              <a:t>概述这里输入简单的文字概述这里输入简单文字概述简单的文字概述这里输入简单的文字概述</a:t>
            </a:r>
          </a:p>
          <a:p>
            <a:pPr>
              <a:lnSpc>
                <a:spcPct val="150000"/>
              </a:lnSpc>
            </a:pPr>
            <a:endParaRPr lang="zh-CN" altLang="en-US" sz="1400" dirty="0">
              <a:solidFill>
                <a:srgbClr val="FFFFFF"/>
              </a:solidFill>
              <a:latin typeface="微软雅黑" panose="020B0503020204020204" pitchFamily="34" charset="-122"/>
              <a:ea typeface="微软雅黑" panose="020B0503020204020204" pitchFamily="34" charset="-122"/>
            </a:endParaRPr>
          </a:p>
        </p:txBody>
      </p:sp>
      <p:sp>
        <p:nvSpPr>
          <p:cNvPr id="51" name="矩形 50"/>
          <p:cNvSpPr/>
          <p:nvPr/>
        </p:nvSpPr>
        <p:spPr bwMode="auto">
          <a:xfrm>
            <a:off x="7519321" y="1789671"/>
            <a:ext cx="2393350" cy="523220"/>
          </a:xfrm>
          <a:prstGeom prst="rect">
            <a:avLst/>
          </a:prstGeom>
          <a:solidFill>
            <a:srgbClr val="FFFFFF"/>
          </a:solidFill>
        </p:spPr>
        <p:txBody>
          <a:bodyPr wrap="square">
            <a:spAutoFit/>
          </a:bodyPr>
          <a:lstStyle/>
          <a:p>
            <a:pPr fontAlgn="auto">
              <a:spcBef>
                <a:spcPts val="0"/>
              </a:spcBef>
              <a:spcAft>
                <a:spcPts val="0"/>
              </a:spcAft>
              <a:defRPr/>
            </a:pPr>
            <a:r>
              <a:rPr lang="zh-CN" altLang="en-US" sz="2800" b="1" dirty="0" smtClean="0">
                <a:solidFill>
                  <a:srgbClr val="2280C3"/>
                </a:solidFill>
                <a:latin typeface="微软雅黑" panose="020B0503020204020204" pitchFamily="34" charset="-122"/>
                <a:ea typeface="微软雅黑" panose="020B0503020204020204" pitchFamily="34" charset="-122"/>
              </a:rPr>
              <a:t>输入相关标题</a:t>
            </a:r>
            <a:endParaRPr lang="zh-CN" altLang="en-US" sz="2800" b="1" dirty="0">
              <a:solidFill>
                <a:srgbClr val="2280C3"/>
              </a:solidFill>
              <a:latin typeface="微软雅黑" panose="020B0503020204020204" pitchFamily="34" charset="-122"/>
              <a:ea typeface="微软雅黑" panose="020B0503020204020204" pitchFamily="34" charset="-122"/>
            </a:endParaRPr>
          </a:p>
        </p:txBody>
      </p:sp>
      <p:sp>
        <p:nvSpPr>
          <p:cNvPr id="52" name="TextBox 16"/>
          <p:cNvSpPr txBox="1"/>
          <p:nvPr/>
        </p:nvSpPr>
        <p:spPr bwMode="auto">
          <a:xfrm>
            <a:off x="6733943" y="5208115"/>
            <a:ext cx="4302991" cy="1708160"/>
          </a:xfrm>
          <a:prstGeom prst="rect">
            <a:avLst/>
          </a:prstGeom>
          <a:noFill/>
        </p:spPr>
        <p:txBody>
          <a:bodyPr wrap="square">
            <a:spAutoFit/>
          </a:bodyPr>
          <a:lstStyle/>
          <a:p>
            <a:pPr>
              <a:lnSpc>
                <a:spcPct val="150000"/>
              </a:lnSpc>
            </a:pPr>
            <a:r>
              <a:rPr lang="zh-CN" altLang="en-US" sz="1400" dirty="0">
                <a:solidFill>
                  <a:srgbClr val="FFFFFF"/>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a:t>
            </a:r>
            <a:r>
              <a:rPr lang="zh-CN" altLang="en-US" sz="1400" dirty="0" smtClean="0">
                <a:solidFill>
                  <a:srgbClr val="FFFFFF"/>
                </a:solidFill>
                <a:latin typeface="微软雅黑" panose="020B0503020204020204" pitchFamily="34" charset="-122"/>
                <a:ea typeface="微软雅黑" panose="020B0503020204020204" pitchFamily="34" charset="-122"/>
              </a:rPr>
              <a:t>概述这里输入简单的文字概述这里输入简单文字概述简单的文字概述这里输入简单的文字概述</a:t>
            </a:r>
          </a:p>
          <a:p>
            <a:pPr>
              <a:lnSpc>
                <a:spcPct val="150000"/>
              </a:lnSpc>
            </a:pPr>
            <a:endParaRPr lang="zh-CN" altLang="en-US" sz="1400" dirty="0">
              <a:solidFill>
                <a:srgbClr val="FFFFFF"/>
              </a:solidFill>
              <a:latin typeface="微软雅黑" panose="020B0503020204020204" pitchFamily="34" charset="-122"/>
              <a:ea typeface="微软雅黑" panose="020B0503020204020204" pitchFamily="34" charset="-122"/>
            </a:endParaRPr>
          </a:p>
        </p:txBody>
      </p:sp>
      <p:sp>
        <p:nvSpPr>
          <p:cNvPr id="53" name="矩形 52"/>
          <p:cNvSpPr/>
          <p:nvPr/>
        </p:nvSpPr>
        <p:spPr bwMode="auto">
          <a:xfrm>
            <a:off x="7553475" y="4572045"/>
            <a:ext cx="2393350" cy="523220"/>
          </a:xfrm>
          <a:prstGeom prst="rect">
            <a:avLst/>
          </a:prstGeom>
          <a:solidFill>
            <a:srgbClr val="FFFFFF"/>
          </a:solidFill>
        </p:spPr>
        <p:txBody>
          <a:bodyPr wrap="square">
            <a:spAutoFit/>
          </a:bodyPr>
          <a:lstStyle/>
          <a:p>
            <a:pPr fontAlgn="auto">
              <a:spcBef>
                <a:spcPts val="0"/>
              </a:spcBef>
              <a:spcAft>
                <a:spcPts val="0"/>
              </a:spcAft>
              <a:defRPr/>
            </a:pPr>
            <a:r>
              <a:rPr lang="zh-CN" altLang="en-US" sz="2800" b="1" dirty="0" smtClean="0">
                <a:solidFill>
                  <a:srgbClr val="873DAB"/>
                </a:solidFill>
                <a:latin typeface="微软雅黑" panose="020B0503020204020204" pitchFamily="34" charset="-122"/>
                <a:ea typeface="微软雅黑" panose="020B0503020204020204" pitchFamily="34" charset="-122"/>
              </a:rPr>
              <a:t>输入相关标题</a:t>
            </a:r>
            <a:endParaRPr lang="zh-CN" altLang="en-US" sz="2800" b="1" dirty="0">
              <a:solidFill>
                <a:srgbClr val="873DAB"/>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2888639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3400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750" fill="hold"/>
                                        <p:tgtEl>
                                          <p:spTgt spid="40"/>
                                        </p:tgtEl>
                                        <p:attrNameLst>
                                          <p:attrName>ppt_x</p:attrName>
                                        </p:attrNameLst>
                                      </p:cBhvr>
                                      <p:tavLst>
                                        <p:tav tm="0">
                                          <p:val>
                                            <p:strVal val="0-#ppt_w/2"/>
                                          </p:val>
                                        </p:tav>
                                        <p:tav tm="100000">
                                          <p:val>
                                            <p:strVal val="#ppt_x"/>
                                          </p:val>
                                        </p:tav>
                                      </p:tavLst>
                                    </p:anim>
                                    <p:anim calcmode="lin" valueType="num">
                                      <p:cBhvr additive="base">
                                        <p:cTn id="8" dur="750" fill="hold"/>
                                        <p:tgtEl>
                                          <p:spTgt spid="40"/>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500" fill="hold"/>
                                        <p:tgtEl>
                                          <p:spTgt spid="43"/>
                                        </p:tgtEl>
                                        <p:attrNameLst>
                                          <p:attrName>ppt_x</p:attrName>
                                        </p:attrNameLst>
                                      </p:cBhvr>
                                      <p:tavLst>
                                        <p:tav tm="0">
                                          <p:val>
                                            <p:strVal val="0-#ppt_w/2"/>
                                          </p:val>
                                        </p:tav>
                                        <p:tav tm="100000">
                                          <p:val>
                                            <p:strVal val="#ppt_x"/>
                                          </p:val>
                                        </p:tav>
                                      </p:tavLst>
                                    </p:anim>
                                    <p:anim calcmode="lin" valueType="num">
                                      <p:cBhvr additive="base">
                                        <p:cTn id="13" dur="500" fill="hold"/>
                                        <p:tgtEl>
                                          <p:spTgt spid="43"/>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1750"/>
                            </p:stCondLst>
                            <p:childTnLst>
                              <p:par>
                                <p:cTn id="19" presetID="47" presetClass="entr" presetSubtype="0"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1000"/>
                                        <p:tgtEl>
                                          <p:spTgt spid="51"/>
                                        </p:tgtEl>
                                      </p:cBhvr>
                                    </p:animEffect>
                                    <p:anim calcmode="lin" valueType="num">
                                      <p:cBhvr>
                                        <p:cTn id="22" dur="1000" fill="hold"/>
                                        <p:tgtEl>
                                          <p:spTgt spid="51"/>
                                        </p:tgtEl>
                                        <p:attrNameLst>
                                          <p:attrName>ppt_x</p:attrName>
                                        </p:attrNameLst>
                                      </p:cBhvr>
                                      <p:tavLst>
                                        <p:tav tm="0">
                                          <p:val>
                                            <p:strVal val="#ppt_x"/>
                                          </p:val>
                                        </p:tav>
                                        <p:tav tm="100000">
                                          <p:val>
                                            <p:strVal val="#ppt_x"/>
                                          </p:val>
                                        </p:tav>
                                      </p:tavLst>
                                    </p:anim>
                                    <p:anim calcmode="lin" valueType="num">
                                      <p:cBhvr>
                                        <p:cTn id="23" dur="1000" fill="hold"/>
                                        <p:tgtEl>
                                          <p:spTgt spid="51"/>
                                        </p:tgtEl>
                                        <p:attrNameLst>
                                          <p:attrName>ppt_y</p:attrName>
                                        </p:attrNameLst>
                                      </p:cBhvr>
                                      <p:tavLst>
                                        <p:tav tm="0">
                                          <p:val>
                                            <p:strVal val="#ppt_y-.1"/>
                                          </p:val>
                                        </p:tav>
                                        <p:tav tm="100000">
                                          <p:val>
                                            <p:strVal val="#ppt_y"/>
                                          </p:val>
                                        </p:tav>
                                      </p:tavLst>
                                    </p:anim>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fade">
                                      <p:cBhvr>
                                        <p:cTn id="27" dur="500"/>
                                        <p:tgtEl>
                                          <p:spTgt spid="50"/>
                                        </p:tgtEl>
                                      </p:cBhvr>
                                    </p:animEffect>
                                  </p:childTnLst>
                                </p:cTn>
                              </p:par>
                            </p:childTnLst>
                          </p:cTn>
                        </p:par>
                        <p:par>
                          <p:cTn id="28" fill="hold">
                            <p:stCondLst>
                              <p:cond delay="3250"/>
                            </p:stCondLst>
                            <p:childTnLst>
                              <p:par>
                                <p:cTn id="29" presetID="2" presetClass="entr" presetSubtype="8" decel="34000"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additive="base">
                                        <p:cTn id="31" dur="750" fill="hold"/>
                                        <p:tgtEl>
                                          <p:spTgt spid="42"/>
                                        </p:tgtEl>
                                        <p:attrNameLst>
                                          <p:attrName>ppt_x</p:attrName>
                                        </p:attrNameLst>
                                      </p:cBhvr>
                                      <p:tavLst>
                                        <p:tav tm="0">
                                          <p:val>
                                            <p:strVal val="0-#ppt_w/2"/>
                                          </p:val>
                                        </p:tav>
                                        <p:tav tm="100000">
                                          <p:val>
                                            <p:strVal val="#ppt_x"/>
                                          </p:val>
                                        </p:tav>
                                      </p:tavLst>
                                    </p:anim>
                                    <p:anim calcmode="lin" valueType="num">
                                      <p:cBhvr additive="base">
                                        <p:cTn id="32" dur="750" fill="hold"/>
                                        <p:tgtEl>
                                          <p:spTgt spid="42"/>
                                        </p:tgtEl>
                                        <p:attrNameLst>
                                          <p:attrName>ppt_y</p:attrName>
                                        </p:attrNameLst>
                                      </p:cBhvr>
                                      <p:tavLst>
                                        <p:tav tm="0">
                                          <p:val>
                                            <p:strVal val="#ppt_y"/>
                                          </p:val>
                                        </p:tav>
                                        <p:tav tm="100000">
                                          <p:val>
                                            <p:strVal val="#ppt_y"/>
                                          </p:val>
                                        </p:tav>
                                      </p:tavLst>
                                    </p:anim>
                                  </p:childTnLst>
                                </p:cTn>
                              </p:par>
                            </p:childTnLst>
                          </p:cTn>
                        </p:par>
                        <p:par>
                          <p:cTn id="33" fill="hold">
                            <p:stCondLst>
                              <p:cond delay="4000"/>
                            </p:stCondLst>
                            <p:childTnLst>
                              <p:par>
                                <p:cTn id="34" presetID="2" presetClass="entr" presetSubtype="8" fill="hold" nodeType="afterEffect">
                                  <p:stCondLst>
                                    <p:cond delay="0"/>
                                  </p:stCondLst>
                                  <p:childTnLst>
                                    <p:set>
                                      <p:cBhvr>
                                        <p:cTn id="35" dur="1" fill="hold">
                                          <p:stCondLst>
                                            <p:cond delay="0"/>
                                          </p:stCondLst>
                                        </p:cTn>
                                        <p:tgtEl>
                                          <p:spTgt spid="47"/>
                                        </p:tgtEl>
                                        <p:attrNameLst>
                                          <p:attrName>style.visibility</p:attrName>
                                        </p:attrNameLst>
                                      </p:cBhvr>
                                      <p:to>
                                        <p:strVal val="visible"/>
                                      </p:to>
                                    </p:set>
                                    <p:anim calcmode="lin" valueType="num">
                                      <p:cBhvr additive="base">
                                        <p:cTn id="36" dur="500" fill="hold"/>
                                        <p:tgtEl>
                                          <p:spTgt spid="47"/>
                                        </p:tgtEl>
                                        <p:attrNameLst>
                                          <p:attrName>ppt_x</p:attrName>
                                        </p:attrNameLst>
                                      </p:cBhvr>
                                      <p:tavLst>
                                        <p:tav tm="0">
                                          <p:val>
                                            <p:strVal val="0-#ppt_w/2"/>
                                          </p:val>
                                        </p:tav>
                                        <p:tav tm="100000">
                                          <p:val>
                                            <p:strVal val="#ppt_x"/>
                                          </p:val>
                                        </p:tav>
                                      </p:tavLst>
                                    </p:anim>
                                    <p:anim calcmode="lin" valueType="num">
                                      <p:cBhvr additive="base">
                                        <p:cTn id="37" dur="500" fill="hold"/>
                                        <p:tgtEl>
                                          <p:spTgt spid="47"/>
                                        </p:tgtEl>
                                        <p:attrNameLst>
                                          <p:attrName>ppt_y</p:attrName>
                                        </p:attrNameLst>
                                      </p:cBhvr>
                                      <p:tavLst>
                                        <p:tav tm="0">
                                          <p:val>
                                            <p:strVal val="#ppt_y"/>
                                          </p:val>
                                        </p:tav>
                                        <p:tav tm="100000">
                                          <p:val>
                                            <p:strVal val="#ppt_y"/>
                                          </p:val>
                                        </p:tav>
                                      </p:tavLst>
                                    </p:anim>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left)">
                                      <p:cBhvr>
                                        <p:cTn id="41" dur="500"/>
                                        <p:tgtEl>
                                          <p:spTgt spid="46"/>
                                        </p:tgtEl>
                                      </p:cBhvr>
                                    </p:animEffect>
                                  </p:childTnLst>
                                </p:cTn>
                              </p:par>
                            </p:childTnLst>
                          </p:cTn>
                        </p:par>
                        <p:par>
                          <p:cTn id="42" fill="hold">
                            <p:stCondLst>
                              <p:cond delay="5000"/>
                            </p:stCondLst>
                            <p:childTnLst>
                              <p:par>
                                <p:cTn id="43" presetID="47" presetClass="entr" presetSubtype="0" fill="hold" grpId="0" nodeType="after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fade">
                                      <p:cBhvr>
                                        <p:cTn id="45" dur="1000"/>
                                        <p:tgtEl>
                                          <p:spTgt spid="53"/>
                                        </p:tgtEl>
                                      </p:cBhvr>
                                    </p:animEffect>
                                    <p:anim calcmode="lin" valueType="num">
                                      <p:cBhvr>
                                        <p:cTn id="46" dur="1000" fill="hold"/>
                                        <p:tgtEl>
                                          <p:spTgt spid="53"/>
                                        </p:tgtEl>
                                        <p:attrNameLst>
                                          <p:attrName>ppt_x</p:attrName>
                                        </p:attrNameLst>
                                      </p:cBhvr>
                                      <p:tavLst>
                                        <p:tav tm="0">
                                          <p:val>
                                            <p:strVal val="#ppt_x"/>
                                          </p:val>
                                        </p:tav>
                                        <p:tav tm="100000">
                                          <p:val>
                                            <p:strVal val="#ppt_x"/>
                                          </p:val>
                                        </p:tav>
                                      </p:tavLst>
                                    </p:anim>
                                    <p:anim calcmode="lin" valueType="num">
                                      <p:cBhvr>
                                        <p:cTn id="47" dur="1000" fill="hold"/>
                                        <p:tgtEl>
                                          <p:spTgt spid="53"/>
                                        </p:tgtEl>
                                        <p:attrNameLst>
                                          <p:attrName>ppt_y</p:attrName>
                                        </p:attrNameLst>
                                      </p:cBhvr>
                                      <p:tavLst>
                                        <p:tav tm="0">
                                          <p:val>
                                            <p:strVal val="#ppt_y-.1"/>
                                          </p:val>
                                        </p:tav>
                                        <p:tav tm="100000">
                                          <p:val>
                                            <p:strVal val="#ppt_y"/>
                                          </p:val>
                                        </p:tav>
                                      </p:tavLst>
                                    </p:anim>
                                  </p:childTnLst>
                                </p:cTn>
                              </p:par>
                            </p:childTnLst>
                          </p:cTn>
                        </p:par>
                        <p:par>
                          <p:cTn id="48" fill="hold">
                            <p:stCondLst>
                              <p:cond delay="6000"/>
                            </p:stCondLst>
                            <p:childTnLst>
                              <p:par>
                                <p:cTn id="49" presetID="10" presetClass="entr" presetSubtype="0" fill="hold" grpId="0" nodeType="after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fade">
                                      <p:cBhvr>
                                        <p:cTn id="51"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6" grpId="0" animBg="1"/>
      <p:bldP spid="50" grpId="0"/>
      <p:bldP spid="51" grpId="0" animBg="1"/>
      <p:bldP spid="52" grpId="0"/>
      <p:bldP spid="5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5258834" y="2369350"/>
            <a:ext cx="2429052" cy="2639957"/>
            <a:chOff x="5258834" y="2369350"/>
            <a:chExt cx="2429052" cy="2639957"/>
          </a:xfrm>
          <a:effectLst/>
        </p:grpSpPr>
        <p:sp>
          <p:nvSpPr>
            <p:cNvPr id="15" name="Freeform 5"/>
            <p:cNvSpPr>
              <a:spLocks/>
            </p:cNvSpPr>
            <p:nvPr/>
          </p:nvSpPr>
          <p:spPr bwMode="auto">
            <a:xfrm rot="5400000">
              <a:off x="5142097" y="2519441"/>
              <a:ext cx="2639957" cy="233977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873DAB"/>
            </a:solidFill>
            <a:ln w="19050">
              <a:noFill/>
            </a:ln>
            <a:effec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a:p>
          </p:txBody>
        </p:sp>
        <p:sp>
          <p:nvSpPr>
            <p:cNvPr id="16" name="Freeform 5"/>
            <p:cNvSpPr>
              <a:spLocks/>
            </p:cNvSpPr>
            <p:nvPr/>
          </p:nvSpPr>
          <p:spPr bwMode="auto">
            <a:xfrm rot="5400000">
              <a:off x="5500150" y="2836781"/>
              <a:ext cx="1923850" cy="17050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solidFill>
            <a:ln w="15875">
              <a:noFill/>
            </a:ln>
            <a:effec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a:p>
          </p:txBody>
        </p:sp>
        <p:sp>
          <p:nvSpPr>
            <p:cNvPr id="17" name="文本框 19"/>
            <p:cNvSpPr txBox="1"/>
            <p:nvPr/>
          </p:nvSpPr>
          <p:spPr>
            <a:xfrm>
              <a:off x="5258834" y="3323210"/>
              <a:ext cx="2429052" cy="577081"/>
            </a:xfrm>
            <a:prstGeom prst="rect">
              <a:avLst/>
            </a:prstGeom>
            <a:noFill/>
          </p:spPr>
          <p:txBody>
            <a:bodyPr wrap="square" lIns="68580" tIns="34290" rIns="68580" bIns="34290"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r>
                <a:rPr lang="en-US" altLang="zh-CN" sz="3300" dirty="0">
                  <a:solidFill>
                    <a:schemeClr val="tx1">
                      <a:lumMod val="65000"/>
                      <a:lumOff val="35000"/>
                    </a:schemeClr>
                  </a:solidFill>
                  <a:latin typeface="Impact" panose="020B0806030902050204" pitchFamily="34" charset="0"/>
                </a:rPr>
                <a:t>25</a:t>
              </a:r>
              <a:r>
                <a:rPr lang="en-US" altLang="zh-CN" sz="2400" dirty="0">
                  <a:solidFill>
                    <a:schemeClr val="tx1">
                      <a:lumMod val="65000"/>
                      <a:lumOff val="35000"/>
                    </a:schemeClr>
                  </a:solidFill>
                  <a:latin typeface="Impact" panose="020B0806030902050204" pitchFamily="34" charset="0"/>
                </a:rPr>
                <a:t>%</a:t>
              </a:r>
              <a:endParaRPr lang="zh-CN" altLang="en-US" sz="2400" dirty="0">
                <a:solidFill>
                  <a:schemeClr val="tx1">
                    <a:lumMod val="65000"/>
                    <a:lumOff val="35000"/>
                  </a:schemeClr>
                </a:solidFill>
                <a:latin typeface="Impact" panose="020B0806030902050204" pitchFamily="34" charset="0"/>
              </a:endParaRPr>
            </a:p>
          </p:txBody>
        </p:sp>
      </p:grpSp>
      <p:grpSp>
        <p:nvGrpSpPr>
          <p:cNvPr id="18" name="组合 17"/>
          <p:cNvGrpSpPr/>
          <p:nvPr/>
        </p:nvGrpSpPr>
        <p:grpSpPr>
          <a:xfrm>
            <a:off x="8219283" y="2884024"/>
            <a:ext cx="2429052" cy="2144077"/>
            <a:chOff x="8219283" y="2884024"/>
            <a:chExt cx="2429052" cy="2144077"/>
          </a:xfrm>
          <a:effectLst/>
        </p:grpSpPr>
        <p:sp>
          <p:nvSpPr>
            <p:cNvPr id="19" name="Freeform 5"/>
            <p:cNvSpPr>
              <a:spLocks/>
            </p:cNvSpPr>
            <p:nvPr/>
          </p:nvSpPr>
          <p:spPr bwMode="auto">
            <a:xfrm rot="5400000">
              <a:off x="8361771" y="3005923"/>
              <a:ext cx="2144077" cy="190028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DA57A3"/>
            </a:solidFill>
            <a:ln w="19050">
              <a:noFill/>
            </a:ln>
            <a:effec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a:p>
          </p:txBody>
        </p:sp>
        <p:sp>
          <p:nvSpPr>
            <p:cNvPr id="20" name="Freeform 5"/>
            <p:cNvSpPr>
              <a:spLocks/>
            </p:cNvSpPr>
            <p:nvPr/>
          </p:nvSpPr>
          <p:spPr bwMode="auto">
            <a:xfrm rot="5400000">
              <a:off x="8652568" y="3263654"/>
              <a:ext cx="1562481" cy="138481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solidFill>
            <a:ln w="15875">
              <a:noFill/>
            </a:ln>
            <a:effectLst/>
          </p:spPr>
          <p:txBody>
            <a:bodyPr vert="horz" wrap="square" lIns="91440" tIns="45720" rIns="91440" bIns="45720" numCol="1" anchor="t" anchorCtr="0" compatLnSpc="1">
              <a:prstTxWarp prst="textNoShape">
                <a:avLst/>
              </a:prstTxWarp>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a:p>
          </p:txBody>
        </p:sp>
        <p:sp>
          <p:nvSpPr>
            <p:cNvPr id="21" name="文本框 20"/>
            <p:cNvSpPr txBox="1"/>
            <p:nvPr/>
          </p:nvSpPr>
          <p:spPr>
            <a:xfrm>
              <a:off x="8219283" y="3564839"/>
              <a:ext cx="2429052" cy="600164"/>
            </a:xfrm>
            <a:prstGeom prst="rect">
              <a:avLst/>
            </a:prstGeom>
            <a:noFill/>
          </p:spPr>
          <p:txBody>
            <a:bodyPr wrap="square"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r>
                <a:rPr lang="en-US" altLang="zh-CN" sz="3300" dirty="0">
                  <a:solidFill>
                    <a:schemeClr val="tx1">
                      <a:lumMod val="65000"/>
                      <a:lumOff val="35000"/>
                    </a:schemeClr>
                  </a:solidFill>
                  <a:latin typeface="Impact" panose="020B0806030902050204" pitchFamily="34" charset="0"/>
                </a:rPr>
                <a:t>10</a:t>
              </a:r>
              <a:r>
                <a:rPr lang="en-US" altLang="zh-CN" sz="2400" dirty="0">
                  <a:solidFill>
                    <a:schemeClr val="tx1">
                      <a:lumMod val="65000"/>
                      <a:lumOff val="35000"/>
                    </a:schemeClr>
                  </a:solidFill>
                  <a:latin typeface="Impact" panose="020B0806030902050204" pitchFamily="34" charset="0"/>
                </a:rPr>
                <a:t>%</a:t>
              </a:r>
              <a:endParaRPr lang="zh-CN" altLang="en-US" sz="2400" dirty="0">
                <a:solidFill>
                  <a:schemeClr val="tx1">
                    <a:lumMod val="65000"/>
                    <a:lumOff val="35000"/>
                  </a:schemeClr>
                </a:solidFill>
                <a:latin typeface="Impact" panose="020B0806030902050204" pitchFamily="34" charset="0"/>
              </a:endParaRPr>
            </a:p>
          </p:txBody>
        </p:sp>
      </p:grpSp>
      <p:grpSp>
        <p:nvGrpSpPr>
          <p:cNvPr id="22" name="组合 21"/>
          <p:cNvGrpSpPr/>
          <p:nvPr/>
        </p:nvGrpSpPr>
        <p:grpSpPr>
          <a:xfrm>
            <a:off x="1744395" y="2056321"/>
            <a:ext cx="2658501" cy="2999573"/>
            <a:chOff x="1744395" y="2056321"/>
            <a:chExt cx="2658501" cy="2999573"/>
          </a:xfrm>
          <a:effectLst/>
        </p:grpSpPr>
        <p:sp>
          <p:nvSpPr>
            <p:cNvPr id="23" name="Freeform 5"/>
            <p:cNvSpPr>
              <a:spLocks/>
            </p:cNvSpPr>
            <p:nvPr/>
          </p:nvSpPr>
          <p:spPr bwMode="auto">
            <a:xfrm rot="5400000">
              <a:off x="1573859" y="2226857"/>
              <a:ext cx="2999573" cy="265850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5858AC"/>
            </a:soli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a:p>
          </p:txBody>
        </p:sp>
        <p:sp>
          <p:nvSpPr>
            <p:cNvPr id="24" name="Freeform 5"/>
            <p:cNvSpPr>
              <a:spLocks/>
            </p:cNvSpPr>
            <p:nvPr/>
          </p:nvSpPr>
          <p:spPr bwMode="auto">
            <a:xfrm rot="5400000">
              <a:off x="1980686" y="2587425"/>
              <a:ext cx="2185918" cy="193736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solidFill>
            <a:ln w="15875">
              <a:noFill/>
            </a:ln>
            <a:effectLst/>
          </p:spPr>
          <p:txBody>
            <a:bodyPr vert="horz" wrap="square" lIns="68580" tIns="34290" rIns="68580" bIns="34290" numCol="1" anchor="t" anchorCtr="0" compatLnSpc="1">
              <a:prstTxWarp prst="textNoShape">
                <a:avLst/>
              </a:prstTxWarp>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endParaRPr lang="zh-CN" altLang="en-US"/>
            </a:p>
          </p:txBody>
        </p:sp>
        <p:sp>
          <p:nvSpPr>
            <p:cNvPr id="25" name="文本框 7"/>
            <p:cNvSpPr txBox="1"/>
            <p:nvPr/>
          </p:nvSpPr>
          <p:spPr>
            <a:xfrm>
              <a:off x="1859118" y="3194339"/>
              <a:ext cx="2429052" cy="577081"/>
            </a:xfrm>
            <a:prstGeom prst="rect">
              <a:avLst/>
            </a:prstGeom>
            <a:noFill/>
          </p:spPr>
          <p:txBody>
            <a:bodyPr wrap="square" lIns="68580" tIns="34290" rIns="68580" bIns="34290"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a:r>
                <a:rPr lang="en-US" altLang="zh-CN" sz="3300" dirty="0">
                  <a:solidFill>
                    <a:schemeClr val="tx1">
                      <a:lumMod val="65000"/>
                      <a:lumOff val="35000"/>
                    </a:schemeClr>
                  </a:solidFill>
                  <a:latin typeface="Impact" panose="020B0806030902050204" pitchFamily="34" charset="0"/>
                </a:rPr>
                <a:t>50</a:t>
              </a:r>
              <a:r>
                <a:rPr lang="en-US" altLang="zh-CN" sz="2400" dirty="0">
                  <a:solidFill>
                    <a:schemeClr val="tx1">
                      <a:lumMod val="65000"/>
                      <a:lumOff val="35000"/>
                    </a:schemeClr>
                  </a:solidFill>
                  <a:latin typeface="Impact" panose="020B0806030902050204" pitchFamily="34" charset="0"/>
                </a:rPr>
                <a:t>%</a:t>
              </a:r>
              <a:endParaRPr lang="zh-CN" altLang="en-US" sz="2400" dirty="0">
                <a:solidFill>
                  <a:schemeClr val="tx1">
                    <a:lumMod val="65000"/>
                    <a:lumOff val="35000"/>
                  </a:schemeClr>
                </a:solidFill>
                <a:latin typeface="Impact" panose="020B0806030902050204" pitchFamily="34" charset="0"/>
              </a:endParaRPr>
            </a:p>
          </p:txBody>
        </p:sp>
      </p:grpSp>
      <p:sp>
        <p:nvSpPr>
          <p:cNvPr id="26" name="任意多边形 25"/>
          <p:cNvSpPr/>
          <p:nvPr/>
        </p:nvSpPr>
        <p:spPr>
          <a:xfrm rot="18900000" flipH="1">
            <a:off x="4706401" y="3692827"/>
            <a:ext cx="244695" cy="244695"/>
          </a:xfrm>
          <a:custGeom>
            <a:avLst/>
            <a:gdLst>
              <a:gd name="connsiteX0" fmla="*/ 0 w 1192530"/>
              <a:gd name="connsiteY0" fmla="*/ 1192530 h 1192530"/>
              <a:gd name="connsiteX1" fmla="*/ 0 w 1192530"/>
              <a:gd name="connsiteY1" fmla="*/ 0 h 1192530"/>
              <a:gd name="connsiteX2" fmla="*/ 369742 w 1192530"/>
              <a:gd name="connsiteY2" fmla="*/ 0 h 1192530"/>
              <a:gd name="connsiteX3" fmla="*/ 369742 w 1192530"/>
              <a:gd name="connsiteY3" fmla="*/ 826009 h 1192530"/>
              <a:gd name="connsiteX4" fmla="*/ 1192530 w 1192530"/>
              <a:gd name="connsiteY4" fmla="*/ 826009 h 1192530"/>
              <a:gd name="connsiteX5" fmla="*/ 1192530 w 1192530"/>
              <a:gd name="connsiteY5" fmla="*/ 1192530 h 119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2530" h="1192530">
                <a:moveTo>
                  <a:pt x="0" y="1192530"/>
                </a:moveTo>
                <a:lnTo>
                  <a:pt x="0" y="0"/>
                </a:lnTo>
                <a:lnTo>
                  <a:pt x="369742" y="0"/>
                </a:lnTo>
                <a:lnTo>
                  <a:pt x="369742" y="826009"/>
                </a:lnTo>
                <a:lnTo>
                  <a:pt x="1192530" y="826009"/>
                </a:lnTo>
                <a:lnTo>
                  <a:pt x="1192530" y="1192530"/>
                </a:lnTo>
                <a:close/>
              </a:path>
            </a:pathLst>
          </a:cu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algn="ctr"/>
            <a:endParaRPr lang="zh-CN" altLang="en-US"/>
          </a:p>
        </p:txBody>
      </p:sp>
      <p:sp>
        <p:nvSpPr>
          <p:cNvPr id="27" name="任意多边形 26"/>
          <p:cNvSpPr/>
          <p:nvPr/>
        </p:nvSpPr>
        <p:spPr>
          <a:xfrm rot="18900000" flipH="1">
            <a:off x="7896699" y="3692827"/>
            <a:ext cx="244695" cy="244695"/>
          </a:xfrm>
          <a:custGeom>
            <a:avLst/>
            <a:gdLst>
              <a:gd name="connsiteX0" fmla="*/ 0 w 1192530"/>
              <a:gd name="connsiteY0" fmla="*/ 1192530 h 1192530"/>
              <a:gd name="connsiteX1" fmla="*/ 0 w 1192530"/>
              <a:gd name="connsiteY1" fmla="*/ 0 h 1192530"/>
              <a:gd name="connsiteX2" fmla="*/ 369742 w 1192530"/>
              <a:gd name="connsiteY2" fmla="*/ 0 h 1192530"/>
              <a:gd name="connsiteX3" fmla="*/ 369742 w 1192530"/>
              <a:gd name="connsiteY3" fmla="*/ 826009 h 1192530"/>
              <a:gd name="connsiteX4" fmla="*/ 1192530 w 1192530"/>
              <a:gd name="connsiteY4" fmla="*/ 826009 h 1192530"/>
              <a:gd name="connsiteX5" fmla="*/ 1192530 w 1192530"/>
              <a:gd name="connsiteY5" fmla="*/ 1192530 h 119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2530" h="1192530">
                <a:moveTo>
                  <a:pt x="0" y="1192530"/>
                </a:moveTo>
                <a:lnTo>
                  <a:pt x="0" y="0"/>
                </a:lnTo>
                <a:lnTo>
                  <a:pt x="369742" y="0"/>
                </a:lnTo>
                <a:lnTo>
                  <a:pt x="369742" y="826009"/>
                </a:lnTo>
                <a:lnTo>
                  <a:pt x="1192530" y="826009"/>
                </a:lnTo>
                <a:lnTo>
                  <a:pt x="1192530" y="1192530"/>
                </a:lnTo>
                <a:close/>
              </a:path>
            </a:pathLst>
          </a:cu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algn="ctr"/>
            <a:endParaRPr lang="zh-CN" altLang="en-US"/>
          </a:p>
        </p:txBody>
      </p:sp>
      <p:sp>
        <p:nvSpPr>
          <p:cNvPr id="28" name="文本框 27"/>
          <p:cNvSpPr txBox="1"/>
          <p:nvPr/>
        </p:nvSpPr>
        <p:spPr>
          <a:xfrm>
            <a:off x="1744393" y="5462721"/>
            <a:ext cx="2339102" cy="1261884"/>
          </a:xfrm>
          <a:prstGeom prst="rect">
            <a:avLst/>
          </a:prstGeom>
          <a:noFill/>
          <a:effectLst/>
        </p:spPr>
        <p:txBody>
          <a:bodyPr wrap="none" rtlCol="0">
            <a:spAutoFit/>
          </a:bodyPr>
          <a:lstStyle/>
          <a:p>
            <a:r>
              <a:rPr lang="zh-CN" altLang="en-US" sz="2000" dirty="0">
                <a:solidFill>
                  <a:srgbClr val="5858AC"/>
                </a:solidFill>
                <a:latin typeface="微软雅黑" panose="020B0503020204020204" pitchFamily="34" charset="-122"/>
                <a:ea typeface="微软雅黑" panose="020B0503020204020204" pitchFamily="34" charset="-122"/>
              </a:rPr>
              <a:t>单击此处输入标题</a:t>
            </a:r>
            <a:endParaRPr lang="en-US" altLang="zh-CN" sz="2000" dirty="0">
              <a:solidFill>
                <a:srgbClr val="5858AC"/>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5292188" y="5462721"/>
            <a:ext cx="2339102" cy="1384995"/>
          </a:xfrm>
          <a:prstGeom prst="rect">
            <a:avLst/>
          </a:prstGeom>
          <a:noFill/>
          <a:effectLst/>
        </p:spPr>
        <p:txBody>
          <a:bodyPr wrap="none" rtlCol="0">
            <a:spAutoFit/>
          </a:bodyPr>
          <a:lstStyle/>
          <a:p>
            <a:r>
              <a:rPr lang="zh-CN" altLang="en-US" sz="2000" dirty="0">
                <a:solidFill>
                  <a:srgbClr val="873DAB"/>
                </a:solidFill>
                <a:latin typeface="微软雅黑" panose="020B0503020204020204" pitchFamily="34" charset="-122"/>
                <a:ea typeface="微软雅黑" panose="020B0503020204020204" pitchFamily="34" charset="-122"/>
              </a:rPr>
              <a:t>单击此处输入标题</a:t>
            </a:r>
            <a:endParaRPr lang="en-US" altLang="zh-CN" sz="2000" dirty="0">
              <a:solidFill>
                <a:srgbClr val="873DA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4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8192072" y="5462721"/>
            <a:ext cx="2339102" cy="1261884"/>
          </a:xfrm>
          <a:prstGeom prst="rect">
            <a:avLst/>
          </a:prstGeom>
          <a:noFill/>
          <a:effectLst/>
        </p:spPr>
        <p:txBody>
          <a:bodyPr wrap="none" rtlCol="0">
            <a:spAutoFit/>
          </a:bodyPr>
          <a:lstStyle/>
          <a:p>
            <a:r>
              <a:rPr lang="zh-CN" altLang="en-US" sz="2000" dirty="0">
                <a:solidFill>
                  <a:srgbClr val="DA57A3"/>
                </a:solidFill>
                <a:latin typeface="微软雅黑" panose="020B0503020204020204" pitchFamily="34" charset="-122"/>
                <a:ea typeface="微软雅黑" panose="020B0503020204020204" pitchFamily="34" charset="-122"/>
              </a:rPr>
              <a:t>单击此处输入标题</a:t>
            </a:r>
            <a:endParaRPr lang="en-US" altLang="zh-CN" sz="2000" dirty="0">
              <a:solidFill>
                <a:srgbClr val="DA57A3"/>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07104826"/>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2300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750" fill="hold"/>
                                        <p:tgtEl>
                                          <p:spTgt spid="22"/>
                                        </p:tgtEl>
                                        <p:attrNameLst>
                                          <p:attrName>ppt_x</p:attrName>
                                        </p:attrNameLst>
                                      </p:cBhvr>
                                      <p:tavLst>
                                        <p:tav tm="0">
                                          <p:val>
                                            <p:strVal val="#ppt_x"/>
                                          </p:val>
                                        </p:tav>
                                        <p:tav tm="100000">
                                          <p:val>
                                            <p:strVal val="#ppt_x"/>
                                          </p:val>
                                        </p:tav>
                                      </p:tavLst>
                                    </p:anim>
                                    <p:anim calcmode="lin" valueType="num">
                                      <p:cBhvr additive="base">
                                        <p:cTn id="8" dur="75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21000" fill="hold" nodeType="withEffect">
                                  <p:stCondLst>
                                    <p:cond delay="1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750" fill="hold"/>
                                        <p:tgtEl>
                                          <p:spTgt spid="14"/>
                                        </p:tgtEl>
                                        <p:attrNameLst>
                                          <p:attrName>ppt_x</p:attrName>
                                        </p:attrNameLst>
                                      </p:cBhvr>
                                      <p:tavLst>
                                        <p:tav tm="0">
                                          <p:val>
                                            <p:strVal val="#ppt_x"/>
                                          </p:val>
                                        </p:tav>
                                        <p:tav tm="100000">
                                          <p:val>
                                            <p:strVal val="#ppt_x"/>
                                          </p:val>
                                        </p:tav>
                                      </p:tavLst>
                                    </p:anim>
                                    <p:anim calcmode="lin" valueType="num">
                                      <p:cBhvr additive="base">
                                        <p:cTn id="12" dur="75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1" decel="21000" fill="hold" nodeType="withEffect">
                                  <p:stCondLst>
                                    <p:cond delay="3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ppt_x"/>
                                          </p:val>
                                        </p:tav>
                                        <p:tav tm="100000">
                                          <p:val>
                                            <p:strVal val="#ppt_x"/>
                                          </p:val>
                                        </p:tav>
                                      </p:tavLst>
                                    </p:anim>
                                    <p:anim calcmode="lin" valueType="num">
                                      <p:cBhvr additive="base">
                                        <p:cTn id="16" dur="750" fill="hold"/>
                                        <p:tgtEl>
                                          <p:spTgt spid="18"/>
                                        </p:tgtEl>
                                        <p:attrNameLst>
                                          <p:attrName>ppt_y</p:attrName>
                                        </p:attrNameLst>
                                      </p:cBhvr>
                                      <p:tavLst>
                                        <p:tav tm="0">
                                          <p:val>
                                            <p:strVal val="0-#ppt_h/2"/>
                                          </p:val>
                                        </p:tav>
                                        <p:tav tm="100000">
                                          <p:val>
                                            <p:strVal val="#ppt_y"/>
                                          </p:val>
                                        </p:tav>
                                      </p:tavLst>
                                    </p:anim>
                                  </p:childTnLst>
                                </p:cTn>
                              </p:par>
                            </p:childTnLst>
                          </p:cTn>
                        </p:par>
                        <p:par>
                          <p:cTn id="17" fill="hold">
                            <p:stCondLst>
                              <p:cond delay="1050"/>
                            </p:stCondLst>
                            <p:childTnLst>
                              <p:par>
                                <p:cTn id="18" presetID="10"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500"/>
                                        <p:tgtEl>
                                          <p:spTgt spid="26"/>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par>
                          <p:cTn id="24" fill="hold">
                            <p:stCondLst>
                              <p:cond delay="1800"/>
                            </p:stCondLst>
                            <p:childTnLst>
                              <p:par>
                                <p:cTn id="25" presetID="2" presetClass="entr" presetSubtype="4" decel="21000"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750" fill="hold"/>
                                        <p:tgtEl>
                                          <p:spTgt spid="28"/>
                                        </p:tgtEl>
                                        <p:attrNameLst>
                                          <p:attrName>ppt_x</p:attrName>
                                        </p:attrNameLst>
                                      </p:cBhvr>
                                      <p:tavLst>
                                        <p:tav tm="0">
                                          <p:val>
                                            <p:strVal val="#ppt_x"/>
                                          </p:val>
                                        </p:tav>
                                        <p:tav tm="100000">
                                          <p:val>
                                            <p:strVal val="#ppt_x"/>
                                          </p:val>
                                        </p:tav>
                                      </p:tavLst>
                                    </p:anim>
                                    <p:anim calcmode="lin" valueType="num">
                                      <p:cBhvr additive="base">
                                        <p:cTn id="28" dur="750" fill="hold"/>
                                        <p:tgtEl>
                                          <p:spTgt spid="28"/>
                                        </p:tgtEl>
                                        <p:attrNameLst>
                                          <p:attrName>ppt_y</p:attrName>
                                        </p:attrNameLst>
                                      </p:cBhvr>
                                      <p:tavLst>
                                        <p:tav tm="0">
                                          <p:val>
                                            <p:strVal val="1+#ppt_h/2"/>
                                          </p:val>
                                        </p:tav>
                                        <p:tav tm="100000">
                                          <p:val>
                                            <p:strVal val="#ppt_y"/>
                                          </p:val>
                                        </p:tav>
                                      </p:tavLst>
                                    </p:anim>
                                  </p:childTnLst>
                                </p:cTn>
                              </p:par>
                              <p:par>
                                <p:cTn id="29" presetID="2" presetClass="entr" presetSubtype="4" decel="21000" fill="hold" grpId="0" nodeType="withEffect">
                                  <p:stCondLst>
                                    <p:cond delay="15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750" fill="hold"/>
                                        <p:tgtEl>
                                          <p:spTgt spid="29"/>
                                        </p:tgtEl>
                                        <p:attrNameLst>
                                          <p:attrName>ppt_x</p:attrName>
                                        </p:attrNameLst>
                                      </p:cBhvr>
                                      <p:tavLst>
                                        <p:tav tm="0">
                                          <p:val>
                                            <p:strVal val="#ppt_x"/>
                                          </p:val>
                                        </p:tav>
                                        <p:tav tm="100000">
                                          <p:val>
                                            <p:strVal val="#ppt_x"/>
                                          </p:val>
                                        </p:tav>
                                      </p:tavLst>
                                    </p:anim>
                                    <p:anim calcmode="lin" valueType="num">
                                      <p:cBhvr additive="base">
                                        <p:cTn id="32" dur="750" fill="hold"/>
                                        <p:tgtEl>
                                          <p:spTgt spid="29"/>
                                        </p:tgtEl>
                                        <p:attrNameLst>
                                          <p:attrName>ppt_y</p:attrName>
                                        </p:attrNameLst>
                                      </p:cBhvr>
                                      <p:tavLst>
                                        <p:tav tm="0">
                                          <p:val>
                                            <p:strVal val="1+#ppt_h/2"/>
                                          </p:val>
                                        </p:tav>
                                        <p:tav tm="100000">
                                          <p:val>
                                            <p:strVal val="#ppt_y"/>
                                          </p:val>
                                        </p:tav>
                                      </p:tavLst>
                                    </p:anim>
                                  </p:childTnLst>
                                </p:cTn>
                              </p:par>
                              <p:par>
                                <p:cTn id="33" presetID="2" presetClass="entr" presetSubtype="4" decel="21000" fill="hold" grpId="0" nodeType="withEffect">
                                  <p:stCondLst>
                                    <p:cond delay="30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750" fill="hold"/>
                                        <p:tgtEl>
                                          <p:spTgt spid="30"/>
                                        </p:tgtEl>
                                        <p:attrNameLst>
                                          <p:attrName>ppt_x</p:attrName>
                                        </p:attrNameLst>
                                      </p:cBhvr>
                                      <p:tavLst>
                                        <p:tav tm="0">
                                          <p:val>
                                            <p:strVal val="#ppt_x"/>
                                          </p:val>
                                        </p:tav>
                                        <p:tav tm="100000">
                                          <p:val>
                                            <p:strVal val="#ppt_x"/>
                                          </p:val>
                                        </p:tav>
                                      </p:tavLst>
                                    </p:anim>
                                    <p:anim calcmode="lin" valueType="num">
                                      <p:cBhvr additive="base">
                                        <p:cTn id="36" dur="75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p:bldP spid="29" grpId="0"/>
      <p:bldP spid="3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1613726" y="2338336"/>
            <a:ext cx="2423171" cy="2181736"/>
            <a:chOff x="1613726" y="2338336"/>
            <a:chExt cx="2423171" cy="2181736"/>
          </a:xfrm>
        </p:grpSpPr>
        <p:sp>
          <p:nvSpPr>
            <p:cNvPr id="15" name="Freeform 19"/>
            <p:cNvSpPr>
              <a:spLocks noChangeAspect="1"/>
            </p:cNvSpPr>
            <p:nvPr/>
          </p:nvSpPr>
          <p:spPr bwMode="auto">
            <a:xfrm rot="5400000">
              <a:off x="1870478" y="2358807"/>
              <a:ext cx="1909667" cy="2140792"/>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blipFill dpi="0" rotWithShape="0">
              <a:blip r:embed="rId7" cstate="email">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a:spLocks noChangeAspect="1"/>
            </p:cNvSpPr>
            <p:nvPr/>
          </p:nvSpPr>
          <p:spPr bwMode="auto">
            <a:xfrm rot="5400000">
              <a:off x="1734444" y="2217618"/>
              <a:ext cx="2181736" cy="2423171"/>
            </a:xfrm>
            <a:custGeom>
              <a:avLst/>
              <a:gdLst>
                <a:gd name="connsiteX0" fmla="*/ 168195 w 2697521"/>
                <a:gd name="connsiteY0" fmla="*/ 1998327 h 2996033"/>
                <a:gd name="connsiteX1" fmla="*/ 324176 w 2697521"/>
                <a:gd name="connsiteY1" fmla="*/ 2270667 h 2996033"/>
                <a:gd name="connsiteX2" fmla="*/ 1192779 w 2697521"/>
                <a:gd name="connsiteY2" fmla="*/ 2772507 h 2996033"/>
                <a:gd name="connsiteX3" fmla="*/ 1504742 w 2697521"/>
                <a:gd name="connsiteY3" fmla="*/ 2772507 h 2996033"/>
                <a:gd name="connsiteX4" fmla="*/ 2373344 w 2697521"/>
                <a:gd name="connsiteY4" fmla="*/ 2270667 h 2996033"/>
                <a:gd name="connsiteX5" fmla="*/ 2529326 w 2697521"/>
                <a:gd name="connsiteY5" fmla="*/ 1998327 h 2996033"/>
                <a:gd name="connsiteX6" fmla="*/ 2529326 w 2697521"/>
                <a:gd name="connsiteY6" fmla="*/ 994649 h 2996033"/>
                <a:gd name="connsiteX7" fmla="*/ 2373344 w 2697521"/>
                <a:gd name="connsiteY7" fmla="*/ 725369 h 2996033"/>
                <a:gd name="connsiteX8" fmla="*/ 1504742 w 2697521"/>
                <a:gd name="connsiteY8" fmla="*/ 223530 h 2996033"/>
                <a:gd name="connsiteX9" fmla="*/ 1192779 w 2697521"/>
                <a:gd name="connsiteY9" fmla="*/ 223530 h 2996033"/>
                <a:gd name="connsiteX10" fmla="*/ 324176 w 2697521"/>
                <a:gd name="connsiteY10" fmla="*/ 725369 h 2996033"/>
                <a:gd name="connsiteX11" fmla="*/ 168195 w 2697521"/>
                <a:gd name="connsiteY11" fmla="*/ 994649 h 2996033"/>
                <a:gd name="connsiteX12" fmla="*/ 168195 w 2697521"/>
                <a:gd name="connsiteY12" fmla="*/ 1998327 h 2996033"/>
                <a:gd name="connsiteX13" fmla="*/ 0 w 2697521"/>
                <a:gd name="connsiteY13" fmla="*/ 2069606 h 2996033"/>
                <a:gd name="connsiteX14" fmla="*/ 0 w 2697521"/>
                <a:gd name="connsiteY14" fmla="*/ 922933 h 2996033"/>
                <a:gd name="connsiteX15" fmla="*/ 178204 w 2697521"/>
                <a:gd name="connsiteY15" fmla="*/ 615289 h 2996033"/>
                <a:gd name="connsiteX16" fmla="*/ 1170557 w 2697521"/>
                <a:gd name="connsiteY16" fmla="*/ 41952 h 2996033"/>
                <a:gd name="connsiteX17" fmla="*/ 1526965 w 2697521"/>
                <a:gd name="connsiteY17" fmla="*/ 41952 h 2996033"/>
                <a:gd name="connsiteX18" fmla="*/ 2519317 w 2697521"/>
                <a:gd name="connsiteY18" fmla="*/ 615289 h 2996033"/>
                <a:gd name="connsiteX19" fmla="*/ 2697521 w 2697521"/>
                <a:gd name="connsiteY19" fmla="*/ 922933 h 2996033"/>
                <a:gd name="connsiteX20" fmla="*/ 2697521 w 2697521"/>
                <a:gd name="connsiteY20" fmla="*/ 2069606 h 2996033"/>
                <a:gd name="connsiteX21" fmla="*/ 2519317 w 2697521"/>
                <a:gd name="connsiteY21" fmla="*/ 2380745 h 2996033"/>
                <a:gd name="connsiteX22" fmla="*/ 1526965 w 2697521"/>
                <a:gd name="connsiteY22" fmla="*/ 2954082 h 2996033"/>
                <a:gd name="connsiteX23" fmla="*/ 1170557 w 2697521"/>
                <a:gd name="connsiteY23" fmla="*/ 2954082 h 2996033"/>
                <a:gd name="connsiteX24" fmla="*/ 178204 w 2697521"/>
                <a:gd name="connsiteY24" fmla="*/ 2380745 h 2996033"/>
                <a:gd name="connsiteX25" fmla="*/ 0 w 2697521"/>
                <a:gd name="connsiteY25" fmla="*/ 2069606 h 2996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697521" h="2996033">
                  <a:moveTo>
                    <a:pt x="168195" y="1998327"/>
                  </a:moveTo>
                  <a:cubicBezTo>
                    <a:pt x="168195" y="2099308"/>
                    <a:pt x="238539" y="2218647"/>
                    <a:pt x="324176" y="2270667"/>
                  </a:cubicBezTo>
                  <a:cubicBezTo>
                    <a:pt x="324176" y="2270667"/>
                    <a:pt x="324176" y="2270667"/>
                    <a:pt x="1192779" y="2772507"/>
                  </a:cubicBezTo>
                  <a:cubicBezTo>
                    <a:pt x="1278416" y="2821467"/>
                    <a:pt x="1419105" y="2821467"/>
                    <a:pt x="1504742" y="2772507"/>
                  </a:cubicBezTo>
                  <a:cubicBezTo>
                    <a:pt x="1504742" y="2772507"/>
                    <a:pt x="1504742" y="2772507"/>
                    <a:pt x="2373344" y="2270667"/>
                  </a:cubicBezTo>
                  <a:cubicBezTo>
                    <a:pt x="2458981" y="2218647"/>
                    <a:pt x="2529326" y="2099308"/>
                    <a:pt x="2529326" y="1998327"/>
                  </a:cubicBezTo>
                  <a:lnTo>
                    <a:pt x="2529326" y="994649"/>
                  </a:lnTo>
                  <a:cubicBezTo>
                    <a:pt x="2529326" y="896729"/>
                    <a:pt x="2458981" y="774329"/>
                    <a:pt x="2373344" y="725369"/>
                  </a:cubicBezTo>
                  <a:cubicBezTo>
                    <a:pt x="2373344" y="725369"/>
                    <a:pt x="2373344" y="725369"/>
                    <a:pt x="1504742" y="223530"/>
                  </a:cubicBezTo>
                  <a:cubicBezTo>
                    <a:pt x="1419105" y="174570"/>
                    <a:pt x="1278416" y="174570"/>
                    <a:pt x="1192779" y="223530"/>
                  </a:cubicBezTo>
                  <a:cubicBezTo>
                    <a:pt x="1192779" y="223530"/>
                    <a:pt x="1192779" y="223530"/>
                    <a:pt x="324176" y="725369"/>
                  </a:cubicBezTo>
                  <a:cubicBezTo>
                    <a:pt x="238539" y="774329"/>
                    <a:pt x="168195" y="896729"/>
                    <a:pt x="168195" y="994649"/>
                  </a:cubicBezTo>
                  <a:cubicBezTo>
                    <a:pt x="168195" y="994649"/>
                    <a:pt x="168195" y="994649"/>
                    <a:pt x="168195" y="1998327"/>
                  </a:cubicBezTo>
                  <a:close/>
                  <a:moveTo>
                    <a:pt x="0" y="2069606"/>
                  </a:moveTo>
                  <a:cubicBezTo>
                    <a:pt x="0" y="922933"/>
                    <a:pt x="0" y="922933"/>
                    <a:pt x="0" y="922933"/>
                  </a:cubicBezTo>
                  <a:cubicBezTo>
                    <a:pt x="0" y="811062"/>
                    <a:pt x="80367" y="671224"/>
                    <a:pt x="178204" y="615289"/>
                  </a:cubicBezTo>
                  <a:cubicBezTo>
                    <a:pt x="1170557" y="41952"/>
                    <a:pt x="1170557" y="41952"/>
                    <a:pt x="1170557" y="41952"/>
                  </a:cubicBezTo>
                  <a:cubicBezTo>
                    <a:pt x="1268394" y="-13983"/>
                    <a:pt x="1429127" y="-13983"/>
                    <a:pt x="1526965" y="41952"/>
                  </a:cubicBezTo>
                  <a:cubicBezTo>
                    <a:pt x="2519317" y="615289"/>
                    <a:pt x="2519317" y="615289"/>
                    <a:pt x="2519317" y="615289"/>
                  </a:cubicBezTo>
                  <a:cubicBezTo>
                    <a:pt x="2617155" y="671224"/>
                    <a:pt x="2697521" y="811062"/>
                    <a:pt x="2697521" y="922933"/>
                  </a:cubicBezTo>
                  <a:lnTo>
                    <a:pt x="2697521" y="2069606"/>
                  </a:lnTo>
                  <a:cubicBezTo>
                    <a:pt x="2697521" y="2184972"/>
                    <a:pt x="2617155" y="2321314"/>
                    <a:pt x="2519317" y="2380745"/>
                  </a:cubicBezTo>
                  <a:cubicBezTo>
                    <a:pt x="1526965" y="2954082"/>
                    <a:pt x="1526965" y="2954082"/>
                    <a:pt x="1526965" y="2954082"/>
                  </a:cubicBezTo>
                  <a:cubicBezTo>
                    <a:pt x="1429127" y="3010017"/>
                    <a:pt x="1268394" y="3010017"/>
                    <a:pt x="1170557" y="2954082"/>
                  </a:cubicBezTo>
                  <a:cubicBezTo>
                    <a:pt x="178204" y="2380745"/>
                    <a:pt x="178204" y="2380745"/>
                    <a:pt x="178204" y="2380745"/>
                  </a:cubicBezTo>
                  <a:cubicBezTo>
                    <a:pt x="80367" y="2321314"/>
                    <a:pt x="0" y="2184972"/>
                    <a:pt x="0" y="2069606"/>
                  </a:cubicBezTo>
                  <a:close/>
                </a:path>
              </a:pathLst>
            </a:custGeom>
            <a:solidFill>
              <a:srgbClr val="228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7" name="组合 16"/>
          <p:cNvGrpSpPr/>
          <p:nvPr/>
        </p:nvGrpSpPr>
        <p:grpSpPr>
          <a:xfrm>
            <a:off x="3739436" y="3716869"/>
            <a:ext cx="2423171" cy="2181736"/>
            <a:chOff x="3739436" y="3716869"/>
            <a:chExt cx="2423171" cy="2181736"/>
          </a:xfrm>
        </p:grpSpPr>
        <p:sp>
          <p:nvSpPr>
            <p:cNvPr id="18" name="Freeform 19"/>
            <p:cNvSpPr>
              <a:spLocks noChangeAspect="1"/>
            </p:cNvSpPr>
            <p:nvPr/>
          </p:nvSpPr>
          <p:spPr bwMode="auto">
            <a:xfrm rot="5400000">
              <a:off x="3982741" y="3723893"/>
              <a:ext cx="1909667" cy="2140792"/>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blipFill dpi="0" rotWithShape="0">
              <a:blip r:embed="rId8" cstate="email">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a:spLocks noChangeAspect="1"/>
            </p:cNvSpPr>
            <p:nvPr/>
          </p:nvSpPr>
          <p:spPr bwMode="auto">
            <a:xfrm rot="5400000">
              <a:off x="3860154" y="3596151"/>
              <a:ext cx="2181736" cy="2423171"/>
            </a:xfrm>
            <a:custGeom>
              <a:avLst/>
              <a:gdLst>
                <a:gd name="connsiteX0" fmla="*/ 168195 w 2697521"/>
                <a:gd name="connsiteY0" fmla="*/ 1998327 h 2996033"/>
                <a:gd name="connsiteX1" fmla="*/ 324176 w 2697521"/>
                <a:gd name="connsiteY1" fmla="*/ 2270667 h 2996033"/>
                <a:gd name="connsiteX2" fmla="*/ 1192779 w 2697521"/>
                <a:gd name="connsiteY2" fmla="*/ 2772507 h 2996033"/>
                <a:gd name="connsiteX3" fmla="*/ 1504742 w 2697521"/>
                <a:gd name="connsiteY3" fmla="*/ 2772507 h 2996033"/>
                <a:gd name="connsiteX4" fmla="*/ 2373344 w 2697521"/>
                <a:gd name="connsiteY4" fmla="*/ 2270667 h 2996033"/>
                <a:gd name="connsiteX5" fmla="*/ 2529326 w 2697521"/>
                <a:gd name="connsiteY5" fmla="*/ 1998327 h 2996033"/>
                <a:gd name="connsiteX6" fmla="*/ 2529326 w 2697521"/>
                <a:gd name="connsiteY6" fmla="*/ 994649 h 2996033"/>
                <a:gd name="connsiteX7" fmla="*/ 2373344 w 2697521"/>
                <a:gd name="connsiteY7" fmla="*/ 725369 h 2996033"/>
                <a:gd name="connsiteX8" fmla="*/ 1504742 w 2697521"/>
                <a:gd name="connsiteY8" fmla="*/ 223530 h 2996033"/>
                <a:gd name="connsiteX9" fmla="*/ 1192779 w 2697521"/>
                <a:gd name="connsiteY9" fmla="*/ 223530 h 2996033"/>
                <a:gd name="connsiteX10" fmla="*/ 324176 w 2697521"/>
                <a:gd name="connsiteY10" fmla="*/ 725369 h 2996033"/>
                <a:gd name="connsiteX11" fmla="*/ 168195 w 2697521"/>
                <a:gd name="connsiteY11" fmla="*/ 994649 h 2996033"/>
                <a:gd name="connsiteX12" fmla="*/ 168195 w 2697521"/>
                <a:gd name="connsiteY12" fmla="*/ 1998327 h 2996033"/>
                <a:gd name="connsiteX13" fmla="*/ 0 w 2697521"/>
                <a:gd name="connsiteY13" fmla="*/ 2069606 h 2996033"/>
                <a:gd name="connsiteX14" fmla="*/ 0 w 2697521"/>
                <a:gd name="connsiteY14" fmla="*/ 922933 h 2996033"/>
                <a:gd name="connsiteX15" fmla="*/ 178204 w 2697521"/>
                <a:gd name="connsiteY15" fmla="*/ 615289 h 2996033"/>
                <a:gd name="connsiteX16" fmla="*/ 1170557 w 2697521"/>
                <a:gd name="connsiteY16" fmla="*/ 41952 h 2996033"/>
                <a:gd name="connsiteX17" fmla="*/ 1526965 w 2697521"/>
                <a:gd name="connsiteY17" fmla="*/ 41952 h 2996033"/>
                <a:gd name="connsiteX18" fmla="*/ 2519317 w 2697521"/>
                <a:gd name="connsiteY18" fmla="*/ 615289 h 2996033"/>
                <a:gd name="connsiteX19" fmla="*/ 2697521 w 2697521"/>
                <a:gd name="connsiteY19" fmla="*/ 922933 h 2996033"/>
                <a:gd name="connsiteX20" fmla="*/ 2697521 w 2697521"/>
                <a:gd name="connsiteY20" fmla="*/ 2069606 h 2996033"/>
                <a:gd name="connsiteX21" fmla="*/ 2519317 w 2697521"/>
                <a:gd name="connsiteY21" fmla="*/ 2380745 h 2996033"/>
                <a:gd name="connsiteX22" fmla="*/ 1526965 w 2697521"/>
                <a:gd name="connsiteY22" fmla="*/ 2954082 h 2996033"/>
                <a:gd name="connsiteX23" fmla="*/ 1170557 w 2697521"/>
                <a:gd name="connsiteY23" fmla="*/ 2954082 h 2996033"/>
                <a:gd name="connsiteX24" fmla="*/ 178204 w 2697521"/>
                <a:gd name="connsiteY24" fmla="*/ 2380745 h 2996033"/>
                <a:gd name="connsiteX25" fmla="*/ 0 w 2697521"/>
                <a:gd name="connsiteY25" fmla="*/ 2069606 h 2996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697521" h="2996033">
                  <a:moveTo>
                    <a:pt x="168195" y="1998327"/>
                  </a:moveTo>
                  <a:cubicBezTo>
                    <a:pt x="168195" y="2099308"/>
                    <a:pt x="238539" y="2218647"/>
                    <a:pt x="324176" y="2270667"/>
                  </a:cubicBezTo>
                  <a:cubicBezTo>
                    <a:pt x="324176" y="2270667"/>
                    <a:pt x="324176" y="2270667"/>
                    <a:pt x="1192779" y="2772507"/>
                  </a:cubicBezTo>
                  <a:cubicBezTo>
                    <a:pt x="1278416" y="2821467"/>
                    <a:pt x="1419105" y="2821467"/>
                    <a:pt x="1504742" y="2772507"/>
                  </a:cubicBezTo>
                  <a:cubicBezTo>
                    <a:pt x="1504742" y="2772507"/>
                    <a:pt x="1504742" y="2772507"/>
                    <a:pt x="2373344" y="2270667"/>
                  </a:cubicBezTo>
                  <a:cubicBezTo>
                    <a:pt x="2458981" y="2218647"/>
                    <a:pt x="2529326" y="2099308"/>
                    <a:pt x="2529326" y="1998327"/>
                  </a:cubicBezTo>
                  <a:lnTo>
                    <a:pt x="2529326" y="994649"/>
                  </a:lnTo>
                  <a:cubicBezTo>
                    <a:pt x="2529326" y="896729"/>
                    <a:pt x="2458981" y="774329"/>
                    <a:pt x="2373344" y="725369"/>
                  </a:cubicBezTo>
                  <a:cubicBezTo>
                    <a:pt x="2373344" y="725369"/>
                    <a:pt x="2373344" y="725369"/>
                    <a:pt x="1504742" y="223530"/>
                  </a:cubicBezTo>
                  <a:cubicBezTo>
                    <a:pt x="1419105" y="174570"/>
                    <a:pt x="1278416" y="174570"/>
                    <a:pt x="1192779" y="223530"/>
                  </a:cubicBezTo>
                  <a:cubicBezTo>
                    <a:pt x="1192779" y="223530"/>
                    <a:pt x="1192779" y="223530"/>
                    <a:pt x="324176" y="725369"/>
                  </a:cubicBezTo>
                  <a:cubicBezTo>
                    <a:pt x="238539" y="774329"/>
                    <a:pt x="168195" y="896729"/>
                    <a:pt x="168195" y="994649"/>
                  </a:cubicBezTo>
                  <a:cubicBezTo>
                    <a:pt x="168195" y="994649"/>
                    <a:pt x="168195" y="994649"/>
                    <a:pt x="168195" y="1998327"/>
                  </a:cubicBezTo>
                  <a:close/>
                  <a:moveTo>
                    <a:pt x="0" y="2069606"/>
                  </a:moveTo>
                  <a:cubicBezTo>
                    <a:pt x="0" y="922933"/>
                    <a:pt x="0" y="922933"/>
                    <a:pt x="0" y="922933"/>
                  </a:cubicBezTo>
                  <a:cubicBezTo>
                    <a:pt x="0" y="811062"/>
                    <a:pt x="80367" y="671224"/>
                    <a:pt x="178204" y="615289"/>
                  </a:cubicBezTo>
                  <a:cubicBezTo>
                    <a:pt x="1170557" y="41952"/>
                    <a:pt x="1170557" y="41952"/>
                    <a:pt x="1170557" y="41952"/>
                  </a:cubicBezTo>
                  <a:cubicBezTo>
                    <a:pt x="1268394" y="-13983"/>
                    <a:pt x="1429127" y="-13983"/>
                    <a:pt x="1526965" y="41952"/>
                  </a:cubicBezTo>
                  <a:cubicBezTo>
                    <a:pt x="2519317" y="615289"/>
                    <a:pt x="2519317" y="615289"/>
                    <a:pt x="2519317" y="615289"/>
                  </a:cubicBezTo>
                  <a:cubicBezTo>
                    <a:pt x="2617155" y="671224"/>
                    <a:pt x="2697521" y="811062"/>
                    <a:pt x="2697521" y="922933"/>
                  </a:cubicBezTo>
                  <a:lnTo>
                    <a:pt x="2697521" y="2069606"/>
                  </a:lnTo>
                  <a:cubicBezTo>
                    <a:pt x="2697521" y="2184972"/>
                    <a:pt x="2617155" y="2321314"/>
                    <a:pt x="2519317" y="2380745"/>
                  </a:cubicBezTo>
                  <a:cubicBezTo>
                    <a:pt x="1526965" y="2954082"/>
                    <a:pt x="1526965" y="2954082"/>
                    <a:pt x="1526965" y="2954082"/>
                  </a:cubicBezTo>
                  <a:cubicBezTo>
                    <a:pt x="1429127" y="3010017"/>
                    <a:pt x="1268394" y="3010017"/>
                    <a:pt x="1170557" y="2954082"/>
                  </a:cubicBezTo>
                  <a:cubicBezTo>
                    <a:pt x="178204" y="2380745"/>
                    <a:pt x="178204" y="2380745"/>
                    <a:pt x="178204" y="2380745"/>
                  </a:cubicBezTo>
                  <a:cubicBezTo>
                    <a:pt x="80367" y="2321314"/>
                    <a:pt x="0" y="2184972"/>
                    <a:pt x="0" y="2069606"/>
                  </a:cubicBezTo>
                  <a:close/>
                </a:path>
              </a:pathLst>
            </a:custGeom>
            <a:solidFill>
              <a:srgbClr val="5858A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20" name="组合 19"/>
          <p:cNvGrpSpPr/>
          <p:nvPr/>
        </p:nvGrpSpPr>
        <p:grpSpPr>
          <a:xfrm>
            <a:off x="6013648" y="2315132"/>
            <a:ext cx="2423171" cy="2181736"/>
            <a:chOff x="6013648" y="2315132"/>
            <a:chExt cx="2423171" cy="2181736"/>
          </a:xfrm>
        </p:grpSpPr>
        <p:sp>
          <p:nvSpPr>
            <p:cNvPr id="21" name="Freeform 19"/>
            <p:cNvSpPr>
              <a:spLocks noChangeAspect="1"/>
            </p:cNvSpPr>
            <p:nvPr/>
          </p:nvSpPr>
          <p:spPr bwMode="auto">
            <a:xfrm rot="5400000">
              <a:off x="6270400" y="2335602"/>
              <a:ext cx="1909667" cy="2140792"/>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blipFill dpi="0" rotWithShape="0">
              <a:blip r:embed="rId9" cstate="email">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a:spLocks noChangeAspect="1"/>
            </p:cNvSpPr>
            <p:nvPr/>
          </p:nvSpPr>
          <p:spPr bwMode="auto">
            <a:xfrm rot="5400000">
              <a:off x="6134366" y="2194414"/>
              <a:ext cx="2181736" cy="2423171"/>
            </a:xfrm>
            <a:custGeom>
              <a:avLst/>
              <a:gdLst>
                <a:gd name="connsiteX0" fmla="*/ 168195 w 2697521"/>
                <a:gd name="connsiteY0" fmla="*/ 1998327 h 2996033"/>
                <a:gd name="connsiteX1" fmla="*/ 324176 w 2697521"/>
                <a:gd name="connsiteY1" fmla="*/ 2270667 h 2996033"/>
                <a:gd name="connsiteX2" fmla="*/ 1192779 w 2697521"/>
                <a:gd name="connsiteY2" fmla="*/ 2772507 h 2996033"/>
                <a:gd name="connsiteX3" fmla="*/ 1504742 w 2697521"/>
                <a:gd name="connsiteY3" fmla="*/ 2772507 h 2996033"/>
                <a:gd name="connsiteX4" fmla="*/ 2373344 w 2697521"/>
                <a:gd name="connsiteY4" fmla="*/ 2270667 h 2996033"/>
                <a:gd name="connsiteX5" fmla="*/ 2529326 w 2697521"/>
                <a:gd name="connsiteY5" fmla="*/ 1998327 h 2996033"/>
                <a:gd name="connsiteX6" fmla="*/ 2529326 w 2697521"/>
                <a:gd name="connsiteY6" fmla="*/ 994649 h 2996033"/>
                <a:gd name="connsiteX7" fmla="*/ 2373344 w 2697521"/>
                <a:gd name="connsiteY7" fmla="*/ 725369 h 2996033"/>
                <a:gd name="connsiteX8" fmla="*/ 1504742 w 2697521"/>
                <a:gd name="connsiteY8" fmla="*/ 223530 h 2996033"/>
                <a:gd name="connsiteX9" fmla="*/ 1192779 w 2697521"/>
                <a:gd name="connsiteY9" fmla="*/ 223530 h 2996033"/>
                <a:gd name="connsiteX10" fmla="*/ 324176 w 2697521"/>
                <a:gd name="connsiteY10" fmla="*/ 725369 h 2996033"/>
                <a:gd name="connsiteX11" fmla="*/ 168195 w 2697521"/>
                <a:gd name="connsiteY11" fmla="*/ 994649 h 2996033"/>
                <a:gd name="connsiteX12" fmla="*/ 168195 w 2697521"/>
                <a:gd name="connsiteY12" fmla="*/ 1998327 h 2996033"/>
                <a:gd name="connsiteX13" fmla="*/ 0 w 2697521"/>
                <a:gd name="connsiteY13" fmla="*/ 2069606 h 2996033"/>
                <a:gd name="connsiteX14" fmla="*/ 0 w 2697521"/>
                <a:gd name="connsiteY14" fmla="*/ 922933 h 2996033"/>
                <a:gd name="connsiteX15" fmla="*/ 178204 w 2697521"/>
                <a:gd name="connsiteY15" fmla="*/ 615289 h 2996033"/>
                <a:gd name="connsiteX16" fmla="*/ 1170557 w 2697521"/>
                <a:gd name="connsiteY16" fmla="*/ 41952 h 2996033"/>
                <a:gd name="connsiteX17" fmla="*/ 1526965 w 2697521"/>
                <a:gd name="connsiteY17" fmla="*/ 41952 h 2996033"/>
                <a:gd name="connsiteX18" fmla="*/ 2519317 w 2697521"/>
                <a:gd name="connsiteY18" fmla="*/ 615289 h 2996033"/>
                <a:gd name="connsiteX19" fmla="*/ 2697521 w 2697521"/>
                <a:gd name="connsiteY19" fmla="*/ 922933 h 2996033"/>
                <a:gd name="connsiteX20" fmla="*/ 2697521 w 2697521"/>
                <a:gd name="connsiteY20" fmla="*/ 2069606 h 2996033"/>
                <a:gd name="connsiteX21" fmla="*/ 2519317 w 2697521"/>
                <a:gd name="connsiteY21" fmla="*/ 2380745 h 2996033"/>
                <a:gd name="connsiteX22" fmla="*/ 1526965 w 2697521"/>
                <a:gd name="connsiteY22" fmla="*/ 2954082 h 2996033"/>
                <a:gd name="connsiteX23" fmla="*/ 1170557 w 2697521"/>
                <a:gd name="connsiteY23" fmla="*/ 2954082 h 2996033"/>
                <a:gd name="connsiteX24" fmla="*/ 178204 w 2697521"/>
                <a:gd name="connsiteY24" fmla="*/ 2380745 h 2996033"/>
                <a:gd name="connsiteX25" fmla="*/ 0 w 2697521"/>
                <a:gd name="connsiteY25" fmla="*/ 2069606 h 2996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697521" h="2996033">
                  <a:moveTo>
                    <a:pt x="168195" y="1998327"/>
                  </a:moveTo>
                  <a:cubicBezTo>
                    <a:pt x="168195" y="2099308"/>
                    <a:pt x="238539" y="2218647"/>
                    <a:pt x="324176" y="2270667"/>
                  </a:cubicBezTo>
                  <a:cubicBezTo>
                    <a:pt x="324176" y="2270667"/>
                    <a:pt x="324176" y="2270667"/>
                    <a:pt x="1192779" y="2772507"/>
                  </a:cubicBezTo>
                  <a:cubicBezTo>
                    <a:pt x="1278416" y="2821467"/>
                    <a:pt x="1419105" y="2821467"/>
                    <a:pt x="1504742" y="2772507"/>
                  </a:cubicBezTo>
                  <a:cubicBezTo>
                    <a:pt x="1504742" y="2772507"/>
                    <a:pt x="1504742" y="2772507"/>
                    <a:pt x="2373344" y="2270667"/>
                  </a:cubicBezTo>
                  <a:cubicBezTo>
                    <a:pt x="2458981" y="2218647"/>
                    <a:pt x="2529326" y="2099308"/>
                    <a:pt x="2529326" y="1998327"/>
                  </a:cubicBezTo>
                  <a:lnTo>
                    <a:pt x="2529326" y="994649"/>
                  </a:lnTo>
                  <a:cubicBezTo>
                    <a:pt x="2529326" y="896729"/>
                    <a:pt x="2458981" y="774329"/>
                    <a:pt x="2373344" y="725369"/>
                  </a:cubicBezTo>
                  <a:cubicBezTo>
                    <a:pt x="2373344" y="725369"/>
                    <a:pt x="2373344" y="725369"/>
                    <a:pt x="1504742" y="223530"/>
                  </a:cubicBezTo>
                  <a:cubicBezTo>
                    <a:pt x="1419105" y="174570"/>
                    <a:pt x="1278416" y="174570"/>
                    <a:pt x="1192779" y="223530"/>
                  </a:cubicBezTo>
                  <a:cubicBezTo>
                    <a:pt x="1192779" y="223530"/>
                    <a:pt x="1192779" y="223530"/>
                    <a:pt x="324176" y="725369"/>
                  </a:cubicBezTo>
                  <a:cubicBezTo>
                    <a:pt x="238539" y="774329"/>
                    <a:pt x="168195" y="896729"/>
                    <a:pt x="168195" y="994649"/>
                  </a:cubicBezTo>
                  <a:cubicBezTo>
                    <a:pt x="168195" y="994649"/>
                    <a:pt x="168195" y="994649"/>
                    <a:pt x="168195" y="1998327"/>
                  </a:cubicBezTo>
                  <a:close/>
                  <a:moveTo>
                    <a:pt x="0" y="2069606"/>
                  </a:moveTo>
                  <a:cubicBezTo>
                    <a:pt x="0" y="922933"/>
                    <a:pt x="0" y="922933"/>
                    <a:pt x="0" y="922933"/>
                  </a:cubicBezTo>
                  <a:cubicBezTo>
                    <a:pt x="0" y="811062"/>
                    <a:pt x="80367" y="671224"/>
                    <a:pt x="178204" y="615289"/>
                  </a:cubicBezTo>
                  <a:cubicBezTo>
                    <a:pt x="1170557" y="41952"/>
                    <a:pt x="1170557" y="41952"/>
                    <a:pt x="1170557" y="41952"/>
                  </a:cubicBezTo>
                  <a:cubicBezTo>
                    <a:pt x="1268394" y="-13983"/>
                    <a:pt x="1429127" y="-13983"/>
                    <a:pt x="1526965" y="41952"/>
                  </a:cubicBezTo>
                  <a:cubicBezTo>
                    <a:pt x="2519317" y="615289"/>
                    <a:pt x="2519317" y="615289"/>
                    <a:pt x="2519317" y="615289"/>
                  </a:cubicBezTo>
                  <a:cubicBezTo>
                    <a:pt x="2617155" y="671224"/>
                    <a:pt x="2697521" y="811062"/>
                    <a:pt x="2697521" y="922933"/>
                  </a:cubicBezTo>
                  <a:lnTo>
                    <a:pt x="2697521" y="2069606"/>
                  </a:lnTo>
                  <a:cubicBezTo>
                    <a:pt x="2697521" y="2184972"/>
                    <a:pt x="2617155" y="2321314"/>
                    <a:pt x="2519317" y="2380745"/>
                  </a:cubicBezTo>
                  <a:cubicBezTo>
                    <a:pt x="1526965" y="2954082"/>
                    <a:pt x="1526965" y="2954082"/>
                    <a:pt x="1526965" y="2954082"/>
                  </a:cubicBezTo>
                  <a:cubicBezTo>
                    <a:pt x="1429127" y="3010017"/>
                    <a:pt x="1268394" y="3010017"/>
                    <a:pt x="1170557" y="2954082"/>
                  </a:cubicBezTo>
                  <a:cubicBezTo>
                    <a:pt x="178204" y="2380745"/>
                    <a:pt x="178204" y="2380745"/>
                    <a:pt x="178204" y="2380745"/>
                  </a:cubicBezTo>
                  <a:cubicBezTo>
                    <a:pt x="80367" y="2321314"/>
                    <a:pt x="0" y="2184972"/>
                    <a:pt x="0" y="2069606"/>
                  </a:cubicBezTo>
                  <a:close/>
                </a:path>
              </a:pathLst>
            </a:custGeom>
            <a:solidFill>
              <a:srgbClr val="873DA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23" name="组合 22"/>
          <p:cNvGrpSpPr/>
          <p:nvPr/>
        </p:nvGrpSpPr>
        <p:grpSpPr>
          <a:xfrm>
            <a:off x="8161129" y="3716869"/>
            <a:ext cx="2423171" cy="2181736"/>
            <a:chOff x="8161129" y="3716869"/>
            <a:chExt cx="2423171" cy="2181736"/>
          </a:xfrm>
        </p:grpSpPr>
        <p:sp>
          <p:nvSpPr>
            <p:cNvPr id="24" name="Freeform 19"/>
            <p:cNvSpPr>
              <a:spLocks noChangeAspect="1"/>
            </p:cNvSpPr>
            <p:nvPr/>
          </p:nvSpPr>
          <p:spPr bwMode="auto">
            <a:xfrm rot="5400000">
              <a:off x="8417881" y="3737340"/>
              <a:ext cx="1909667" cy="2140792"/>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blipFill dpi="0" rotWithShape="0">
              <a:blip r:embed="rId10" cstate="email">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a:spLocks noChangeAspect="1"/>
            </p:cNvSpPr>
            <p:nvPr/>
          </p:nvSpPr>
          <p:spPr bwMode="auto">
            <a:xfrm rot="5400000">
              <a:off x="8281847" y="3596151"/>
              <a:ext cx="2181736" cy="2423171"/>
            </a:xfrm>
            <a:custGeom>
              <a:avLst/>
              <a:gdLst>
                <a:gd name="connsiteX0" fmla="*/ 168195 w 2697521"/>
                <a:gd name="connsiteY0" fmla="*/ 1998327 h 2996033"/>
                <a:gd name="connsiteX1" fmla="*/ 324176 w 2697521"/>
                <a:gd name="connsiteY1" fmla="*/ 2270667 h 2996033"/>
                <a:gd name="connsiteX2" fmla="*/ 1192779 w 2697521"/>
                <a:gd name="connsiteY2" fmla="*/ 2772507 h 2996033"/>
                <a:gd name="connsiteX3" fmla="*/ 1504742 w 2697521"/>
                <a:gd name="connsiteY3" fmla="*/ 2772507 h 2996033"/>
                <a:gd name="connsiteX4" fmla="*/ 2373344 w 2697521"/>
                <a:gd name="connsiteY4" fmla="*/ 2270667 h 2996033"/>
                <a:gd name="connsiteX5" fmla="*/ 2529326 w 2697521"/>
                <a:gd name="connsiteY5" fmla="*/ 1998327 h 2996033"/>
                <a:gd name="connsiteX6" fmla="*/ 2529326 w 2697521"/>
                <a:gd name="connsiteY6" fmla="*/ 994649 h 2996033"/>
                <a:gd name="connsiteX7" fmla="*/ 2373344 w 2697521"/>
                <a:gd name="connsiteY7" fmla="*/ 725369 h 2996033"/>
                <a:gd name="connsiteX8" fmla="*/ 1504742 w 2697521"/>
                <a:gd name="connsiteY8" fmla="*/ 223530 h 2996033"/>
                <a:gd name="connsiteX9" fmla="*/ 1192779 w 2697521"/>
                <a:gd name="connsiteY9" fmla="*/ 223530 h 2996033"/>
                <a:gd name="connsiteX10" fmla="*/ 324176 w 2697521"/>
                <a:gd name="connsiteY10" fmla="*/ 725369 h 2996033"/>
                <a:gd name="connsiteX11" fmla="*/ 168195 w 2697521"/>
                <a:gd name="connsiteY11" fmla="*/ 994649 h 2996033"/>
                <a:gd name="connsiteX12" fmla="*/ 168195 w 2697521"/>
                <a:gd name="connsiteY12" fmla="*/ 1998327 h 2996033"/>
                <a:gd name="connsiteX13" fmla="*/ 0 w 2697521"/>
                <a:gd name="connsiteY13" fmla="*/ 2069606 h 2996033"/>
                <a:gd name="connsiteX14" fmla="*/ 0 w 2697521"/>
                <a:gd name="connsiteY14" fmla="*/ 922933 h 2996033"/>
                <a:gd name="connsiteX15" fmla="*/ 178204 w 2697521"/>
                <a:gd name="connsiteY15" fmla="*/ 615289 h 2996033"/>
                <a:gd name="connsiteX16" fmla="*/ 1170557 w 2697521"/>
                <a:gd name="connsiteY16" fmla="*/ 41952 h 2996033"/>
                <a:gd name="connsiteX17" fmla="*/ 1526965 w 2697521"/>
                <a:gd name="connsiteY17" fmla="*/ 41952 h 2996033"/>
                <a:gd name="connsiteX18" fmla="*/ 2519317 w 2697521"/>
                <a:gd name="connsiteY18" fmla="*/ 615289 h 2996033"/>
                <a:gd name="connsiteX19" fmla="*/ 2697521 w 2697521"/>
                <a:gd name="connsiteY19" fmla="*/ 922933 h 2996033"/>
                <a:gd name="connsiteX20" fmla="*/ 2697521 w 2697521"/>
                <a:gd name="connsiteY20" fmla="*/ 2069606 h 2996033"/>
                <a:gd name="connsiteX21" fmla="*/ 2519317 w 2697521"/>
                <a:gd name="connsiteY21" fmla="*/ 2380745 h 2996033"/>
                <a:gd name="connsiteX22" fmla="*/ 1526965 w 2697521"/>
                <a:gd name="connsiteY22" fmla="*/ 2954082 h 2996033"/>
                <a:gd name="connsiteX23" fmla="*/ 1170557 w 2697521"/>
                <a:gd name="connsiteY23" fmla="*/ 2954082 h 2996033"/>
                <a:gd name="connsiteX24" fmla="*/ 178204 w 2697521"/>
                <a:gd name="connsiteY24" fmla="*/ 2380745 h 2996033"/>
                <a:gd name="connsiteX25" fmla="*/ 0 w 2697521"/>
                <a:gd name="connsiteY25" fmla="*/ 2069606 h 2996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697521" h="2996033">
                  <a:moveTo>
                    <a:pt x="168195" y="1998327"/>
                  </a:moveTo>
                  <a:cubicBezTo>
                    <a:pt x="168195" y="2099308"/>
                    <a:pt x="238539" y="2218647"/>
                    <a:pt x="324176" y="2270667"/>
                  </a:cubicBezTo>
                  <a:cubicBezTo>
                    <a:pt x="324176" y="2270667"/>
                    <a:pt x="324176" y="2270667"/>
                    <a:pt x="1192779" y="2772507"/>
                  </a:cubicBezTo>
                  <a:cubicBezTo>
                    <a:pt x="1278416" y="2821467"/>
                    <a:pt x="1419105" y="2821467"/>
                    <a:pt x="1504742" y="2772507"/>
                  </a:cubicBezTo>
                  <a:cubicBezTo>
                    <a:pt x="1504742" y="2772507"/>
                    <a:pt x="1504742" y="2772507"/>
                    <a:pt x="2373344" y="2270667"/>
                  </a:cubicBezTo>
                  <a:cubicBezTo>
                    <a:pt x="2458981" y="2218647"/>
                    <a:pt x="2529326" y="2099308"/>
                    <a:pt x="2529326" y="1998327"/>
                  </a:cubicBezTo>
                  <a:lnTo>
                    <a:pt x="2529326" y="994649"/>
                  </a:lnTo>
                  <a:cubicBezTo>
                    <a:pt x="2529326" y="896729"/>
                    <a:pt x="2458981" y="774329"/>
                    <a:pt x="2373344" y="725369"/>
                  </a:cubicBezTo>
                  <a:cubicBezTo>
                    <a:pt x="2373344" y="725369"/>
                    <a:pt x="2373344" y="725369"/>
                    <a:pt x="1504742" y="223530"/>
                  </a:cubicBezTo>
                  <a:cubicBezTo>
                    <a:pt x="1419105" y="174570"/>
                    <a:pt x="1278416" y="174570"/>
                    <a:pt x="1192779" y="223530"/>
                  </a:cubicBezTo>
                  <a:cubicBezTo>
                    <a:pt x="1192779" y="223530"/>
                    <a:pt x="1192779" y="223530"/>
                    <a:pt x="324176" y="725369"/>
                  </a:cubicBezTo>
                  <a:cubicBezTo>
                    <a:pt x="238539" y="774329"/>
                    <a:pt x="168195" y="896729"/>
                    <a:pt x="168195" y="994649"/>
                  </a:cubicBezTo>
                  <a:cubicBezTo>
                    <a:pt x="168195" y="994649"/>
                    <a:pt x="168195" y="994649"/>
                    <a:pt x="168195" y="1998327"/>
                  </a:cubicBezTo>
                  <a:close/>
                  <a:moveTo>
                    <a:pt x="0" y="2069606"/>
                  </a:moveTo>
                  <a:cubicBezTo>
                    <a:pt x="0" y="922933"/>
                    <a:pt x="0" y="922933"/>
                    <a:pt x="0" y="922933"/>
                  </a:cubicBezTo>
                  <a:cubicBezTo>
                    <a:pt x="0" y="811062"/>
                    <a:pt x="80367" y="671224"/>
                    <a:pt x="178204" y="615289"/>
                  </a:cubicBezTo>
                  <a:cubicBezTo>
                    <a:pt x="1170557" y="41952"/>
                    <a:pt x="1170557" y="41952"/>
                    <a:pt x="1170557" y="41952"/>
                  </a:cubicBezTo>
                  <a:cubicBezTo>
                    <a:pt x="1268394" y="-13983"/>
                    <a:pt x="1429127" y="-13983"/>
                    <a:pt x="1526965" y="41952"/>
                  </a:cubicBezTo>
                  <a:cubicBezTo>
                    <a:pt x="2519317" y="615289"/>
                    <a:pt x="2519317" y="615289"/>
                    <a:pt x="2519317" y="615289"/>
                  </a:cubicBezTo>
                  <a:cubicBezTo>
                    <a:pt x="2617155" y="671224"/>
                    <a:pt x="2697521" y="811062"/>
                    <a:pt x="2697521" y="922933"/>
                  </a:cubicBezTo>
                  <a:lnTo>
                    <a:pt x="2697521" y="2069606"/>
                  </a:lnTo>
                  <a:cubicBezTo>
                    <a:pt x="2697521" y="2184972"/>
                    <a:pt x="2617155" y="2321314"/>
                    <a:pt x="2519317" y="2380745"/>
                  </a:cubicBezTo>
                  <a:cubicBezTo>
                    <a:pt x="1526965" y="2954082"/>
                    <a:pt x="1526965" y="2954082"/>
                    <a:pt x="1526965" y="2954082"/>
                  </a:cubicBezTo>
                  <a:cubicBezTo>
                    <a:pt x="1429127" y="3010017"/>
                    <a:pt x="1268394" y="3010017"/>
                    <a:pt x="1170557" y="2954082"/>
                  </a:cubicBezTo>
                  <a:cubicBezTo>
                    <a:pt x="178204" y="2380745"/>
                    <a:pt x="178204" y="2380745"/>
                    <a:pt x="178204" y="2380745"/>
                  </a:cubicBezTo>
                  <a:cubicBezTo>
                    <a:pt x="80367" y="2321314"/>
                    <a:pt x="0" y="2184972"/>
                    <a:pt x="0" y="2069606"/>
                  </a:cubicBezTo>
                  <a:close/>
                </a:path>
              </a:pathLst>
            </a:custGeom>
            <a:solidFill>
              <a:srgbClr val="DA57A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26" name="组合 25"/>
          <p:cNvGrpSpPr/>
          <p:nvPr/>
        </p:nvGrpSpPr>
        <p:grpSpPr>
          <a:xfrm>
            <a:off x="1613725" y="4013275"/>
            <a:ext cx="890614" cy="794461"/>
            <a:chOff x="1613725" y="4013275"/>
            <a:chExt cx="890614" cy="794461"/>
          </a:xfrm>
        </p:grpSpPr>
        <p:sp>
          <p:nvSpPr>
            <p:cNvPr id="27" name="Freeform 19"/>
            <p:cNvSpPr>
              <a:spLocks noChangeAspect="1"/>
            </p:cNvSpPr>
            <p:nvPr/>
          </p:nvSpPr>
          <p:spPr bwMode="auto">
            <a:xfrm rot="5400000">
              <a:off x="1661801" y="3965199"/>
              <a:ext cx="794461" cy="890614"/>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228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1781717" y="4119898"/>
              <a:ext cx="561372" cy="584775"/>
            </a:xfrm>
            <a:prstGeom prst="rect">
              <a:avLst/>
            </a:prstGeom>
            <a:noFill/>
            <a:effectLst/>
          </p:spPr>
          <p:txBody>
            <a:bodyPr wrap="none" rtlCol="0">
              <a:spAutoFit/>
            </a:bodyPr>
            <a:lstStyle/>
            <a:p>
              <a:r>
                <a:rPr lang="en-US" altLang="zh-CN" sz="3200" dirty="0" smtClean="0">
                  <a:solidFill>
                    <a:srgbClr val="FDFDFD"/>
                  </a:solidFill>
                  <a:latin typeface="Impact" panose="020B0806030902050204" pitchFamily="34" charset="0"/>
                </a:rPr>
                <a:t>01</a:t>
              </a:r>
              <a:endParaRPr lang="en-US" altLang="zh-CN" sz="2400" dirty="0" smtClean="0">
                <a:solidFill>
                  <a:srgbClr val="FDFDFD"/>
                </a:solidFill>
                <a:latin typeface="Impact" panose="020B0806030902050204" pitchFamily="34" charset="0"/>
              </a:endParaRPr>
            </a:p>
          </p:txBody>
        </p:sp>
      </p:grpSp>
      <p:grpSp>
        <p:nvGrpSpPr>
          <p:cNvPr id="29" name="组合 28"/>
          <p:cNvGrpSpPr/>
          <p:nvPr/>
        </p:nvGrpSpPr>
        <p:grpSpPr>
          <a:xfrm>
            <a:off x="5201400" y="5443150"/>
            <a:ext cx="890614" cy="794461"/>
            <a:chOff x="5201400" y="5443150"/>
            <a:chExt cx="890614" cy="794461"/>
          </a:xfrm>
        </p:grpSpPr>
        <p:sp>
          <p:nvSpPr>
            <p:cNvPr id="30" name="Freeform 19"/>
            <p:cNvSpPr>
              <a:spLocks noChangeAspect="1"/>
            </p:cNvSpPr>
            <p:nvPr/>
          </p:nvSpPr>
          <p:spPr bwMode="auto">
            <a:xfrm rot="5400000">
              <a:off x="5249476" y="5395074"/>
              <a:ext cx="794461" cy="890614"/>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5858A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5373233" y="5558957"/>
              <a:ext cx="611065" cy="584775"/>
            </a:xfrm>
            <a:prstGeom prst="rect">
              <a:avLst/>
            </a:prstGeom>
            <a:noFill/>
            <a:effectLst/>
          </p:spPr>
          <p:txBody>
            <a:bodyPr wrap="none" rtlCol="0">
              <a:spAutoFit/>
            </a:bodyPr>
            <a:lstStyle/>
            <a:p>
              <a:r>
                <a:rPr lang="en-US" altLang="zh-CN" sz="3200" dirty="0" smtClean="0">
                  <a:solidFill>
                    <a:srgbClr val="F8F8F8"/>
                  </a:solidFill>
                  <a:latin typeface="Impact" panose="020B0806030902050204" pitchFamily="34" charset="0"/>
                </a:rPr>
                <a:t>02</a:t>
              </a:r>
              <a:endParaRPr lang="en-US" altLang="zh-CN" sz="2400" dirty="0" smtClean="0">
                <a:solidFill>
                  <a:srgbClr val="F8F8F8"/>
                </a:solidFill>
                <a:latin typeface="Impact" panose="020B0806030902050204" pitchFamily="34" charset="0"/>
              </a:endParaRPr>
            </a:p>
          </p:txBody>
        </p:sp>
      </p:grpSp>
      <p:grpSp>
        <p:nvGrpSpPr>
          <p:cNvPr id="32" name="组合 31"/>
          <p:cNvGrpSpPr/>
          <p:nvPr/>
        </p:nvGrpSpPr>
        <p:grpSpPr>
          <a:xfrm>
            <a:off x="9570343" y="5501372"/>
            <a:ext cx="890614" cy="794461"/>
            <a:chOff x="9570343" y="5501372"/>
            <a:chExt cx="890614" cy="794461"/>
          </a:xfrm>
        </p:grpSpPr>
        <p:sp>
          <p:nvSpPr>
            <p:cNvPr id="33" name="Freeform 19"/>
            <p:cNvSpPr>
              <a:spLocks noChangeAspect="1"/>
            </p:cNvSpPr>
            <p:nvPr/>
          </p:nvSpPr>
          <p:spPr bwMode="auto">
            <a:xfrm rot="5400000">
              <a:off x="9618419" y="5453296"/>
              <a:ext cx="794461" cy="890614"/>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DA57A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9742176" y="5620784"/>
              <a:ext cx="609462" cy="584775"/>
            </a:xfrm>
            <a:prstGeom prst="rect">
              <a:avLst/>
            </a:prstGeom>
            <a:noFill/>
            <a:effectLst/>
          </p:spPr>
          <p:txBody>
            <a:bodyPr wrap="none" rtlCol="0">
              <a:spAutoFit/>
            </a:bodyPr>
            <a:lstStyle/>
            <a:p>
              <a:r>
                <a:rPr lang="en-US" altLang="zh-CN" sz="3200" dirty="0" smtClean="0">
                  <a:solidFill>
                    <a:srgbClr val="F7F7F7"/>
                  </a:solidFill>
                  <a:latin typeface="Impact" panose="020B0806030902050204" pitchFamily="34" charset="0"/>
                </a:rPr>
                <a:t>04</a:t>
              </a:r>
              <a:endParaRPr lang="en-US" altLang="zh-CN" sz="2400" dirty="0" smtClean="0">
                <a:solidFill>
                  <a:srgbClr val="F7F7F7"/>
                </a:solidFill>
                <a:latin typeface="Impact" panose="020B0806030902050204" pitchFamily="34" charset="0"/>
              </a:endParaRPr>
            </a:p>
          </p:txBody>
        </p:sp>
      </p:grpSp>
      <p:sp>
        <p:nvSpPr>
          <p:cNvPr id="35" name="文本框 34"/>
          <p:cNvSpPr txBox="1"/>
          <p:nvPr/>
        </p:nvSpPr>
        <p:spPr>
          <a:xfrm>
            <a:off x="1058734" y="5046292"/>
            <a:ext cx="2339102" cy="1323439"/>
          </a:xfrm>
          <a:prstGeom prst="rect">
            <a:avLst/>
          </a:prstGeom>
          <a:noFill/>
          <a:effectLst/>
        </p:spPr>
        <p:txBody>
          <a:bodyPr wrap="none" rtlCol="0">
            <a:spAutoFit/>
          </a:bodyPr>
          <a:lstStyle/>
          <a:p>
            <a:r>
              <a:rPr lang="zh-CN" altLang="en-US" sz="2400" b="1" dirty="0" smtClean="0">
                <a:solidFill>
                  <a:srgbClr val="FCDB1F"/>
                </a:solidFill>
                <a:latin typeface="Microsoft YaHei" panose="020B0503020204020204" pitchFamily="34" charset="-122"/>
                <a:ea typeface="Microsoft YaHei" panose="020B0503020204020204" pitchFamily="34" charset="-122"/>
              </a:rPr>
              <a:t>  </a:t>
            </a:r>
            <a:r>
              <a:rPr lang="zh-CN" altLang="en-US" b="1" dirty="0" smtClean="0">
                <a:solidFill>
                  <a:srgbClr val="2280C3"/>
                </a:solidFill>
                <a:latin typeface="Microsoft YaHei" panose="020B0503020204020204" pitchFamily="34" charset="-122"/>
                <a:ea typeface="Microsoft YaHei" panose="020B0503020204020204" pitchFamily="34" charset="-122"/>
              </a:rPr>
              <a:t>单击此处输入标题</a:t>
            </a:r>
            <a:endParaRPr lang="en-US" altLang="zh-CN" b="1" dirty="0" smtClean="0">
              <a:solidFill>
                <a:srgbClr val="2280C3"/>
              </a:solidFill>
              <a:latin typeface="Microsoft YaHei" panose="020B0503020204020204" pitchFamily="34" charset="-122"/>
              <a:ea typeface="Microsoft YaHei" panose="020B0503020204020204" pitchFamily="34" charset="-122"/>
            </a:endParaRPr>
          </a:p>
          <a:p>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请</a:t>
            </a:r>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在这里输入您的主要叙述</a:t>
            </a:r>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内容</a:t>
            </a:r>
            <a:endParaRPr lang="en-US" altLang="zh-CN" sz="1200" dirty="0" smtClean="0">
              <a:solidFill>
                <a:schemeClr val="tx1">
                  <a:lumMod val="75000"/>
                  <a:lumOff val="25000"/>
                </a:schemeClr>
              </a:solidFill>
              <a:latin typeface="Microsoft YaHei" panose="020B0503020204020204" pitchFamily="34" charset="-122"/>
              <a:ea typeface="Microsoft YaHei" panose="020B0503020204020204" pitchFamily="34" charset="-122"/>
            </a:endParaRPr>
          </a:p>
          <a:p>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请在这里输入您的主要叙述内容</a:t>
            </a:r>
            <a:endParaRPr lang="en-US" altLang="zh-CN" sz="12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tx1">
                  <a:lumMod val="75000"/>
                  <a:lumOff val="25000"/>
                </a:schemeClr>
              </a:solidFill>
              <a:latin typeface="Microsoft YaHei" panose="020B0503020204020204" pitchFamily="34" charset="-122"/>
              <a:ea typeface="Microsoft YaHei" panose="020B0503020204020204" pitchFamily="34" charset="-122"/>
            </a:endParaRPr>
          </a:p>
        </p:txBody>
      </p:sp>
      <p:sp>
        <p:nvSpPr>
          <p:cNvPr id="36" name="文本框 35"/>
          <p:cNvSpPr txBox="1"/>
          <p:nvPr/>
        </p:nvSpPr>
        <p:spPr>
          <a:xfrm>
            <a:off x="6260538" y="5534561"/>
            <a:ext cx="2339102" cy="1323439"/>
          </a:xfrm>
          <a:prstGeom prst="rect">
            <a:avLst/>
          </a:prstGeom>
          <a:noFill/>
          <a:effectLst/>
        </p:spPr>
        <p:txBody>
          <a:bodyPr wrap="none" rtlCol="0">
            <a:spAutoFit/>
          </a:bodyPr>
          <a:lstStyle/>
          <a:p>
            <a:r>
              <a:rPr lang="zh-CN" altLang="en-US" sz="2400" b="1" dirty="0" smtClean="0">
                <a:solidFill>
                  <a:srgbClr val="FCDB1F"/>
                </a:solidFill>
                <a:latin typeface="Microsoft YaHei" panose="020B0503020204020204" pitchFamily="34" charset="-122"/>
                <a:ea typeface="Microsoft YaHei" panose="020B0503020204020204" pitchFamily="34" charset="-122"/>
              </a:rPr>
              <a:t>  </a:t>
            </a:r>
            <a:r>
              <a:rPr lang="zh-CN" altLang="en-US" b="1" dirty="0" smtClean="0">
                <a:solidFill>
                  <a:srgbClr val="DA57A3"/>
                </a:solidFill>
                <a:latin typeface="Microsoft YaHei" panose="020B0503020204020204" pitchFamily="34" charset="-122"/>
                <a:ea typeface="Microsoft YaHei" panose="020B0503020204020204" pitchFamily="34" charset="-122"/>
              </a:rPr>
              <a:t>单击此处输入标题</a:t>
            </a:r>
            <a:endParaRPr lang="en-US" altLang="zh-CN" b="1" dirty="0" smtClean="0">
              <a:solidFill>
                <a:srgbClr val="DA57A3"/>
              </a:solidFill>
              <a:latin typeface="Microsoft YaHei" panose="020B0503020204020204" pitchFamily="34" charset="-122"/>
              <a:ea typeface="Microsoft YaHei" panose="020B0503020204020204" pitchFamily="34" charset="-122"/>
            </a:endParaRPr>
          </a:p>
          <a:p>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请</a:t>
            </a:r>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在这里输入您的主要叙述</a:t>
            </a:r>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内容</a:t>
            </a:r>
            <a:endParaRPr lang="en-US" altLang="zh-CN" sz="1200" dirty="0" smtClean="0">
              <a:solidFill>
                <a:schemeClr val="tx1">
                  <a:lumMod val="75000"/>
                  <a:lumOff val="25000"/>
                </a:schemeClr>
              </a:solidFill>
              <a:latin typeface="Microsoft YaHei" panose="020B0503020204020204" pitchFamily="34" charset="-122"/>
              <a:ea typeface="Microsoft YaHei" panose="020B0503020204020204" pitchFamily="34" charset="-122"/>
            </a:endParaRPr>
          </a:p>
          <a:p>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请在这里输入您的主要叙述内容</a:t>
            </a:r>
            <a:endParaRPr lang="en-US" altLang="zh-CN" sz="12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tx1">
                  <a:lumMod val="75000"/>
                  <a:lumOff val="25000"/>
                </a:schemeClr>
              </a:solidFill>
              <a:latin typeface="Microsoft YaHei" panose="020B0503020204020204" pitchFamily="34" charset="-122"/>
              <a:ea typeface="Microsoft YaHei" panose="020B0503020204020204" pitchFamily="34" charset="-122"/>
            </a:endParaRPr>
          </a:p>
        </p:txBody>
      </p:sp>
      <p:sp>
        <p:nvSpPr>
          <p:cNvPr id="37" name="文本框 36"/>
          <p:cNvSpPr txBox="1"/>
          <p:nvPr/>
        </p:nvSpPr>
        <p:spPr>
          <a:xfrm>
            <a:off x="3921436" y="2056322"/>
            <a:ext cx="2339102" cy="1323439"/>
          </a:xfrm>
          <a:prstGeom prst="rect">
            <a:avLst/>
          </a:prstGeom>
          <a:noFill/>
          <a:effectLst/>
        </p:spPr>
        <p:txBody>
          <a:bodyPr wrap="none" rtlCol="0">
            <a:spAutoFit/>
          </a:bodyPr>
          <a:lstStyle/>
          <a:p>
            <a:r>
              <a:rPr lang="zh-CN" altLang="en-US" sz="2400" b="1" dirty="0" smtClean="0">
                <a:solidFill>
                  <a:srgbClr val="FCDB1F"/>
                </a:solidFill>
                <a:latin typeface="Microsoft YaHei" panose="020B0503020204020204" pitchFamily="34" charset="-122"/>
                <a:ea typeface="Microsoft YaHei" panose="020B0503020204020204" pitchFamily="34" charset="-122"/>
              </a:rPr>
              <a:t>  </a:t>
            </a:r>
            <a:r>
              <a:rPr lang="zh-CN" altLang="en-US" b="1" dirty="0" smtClean="0">
                <a:solidFill>
                  <a:srgbClr val="5858AC"/>
                </a:solidFill>
                <a:latin typeface="Microsoft YaHei" panose="020B0503020204020204" pitchFamily="34" charset="-122"/>
                <a:ea typeface="Microsoft YaHei" panose="020B0503020204020204" pitchFamily="34" charset="-122"/>
              </a:rPr>
              <a:t>单击此处输入标题</a:t>
            </a:r>
            <a:endParaRPr lang="en-US" altLang="zh-CN" b="1" dirty="0" smtClean="0">
              <a:solidFill>
                <a:srgbClr val="5858AC"/>
              </a:solidFill>
              <a:latin typeface="Microsoft YaHei" panose="020B0503020204020204" pitchFamily="34" charset="-122"/>
              <a:ea typeface="Microsoft YaHei" panose="020B0503020204020204" pitchFamily="34" charset="-122"/>
            </a:endParaRPr>
          </a:p>
          <a:p>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请</a:t>
            </a:r>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在这里输入您的主要叙述</a:t>
            </a:r>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内容</a:t>
            </a:r>
            <a:endParaRPr lang="en-US" altLang="zh-CN" sz="1200" dirty="0" smtClean="0">
              <a:solidFill>
                <a:schemeClr val="tx1">
                  <a:lumMod val="75000"/>
                  <a:lumOff val="25000"/>
                </a:schemeClr>
              </a:solidFill>
              <a:latin typeface="Microsoft YaHei" panose="020B0503020204020204" pitchFamily="34" charset="-122"/>
              <a:ea typeface="Microsoft YaHei" panose="020B0503020204020204" pitchFamily="34" charset="-122"/>
            </a:endParaRPr>
          </a:p>
          <a:p>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请在这里输入您的主要叙述内容</a:t>
            </a:r>
            <a:endParaRPr lang="en-US" altLang="zh-CN" sz="12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tx1">
                  <a:lumMod val="75000"/>
                  <a:lumOff val="25000"/>
                </a:schemeClr>
              </a:solidFill>
              <a:latin typeface="Microsoft YaHei" panose="020B0503020204020204" pitchFamily="34" charset="-122"/>
              <a:ea typeface="Microsoft YaHei" panose="020B0503020204020204" pitchFamily="34" charset="-122"/>
            </a:endParaRPr>
          </a:p>
        </p:txBody>
      </p:sp>
      <p:sp>
        <p:nvSpPr>
          <p:cNvPr id="38" name="文本框 37"/>
          <p:cNvSpPr txBox="1"/>
          <p:nvPr/>
        </p:nvSpPr>
        <p:spPr>
          <a:xfrm>
            <a:off x="8762263" y="2333723"/>
            <a:ext cx="2339102" cy="1323439"/>
          </a:xfrm>
          <a:prstGeom prst="rect">
            <a:avLst/>
          </a:prstGeom>
          <a:noFill/>
          <a:effectLst/>
        </p:spPr>
        <p:txBody>
          <a:bodyPr wrap="none" rtlCol="0">
            <a:spAutoFit/>
          </a:bodyPr>
          <a:lstStyle/>
          <a:p>
            <a:r>
              <a:rPr lang="zh-CN" altLang="en-US" sz="2400" b="1" dirty="0" smtClean="0">
                <a:solidFill>
                  <a:srgbClr val="FCDB1F"/>
                </a:solidFill>
                <a:latin typeface="Microsoft YaHei" panose="020B0503020204020204" pitchFamily="34" charset="-122"/>
                <a:ea typeface="Microsoft YaHei" panose="020B0503020204020204" pitchFamily="34" charset="-122"/>
              </a:rPr>
              <a:t>  </a:t>
            </a:r>
            <a:r>
              <a:rPr lang="zh-CN" altLang="en-US" b="1" dirty="0" smtClean="0">
                <a:solidFill>
                  <a:srgbClr val="873DAB"/>
                </a:solidFill>
                <a:latin typeface="Microsoft YaHei" panose="020B0503020204020204" pitchFamily="34" charset="-122"/>
                <a:ea typeface="Microsoft YaHei" panose="020B0503020204020204" pitchFamily="34" charset="-122"/>
              </a:rPr>
              <a:t>单击此处输入标题</a:t>
            </a:r>
            <a:endParaRPr lang="en-US" altLang="zh-CN" b="1" dirty="0" smtClean="0">
              <a:solidFill>
                <a:srgbClr val="873DAB"/>
              </a:solidFill>
              <a:latin typeface="Microsoft YaHei" panose="020B0503020204020204" pitchFamily="34" charset="-122"/>
              <a:ea typeface="Microsoft YaHei" panose="020B0503020204020204" pitchFamily="34" charset="-122"/>
            </a:endParaRPr>
          </a:p>
          <a:p>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请</a:t>
            </a:r>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在这里输入您的主要叙述</a:t>
            </a:r>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内容</a:t>
            </a:r>
            <a:endParaRPr lang="en-US" altLang="zh-CN" sz="1200" dirty="0" smtClean="0">
              <a:solidFill>
                <a:schemeClr val="tx1">
                  <a:lumMod val="75000"/>
                  <a:lumOff val="25000"/>
                </a:schemeClr>
              </a:solidFill>
              <a:latin typeface="Microsoft YaHei" panose="020B0503020204020204" pitchFamily="34" charset="-122"/>
              <a:ea typeface="Microsoft YaHei" panose="020B0503020204020204" pitchFamily="34" charset="-122"/>
            </a:endParaRPr>
          </a:p>
          <a:p>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请在这里输入您的主要叙述内容</a:t>
            </a:r>
            <a:endParaRPr lang="en-US" altLang="zh-CN" sz="12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tx1">
                  <a:lumMod val="75000"/>
                  <a:lumOff val="25000"/>
                </a:schemeClr>
              </a:solidFill>
              <a:latin typeface="Microsoft YaHei" panose="020B0503020204020204" pitchFamily="34" charset="-122"/>
              <a:ea typeface="Microsoft YaHei" panose="020B0503020204020204" pitchFamily="34" charset="-122"/>
            </a:endParaRPr>
          </a:p>
        </p:txBody>
      </p:sp>
      <p:grpSp>
        <p:nvGrpSpPr>
          <p:cNvPr id="39" name="组合 38"/>
          <p:cNvGrpSpPr/>
          <p:nvPr/>
        </p:nvGrpSpPr>
        <p:grpSpPr>
          <a:xfrm>
            <a:off x="7411705" y="1834213"/>
            <a:ext cx="890614" cy="794461"/>
            <a:chOff x="7411705" y="1834213"/>
            <a:chExt cx="890614" cy="794461"/>
          </a:xfrm>
        </p:grpSpPr>
        <p:sp>
          <p:nvSpPr>
            <p:cNvPr id="40" name="Freeform 19"/>
            <p:cNvSpPr>
              <a:spLocks noChangeAspect="1"/>
            </p:cNvSpPr>
            <p:nvPr/>
          </p:nvSpPr>
          <p:spPr bwMode="auto">
            <a:xfrm rot="5400000">
              <a:off x="7459781" y="1786137"/>
              <a:ext cx="794461" cy="890614"/>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873DA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7571731" y="1939235"/>
              <a:ext cx="622286" cy="584775"/>
            </a:xfrm>
            <a:prstGeom prst="rect">
              <a:avLst/>
            </a:prstGeom>
            <a:noFill/>
            <a:effectLst/>
          </p:spPr>
          <p:txBody>
            <a:bodyPr wrap="none" rtlCol="0">
              <a:spAutoFit/>
            </a:bodyPr>
            <a:lstStyle/>
            <a:p>
              <a:r>
                <a:rPr lang="en-US" altLang="zh-CN" sz="3200" dirty="0" smtClean="0">
                  <a:solidFill>
                    <a:srgbClr val="F8F8F8"/>
                  </a:solidFill>
                  <a:latin typeface="Impact" panose="020B0806030902050204" pitchFamily="34" charset="0"/>
                </a:rPr>
                <a:t>03</a:t>
              </a:r>
              <a:endParaRPr lang="en-US" altLang="zh-CN" sz="2400" dirty="0" smtClean="0">
                <a:solidFill>
                  <a:srgbClr val="F8F8F8"/>
                </a:solidFill>
                <a:latin typeface="Impact" panose="020B0806030902050204" pitchFamily="34" charset="0"/>
              </a:endParaRPr>
            </a:p>
          </p:txBody>
        </p:sp>
      </p:grpSp>
    </p:spTree>
    <p:extLst>
      <p:ext uri="{BB962C8B-B14F-4D97-AF65-F5344CB8AC3E}">
        <p14:creationId xmlns:p14="http://schemas.microsoft.com/office/powerpoint/2010/main" val="324291711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Scale>
                                      <p:cBhvr>
                                        <p:cTn id="7"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4"/>
                                        </p:tgtEl>
                                        <p:attrNameLst>
                                          <p:attrName>ppt_x</p:attrName>
                                          <p:attrName>ppt_y</p:attrName>
                                        </p:attrNameLst>
                                      </p:cBhvr>
                                    </p:animMotion>
                                    <p:animEffect transition="in" filter="fade">
                                      <p:cBhvr>
                                        <p:cTn id="9" dur="1000"/>
                                        <p:tgtEl>
                                          <p:spTgt spid="14"/>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left)">
                                      <p:cBhvr>
                                        <p:cTn id="19" dur="500"/>
                                        <p:tgtEl>
                                          <p:spTgt spid="35"/>
                                        </p:tgtEl>
                                      </p:cBhvr>
                                    </p:animEffect>
                                  </p:childTnLst>
                                </p:cTn>
                              </p:par>
                            </p:childTnLst>
                          </p:cTn>
                        </p:par>
                        <p:par>
                          <p:cTn id="20" fill="hold">
                            <p:stCondLst>
                              <p:cond delay="2000"/>
                            </p:stCondLst>
                            <p:childTnLst>
                              <p:par>
                                <p:cTn id="21" presetID="52"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Scale>
                                      <p:cBhvr>
                                        <p:cTn id="23"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17"/>
                                        </p:tgtEl>
                                        <p:attrNameLst>
                                          <p:attrName>ppt_x</p:attrName>
                                          <p:attrName>ppt_y</p:attrName>
                                        </p:attrNameLst>
                                      </p:cBhvr>
                                    </p:animMotion>
                                    <p:animEffect transition="in" filter="fade">
                                      <p:cBhvr>
                                        <p:cTn id="25" dur="1000"/>
                                        <p:tgtEl>
                                          <p:spTgt spid="17"/>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4000"/>
                            </p:stCondLst>
                            <p:childTnLst>
                              <p:par>
                                <p:cTn id="37" presetID="52" presetClass="entr" presetSubtype="0"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Scale>
                                      <p:cBhvr>
                                        <p:cTn id="39"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20"/>
                                        </p:tgtEl>
                                        <p:attrNameLst>
                                          <p:attrName>ppt_x</p:attrName>
                                          <p:attrName>ppt_y</p:attrName>
                                        </p:attrNameLst>
                                      </p:cBhvr>
                                    </p:animMotion>
                                    <p:animEffect transition="in" filter="fade">
                                      <p:cBhvr>
                                        <p:cTn id="41" dur="1000"/>
                                        <p:tgtEl>
                                          <p:spTgt spid="20"/>
                                        </p:tgtEl>
                                      </p:cBhvr>
                                    </p:animEffect>
                                  </p:childTnLst>
                                </p:cTn>
                              </p:par>
                            </p:childTnLst>
                          </p:cTn>
                        </p:par>
                        <p:par>
                          <p:cTn id="42" fill="hold">
                            <p:stCondLst>
                              <p:cond delay="5000"/>
                            </p:stCondLst>
                            <p:childTnLst>
                              <p:par>
                                <p:cTn id="43" presetID="53" presetClass="entr" presetSubtype="16" fill="hold" nodeType="afterEffect">
                                  <p:stCondLst>
                                    <p:cond delay="0"/>
                                  </p:stCondLst>
                                  <p:childTnLst>
                                    <p:set>
                                      <p:cBhvr>
                                        <p:cTn id="44" dur="1" fill="hold">
                                          <p:stCondLst>
                                            <p:cond delay="0"/>
                                          </p:stCondLst>
                                        </p:cTn>
                                        <p:tgtEl>
                                          <p:spTgt spid="39"/>
                                        </p:tgtEl>
                                        <p:attrNameLst>
                                          <p:attrName>style.visibility</p:attrName>
                                        </p:attrNameLst>
                                      </p:cBhvr>
                                      <p:to>
                                        <p:strVal val="visible"/>
                                      </p:to>
                                    </p:set>
                                    <p:anim calcmode="lin" valueType="num">
                                      <p:cBhvr>
                                        <p:cTn id="45" dur="500" fill="hold"/>
                                        <p:tgtEl>
                                          <p:spTgt spid="39"/>
                                        </p:tgtEl>
                                        <p:attrNameLst>
                                          <p:attrName>ppt_w</p:attrName>
                                        </p:attrNameLst>
                                      </p:cBhvr>
                                      <p:tavLst>
                                        <p:tav tm="0">
                                          <p:val>
                                            <p:fltVal val="0"/>
                                          </p:val>
                                        </p:tav>
                                        <p:tav tm="100000">
                                          <p:val>
                                            <p:strVal val="#ppt_w"/>
                                          </p:val>
                                        </p:tav>
                                      </p:tavLst>
                                    </p:anim>
                                    <p:anim calcmode="lin" valueType="num">
                                      <p:cBhvr>
                                        <p:cTn id="46" dur="500" fill="hold"/>
                                        <p:tgtEl>
                                          <p:spTgt spid="39"/>
                                        </p:tgtEl>
                                        <p:attrNameLst>
                                          <p:attrName>ppt_h</p:attrName>
                                        </p:attrNameLst>
                                      </p:cBhvr>
                                      <p:tavLst>
                                        <p:tav tm="0">
                                          <p:val>
                                            <p:fltVal val="0"/>
                                          </p:val>
                                        </p:tav>
                                        <p:tav tm="100000">
                                          <p:val>
                                            <p:strVal val="#ppt_h"/>
                                          </p:val>
                                        </p:tav>
                                      </p:tavLst>
                                    </p:anim>
                                    <p:animEffect transition="in" filter="fade">
                                      <p:cBhvr>
                                        <p:cTn id="47" dur="500"/>
                                        <p:tgtEl>
                                          <p:spTgt spid="39"/>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wipe(left)">
                                      <p:cBhvr>
                                        <p:cTn id="51" dur="500"/>
                                        <p:tgtEl>
                                          <p:spTgt spid="36"/>
                                        </p:tgtEl>
                                      </p:cBhvr>
                                    </p:animEffect>
                                  </p:childTnLst>
                                </p:cTn>
                              </p:par>
                            </p:childTnLst>
                          </p:cTn>
                        </p:par>
                        <p:par>
                          <p:cTn id="52" fill="hold">
                            <p:stCondLst>
                              <p:cond delay="6000"/>
                            </p:stCondLst>
                            <p:childTnLst>
                              <p:par>
                                <p:cTn id="53" presetID="52" presetClass="entr" presetSubtype="0" fill="hold" nodeType="afterEffect">
                                  <p:stCondLst>
                                    <p:cond delay="0"/>
                                  </p:stCondLst>
                                  <p:childTnLst>
                                    <p:set>
                                      <p:cBhvr>
                                        <p:cTn id="54" dur="1" fill="hold">
                                          <p:stCondLst>
                                            <p:cond delay="0"/>
                                          </p:stCondLst>
                                        </p:cTn>
                                        <p:tgtEl>
                                          <p:spTgt spid="23"/>
                                        </p:tgtEl>
                                        <p:attrNameLst>
                                          <p:attrName>style.visibility</p:attrName>
                                        </p:attrNameLst>
                                      </p:cBhvr>
                                      <p:to>
                                        <p:strVal val="visible"/>
                                      </p:to>
                                    </p:set>
                                    <p:animScale>
                                      <p:cBhvr>
                                        <p:cTn id="55"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23"/>
                                        </p:tgtEl>
                                        <p:attrNameLst>
                                          <p:attrName>ppt_x</p:attrName>
                                          <p:attrName>ppt_y</p:attrName>
                                        </p:attrNameLst>
                                      </p:cBhvr>
                                    </p:animMotion>
                                    <p:animEffect transition="in" filter="fade">
                                      <p:cBhvr>
                                        <p:cTn id="57" dur="1000"/>
                                        <p:tgtEl>
                                          <p:spTgt spid="23"/>
                                        </p:tgtEl>
                                      </p:cBhvr>
                                    </p:animEffect>
                                  </p:childTnLst>
                                </p:cTn>
                              </p:par>
                            </p:childTnLst>
                          </p:cTn>
                        </p:par>
                        <p:par>
                          <p:cTn id="58" fill="hold">
                            <p:stCondLst>
                              <p:cond delay="7000"/>
                            </p:stCondLst>
                            <p:childTnLst>
                              <p:par>
                                <p:cTn id="59" presetID="53" presetClass="entr" presetSubtype="16" fill="hold" nodeType="after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Effect transition="in" filter="fade">
                                      <p:cBhvr>
                                        <p:cTn id="63" dur="500"/>
                                        <p:tgtEl>
                                          <p:spTgt spid="32"/>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wipe(left)">
                                      <p:cBhvr>
                                        <p:cTn id="6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4"/>
          <a:stretch>
            <a:fillRect/>
          </a:stretch>
        </p:blipFill>
        <p:spPr>
          <a:xfrm>
            <a:off x="3976252" y="1287568"/>
            <a:ext cx="4267881" cy="4338134"/>
          </a:xfrm>
          <a:prstGeom prst="rect">
            <a:avLst/>
          </a:prstGeom>
          <a:effectLst>
            <a:outerShdw blurRad="127000" dist="63500" dir="2700000" algn="tl" rotWithShape="0">
              <a:prstClr val="black">
                <a:alpha val="40000"/>
              </a:prstClr>
            </a:outerShdw>
          </a:effectLst>
        </p:spPr>
      </p:pic>
      <p:sp>
        <p:nvSpPr>
          <p:cNvPr id="7" name="文本框 6"/>
          <p:cNvSpPr txBox="1"/>
          <p:nvPr/>
        </p:nvSpPr>
        <p:spPr>
          <a:xfrm>
            <a:off x="5221966" y="1947771"/>
            <a:ext cx="1776448" cy="1569660"/>
          </a:xfrm>
          <a:prstGeom prst="rect">
            <a:avLst/>
          </a:prstGeom>
          <a:noFill/>
        </p:spPr>
        <p:txBody>
          <a:bodyPr wrap="none" rtlCol="0">
            <a:spAutoFit/>
          </a:bodyPr>
          <a:lstStyle/>
          <a:p>
            <a:pPr algn="ctr"/>
            <a:r>
              <a:rPr lang="en-US" altLang="zh-CN" sz="9600" b="1" dirty="0" smtClean="0">
                <a:solidFill>
                  <a:srgbClr val="2B60A5"/>
                </a:solidFill>
                <a:latin typeface="方正兰亭超细黑简体" panose="02000000000000000000" pitchFamily="2" charset="-122"/>
                <a:ea typeface="方正兰亭超细黑简体" panose="02000000000000000000" pitchFamily="2" charset="-122"/>
                <a:cs typeface="+mn-ea"/>
              </a:rPr>
              <a:t>01</a:t>
            </a:r>
            <a:endParaRPr lang="zh-CN" altLang="en-US" sz="9600" b="1" dirty="0">
              <a:solidFill>
                <a:srgbClr val="2B60A5"/>
              </a:solidFill>
              <a:latin typeface="方正兰亭超细黑简体" panose="02000000000000000000" pitchFamily="2" charset="-122"/>
              <a:ea typeface="方正兰亭超细黑简体" panose="02000000000000000000" pitchFamily="2" charset="-122"/>
              <a:cs typeface="+mn-ea"/>
            </a:endParaRPr>
          </a:p>
        </p:txBody>
      </p:sp>
      <p:sp>
        <p:nvSpPr>
          <p:cNvPr id="8" name="文本框 7"/>
          <p:cNvSpPr txBox="1"/>
          <p:nvPr/>
        </p:nvSpPr>
        <p:spPr>
          <a:xfrm>
            <a:off x="4478974" y="3823691"/>
            <a:ext cx="3262432" cy="707886"/>
          </a:xfrm>
          <a:prstGeom prst="rect">
            <a:avLst/>
          </a:prstGeom>
          <a:noFill/>
        </p:spPr>
        <p:txBody>
          <a:bodyPr wrap="none" rtlCol="0">
            <a:spAutoFit/>
          </a:bodyPr>
          <a:lstStyle/>
          <a:p>
            <a:pPr defTabSz="1218804">
              <a:defRPr/>
            </a:pPr>
            <a:r>
              <a:rPr lang="zh-CN" altLang="en-US" sz="4000" kern="0" dirty="0">
                <a:solidFill>
                  <a:srgbClr val="AE5DAC"/>
                </a:solidFill>
                <a:latin typeface="微软雅黑" panose="020B0503020204020204" pitchFamily="34" charset="-122"/>
                <a:ea typeface="微软雅黑" panose="020B0503020204020204" pitchFamily="34" charset="-122"/>
              </a:rPr>
              <a:t>年度工作概述</a:t>
            </a:r>
          </a:p>
        </p:txBody>
      </p:sp>
      <p:sp>
        <p:nvSpPr>
          <p:cNvPr id="19" name="矩形 1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3534568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3250" advClick="0" advTm="0">
        <p15:prstTrans prst="origami"/>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50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 fill="hold"/>
                                        <p:tgtEl>
                                          <p:spTgt spid="4"/>
                                        </p:tgtEl>
                                        <p:attrNameLst>
                                          <p:attrName>ppt_w</p:attrName>
                                        </p:attrNameLst>
                                      </p:cBhvr>
                                      <p:tavLst>
                                        <p:tav tm="0">
                                          <p:val>
                                            <p:fltVal val="0"/>
                                          </p:val>
                                        </p:tav>
                                        <p:tav tm="100000">
                                          <p:val>
                                            <p:strVal val="#ppt_w"/>
                                          </p:val>
                                        </p:tav>
                                      </p:tavLst>
                                    </p:anim>
                                    <p:anim calcmode="lin" valueType="num">
                                      <p:cBhvr>
                                        <p:cTn id="8" dur="100" fill="hold"/>
                                        <p:tgtEl>
                                          <p:spTgt spid="4"/>
                                        </p:tgtEl>
                                        <p:attrNameLst>
                                          <p:attrName>ppt_h</p:attrName>
                                        </p:attrNameLst>
                                      </p:cBhvr>
                                      <p:tavLst>
                                        <p:tav tm="0">
                                          <p:val>
                                            <p:fltVal val="0"/>
                                          </p:val>
                                        </p:tav>
                                        <p:tav tm="100000">
                                          <p:val>
                                            <p:strVal val="#ppt_h"/>
                                          </p:val>
                                        </p:tav>
                                      </p:tavLst>
                                    </p:anim>
                                    <p:animEffect transition="in" filter="fade">
                                      <p:cBhvr>
                                        <p:cTn id="9" dur="100"/>
                                        <p:tgtEl>
                                          <p:spTgt spid="4"/>
                                        </p:tgtEl>
                                      </p:cBhvr>
                                    </p:animEffect>
                                  </p:childTnLst>
                                </p:cTn>
                              </p:par>
                              <p:par>
                                <p:cTn id="10" presetID="6" presetClass="emph" presetSubtype="0" fill="hold" nodeType="withEffect">
                                  <p:stCondLst>
                                    <p:cond delay="100"/>
                                  </p:stCondLst>
                                  <p:childTnLst>
                                    <p:animScale>
                                      <p:cBhvr>
                                        <p:cTn id="11" dur="100" fill="hold"/>
                                        <p:tgtEl>
                                          <p:spTgt spid="4"/>
                                        </p:tgtEl>
                                      </p:cBhvr>
                                      <p:by x="120000" y="120000"/>
                                    </p:animScale>
                                  </p:childTnLst>
                                </p:cTn>
                              </p:par>
                              <p:par>
                                <p:cTn id="12" presetID="6" presetClass="emph" presetSubtype="0" fill="hold" nodeType="withEffect">
                                  <p:stCondLst>
                                    <p:cond delay="200"/>
                                  </p:stCondLst>
                                  <p:childTnLst>
                                    <p:animScale>
                                      <p:cBhvr>
                                        <p:cTn id="13" dur="200" fill="hold"/>
                                        <p:tgtEl>
                                          <p:spTgt spid="4"/>
                                        </p:tgtEl>
                                      </p:cBhvr>
                                      <p:by x="80000" y="80000"/>
                                    </p:animScale>
                                  </p:childTnLst>
                                </p:cTn>
                              </p:par>
                              <p:par>
                                <p:cTn id="14" presetID="6" presetClass="emph" presetSubtype="0" fill="hold" nodeType="withEffect">
                                  <p:stCondLst>
                                    <p:cond delay="400"/>
                                  </p:stCondLst>
                                  <p:childTnLst>
                                    <p:animScale>
                                      <p:cBhvr>
                                        <p:cTn id="15" dur="100" fill="hold"/>
                                        <p:tgtEl>
                                          <p:spTgt spid="4"/>
                                        </p:tgtEl>
                                      </p:cBhvr>
                                      <p:by x="115000" y="115000"/>
                                    </p:animScale>
                                  </p:childTnLst>
                                </p:cTn>
                              </p:par>
                              <p:par>
                                <p:cTn id="16" presetID="6" presetClass="emph" presetSubtype="0" fill="hold" nodeType="withEffect">
                                  <p:stCondLst>
                                    <p:cond delay="500"/>
                                  </p:stCondLst>
                                  <p:childTnLst>
                                    <p:animScale>
                                      <p:cBhvr>
                                        <p:cTn id="17" dur="200" fill="hold"/>
                                        <p:tgtEl>
                                          <p:spTgt spid="4"/>
                                        </p:tgtEl>
                                      </p:cBhvr>
                                      <p:by x="95000" y="95000"/>
                                    </p:animScale>
                                  </p:childTnLst>
                                </p:cTn>
                              </p:par>
                            </p:childTnLst>
                          </p:cTn>
                        </p:par>
                        <p:par>
                          <p:cTn id="18" fill="hold">
                            <p:stCondLst>
                              <p:cond delay="22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3200"/>
                            </p:stCondLst>
                            <p:childTnLst>
                              <p:par>
                                <p:cTn id="25" presetID="16" presetClass="entr" presetSubtype="37"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outVertic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1049681" y="2137544"/>
            <a:ext cx="1996483" cy="1996483"/>
          </a:xfrm>
          <a:prstGeom prst="ellipse">
            <a:avLst/>
          </a:prstGeom>
          <a:blipFill>
            <a:blip r:embed="rId7"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5" name="组合 64"/>
          <p:cNvGrpSpPr/>
          <p:nvPr/>
        </p:nvGrpSpPr>
        <p:grpSpPr>
          <a:xfrm>
            <a:off x="2268742" y="3484724"/>
            <a:ext cx="704820" cy="704820"/>
            <a:chOff x="1908580" y="3578403"/>
            <a:chExt cx="704820" cy="704820"/>
          </a:xfrm>
        </p:grpSpPr>
        <p:sp>
          <p:nvSpPr>
            <p:cNvPr id="66" name="椭圆 65"/>
            <p:cNvSpPr/>
            <p:nvPr/>
          </p:nvSpPr>
          <p:spPr>
            <a:xfrm>
              <a:off x="1908580" y="3578403"/>
              <a:ext cx="704820" cy="704820"/>
            </a:xfrm>
            <a:prstGeom prst="ellipse">
              <a:avLst/>
            </a:prstGeom>
            <a:solidFill>
              <a:srgbClr val="2280C3"/>
            </a:solidFill>
            <a:ln w="381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7" name="组合 66"/>
            <p:cNvGrpSpPr/>
            <p:nvPr/>
          </p:nvGrpSpPr>
          <p:grpSpPr>
            <a:xfrm>
              <a:off x="2103539" y="3803003"/>
              <a:ext cx="315240" cy="301489"/>
              <a:chOff x="1004888" y="993775"/>
              <a:chExt cx="2438400" cy="2332038"/>
            </a:xfrm>
            <a:solidFill>
              <a:schemeClr val="bg1"/>
            </a:solidFill>
          </p:grpSpPr>
          <p:sp>
            <p:nvSpPr>
              <p:cNvPr id="68"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sp>
            <p:nvSpPr>
              <p:cNvPr id="69" name="任意多边形 68"/>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zh-CN" altLang="en-US" sz="2000">
                  <a:solidFill>
                    <a:prstClr val="black"/>
                  </a:solidFill>
                </a:endParaRPr>
              </a:p>
            </p:txBody>
          </p:sp>
        </p:grpSp>
      </p:grpSp>
      <p:sp>
        <p:nvSpPr>
          <p:cNvPr id="70" name="椭圆 69"/>
          <p:cNvSpPr/>
          <p:nvPr/>
        </p:nvSpPr>
        <p:spPr>
          <a:xfrm>
            <a:off x="3743419" y="2137544"/>
            <a:ext cx="1996483" cy="1996483"/>
          </a:xfrm>
          <a:prstGeom prst="ellipse">
            <a:avLst/>
          </a:prstGeom>
          <a:blipFill>
            <a:blip r:embed="rId8"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a:off x="6437157" y="2137544"/>
            <a:ext cx="1996483" cy="1996483"/>
          </a:xfrm>
          <a:prstGeom prst="ellipse">
            <a:avLst/>
          </a:prstGeom>
          <a:blipFill>
            <a:blip r:embed="rId9"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9130895" y="2137544"/>
            <a:ext cx="1996483" cy="1996483"/>
          </a:xfrm>
          <a:prstGeom prst="ellipse">
            <a:avLst/>
          </a:prstGeom>
          <a:blipFill>
            <a:blip r:embed="rId10"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3" name="组合 72"/>
          <p:cNvGrpSpPr/>
          <p:nvPr/>
        </p:nvGrpSpPr>
        <p:grpSpPr>
          <a:xfrm>
            <a:off x="4962480" y="3484724"/>
            <a:ext cx="704820" cy="704820"/>
            <a:chOff x="4602318" y="3578403"/>
            <a:chExt cx="704820" cy="704820"/>
          </a:xfrm>
        </p:grpSpPr>
        <p:sp>
          <p:nvSpPr>
            <p:cNvPr id="74" name="椭圆 73"/>
            <p:cNvSpPr/>
            <p:nvPr/>
          </p:nvSpPr>
          <p:spPr>
            <a:xfrm>
              <a:off x="4602318" y="3578403"/>
              <a:ext cx="704820" cy="704820"/>
            </a:xfrm>
            <a:prstGeom prst="ellipse">
              <a:avLst/>
            </a:prstGeom>
            <a:solidFill>
              <a:srgbClr val="5858AC"/>
            </a:solidFill>
            <a:ln w="381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5" name="组合 74"/>
            <p:cNvGrpSpPr>
              <a:grpSpLocks noChangeAspect="1"/>
            </p:cNvGrpSpPr>
            <p:nvPr/>
          </p:nvGrpSpPr>
          <p:grpSpPr>
            <a:xfrm>
              <a:off x="4735544" y="3775645"/>
              <a:ext cx="419852" cy="319007"/>
              <a:chOff x="4268086" y="4221191"/>
              <a:chExt cx="509646" cy="387231"/>
            </a:xfrm>
            <a:solidFill>
              <a:schemeClr val="bg1"/>
            </a:solidFill>
          </p:grpSpPr>
          <p:sp>
            <p:nvSpPr>
              <p:cNvPr id="76"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sp>
            <p:nvSpPr>
              <p:cNvPr id="77"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prstClr val="black"/>
                  </a:solidFill>
                </a:endParaRPr>
              </a:p>
            </p:txBody>
          </p:sp>
        </p:grpSp>
      </p:grpSp>
      <p:grpSp>
        <p:nvGrpSpPr>
          <p:cNvPr id="78" name="组合 77"/>
          <p:cNvGrpSpPr/>
          <p:nvPr/>
        </p:nvGrpSpPr>
        <p:grpSpPr>
          <a:xfrm>
            <a:off x="7656218" y="3484724"/>
            <a:ext cx="704820" cy="704820"/>
            <a:chOff x="7296056" y="3578403"/>
            <a:chExt cx="704820" cy="704820"/>
          </a:xfrm>
        </p:grpSpPr>
        <p:sp>
          <p:nvSpPr>
            <p:cNvPr id="79" name="椭圆 78"/>
            <p:cNvSpPr/>
            <p:nvPr/>
          </p:nvSpPr>
          <p:spPr>
            <a:xfrm>
              <a:off x="7296056" y="3578403"/>
              <a:ext cx="704820" cy="704820"/>
            </a:xfrm>
            <a:prstGeom prst="ellipse">
              <a:avLst/>
            </a:prstGeom>
            <a:solidFill>
              <a:srgbClr val="873DAB"/>
            </a:solidFill>
            <a:ln w="381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0" name="组合 79"/>
            <p:cNvGrpSpPr/>
            <p:nvPr/>
          </p:nvGrpSpPr>
          <p:grpSpPr>
            <a:xfrm>
              <a:off x="7510847" y="3718778"/>
              <a:ext cx="282736" cy="361586"/>
              <a:chOff x="1605186" y="572440"/>
              <a:chExt cx="563562" cy="720725"/>
            </a:xfrm>
            <a:solidFill>
              <a:schemeClr val="bg1"/>
            </a:solidFill>
          </p:grpSpPr>
          <p:sp>
            <p:nvSpPr>
              <p:cNvPr id="81"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2"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3"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84" name="组合 83"/>
          <p:cNvGrpSpPr/>
          <p:nvPr/>
        </p:nvGrpSpPr>
        <p:grpSpPr>
          <a:xfrm>
            <a:off x="10349956" y="3484724"/>
            <a:ext cx="704820" cy="704820"/>
            <a:chOff x="9989794" y="3578403"/>
            <a:chExt cx="704820" cy="704820"/>
          </a:xfrm>
        </p:grpSpPr>
        <p:sp>
          <p:nvSpPr>
            <p:cNvPr id="85" name="椭圆 84"/>
            <p:cNvSpPr/>
            <p:nvPr/>
          </p:nvSpPr>
          <p:spPr>
            <a:xfrm>
              <a:off x="9989794" y="3578403"/>
              <a:ext cx="704820" cy="704820"/>
            </a:xfrm>
            <a:prstGeom prst="ellipse">
              <a:avLst/>
            </a:prstGeom>
            <a:solidFill>
              <a:srgbClr val="DA57A3"/>
            </a:solidFill>
            <a:ln w="381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6" name="组合 85"/>
            <p:cNvGrpSpPr>
              <a:grpSpLocks noChangeAspect="1"/>
            </p:cNvGrpSpPr>
            <p:nvPr/>
          </p:nvGrpSpPr>
          <p:grpSpPr>
            <a:xfrm>
              <a:off x="10191215" y="3747677"/>
              <a:ext cx="342861" cy="383431"/>
              <a:chOff x="5999255" y="3275006"/>
              <a:chExt cx="402656" cy="450303"/>
            </a:xfrm>
            <a:solidFill>
              <a:schemeClr val="bg1"/>
            </a:solidFill>
            <a:effectLst/>
          </p:grpSpPr>
          <p:sp>
            <p:nvSpPr>
              <p:cNvPr id="87" name="Freeform 108"/>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8" name="Freeform 109"/>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9" name="Freeform 110"/>
              <p:cNvSpPr>
                <a:spLocks noEditPoints="1"/>
              </p:cNvSpPr>
              <p:nvPr/>
            </p:nvSpPr>
            <p:spPr bwMode="auto">
              <a:xfrm>
                <a:off x="6081468" y="3456248"/>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0" name="Freeform 111"/>
              <p:cNvSpPr>
                <a:spLocks noEditPoints="1"/>
              </p:cNvSpPr>
              <p:nvPr/>
            </p:nvSpPr>
            <p:spPr bwMode="auto">
              <a:xfrm>
                <a:off x="6172089" y="3380574"/>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1" name="Freeform 112"/>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92" name="组合 91"/>
          <p:cNvGrpSpPr/>
          <p:nvPr/>
        </p:nvGrpSpPr>
        <p:grpSpPr>
          <a:xfrm>
            <a:off x="2778941" y="4212303"/>
            <a:ext cx="108000" cy="998095"/>
            <a:chOff x="3858974" y="4688136"/>
            <a:chExt cx="108000" cy="998095"/>
          </a:xfrm>
        </p:grpSpPr>
        <p:cxnSp>
          <p:nvCxnSpPr>
            <p:cNvPr id="93" name="直接连接符 92"/>
            <p:cNvCxnSpPr/>
            <p:nvPr/>
          </p:nvCxnSpPr>
          <p:spPr>
            <a:xfrm>
              <a:off x="3900486" y="4763848"/>
              <a:ext cx="0" cy="90000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94" name="椭圆 93"/>
            <p:cNvSpPr>
              <a:spLocks noChangeAspect="1"/>
            </p:cNvSpPr>
            <p:nvPr/>
          </p:nvSpPr>
          <p:spPr>
            <a:xfrm>
              <a:off x="3858974" y="4688136"/>
              <a:ext cx="108000" cy="108000"/>
            </a:xfrm>
            <a:prstGeom prst="ellipse">
              <a:avLst/>
            </a:prstGeom>
            <a:solidFill>
              <a:schemeClr val="tx1">
                <a:lumMod val="75000"/>
                <a:lumOff val="2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a:spLocks noChangeAspect="1"/>
            </p:cNvSpPr>
            <p:nvPr/>
          </p:nvSpPr>
          <p:spPr>
            <a:xfrm>
              <a:off x="3858974" y="5578231"/>
              <a:ext cx="108000" cy="108000"/>
            </a:xfrm>
            <a:prstGeom prst="ellipse">
              <a:avLst/>
            </a:prstGeom>
            <a:solidFill>
              <a:schemeClr val="tx1">
                <a:lumMod val="75000"/>
                <a:lumOff val="2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6" name="组合 95"/>
          <p:cNvGrpSpPr/>
          <p:nvPr/>
        </p:nvGrpSpPr>
        <p:grpSpPr>
          <a:xfrm>
            <a:off x="5481199" y="4212303"/>
            <a:ext cx="108000" cy="998095"/>
            <a:chOff x="3858974" y="4688136"/>
            <a:chExt cx="108000" cy="998095"/>
          </a:xfrm>
        </p:grpSpPr>
        <p:cxnSp>
          <p:nvCxnSpPr>
            <p:cNvPr id="97" name="直接连接符 96"/>
            <p:cNvCxnSpPr/>
            <p:nvPr/>
          </p:nvCxnSpPr>
          <p:spPr>
            <a:xfrm>
              <a:off x="3900486" y="4763848"/>
              <a:ext cx="0" cy="90000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98" name="椭圆 97"/>
            <p:cNvSpPr>
              <a:spLocks noChangeAspect="1"/>
            </p:cNvSpPr>
            <p:nvPr/>
          </p:nvSpPr>
          <p:spPr>
            <a:xfrm>
              <a:off x="3858974" y="4688136"/>
              <a:ext cx="108000" cy="108000"/>
            </a:xfrm>
            <a:prstGeom prst="ellipse">
              <a:avLst/>
            </a:prstGeom>
            <a:solidFill>
              <a:schemeClr val="tx1">
                <a:lumMod val="75000"/>
                <a:lumOff val="2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a:spLocks noChangeAspect="1"/>
            </p:cNvSpPr>
            <p:nvPr/>
          </p:nvSpPr>
          <p:spPr>
            <a:xfrm>
              <a:off x="3858974" y="5578231"/>
              <a:ext cx="108000" cy="108000"/>
            </a:xfrm>
            <a:prstGeom prst="ellipse">
              <a:avLst/>
            </a:prstGeom>
            <a:solidFill>
              <a:schemeClr val="tx1">
                <a:lumMod val="75000"/>
                <a:lumOff val="2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0" name="组合 99"/>
          <p:cNvGrpSpPr/>
          <p:nvPr/>
        </p:nvGrpSpPr>
        <p:grpSpPr>
          <a:xfrm>
            <a:off x="8183459" y="4212303"/>
            <a:ext cx="108000" cy="998095"/>
            <a:chOff x="3858974" y="4688136"/>
            <a:chExt cx="108000" cy="998095"/>
          </a:xfrm>
        </p:grpSpPr>
        <p:cxnSp>
          <p:nvCxnSpPr>
            <p:cNvPr id="101" name="直接连接符 100"/>
            <p:cNvCxnSpPr/>
            <p:nvPr/>
          </p:nvCxnSpPr>
          <p:spPr>
            <a:xfrm>
              <a:off x="3900486" y="4763848"/>
              <a:ext cx="0" cy="90000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102" name="椭圆 101"/>
            <p:cNvSpPr>
              <a:spLocks noChangeAspect="1"/>
            </p:cNvSpPr>
            <p:nvPr/>
          </p:nvSpPr>
          <p:spPr>
            <a:xfrm>
              <a:off x="3858974" y="4688136"/>
              <a:ext cx="108000" cy="108000"/>
            </a:xfrm>
            <a:prstGeom prst="ellipse">
              <a:avLst/>
            </a:prstGeom>
            <a:solidFill>
              <a:schemeClr val="tx1">
                <a:lumMod val="75000"/>
                <a:lumOff val="2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a:spLocks noChangeAspect="1"/>
            </p:cNvSpPr>
            <p:nvPr/>
          </p:nvSpPr>
          <p:spPr>
            <a:xfrm>
              <a:off x="3858974" y="5578231"/>
              <a:ext cx="108000" cy="108000"/>
            </a:xfrm>
            <a:prstGeom prst="ellipse">
              <a:avLst/>
            </a:prstGeom>
            <a:solidFill>
              <a:schemeClr val="tx1">
                <a:lumMod val="75000"/>
                <a:lumOff val="2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4" name="组合 103"/>
          <p:cNvGrpSpPr/>
          <p:nvPr/>
        </p:nvGrpSpPr>
        <p:grpSpPr>
          <a:xfrm>
            <a:off x="10922816" y="4189920"/>
            <a:ext cx="108000" cy="998095"/>
            <a:chOff x="3858974" y="4688136"/>
            <a:chExt cx="108000" cy="998095"/>
          </a:xfrm>
        </p:grpSpPr>
        <p:cxnSp>
          <p:nvCxnSpPr>
            <p:cNvPr id="105" name="直接连接符 104"/>
            <p:cNvCxnSpPr/>
            <p:nvPr/>
          </p:nvCxnSpPr>
          <p:spPr>
            <a:xfrm>
              <a:off x="3900486" y="4763848"/>
              <a:ext cx="0" cy="90000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106" name="椭圆 105"/>
            <p:cNvSpPr>
              <a:spLocks noChangeAspect="1"/>
            </p:cNvSpPr>
            <p:nvPr/>
          </p:nvSpPr>
          <p:spPr>
            <a:xfrm>
              <a:off x="3858974" y="4688136"/>
              <a:ext cx="108000" cy="108000"/>
            </a:xfrm>
            <a:prstGeom prst="ellipse">
              <a:avLst/>
            </a:prstGeom>
            <a:solidFill>
              <a:schemeClr val="tx1">
                <a:lumMod val="75000"/>
                <a:lumOff val="2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a:spLocks noChangeAspect="1"/>
            </p:cNvSpPr>
            <p:nvPr/>
          </p:nvSpPr>
          <p:spPr>
            <a:xfrm>
              <a:off x="3858974" y="5578231"/>
              <a:ext cx="108000" cy="108000"/>
            </a:xfrm>
            <a:prstGeom prst="ellipse">
              <a:avLst/>
            </a:prstGeom>
            <a:solidFill>
              <a:schemeClr val="tx1">
                <a:lumMod val="75000"/>
                <a:lumOff val="2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8" name="文本框 107"/>
          <p:cNvSpPr txBox="1"/>
          <p:nvPr/>
        </p:nvSpPr>
        <p:spPr>
          <a:xfrm>
            <a:off x="3820208" y="5452712"/>
            <a:ext cx="2339102" cy="1261884"/>
          </a:xfrm>
          <a:prstGeom prst="rect">
            <a:avLst/>
          </a:prstGeom>
          <a:noFill/>
          <a:effectLst/>
        </p:spPr>
        <p:txBody>
          <a:bodyPr wrap="none" rtlCol="0">
            <a:spAutoFit/>
          </a:bodyPr>
          <a:lstStyle/>
          <a:p>
            <a:r>
              <a:rPr lang="zh-CN" altLang="en-US" sz="2000" dirty="0">
                <a:solidFill>
                  <a:srgbClr val="5858AC"/>
                </a:solidFill>
                <a:latin typeface="微软雅黑" panose="020B0503020204020204" pitchFamily="34" charset="-122"/>
                <a:ea typeface="微软雅黑" panose="020B0503020204020204" pitchFamily="34" charset="-122"/>
              </a:rPr>
              <a:t>单击此处输入标题</a:t>
            </a:r>
            <a:endParaRPr lang="en-US" altLang="zh-CN" sz="2000" dirty="0">
              <a:solidFill>
                <a:srgbClr val="5858AC"/>
              </a:solidFill>
              <a:latin typeface="微软雅黑" panose="020B0503020204020204" pitchFamily="34" charset="-122"/>
              <a:ea typeface="微软雅黑" panose="020B0503020204020204" pitchFamily="34" charset="-122"/>
            </a:endParaRPr>
          </a:p>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9" name="文本框 108"/>
          <p:cNvSpPr txBox="1"/>
          <p:nvPr/>
        </p:nvSpPr>
        <p:spPr>
          <a:xfrm>
            <a:off x="9419048" y="5452712"/>
            <a:ext cx="2339102" cy="1261884"/>
          </a:xfrm>
          <a:prstGeom prst="rect">
            <a:avLst/>
          </a:prstGeom>
          <a:noFill/>
          <a:effectLst/>
        </p:spPr>
        <p:txBody>
          <a:bodyPr wrap="none" rtlCol="0">
            <a:spAutoFit/>
          </a:bodyPr>
          <a:lstStyle/>
          <a:p>
            <a:r>
              <a:rPr lang="zh-CN" altLang="en-US" sz="2000" dirty="0">
                <a:solidFill>
                  <a:srgbClr val="DA57A3"/>
                </a:solidFill>
                <a:latin typeface="微软雅黑" panose="020B0503020204020204" pitchFamily="34" charset="-122"/>
                <a:ea typeface="微软雅黑" panose="020B0503020204020204" pitchFamily="34" charset="-122"/>
              </a:rPr>
              <a:t>单击此处输入标题</a:t>
            </a:r>
            <a:endParaRPr lang="en-US" altLang="zh-CN" sz="2000" dirty="0">
              <a:solidFill>
                <a:srgbClr val="DA57A3"/>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0" name="文本框 109"/>
          <p:cNvSpPr txBox="1"/>
          <p:nvPr/>
        </p:nvSpPr>
        <p:spPr>
          <a:xfrm>
            <a:off x="6590735" y="5445468"/>
            <a:ext cx="2339102" cy="1261884"/>
          </a:xfrm>
          <a:prstGeom prst="rect">
            <a:avLst/>
          </a:prstGeom>
          <a:noFill/>
          <a:effectLst/>
        </p:spPr>
        <p:txBody>
          <a:bodyPr wrap="none" rtlCol="0">
            <a:spAutoFit/>
          </a:bodyPr>
          <a:lstStyle/>
          <a:p>
            <a:r>
              <a:rPr lang="zh-CN" altLang="en-US" sz="2000" dirty="0">
                <a:solidFill>
                  <a:srgbClr val="873DAB"/>
                </a:solidFill>
                <a:latin typeface="微软雅黑" panose="020B0503020204020204" pitchFamily="34" charset="-122"/>
                <a:ea typeface="微软雅黑" panose="020B0503020204020204" pitchFamily="34" charset="-122"/>
              </a:rPr>
              <a:t>单击此处输入标题</a:t>
            </a:r>
            <a:endParaRPr lang="en-US" altLang="zh-CN" sz="2000" dirty="0">
              <a:solidFill>
                <a:srgbClr val="873DA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1" name="文本框 110"/>
          <p:cNvSpPr txBox="1"/>
          <p:nvPr/>
        </p:nvSpPr>
        <p:spPr>
          <a:xfrm>
            <a:off x="1049681" y="5452712"/>
            <a:ext cx="2339102" cy="1261884"/>
          </a:xfrm>
          <a:prstGeom prst="rect">
            <a:avLst/>
          </a:prstGeom>
          <a:noFill/>
          <a:effectLst/>
        </p:spPr>
        <p:txBody>
          <a:bodyPr wrap="none" rtlCol="0">
            <a:spAutoFit/>
          </a:bodyPr>
          <a:lstStyle/>
          <a:p>
            <a:r>
              <a:rPr lang="zh-CN" altLang="en-US" sz="2000" dirty="0">
                <a:solidFill>
                  <a:srgbClr val="2280C3"/>
                </a:solidFill>
                <a:latin typeface="微软雅黑" panose="020B0503020204020204" pitchFamily="34" charset="-122"/>
                <a:ea typeface="微软雅黑" panose="020B0503020204020204" pitchFamily="34" charset="-122"/>
              </a:rPr>
              <a:t>单击此处输入标题</a:t>
            </a:r>
            <a:endParaRPr lang="en-US" altLang="zh-CN" sz="2000" dirty="0">
              <a:solidFill>
                <a:srgbClr val="2280C3"/>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33353031"/>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1000"/>
                                        <p:tgtEl>
                                          <p:spTgt spid="64"/>
                                        </p:tgtEl>
                                      </p:cBhvr>
                                    </p:animEffect>
                                    <p:anim calcmode="lin" valueType="num">
                                      <p:cBhvr>
                                        <p:cTn id="8" dur="1000" fill="hold"/>
                                        <p:tgtEl>
                                          <p:spTgt spid="64"/>
                                        </p:tgtEl>
                                        <p:attrNameLst>
                                          <p:attrName>ppt_x</p:attrName>
                                        </p:attrNameLst>
                                      </p:cBhvr>
                                      <p:tavLst>
                                        <p:tav tm="0">
                                          <p:val>
                                            <p:strVal val="#ppt_x"/>
                                          </p:val>
                                        </p:tav>
                                        <p:tav tm="100000">
                                          <p:val>
                                            <p:strVal val="#ppt_x"/>
                                          </p:val>
                                        </p:tav>
                                      </p:tavLst>
                                    </p:anim>
                                    <p:anim calcmode="lin" valueType="num">
                                      <p:cBhvr>
                                        <p:cTn id="9" dur="900" decel="100000" fill="hold"/>
                                        <p:tgtEl>
                                          <p:spTgt spid="6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4"/>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65"/>
                                        </p:tgtEl>
                                        <p:attrNameLst>
                                          <p:attrName>style.visibility</p:attrName>
                                        </p:attrNameLst>
                                      </p:cBhvr>
                                      <p:to>
                                        <p:strVal val="visible"/>
                                      </p:to>
                                    </p:set>
                                    <p:anim calcmode="lin" valueType="num">
                                      <p:cBhvr>
                                        <p:cTn id="14" dur="500" fill="hold"/>
                                        <p:tgtEl>
                                          <p:spTgt spid="65"/>
                                        </p:tgtEl>
                                        <p:attrNameLst>
                                          <p:attrName>ppt_w</p:attrName>
                                        </p:attrNameLst>
                                      </p:cBhvr>
                                      <p:tavLst>
                                        <p:tav tm="0">
                                          <p:val>
                                            <p:fltVal val="0"/>
                                          </p:val>
                                        </p:tav>
                                        <p:tav tm="100000">
                                          <p:val>
                                            <p:strVal val="#ppt_w"/>
                                          </p:val>
                                        </p:tav>
                                      </p:tavLst>
                                    </p:anim>
                                    <p:anim calcmode="lin" valueType="num">
                                      <p:cBhvr>
                                        <p:cTn id="15" dur="500" fill="hold"/>
                                        <p:tgtEl>
                                          <p:spTgt spid="65"/>
                                        </p:tgtEl>
                                        <p:attrNameLst>
                                          <p:attrName>ppt_h</p:attrName>
                                        </p:attrNameLst>
                                      </p:cBhvr>
                                      <p:tavLst>
                                        <p:tav tm="0">
                                          <p:val>
                                            <p:fltVal val="0"/>
                                          </p:val>
                                        </p:tav>
                                        <p:tav tm="100000">
                                          <p:val>
                                            <p:strVal val="#ppt_h"/>
                                          </p:val>
                                        </p:tav>
                                      </p:tavLst>
                                    </p:anim>
                                    <p:animEffect transition="in" filter="fade">
                                      <p:cBhvr>
                                        <p:cTn id="16" dur="500"/>
                                        <p:tgtEl>
                                          <p:spTgt spid="65"/>
                                        </p:tgtEl>
                                      </p:cBhvr>
                                    </p:animEffect>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92"/>
                                        </p:tgtEl>
                                        <p:attrNameLst>
                                          <p:attrName>style.visibility</p:attrName>
                                        </p:attrNameLst>
                                      </p:cBhvr>
                                      <p:to>
                                        <p:strVal val="visible"/>
                                      </p:to>
                                    </p:set>
                                    <p:animEffect transition="in" filter="wipe(up)">
                                      <p:cBhvr>
                                        <p:cTn id="20" dur="500"/>
                                        <p:tgtEl>
                                          <p:spTgt spid="92"/>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11"/>
                                        </p:tgtEl>
                                        <p:attrNameLst>
                                          <p:attrName>style.visibility</p:attrName>
                                        </p:attrNameLst>
                                      </p:cBhvr>
                                      <p:to>
                                        <p:strVal val="visible"/>
                                      </p:to>
                                    </p:set>
                                    <p:animEffect transition="in" filter="fade">
                                      <p:cBhvr>
                                        <p:cTn id="24" dur="500"/>
                                        <p:tgtEl>
                                          <p:spTgt spid="111"/>
                                        </p:tgtEl>
                                      </p:cBhvr>
                                    </p:animEffect>
                                  </p:childTnLst>
                                </p:cTn>
                              </p:par>
                            </p:childTnLst>
                          </p:cTn>
                        </p:par>
                        <p:par>
                          <p:cTn id="25" fill="hold">
                            <p:stCondLst>
                              <p:cond delay="2500"/>
                            </p:stCondLst>
                            <p:childTnLst>
                              <p:par>
                                <p:cTn id="26" presetID="37" presetClass="entr" presetSubtype="0" fill="hold" grpId="0" nodeType="afterEffect">
                                  <p:stCondLst>
                                    <p:cond delay="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1000"/>
                                        <p:tgtEl>
                                          <p:spTgt spid="70"/>
                                        </p:tgtEl>
                                      </p:cBhvr>
                                    </p:animEffect>
                                    <p:anim calcmode="lin" valueType="num">
                                      <p:cBhvr>
                                        <p:cTn id="29" dur="1000" fill="hold"/>
                                        <p:tgtEl>
                                          <p:spTgt spid="70"/>
                                        </p:tgtEl>
                                        <p:attrNameLst>
                                          <p:attrName>ppt_x</p:attrName>
                                        </p:attrNameLst>
                                      </p:cBhvr>
                                      <p:tavLst>
                                        <p:tav tm="0">
                                          <p:val>
                                            <p:strVal val="#ppt_x"/>
                                          </p:val>
                                        </p:tav>
                                        <p:tav tm="100000">
                                          <p:val>
                                            <p:strVal val="#ppt_x"/>
                                          </p:val>
                                        </p:tav>
                                      </p:tavLst>
                                    </p:anim>
                                    <p:anim calcmode="lin" valueType="num">
                                      <p:cBhvr>
                                        <p:cTn id="30" dur="900" decel="100000" fill="hold"/>
                                        <p:tgtEl>
                                          <p:spTgt spid="70"/>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70"/>
                                        </p:tgtEl>
                                        <p:attrNameLst>
                                          <p:attrName>ppt_y</p:attrName>
                                        </p:attrNameLst>
                                      </p:cBhvr>
                                      <p:tavLst>
                                        <p:tav tm="0">
                                          <p:val>
                                            <p:strVal val="#ppt_y-.03"/>
                                          </p:val>
                                        </p:tav>
                                        <p:tav tm="100000">
                                          <p:val>
                                            <p:strVal val="#ppt_y"/>
                                          </p:val>
                                        </p:tav>
                                      </p:tavLst>
                                    </p:anim>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73"/>
                                        </p:tgtEl>
                                        <p:attrNameLst>
                                          <p:attrName>style.visibility</p:attrName>
                                        </p:attrNameLst>
                                      </p:cBhvr>
                                      <p:to>
                                        <p:strVal val="visible"/>
                                      </p:to>
                                    </p:set>
                                    <p:anim calcmode="lin" valueType="num">
                                      <p:cBhvr>
                                        <p:cTn id="35" dur="500" fill="hold"/>
                                        <p:tgtEl>
                                          <p:spTgt spid="73"/>
                                        </p:tgtEl>
                                        <p:attrNameLst>
                                          <p:attrName>ppt_w</p:attrName>
                                        </p:attrNameLst>
                                      </p:cBhvr>
                                      <p:tavLst>
                                        <p:tav tm="0">
                                          <p:val>
                                            <p:fltVal val="0"/>
                                          </p:val>
                                        </p:tav>
                                        <p:tav tm="100000">
                                          <p:val>
                                            <p:strVal val="#ppt_w"/>
                                          </p:val>
                                        </p:tav>
                                      </p:tavLst>
                                    </p:anim>
                                    <p:anim calcmode="lin" valueType="num">
                                      <p:cBhvr>
                                        <p:cTn id="36" dur="500" fill="hold"/>
                                        <p:tgtEl>
                                          <p:spTgt spid="73"/>
                                        </p:tgtEl>
                                        <p:attrNameLst>
                                          <p:attrName>ppt_h</p:attrName>
                                        </p:attrNameLst>
                                      </p:cBhvr>
                                      <p:tavLst>
                                        <p:tav tm="0">
                                          <p:val>
                                            <p:fltVal val="0"/>
                                          </p:val>
                                        </p:tav>
                                        <p:tav tm="100000">
                                          <p:val>
                                            <p:strVal val="#ppt_h"/>
                                          </p:val>
                                        </p:tav>
                                      </p:tavLst>
                                    </p:anim>
                                    <p:animEffect transition="in" filter="fade">
                                      <p:cBhvr>
                                        <p:cTn id="37" dur="500"/>
                                        <p:tgtEl>
                                          <p:spTgt spid="73"/>
                                        </p:tgtEl>
                                      </p:cBhvr>
                                    </p:animEffect>
                                  </p:childTnLst>
                                </p:cTn>
                              </p:par>
                            </p:childTnLst>
                          </p:cTn>
                        </p:par>
                        <p:par>
                          <p:cTn id="38" fill="hold">
                            <p:stCondLst>
                              <p:cond delay="4000"/>
                            </p:stCondLst>
                            <p:childTnLst>
                              <p:par>
                                <p:cTn id="39" presetID="22" presetClass="entr" presetSubtype="1" fill="hold" nodeType="afterEffect">
                                  <p:stCondLst>
                                    <p:cond delay="0"/>
                                  </p:stCondLst>
                                  <p:childTnLst>
                                    <p:set>
                                      <p:cBhvr>
                                        <p:cTn id="40" dur="1" fill="hold">
                                          <p:stCondLst>
                                            <p:cond delay="0"/>
                                          </p:stCondLst>
                                        </p:cTn>
                                        <p:tgtEl>
                                          <p:spTgt spid="96"/>
                                        </p:tgtEl>
                                        <p:attrNameLst>
                                          <p:attrName>style.visibility</p:attrName>
                                        </p:attrNameLst>
                                      </p:cBhvr>
                                      <p:to>
                                        <p:strVal val="visible"/>
                                      </p:to>
                                    </p:set>
                                    <p:animEffect transition="in" filter="wipe(up)">
                                      <p:cBhvr>
                                        <p:cTn id="41" dur="500"/>
                                        <p:tgtEl>
                                          <p:spTgt spid="9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108"/>
                                        </p:tgtEl>
                                        <p:attrNameLst>
                                          <p:attrName>style.visibility</p:attrName>
                                        </p:attrNameLst>
                                      </p:cBhvr>
                                      <p:to>
                                        <p:strVal val="visible"/>
                                      </p:to>
                                    </p:set>
                                    <p:animEffect transition="in" filter="fade">
                                      <p:cBhvr>
                                        <p:cTn id="45" dur="500"/>
                                        <p:tgtEl>
                                          <p:spTgt spid="108"/>
                                        </p:tgtEl>
                                      </p:cBhvr>
                                    </p:animEffect>
                                  </p:childTnLst>
                                </p:cTn>
                              </p:par>
                            </p:childTnLst>
                          </p:cTn>
                        </p:par>
                        <p:par>
                          <p:cTn id="46" fill="hold">
                            <p:stCondLst>
                              <p:cond delay="5000"/>
                            </p:stCondLst>
                            <p:childTnLst>
                              <p:par>
                                <p:cTn id="47" presetID="37" presetClass="entr" presetSubtype="0" fill="hold" grpId="0" nodeType="afterEffect">
                                  <p:stCondLst>
                                    <p:cond delay="0"/>
                                  </p:stCondLst>
                                  <p:childTnLst>
                                    <p:set>
                                      <p:cBhvr>
                                        <p:cTn id="48" dur="1" fill="hold">
                                          <p:stCondLst>
                                            <p:cond delay="0"/>
                                          </p:stCondLst>
                                        </p:cTn>
                                        <p:tgtEl>
                                          <p:spTgt spid="71"/>
                                        </p:tgtEl>
                                        <p:attrNameLst>
                                          <p:attrName>style.visibility</p:attrName>
                                        </p:attrNameLst>
                                      </p:cBhvr>
                                      <p:to>
                                        <p:strVal val="visible"/>
                                      </p:to>
                                    </p:set>
                                    <p:animEffect transition="in" filter="fade">
                                      <p:cBhvr>
                                        <p:cTn id="49" dur="1000"/>
                                        <p:tgtEl>
                                          <p:spTgt spid="71"/>
                                        </p:tgtEl>
                                      </p:cBhvr>
                                    </p:animEffect>
                                    <p:anim calcmode="lin" valueType="num">
                                      <p:cBhvr>
                                        <p:cTn id="50" dur="1000" fill="hold"/>
                                        <p:tgtEl>
                                          <p:spTgt spid="71"/>
                                        </p:tgtEl>
                                        <p:attrNameLst>
                                          <p:attrName>ppt_x</p:attrName>
                                        </p:attrNameLst>
                                      </p:cBhvr>
                                      <p:tavLst>
                                        <p:tav tm="0">
                                          <p:val>
                                            <p:strVal val="#ppt_x"/>
                                          </p:val>
                                        </p:tav>
                                        <p:tav tm="100000">
                                          <p:val>
                                            <p:strVal val="#ppt_x"/>
                                          </p:val>
                                        </p:tav>
                                      </p:tavLst>
                                    </p:anim>
                                    <p:anim calcmode="lin" valueType="num">
                                      <p:cBhvr>
                                        <p:cTn id="51" dur="900" decel="100000" fill="hold"/>
                                        <p:tgtEl>
                                          <p:spTgt spid="71"/>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71"/>
                                        </p:tgtEl>
                                        <p:attrNameLst>
                                          <p:attrName>ppt_y</p:attrName>
                                        </p:attrNameLst>
                                      </p:cBhvr>
                                      <p:tavLst>
                                        <p:tav tm="0">
                                          <p:val>
                                            <p:strVal val="#ppt_y-.03"/>
                                          </p:val>
                                        </p:tav>
                                        <p:tav tm="100000">
                                          <p:val>
                                            <p:strVal val="#ppt_y"/>
                                          </p:val>
                                        </p:tav>
                                      </p:tavLst>
                                    </p:anim>
                                  </p:childTnLst>
                                </p:cTn>
                              </p:par>
                            </p:childTnLst>
                          </p:cTn>
                        </p:par>
                        <p:par>
                          <p:cTn id="53" fill="hold">
                            <p:stCondLst>
                              <p:cond delay="6000"/>
                            </p:stCondLst>
                            <p:childTnLst>
                              <p:par>
                                <p:cTn id="54" presetID="53" presetClass="entr" presetSubtype="16" fill="hold" nodeType="afterEffect">
                                  <p:stCondLst>
                                    <p:cond delay="0"/>
                                  </p:stCondLst>
                                  <p:childTnLst>
                                    <p:set>
                                      <p:cBhvr>
                                        <p:cTn id="55" dur="1" fill="hold">
                                          <p:stCondLst>
                                            <p:cond delay="0"/>
                                          </p:stCondLst>
                                        </p:cTn>
                                        <p:tgtEl>
                                          <p:spTgt spid="78"/>
                                        </p:tgtEl>
                                        <p:attrNameLst>
                                          <p:attrName>style.visibility</p:attrName>
                                        </p:attrNameLst>
                                      </p:cBhvr>
                                      <p:to>
                                        <p:strVal val="visible"/>
                                      </p:to>
                                    </p:set>
                                    <p:anim calcmode="lin" valueType="num">
                                      <p:cBhvr>
                                        <p:cTn id="56" dur="500" fill="hold"/>
                                        <p:tgtEl>
                                          <p:spTgt spid="78"/>
                                        </p:tgtEl>
                                        <p:attrNameLst>
                                          <p:attrName>ppt_w</p:attrName>
                                        </p:attrNameLst>
                                      </p:cBhvr>
                                      <p:tavLst>
                                        <p:tav tm="0">
                                          <p:val>
                                            <p:fltVal val="0"/>
                                          </p:val>
                                        </p:tav>
                                        <p:tav tm="100000">
                                          <p:val>
                                            <p:strVal val="#ppt_w"/>
                                          </p:val>
                                        </p:tav>
                                      </p:tavLst>
                                    </p:anim>
                                    <p:anim calcmode="lin" valueType="num">
                                      <p:cBhvr>
                                        <p:cTn id="57" dur="500" fill="hold"/>
                                        <p:tgtEl>
                                          <p:spTgt spid="78"/>
                                        </p:tgtEl>
                                        <p:attrNameLst>
                                          <p:attrName>ppt_h</p:attrName>
                                        </p:attrNameLst>
                                      </p:cBhvr>
                                      <p:tavLst>
                                        <p:tav tm="0">
                                          <p:val>
                                            <p:fltVal val="0"/>
                                          </p:val>
                                        </p:tav>
                                        <p:tav tm="100000">
                                          <p:val>
                                            <p:strVal val="#ppt_h"/>
                                          </p:val>
                                        </p:tav>
                                      </p:tavLst>
                                    </p:anim>
                                    <p:animEffect transition="in" filter="fade">
                                      <p:cBhvr>
                                        <p:cTn id="58" dur="500"/>
                                        <p:tgtEl>
                                          <p:spTgt spid="78"/>
                                        </p:tgtEl>
                                      </p:cBhvr>
                                    </p:animEffect>
                                  </p:childTnLst>
                                </p:cTn>
                              </p:par>
                            </p:childTnLst>
                          </p:cTn>
                        </p:par>
                        <p:par>
                          <p:cTn id="59" fill="hold">
                            <p:stCondLst>
                              <p:cond delay="6500"/>
                            </p:stCondLst>
                            <p:childTnLst>
                              <p:par>
                                <p:cTn id="60" presetID="22" presetClass="entr" presetSubtype="1" fill="hold" nodeType="afterEffect">
                                  <p:stCondLst>
                                    <p:cond delay="0"/>
                                  </p:stCondLst>
                                  <p:childTnLst>
                                    <p:set>
                                      <p:cBhvr>
                                        <p:cTn id="61" dur="1" fill="hold">
                                          <p:stCondLst>
                                            <p:cond delay="0"/>
                                          </p:stCondLst>
                                        </p:cTn>
                                        <p:tgtEl>
                                          <p:spTgt spid="100"/>
                                        </p:tgtEl>
                                        <p:attrNameLst>
                                          <p:attrName>style.visibility</p:attrName>
                                        </p:attrNameLst>
                                      </p:cBhvr>
                                      <p:to>
                                        <p:strVal val="visible"/>
                                      </p:to>
                                    </p:set>
                                    <p:animEffect transition="in" filter="wipe(up)">
                                      <p:cBhvr>
                                        <p:cTn id="62" dur="500"/>
                                        <p:tgtEl>
                                          <p:spTgt spid="100"/>
                                        </p:tgtEl>
                                      </p:cBhvr>
                                    </p:animEffect>
                                  </p:childTnLst>
                                </p:cTn>
                              </p:par>
                            </p:childTnLst>
                          </p:cTn>
                        </p:par>
                        <p:par>
                          <p:cTn id="63" fill="hold">
                            <p:stCondLst>
                              <p:cond delay="7000"/>
                            </p:stCondLst>
                            <p:childTnLst>
                              <p:par>
                                <p:cTn id="64" presetID="10" presetClass="entr" presetSubtype="0" fill="hold" grpId="0" nodeType="afterEffect">
                                  <p:stCondLst>
                                    <p:cond delay="0"/>
                                  </p:stCondLst>
                                  <p:childTnLst>
                                    <p:set>
                                      <p:cBhvr>
                                        <p:cTn id="65" dur="1" fill="hold">
                                          <p:stCondLst>
                                            <p:cond delay="0"/>
                                          </p:stCondLst>
                                        </p:cTn>
                                        <p:tgtEl>
                                          <p:spTgt spid="110"/>
                                        </p:tgtEl>
                                        <p:attrNameLst>
                                          <p:attrName>style.visibility</p:attrName>
                                        </p:attrNameLst>
                                      </p:cBhvr>
                                      <p:to>
                                        <p:strVal val="visible"/>
                                      </p:to>
                                    </p:set>
                                    <p:animEffect transition="in" filter="fade">
                                      <p:cBhvr>
                                        <p:cTn id="66" dur="500"/>
                                        <p:tgtEl>
                                          <p:spTgt spid="110"/>
                                        </p:tgtEl>
                                      </p:cBhvr>
                                    </p:animEffect>
                                  </p:childTnLst>
                                </p:cTn>
                              </p:par>
                            </p:childTnLst>
                          </p:cTn>
                        </p:par>
                        <p:par>
                          <p:cTn id="67" fill="hold">
                            <p:stCondLst>
                              <p:cond delay="7500"/>
                            </p:stCondLst>
                            <p:childTnLst>
                              <p:par>
                                <p:cTn id="68" presetID="37" presetClass="entr" presetSubtype="0" fill="hold" grpId="0" nodeType="afterEffect">
                                  <p:stCondLst>
                                    <p:cond delay="0"/>
                                  </p:stCondLst>
                                  <p:childTnLst>
                                    <p:set>
                                      <p:cBhvr>
                                        <p:cTn id="69" dur="1" fill="hold">
                                          <p:stCondLst>
                                            <p:cond delay="0"/>
                                          </p:stCondLst>
                                        </p:cTn>
                                        <p:tgtEl>
                                          <p:spTgt spid="72"/>
                                        </p:tgtEl>
                                        <p:attrNameLst>
                                          <p:attrName>style.visibility</p:attrName>
                                        </p:attrNameLst>
                                      </p:cBhvr>
                                      <p:to>
                                        <p:strVal val="visible"/>
                                      </p:to>
                                    </p:set>
                                    <p:animEffect transition="in" filter="fade">
                                      <p:cBhvr>
                                        <p:cTn id="70" dur="1000"/>
                                        <p:tgtEl>
                                          <p:spTgt spid="72"/>
                                        </p:tgtEl>
                                      </p:cBhvr>
                                    </p:animEffect>
                                    <p:anim calcmode="lin" valueType="num">
                                      <p:cBhvr>
                                        <p:cTn id="71" dur="1000" fill="hold"/>
                                        <p:tgtEl>
                                          <p:spTgt spid="72"/>
                                        </p:tgtEl>
                                        <p:attrNameLst>
                                          <p:attrName>ppt_x</p:attrName>
                                        </p:attrNameLst>
                                      </p:cBhvr>
                                      <p:tavLst>
                                        <p:tav tm="0">
                                          <p:val>
                                            <p:strVal val="#ppt_x"/>
                                          </p:val>
                                        </p:tav>
                                        <p:tav tm="100000">
                                          <p:val>
                                            <p:strVal val="#ppt_x"/>
                                          </p:val>
                                        </p:tav>
                                      </p:tavLst>
                                    </p:anim>
                                    <p:anim calcmode="lin" valueType="num">
                                      <p:cBhvr>
                                        <p:cTn id="72" dur="900" decel="100000" fill="hold"/>
                                        <p:tgtEl>
                                          <p:spTgt spid="72"/>
                                        </p:tgtEl>
                                        <p:attrNameLst>
                                          <p:attrName>ppt_y</p:attrName>
                                        </p:attrNameLst>
                                      </p:cBhvr>
                                      <p:tavLst>
                                        <p:tav tm="0">
                                          <p:val>
                                            <p:strVal val="#ppt_y+1"/>
                                          </p:val>
                                        </p:tav>
                                        <p:tav tm="100000">
                                          <p:val>
                                            <p:strVal val="#ppt_y-.03"/>
                                          </p:val>
                                        </p:tav>
                                      </p:tavLst>
                                    </p:anim>
                                    <p:anim calcmode="lin" valueType="num">
                                      <p:cBhvr>
                                        <p:cTn id="73" dur="100" accel="100000" fill="hold">
                                          <p:stCondLst>
                                            <p:cond delay="900"/>
                                          </p:stCondLst>
                                        </p:cTn>
                                        <p:tgtEl>
                                          <p:spTgt spid="72"/>
                                        </p:tgtEl>
                                        <p:attrNameLst>
                                          <p:attrName>ppt_y</p:attrName>
                                        </p:attrNameLst>
                                      </p:cBhvr>
                                      <p:tavLst>
                                        <p:tav tm="0">
                                          <p:val>
                                            <p:strVal val="#ppt_y-.03"/>
                                          </p:val>
                                        </p:tav>
                                        <p:tav tm="100000">
                                          <p:val>
                                            <p:strVal val="#ppt_y"/>
                                          </p:val>
                                        </p:tav>
                                      </p:tavLst>
                                    </p:anim>
                                  </p:childTnLst>
                                </p:cTn>
                              </p:par>
                            </p:childTnLst>
                          </p:cTn>
                        </p:par>
                        <p:par>
                          <p:cTn id="74" fill="hold">
                            <p:stCondLst>
                              <p:cond delay="8500"/>
                            </p:stCondLst>
                            <p:childTnLst>
                              <p:par>
                                <p:cTn id="75" presetID="53" presetClass="entr" presetSubtype="16" fill="hold" nodeType="afterEffect">
                                  <p:stCondLst>
                                    <p:cond delay="0"/>
                                  </p:stCondLst>
                                  <p:childTnLst>
                                    <p:set>
                                      <p:cBhvr>
                                        <p:cTn id="76" dur="1" fill="hold">
                                          <p:stCondLst>
                                            <p:cond delay="0"/>
                                          </p:stCondLst>
                                        </p:cTn>
                                        <p:tgtEl>
                                          <p:spTgt spid="84"/>
                                        </p:tgtEl>
                                        <p:attrNameLst>
                                          <p:attrName>style.visibility</p:attrName>
                                        </p:attrNameLst>
                                      </p:cBhvr>
                                      <p:to>
                                        <p:strVal val="visible"/>
                                      </p:to>
                                    </p:set>
                                    <p:anim calcmode="lin" valueType="num">
                                      <p:cBhvr>
                                        <p:cTn id="77" dur="500" fill="hold"/>
                                        <p:tgtEl>
                                          <p:spTgt spid="84"/>
                                        </p:tgtEl>
                                        <p:attrNameLst>
                                          <p:attrName>ppt_w</p:attrName>
                                        </p:attrNameLst>
                                      </p:cBhvr>
                                      <p:tavLst>
                                        <p:tav tm="0">
                                          <p:val>
                                            <p:fltVal val="0"/>
                                          </p:val>
                                        </p:tav>
                                        <p:tav tm="100000">
                                          <p:val>
                                            <p:strVal val="#ppt_w"/>
                                          </p:val>
                                        </p:tav>
                                      </p:tavLst>
                                    </p:anim>
                                    <p:anim calcmode="lin" valueType="num">
                                      <p:cBhvr>
                                        <p:cTn id="78" dur="500" fill="hold"/>
                                        <p:tgtEl>
                                          <p:spTgt spid="84"/>
                                        </p:tgtEl>
                                        <p:attrNameLst>
                                          <p:attrName>ppt_h</p:attrName>
                                        </p:attrNameLst>
                                      </p:cBhvr>
                                      <p:tavLst>
                                        <p:tav tm="0">
                                          <p:val>
                                            <p:fltVal val="0"/>
                                          </p:val>
                                        </p:tav>
                                        <p:tav tm="100000">
                                          <p:val>
                                            <p:strVal val="#ppt_h"/>
                                          </p:val>
                                        </p:tav>
                                      </p:tavLst>
                                    </p:anim>
                                    <p:animEffect transition="in" filter="fade">
                                      <p:cBhvr>
                                        <p:cTn id="79" dur="500"/>
                                        <p:tgtEl>
                                          <p:spTgt spid="84"/>
                                        </p:tgtEl>
                                      </p:cBhvr>
                                    </p:animEffect>
                                  </p:childTnLst>
                                </p:cTn>
                              </p:par>
                            </p:childTnLst>
                          </p:cTn>
                        </p:par>
                        <p:par>
                          <p:cTn id="80" fill="hold">
                            <p:stCondLst>
                              <p:cond delay="9000"/>
                            </p:stCondLst>
                            <p:childTnLst>
                              <p:par>
                                <p:cTn id="81" presetID="22" presetClass="entr" presetSubtype="1" fill="hold" nodeType="afterEffect">
                                  <p:stCondLst>
                                    <p:cond delay="0"/>
                                  </p:stCondLst>
                                  <p:childTnLst>
                                    <p:set>
                                      <p:cBhvr>
                                        <p:cTn id="82" dur="1" fill="hold">
                                          <p:stCondLst>
                                            <p:cond delay="0"/>
                                          </p:stCondLst>
                                        </p:cTn>
                                        <p:tgtEl>
                                          <p:spTgt spid="104"/>
                                        </p:tgtEl>
                                        <p:attrNameLst>
                                          <p:attrName>style.visibility</p:attrName>
                                        </p:attrNameLst>
                                      </p:cBhvr>
                                      <p:to>
                                        <p:strVal val="visible"/>
                                      </p:to>
                                    </p:set>
                                    <p:animEffect transition="in" filter="wipe(up)">
                                      <p:cBhvr>
                                        <p:cTn id="83" dur="500"/>
                                        <p:tgtEl>
                                          <p:spTgt spid="104"/>
                                        </p:tgtEl>
                                      </p:cBhvr>
                                    </p:animEffect>
                                  </p:childTnLst>
                                </p:cTn>
                              </p:par>
                            </p:childTnLst>
                          </p:cTn>
                        </p:par>
                        <p:par>
                          <p:cTn id="84" fill="hold">
                            <p:stCondLst>
                              <p:cond delay="9500"/>
                            </p:stCondLst>
                            <p:childTnLst>
                              <p:par>
                                <p:cTn id="85" presetID="10" presetClass="entr" presetSubtype="0" fill="hold" grpId="0" nodeType="afterEffect">
                                  <p:stCondLst>
                                    <p:cond delay="0"/>
                                  </p:stCondLst>
                                  <p:childTnLst>
                                    <p:set>
                                      <p:cBhvr>
                                        <p:cTn id="86" dur="1" fill="hold">
                                          <p:stCondLst>
                                            <p:cond delay="0"/>
                                          </p:stCondLst>
                                        </p:cTn>
                                        <p:tgtEl>
                                          <p:spTgt spid="109"/>
                                        </p:tgtEl>
                                        <p:attrNameLst>
                                          <p:attrName>style.visibility</p:attrName>
                                        </p:attrNameLst>
                                      </p:cBhvr>
                                      <p:to>
                                        <p:strVal val="visible"/>
                                      </p:to>
                                    </p:set>
                                    <p:animEffect transition="in" filter="fade">
                                      <p:cBhvr>
                                        <p:cTn id="87"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70" grpId="0" animBg="1"/>
      <p:bldP spid="71" grpId="0" animBg="1"/>
      <p:bldP spid="72" grpId="0" animBg="1"/>
      <p:bldP spid="108" grpId="0"/>
      <p:bldP spid="109" grpId="0"/>
      <p:bldP spid="110" grpId="0"/>
      <p:bldP spid="111"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4"/>
          <a:stretch>
            <a:fillRect/>
          </a:stretch>
        </p:blipFill>
        <p:spPr>
          <a:xfrm>
            <a:off x="3976252" y="1287568"/>
            <a:ext cx="4267881" cy="4338134"/>
          </a:xfrm>
          <a:prstGeom prst="rect">
            <a:avLst/>
          </a:prstGeom>
          <a:effectLst>
            <a:outerShdw blurRad="127000" dist="63500" dir="2700000" algn="tl" rotWithShape="0">
              <a:prstClr val="black">
                <a:alpha val="40000"/>
              </a:prstClr>
            </a:outerShdw>
          </a:effectLst>
        </p:spPr>
      </p:pic>
      <p:sp>
        <p:nvSpPr>
          <p:cNvPr id="7" name="文本框 6"/>
          <p:cNvSpPr txBox="1"/>
          <p:nvPr/>
        </p:nvSpPr>
        <p:spPr>
          <a:xfrm>
            <a:off x="5221966" y="1947771"/>
            <a:ext cx="1776448" cy="1569660"/>
          </a:xfrm>
          <a:prstGeom prst="rect">
            <a:avLst/>
          </a:prstGeom>
          <a:noFill/>
        </p:spPr>
        <p:txBody>
          <a:bodyPr wrap="none" rtlCol="0">
            <a:spAutoFit/>
          </a:bodyPr>
          <a:lstStyle/>
          <a:p>
            <a:pPr algn="ctr"/>
            <a:r>
              <a:rPr lang="en-US" altLang="zh-CN" sz="9600" b="1" dirty="0" smtClean="0">
                <a:solidFill>
                  <a:srgbClr val="2B60A5"/>
                </a:solidFill>
                <a:latin typeface="方正兰亭超细黑简体" panose="02000000000000000000" pitchFamily="2" charset="-122"/>
                <a:ea typeface="方正兰亭超细黑简体" panose="02000000000000000000" pitchFamily="2" charset="-122"/>
                <a:cs typeface="+mn-ea"/>
              </a:rPr>
              <a:t>04</a:t>
            </a:r>
            <a:endParaRPr lang="zh-CN" altLang="en-US" sz="9600" b="1" dirty="0">
              <a:solidFill>
                <a:srgbClr val="2B60A5"/>
              </a:solidFill>
              <a:latin typeface="方正兰亭超细黑简体" panose="02000000000000000000" pitchFamily="2" charset="-122"/>
              <a:ea typeface="方正兰亭超细黑简体" panose="02000000000000000000" pitchFamily="2" charset="-122"/>
              <a:cs typeface="+mn-ea"/>
            </a:endParaRPr>
          </a:p>
        </p:txBody>
      </p:sp>
      <p:sp>
        <p:nvSpPr>
          <p:cNvPr id="8" name="文本框 7"/>
          <p:cNvSpPr txBox="1"/>
          <p:nvPr/>
        </p:nvSpPr>
        <p:spPr>
          <a:xfrm>
            <a:off x="4478974" y="3823691"/>
            <a:ext cx="3262432" cy="707886"/>
          </a:xfrm>
          <a:prstGeom prst="rect">
            <a:avLst/>
          </a:prstGeom>
          <a:noFill/>
        </p:spPr>
        <p:txBody>
          <a:bodyPr wrap="none" rtlCol="0">
            <a:spAutoFit/>
          </a:bodyPr>
          <a:lstStyle/>
          <a:p>
            <a:pPr defTabSz="1218804">
              <a:defRPr/>
            </a:pPr>
            <a:r>
              <a:rPr lang="zh-CN" altLang="en-US" sz="4000" kern="0" dirty="0">
                <a:solidFill>
                  <a:srgbClr val="AE5DAC"/>
                </a:solidFill>
                <a:latin typeface="微软雅黑" panose="020B0503020204020204" pitchFamily="34" charset="-122"/>
                <a:ea typeface="微软雅黑" panose="020B0503020204020204" pitchFamily="34" charset="-122"/>
              </a:rPr>
              <a:t>明年工作计划</a:t>
            </a:r>
          </a:p>
        </p:txBody>
      </p:sp>
      <p:sp>
        <p:nvSpPr>
          <p:cNvPr id="19" name="矩形 1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290162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3250" advClick="0" advTm="0">
        <p15:prstTrans prst="origami"/>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50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 fill="hold"/>
                                        <p:tgtEl>
                                          <p:spTgt spid="4"/>
                                        </p:tgtEl>
                                        <p:attrNameLst>
                                          <p:attrName>ppt_w</p:attrName>
                                        </p:attrNameLst>
                                      </p:cBhvr>
                                      <p:tavLst>
                                        <p:tav tm="0">
                                          <p:val>
                                            <p:fltVal val="0"/>
                                          </p:val>
                                        </p:tav>
                                        <p:tav tm="100000">
                                          <p:val>
                                            <p:strVal val="#ppt_w"/>
                                          </p:val>
                                        </p:tav>
                                      </p:tavLst>
                                    </p:anim>
                                    <p:anim calcmode="lin" valueType="num">
                                      <p:cBhvr>
                                        <p:cTn id="8" dur="100" fill="hold"/>
                                        <p:tgtEl>
                                          <p:spTgt spid="4"/>
                                        </p:tgtEl>
                                        <p:attrNameLst>
                                          <p:attrName>ppt_h</p:attrName>
                                        </p:attrNameLst>
                                      </p:cBhvr>
                                      <p:tavLst>
                                        <p:tav tm="0">
                                          <p:val>
                                            <p:fltVal val="0"/>
                                          </p:val>
                                        </p:tav>
                                        <p:tav tm="100000">
                                          <p:val>
                                            <p:strVal val="#ppt_h"/>
                                          </p:val>
                                        </p:tav>
                                      </p:tavLst>
                                    </p:anim>
                                    <p:animEffect transition="in" filter="fade">
                                      <p:cBhvr>
                                        <p:cTn id="9" dur="100"/>
                                        <p:tgtEl>
                                          <p:spTgt spid="4"/>
                                        </p:tgtEl>
                                      </p:cBhvr>
                                    </p:animEffect>
                                  </p:childTnLst>
                                </p:cTn>
                              </p:par>
                              <p:par>
                                <p:cTn id="10" presetID="6" presetClass="emph" presetSubtype="0" fill="hold" nodeType="withEffect">
                                  <p:stCondLst>
                                    <p:cond delay="100"/>
                                  </p:stCondLst>
                                  <p:childTnLst>
                                    <p:animScale>
                                      <p:cBhvr>
                                        <p:cTn id="11" dur="100" fill="hold"/>
                                        <p:tgtEl>
                                          <p:spTgt spid="4"/>
                                        </p:tgtEl>
                                      </p:cBhvr>
                                      <p:by x="120000" y="120000"/>
                                    </p:animScale>
                                  </p:childTnLst>
                                </p:cTn>
                              </p:par>
                              <p:par>
                                <p:cTn id="12" presetID="6" presetClass="emph" presetSubtype="0" fill="hold" nodeType="withEffect">
                                  <p:stCondLst>
                                    <p:cond delay="200"/>
                                  </p:stCondLst>
                                  <p:childTnLst>
                                    <p:animScale>
                                      <p:cBhvr>
                                        <p:cTn id="13" dur="200" fill="hold"/>
                                        <p:tgtEl>
                                          <p:spTgt spid="4"/>
                                        </p:tgtEl>
                                      </p:cBhvr>
                                      <p:by x="80000" y="80000"/>
                                    </p:animScale>
                                  </p:childTnLst>
                                </p:cTn>
                              </p:par>
                              <p:par>
                                <p:cTn id="14" presetID="6" presetClass="emph" presetSubtype="0" fill="hold" nodeType="withEffect">
                                  <p:stCondLst>
                                    <p:cond delay="400"/>
                                  </p:stCondLst>
                                  <p:childTnLst>
                                    <p:animScale>
                                      <p:cBhvr>
                                        <p:cTn id="15" dur="100" fill="hold"/>
                                        <p:tgtEl>
                                          <p:spTgt spid="4"/>
                                        </p:tgtEl>
                                      </p:cBhvr>
                                      <p:by x="115000" y="115000"/>
                                    </p:animScale>
                                  </p:childTnLst>
                                </p:cTn>
                              </p:par>
                              <p:par>
                                <p:cTn id="16" presetID="6" presetClass="emph" presetSubtype="0" fill="hold" nodeType="withEffect">
                                  <p:stCondLst>
                                    <p:cond delay="500"/>
                                  </p:stCondLst>
                                  <p:childTnLst>
                                    <p:animScale>
                                      <p:cBhvr>
                                        <p:cTn id="17" dur="200" fill="hold"/>
                                        <p:tgtEl>
                                          <p:spTgt spid="4"/>
                                        </p:tgtEl>
                                      </p:cBhvr>
                                      <p:by x="95000" y="95000"/>
                                    </p:animScale>
                                  </p:childTnLst>
                                </p:cTn>
                              </p:par>
                            </p:childTnLst>
                          </p:cTn>
                        </p:par>
                        <p:par>
                          <p:cTn id="18" fill="hold">
                            <p:stCondLst>
                              <p:cond delay="22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3200"/>
                            </p:stCondLst>
                            <p:childTnLst>
                              <p:par>
                                <p:cTn id="25" presetID="16" presetClass="entr" presetSubtype="37"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outVertic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1663337" y="3466011"/>
            <a:ext cx="3048000" cy="748938"/>
          </a:xfrm>
          <a:custGeom>
            <a:avLst/>
            <a:gdLst>
              <a:gd name="connsiteX0" fmla="*/ 3048000 w 3048000"/>
              <a:gd name="connsiteY0" fmla="*/ 0 h 748938"/>
              <a:gd name="connsiteX1" fmla="*/ 2516777 w 3048000"/>
              <a:gd name="connsiteY1" fmla="*/ 748938 h 748938"/>
              <a:gd name="connsiteX2" fmla="*/ 0 w 3048000"/>
              <a:gd name="connsiteY2" fmla="*/ 748938 h 748938"/>
            </a:gdLst>
            <a:ahLst/>
            <a:cxnLst>
              <a:cxn ang="0">
                <a:pos x="connsiteX0" y="connsiteY0"/>
              </a:cxn>
              <a:cxn ang="0">
                <a:pos x="connsiteX1" y="connsiteY1"/>
              </a:cxn>
              <a:cxn ang="0">
                <a:pos x="connsiteX2" y="connsiteY2"/>
              </a:cxn>
            </a:cxnLst>
            <a:rect l="l" t="t" r="r" b="b"/>
            <a:pathLst>
              <a:path w="3048000" h="748938">
                <a:moveTo>
                  <a:pt x="3048000" y="0"/>
                </a:moveTo>
                <a:lnTo>
                  <a:pt x="2516777" y="748938"/>
                </a:lnTo>
                <a:lnTo>
                  <a:pt x="0" y="748938"/>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任意多边形 30"/>
          <p:cNvSpPr/>
          <p:nvPr/>
        </p:nvSpPr>
        <p:spPr>
          <a:xfrm>
            <a:off x="1524000" y="1933303"/>
            <a:ext cx="3901440" cy="0"/>
          </a:xfrm>
          <a:custGeom>
            <a:avLst/>
            <a:gdLst>
              <a:gd name="connsiteX0" fmla="*/ 3901440 w 3901440"/>
              <a:gd name="connsiteY0" fmla="*/ 0 h 0"/>
              <a:gd name="connsiteX1" fmla="*/ 0 w 3901440"/>
              <a:gd name="connsiteY1" fmla="*/ 0 h 0"/>
            </a:gdLst>
            <a:ahLst/>
            <a:cxnLst>
              <a:cxn ang="0">
                <a:pos x="connsiteX0" y="connsiteY0"/>
              </a:cxn>
              <a:cxn ang="0">
                <a:pos x="connsiteX1" y="connsiteY1"/>
              </a:cxn>
            </a:cxnLst>
            <a:rect l="l" t="t" r="r" b="b"/>
            <a:pathLst>
              <a:path w="3901440">
                <a:moveTo>
                  <a:pt x="3901440" y="0"/>
                </a:moveTo>
                <a:lnTo>
                  <a:pt x="0" y="0"/>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任意多边形 31"/>
          <p:cNvSpPr/>
          <p:nvPr/>
        </p:nvSpPr>
        <p:spPr>
          <a:xfrm>
            <a:off x="6871063" y="1959429"/>
            <a:ext cx="3500846" cy="574765"/>
          </a:xfrm>
          <a:custGeom>
            <a:avLst/>
            <a:gdLst>
              <a:gd name="connsiteX0" fmla="*/ 0 w 3500846"/>
              <a:gd name="connsiteY0" fmla="*/ 574765 h 574765"/>
              <a:gd name="connsiteX1" fmla="*/ 435428 w 3500846"/>
              <a:gd name="connsiteY1" fmla="*/ 0 h 574765"/>
              <a:gd name="connsiteX2" fmla="*/ 3500846 w 3500846"/>
              <a:gd name="connsiteY2" fmla="*/ 0 h 574765"/>
            </a:gdLst>
            <a:ahLst/>
            <a:cxnLst>
              <a:cxn ang="0">
                <a:pos x="connsiteX0" y="connsiteY0"/>
              </a:cxn>
              <a:cxn ang="0">
                <a:pos x="connsiteX1" y="connsiteY1"/>
              </a:cxn>
              <a:cxn ang="0">
                <a:pos x="connsiteX2" y="connsiteY2"/>
              </a:cxn>
            </a:cxnLst>
            <a:rect l="l" t="t" r="r" b="b"/>
            <a:pathLst>
              <a:path w="3500846" h="574765">
                <a:moveTo>
                  <a:pt x="0" y="574765"/>
                </a:moveTo>
                <a:lnTo>
                  <a:pt x="435428" y="0"/>
                </a:lnTo>
                <a:lnTo>
                  <a:pt x="3500846" y="0"/>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任意多边形 32"/>
          <p:cNvSpPr/>
          <p:nvPr/>
        </p:nvSpPr>
        <p:spPr>
          <a:xfrm>
            <a:off x="7637417" y="3675017"/>
            <a:ext cx="2873829" cy="661852"/>
          </a:xfrm>
          <a:custGeom>
            <a:avLst/>
            <a:gdLst>
              <a:gd name="connsiteX0" fmla="*/ 0 w 2873829"/>
              <a:gd name="connsiteY0" fmla="*/ 0 h 661852"/>
              <a:gd name="connsiteX1" fmla="*/ 200297 w 2873829"/>
              <a:gd name="connsiteY1" fmla="*/ 661852 h 661852"/>
              <a:gd name="connsiteX2" fmla="*/ 2873829 w 2873829"/>
              <a:gd name="connsiteY2" fmla="*/ 661852 h 661852"/>
            </a:gdLst>
            <a:ahLst/>
            <a:cxnLst>
              <a:cxn ang="0">
                <a:pos x="connsiteX0" y="connsiteY0"/>
              </a:cxn>
              <a:cxn ang="0">
                <a:pos x="connsiteX1" y="connsiteY1"/>
              </a:cxn>
              <a:cxn ang="0">
                <a:pos x="connsiteX2" y="connsiteY2"/>
              </a:cxn>
            </a:cxnLst>
            <a:rect l="l" t="t" r="r" b="b"/>
            <a:pathLst>
              <a:path w="2873829" h="661852">
                <a:moveTo>
                  <a:pt x="0" y="0"/>
                </a:moveTo>
                <a:lnTo>
                  <a:pt x="200297" y="661852"/>
                </a:lnTo>
                <a:lnTo>
                  <a:pt x="2873829" y="661852"/>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4" name="组合 33"/>
          <p:cNvGrpSpPr/>
          <p:nvPr/>
        </p:nvGrpSpPr>
        <p:grpSpPr>
          <a:xfrm>
            <a:off x="1092200" y="3865116"/>
            <a:ext cx="737390" cy="726142"/>
            <a:chOff x="1092200" y="3865116"/>
            <a:chExt cx="737390" cy="726142"/>
          </a:xfrm>
        </p:grpSpPr>
        <p:sp>
          <p:nvSpPr>
            <p:cNvPr id="35" name="椭圆 34"/>
            <p:cNvSpPr/>
            <p:nvPr/>
          </p:nvSpPr>
          <p:spPr>
            <a:xfrm>
              <a:off x="1103448" y="3865116"/>
              <a:ext cx="726142" cy="726142"/>
            </a:xfrm>
            <a:prstGeom prst="ellipse">
              <a:avLst/>
            </a:prstGeom>
            <a:solidFill>
              <a:srgbClr val="5858AC"/>
            </a:solidFill>
            <a:ln>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 name="矩形 35"/>
            <p:cNvSpPr/>
            <p:nvPr/>
          </p:nvSpPr>
          <p:spPr>
            <a:xfrm>
              <a:off x="1092200" y="3971899"/>
              <a:ext cx="724900" cy="461665"/>
            </a:xfrm>
            <a:prstGeom prst="rect">
              <a:avLst/>
            </a:prstGeom>
          </p:spPr>
          <p:txBody>
            <a:bodyPr wrap="square">
              <a:spAutoFit/>
            </a:bodyPr>
            <a:lstStyle/>
            <a:p>
              <a:pPr algn="ctr"/>
              <a:r>
                <a:rPr lang="en-US" altLang="zh-CN" sz="2400" b="1" dirty="0" smtClean="0">
                  <a:solidFill>
                    <a:srgbClr val="FEFEFE"/>
                  </a:solidFill>
                  <a:latin typeface="方正姚体" panose="02010601030101010101" pitchFamily="2" charset="-122"/>
                  <a:ea typeface="方正姚体" panose="02010601030101010101" pitchFamily="2" charset="-122"/>
                </a:rPr>
                <a:t>02</a:t>
              </a:r>
              <a:endParaRPr lang="zh-CN" altLang="en-US" sz="2400" b="1" dirty="0">
                <a:solidFill>
                  <a:srgbClr val="FEFEFE"/>
                </a:solidFill>
                <a:latin typeface="方正姚体" panose="02010601030101010101" pitchFamily="2" charset="-122"/>
                <a:ea typeface="方正姚体" panose="02010601030101010101" pitchFamily="2" charset="-122"/>
              </a:endParaRPr>
            </a:p>
          </p:txBody>
        </p:sp>
      </p:grpSp>
      <p:grpSp>
        <p:nvGrpSpPr>
          <p:cNvPr id="37" name="组合 36"/>
          <p:cNvGrpSpPr/>
          <p:nvPr/>
        </p:nvGrpSpPr>
        <p:grpSpPr>
          <a:xfrm>
            <a:off x="1108226" y="1606267"/>
            <a:ext cx="834769" cy="726142"/>
            <a:chOff x="1108226" y="1606267"/>
            <a:chExt cx="834769" cy="726142"/>
          </a:xfrm>
        </p:grpSpPr>
        <p:sp>
          <p:nvSpPr>
            <p:cNvPr id="38" name="椭圆 37"/>
            <p:cNvSpPr/>
            <p:nvPr/>
          </p:nvSpPr>
          <p:spPr>
            <a:xfrm>
              <a:off x="1165619" y="1606267"/>
              <a:ext cx="726142" cy="726142"/>
            </a:xfrm>
            <a:prstGeom prst="ellipse">
              <a:avLst/>
            </a:prstGeom>
            <a:solidFill>
              <a:srgbClr val="2280C3"/>
            </a:solidFill>
            <a:ln>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9" name="矩形 38"/>
            <p:cNvSpPr/>
            <p:nvPr/>
          </p:nvSpPr>
          <p:spPr>
            <a:xfrm>
              <a:off x="1108226" y="1709059"/>
              <a:ext cx="834769" cy="461665"/>
            </a:xfrm>
            <a:prstGeom prst="rect">
              <a:avLst/>
            </a:prstGeom>
          </p:spPr>
          <p:txBody>
            <a:bodyPr wrap="square">
              <a:spAutoFit/>
            </a:bodyPr>
            <a:lstStyle/>
            <a:p>
              <a:pPr algn="ctr"/>
              <a:r>
                <a:rPr lang="en-US" altLang="zh-CN" sz="2400" b="1" dirty="0" smtClean="0">
                  <a:solidFill>
                    <a:srgbClr val="FEFEFE"/>
                  </a:solidFill>
                  <a:latin typeface="方正姚体" panose="02010601030101010101" pitchFamily="2" charset="-122"/>
                  <a:ea typeface="方正姚体" panose="02010601030101010101" pitchFamily="2" charset="-122"/>
                </a:rPr>
                <a:t>01</a:t>
              </a:r>
              <a:endParaRPr lang="zh-CN" altLang="en-US" sz="2400" b="1" dirty="0">
                <a:solidFill>
                  <a:srgbClr val="FEFEFE"/>
                </a:solidFill>
                <a:latin typeface="方正姚体" panose="02010601030101010101" pitchFamily="2" charset="-122"/>
                <a:ea typeface="方正姚体" panose="02010601030101010101" pitchFamily="2" charset="-122"/>
              </a:endParaRPr>
            </a:p>
          </p:txBody>
        </p:sp>
      </p:grpSp>
      <p:grpSp>
        <p:nvGrpSpPr>
          <p:cNvPr id="40" name="组合 39"/>
          <p:cNvGrpSpPr/>
          <p:nvPr/>
        </p:nvGrpSpPr>
        <p:grpSpPr>
          <a:xfrm>
            <a:off x="10324555" y="3984737"/>
            <a:ext cx="834769" cy="726142"/>
            <a:chOff x="10324555" y="3984737"/>
            <a:chExt cx="834769" cy="726142"/>
          </a:xfrm>
        </p:grpSpPr>
        <p:sp>
          <p:nvSpPr>
            <p:cNvPr id="41" name="椭圆 40"/>
            <p:cNvSpPr/>
            <p:nvPr/>
          </p:nvSpPr>
          <p:spPr>
            <a:xfrm>
              <a:off x="10371909" y="3984737"/>
              <a:ext cx="726142" cy="726142"/>
            </a:xfrm>
            <a:prstGeom prst="ellipse">
              <a:avLst/>
            </a:prstGeom>
            <a:solidFill>
              <a:srgbClr val="DA57A3"/>
            </a:solidFill>
            <a:ln>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2" name="矩形 41"/>
            <p:cNvSpPr/>
            <p:nvPr/>
          </p:nvSpPr>
          <p:spPr>
            <a:xfrm>
              <a:off x="10324555" y="4106081"/>
              <a:ext cx="834769" cy="461665"/>
            </a:xfrm>
            <a:prstGeom prst="rect">
              <a:avLst/>
            </a:prstGeom>
          </p:spPr>
          <p:txBody>
            <a:bodyPr wrap="square">
              <a:spAutoFit/>
            </a:bodyPr>
            <a:lstStyle/>
            <a:p>
              <a:pPr algn="ctr"/>
              <a:r>
                <a:rPr lang="en-US" altLang="zh-CN" sz="2400" b="1" dirty="0" smtClean="0">
                  <a:solidFill>
                    <a:srgbClr val="FEFEFE"/>
                  </a:solidFill>
                  <a:latin typeface="方正姚体" panose="02010601030101010101" pitchFamily="2" charset="-122"/>
                  <a:ea typeface="方正姚体" panose="02010601030101010101" pitchFamily="2" charset="-122"/>
                </a:rPr>
                <a:t>04</a:t>
              </a:r>
              <a:endParaRPr lang="zh-CN" altLang="en-US" sz="2400" b="1" dirty="0">
                <a:solidFill>
                  <a:srgbClr val="FEFEFE"/>
                </a:solidFill>
                <a:latin typeface="方正姚体" panose="02010601030101010101" pitchFamily="2" charset="-122"/>
                <a:ea typeface="方正姚体" panose="02010601030101010101" pitchFamily="2" charset="-122"/>
              </a:endParaRPr>
            </a:p>
          </p:txBody>
        </p:sp>
      </p:grpSp>
      <p:grpSp>
        <p:nvGrpSpPr>
          <p:cNvPr id="43" name="组合 42"/>
          <p:cNvGrpSpPr/>
          <p:nvPr/>
        </p:nvGrpSpPr>
        <p:grpSpPr>
          <a:xfrm>
            <a:off x="10249948" y="1610038"/>
            <a:ext cx="834769" cy="726142"/>
            <a:chOff x="10249948" y="1610038"/>
            <a:chExt cx="834769" cy="726142"/>
          </a:xfrm>
        </p:grpSpPr>
        <p:sp>
          <p:nvSpPr>
            <p:cNvPr id="44" name="椭圆 43"/>
            <p:cNvSpPr/>
            <p:nvPr/>
          </p:nvSpPr>
          <p:spPr>
            <a:xfrm>
              <a:off x="10317083" y="1610038"/>
              <a:ext cx="726142" cy="726142"/>
            </a:xfrm>
            <a:prstGeom prst="ellipse">
              <a:avLst/>
            </a:prstGeom>
            <a:solidFill>
              <a:srgbClr val="873DAB"/>
            </a:solidFill>
            <a:ln>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 name="矩形 44"/>
            <p:cNvSpPr/>
            <p:nvPr/>
          </p:nvSpPr>
          <p:spPr>
            <a:xfrm>
              <a:off x="10249948" y="1745460"/>
              <a:ext cx="834769" cy="461665"/>
            </a:xfrm>
            <a:prstGeom prst="rect">
              <a:avLst/>
            </a:prstGeom>
          </p:spPr>
          <p:txBody>
            <a:bodyPr wrap="square">
              <a:spAutoFit/>
            </a:bodyPr>
            <a:lstStyle/>
            <a:p>
              <a:pPr algn="ctr"/>
              <a:r>
                <a:rPr lang="en-US" altLang="zh-CN" sz="2400" b="1" dirty="0" smtClean="0">
                  <a:solidFill>
                    <a:srgbClr val="FEFEFE"/>
                  </a:solidFill>
                  <a:latin typeface="方正姚体" panose="02010601030101010101" pitchFamily="2" charset="-122"/>
                  <a:ea typeface="方正姚体" panose="02010601030101010101" pitchFamily="2" charset="-122"/>
                </a:rPr>
                <a:t>03</a:t>
              </a:r>
              <a:endParaRPr lang="zh-CN" altLang="en-US" sz="2400" b="1" dirty="0">
                <a:solidFill>
                  <a:srgbClr val="FEFEFE"/>
                </a:solidFill>
                <a:latin typeface="方正姚体" panose="02010601030101010101" pitchFamily="2" charset="-122"/>
                <a:ea typeface="方正姚体" panose="02010601030101010101" pitchFamily="2" charset="-122"/>
              </a:endParaRPr>
            </a:p>
          </p:txBody>
        </p:sp>
      </p:grpSp>
      <p:grpSp>
        <p:nvGrpSpPr>
          <p:cNvPr id="46" name="组合 45"/>
          <p:cNvGrpSpPr/>
          <p:nvPr/>
        </p:nvGrpSpPr>
        <p:grpSpPr>
          <a:xfrm>
            <a:off x="4726323" y="1851599"/>
            <a:ext cx="2910022" cy="4712746"/>
            <a:chOff x="4726323" y="1851599"/>
            <a:chExt cx="2910022" cy="4712746"/>
          </a:xfrm>
        </p:grpSpPr>
        <p:sp>
          <p:nvSpPr>
            <p:cNvPr id="47" name="Freeform 28"/>
            <p:cNvSpPr>
              <a:spLocks noEditPoints="1"/>
            </p:cNvSpPr>
            <p:nvPr/>
          </p:nvSpPr>
          <p:spPr bwMode="auto">
            <a:xfrm>
              <a:off x="6816489" y="2975431"/>
              <a:ext cx="819856" cy="818286"/>
            </a:xfrm>
            <a:custGeom>
              <a:avLst/>
              <a:gdLst>
                <a:gd name="T0" fmla="*/ 110 w 220"/>
                <a:gd name="T1" fmla="*/ 0 h 220"/>
                <a:gd name="T2" fmla="*/ 0 w 220"/>
                <a:gd name="T3" fmla="*/ 110 h 220"/>
                <a:gd name="T4" fmla="*/ 110 w 220"/>
                <a:gd name="T5" fmla="*/ 220 h 220"/>
                <a:gd name="T6" fmla="*/ 220 w 220"/>
                <a:gd name="T7" fmla="*/ 110 h 220"/>
                <a:gd name="T8" fmla="*/ 110 w 220"/>
                <a:gd name="T9" fmla="*/ 0 h 220"/>
                <a:gd name="T10" fmla="*/ 110 w 220"/>
                <a:gd name="T11" fmla="*/ 177 h 220"/>
                <a:gd name="T12" fmla="*/ 43 w 220"/>
                <a:gd name="T13" fmla="*/ 110 h 220"/>
                <a:gd name="T14" fmla="*/ 110 w 220"/>
                <a:gd name="T15" fmla="*/ 42 h 220"/>
                <a:gd name="T16" fmla="*/ 177 w 220"/>
                <a:gd name="T17" fmla="*/ 110 h 220"/>
                <a:gd name="T18" fmla="*/ 110 w 220"/>
                <a:gd name="T19" fmla="*/ 17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0"/>
                  </a:moveTo>
                  <a:cubicBezTo>
                    <a:pt x="49" y="0"/>
                    <a:pt x="0" y="49"/>
                    <a:pt x="0" y="110"/>
                  </a:cubicBezTo>
                  <a:cubicBezTo>
                    <a:pt x="0" y="170"/>
                    <a:pt x="49" y="220"/>
                    <a:pt x="110" y="220"/>
                  </a:cubicBezTo>
                  <a:cubicBezTo>
                    <a:pt x="170" y="220"/>
                    <a:pt x="220" y="170"/>
                    <a:pt x="220" y="110"/>
                  </a:cubicBezTo>
                  <a:cubicBezTo>
                    <a:pt x="220" y="49"/>
                    <a:pt x="170" y="0"/>
                    <a:pt x="110" y="0"/>
                  </a:cubicBezTo>
                  <a:close/>
                  <a:moveTo>
                    <a:pt x="110" y="177"/>
                  </a:moveTo>
                  <a:cubicBezTo>
                    <a:pt x="73" y="177"/>
                    <a:pt x="43" y="147"/>
                    <a:pt x="43" y="110"/>
                  </a:cubicBezTo>
                  <a:cubicBezTo>
                    <a:pt x="43" y="73"/>
                    <a:pt x="73" y="42"/>
                    <a:pt x="110" y="42"/>
                  </a:cubicBezTo>
                  <a:cubicBezTo>
                    <a:pt x="147" y="42"/>
                    <a:pt x="177" y="73"/>
                    <a:pt x="177" y="110"/>
                  </a:cubicBezTo>
                  <a:cubicBezTo>
                    <a:pt x="177" y="147"/>
                    <a:pt x="147" y="177"/>
                    <a:pt x="110" y="177"/>
                  </a:cubicBezTo>
                  <a:close/>
                </a:path>
              </a:pathLst>
            </a:custGeom>
            <a:solidFill>
              <a:srgbClr val="DA57A3"/>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 name="等腰三角形 47"/>
            <p:cNvSpPr/>
            <p:nvPr/>
          </p:nvSpPr>
          <p:spPr>
            <a:xfrm rot="10800000">
              <a:off x="5945840" y="6082024"/>
              <a:ext cx="513186" cy="482321"/>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9" name="Freeform 5"/>
            <p:cNvSpPr>
              <a:spLocks/>
            </p:cNvSpPr>
            <p:nvPr/>
          </p:nvSpPr>
          <p:spPr bwMode="auto">
            <a:xfrm>
              <a:off x="5830554" y="2022795"/>
              <a:ext cx="271715" cy="535577"/>
            </a:xfrm>
            <a:custGeom>
              <a:avLst/>
              <a:gdLst>
                <a:gd name="T0" fmla="*/ 1 w 73"/>
                <a:gd name="T1" fmla="*/ 0 h 144"/>
                <a:gd name="T2" fmla="*/ 0 w 73"/>
                <a:gd name="T3" fmla="*/ 0 h 144"/>
                <a:gd name="T4" fmla="*/ 71 w 73"/>
                <a:gd name="T5" fmla="*/ 72 h 144"/>
                <a:gd name="T6" fmla="*/ 0 w 73"/>
                <a:gd name="T7" fmla="*/ 144 h 144"/>
                <a:gd name="T8" fmla="*/ 1 w 73"/>
                <a:gd name="T9" fmla="*/ 144 h 144"/>
                <a:gd name="T10" fmla="*/ 73 w 73"/>
                <a:gd name="T11" fmla="*/ 72 h 144"/>
                <a:gd name="T12" fmla="*/ 1 w 73"/>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73" h="144">
                  <a:moveTo>
                    <a:pt x="1" y="0"/>
                  </a:moveTo>
                  <a:cubicBezTo>
                    <a:pt x="0" y="0"/>
                    <a:pt x="0" y="0"/>
                    <a:pt x="0" y="0"/>
                  </a:cubicBezTo>
                  <a:cubicBezTo>
                    <a:pt x="39" y="1"/>
                    <a:pt x="71" y="33"/>
                    <a:pt x="71" y="72"/>
                  </a:cubicBezTo>
                  <a:cubicBezTo>
                    <a:pt x="71" y="112"/>
                    <a:pt x="39" y="144"/>
                    <a:pt x="0" y="144"/>
                  </a:cubicBezTo>
                  <a:cubicBezTo>
                    <a:pt x="1" y="144"/>
                    <a:pt x="1" y="144"/>
                    <a:pt x="1" y="144"/>
                  </a:cubicBezTo>
                  <a:cubicBezTo>
                    <a:pt x="40" y="144"/>
                    <a:pt x="73" y="112"/>
                    <a:pt x="73" y="72"/>
                  </a:cubicBezTo>
                  <a:cubicBezTo>
                    <a:pt x="73" y="33"/>
                    <a:pt x="40" y="0"/>
                    <a:pt x="1" y="0"/>
                  </a:cubicBezTo>
                  <a:close/>
                </a:path>
              </a:pathLst>
            </a:custGeom>
            <a:solidFill>
              <a:srgbClr val="59C1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0" name="Freeform 10"/>
            <p:cNvSpPr>
              <a:spLocks/>
            </p:cNvSpPr>
            <p:nvPr/>
          </p:nvSpPr>
          <p:spPr bwMode="auto">
            <a:xfrm>
              <a:off x="5536851" y="2592925"/>
              <a:ext cx="662796" cy="3577842"/>
            </a:xfrm>
            <a:custGeom>
              <a:avLst/>
              <a:gdLst>
                <a:gd name="T0" fmla="*/ 162 w 178"/>
                <a:gd name="T1" fmla="*/ 0 h 962"/>
                <a:gd name="T2" fmla="*/ 0 w 178"/>
                <a:gd name="T3" fmla="*/ 0 h 962"/>
                <a:gd name="T4" fmla="*/ 0 w 178"/>
                <a:gd name="T5" fmla="*/ 439 h 962"/>
                <a:gd name="T6" fmla="*/ 14 w 178"/>
                <a:gd name="T7" fmla="*/ 474 h 962"/>
                <a:gd name="T8" fmla="*/ 15 w 178"/>
                <a:gd name="T9" fmla="*/ 475 h 962"/>
                <a:gd name="T10" fmla="*/ 15 w 178"/>
                <a:gd name="T11" fmla="*/ 475 h 962"/>
                <a:gd name="T12" fmla="*/ 131 w 178"/>
                <a:gd name="T13" fmla="*/ 597 h 962"/>
                <a:gd name="T14" fmla="*/ 143 w 178"/>
                <a:gd name="T15" fmla="*/ 630 h 962"/>
                <a:gd name="T16" fmla="*/ 143 w 178"/>
                <a:gd name="T17" fmla="*/ 634 h 962"/>
                <a:gd name="T18" fmla="*/ 143 w 178"/>
                <a:gd name="T19" fmla="*/ 962 h 962"/>
                <a:gd name="T20" fmla="*/ 178 w 178"/>
                <a:gd name="T21" fmla="*/ 962 h 962"/>
                <a:gd name="T22" fmla="*/ 178 w 178"/>
                <a:gd name="T23" fmla="*/ 583 h 962"/>
                <a:gd name="T24" fmla="*/ 162 w 178"/>
                <a:gd name="T25" fmla="*/ 463 h 962"/>
                <a:gd name="T26" fmla="*/ 162 w 178"/>
                <a:gd name="T27" fmla="*/ 0 h 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8" h="962">
                  <a:moveTo>
                    <a:pt x="162" y="0"/>
                  </a:moveTo>
                  <a:cubicBezTo>
                    <a:pt x="0" y="0"/>
                    <a:pt x="0" y="0"/>
                    <a:pt x="0" y="0"/>
                  </a:cubicBezTo>
                  <a:cubicBezTo>
                    <a:pt x="0" y="439"/>
                    <a:pt x="0" y="439"/>
                    <a:pt x="0" y="439"/>
                  </a:cubicBezTo>
                  <a:cubicBezTo>
                    <a:pt x="0" y="455"/>
                    <a:pt x="7" y="467"/>
                    <a:pt x="14" y="474"/>
                  </a:cubicBezTo>
                  <a:cubicBezTo>
                    <a:pt x="14" y="474"/>
                    <a:pt x="14" y="475"/>
                    <a:pt x="15" y="475"/>
                  </a:cubicBezTo>
                  <a:cubicBezTo>
                    <a:pt x="15" y="475"/>
                    <a:pt x="15" y="475"/>
                    <a:pt x="15" y="475"/>
                  </a:cubicBezTo>
                  <a:cubicBezTo>
                    <a:pt x="15" y="475"/>
                    <a:pt x="105" y="568"/>
                    <a:pt x="131" y="597"/>
                  </a:cubicBezTo>
                  <a:cubicBezTo>
                    <a:pt x="135" y="602"/>
                    <a:pt x="143" y="610"/>
                    <a:pt x="143" y="630"/>
                  </a:cubicBezTo>
                  <a:cubicBezTo>
                    <a:pt x="143" y="631"/>
                    <a:pt x="143" y="633"/>
                    <a:pt x="143" y="634"/>
                  </a:cubicBezTo>
                  <a:cubicBezTo>
                    <a:pt x="143" y="962"/>
                    <a:pt x="143" y="962"/>
                    <a:pt x="143" y="962"/>
                  </a:cubicBezTo>
                  <a:cubicBezTo>
                    <a:pt x="178" y="962"/>
                    <a:pt x="178" y="962"/>
                    <a:pt x="178" y="962"/>
                  </a:cubicBezTo>
                  <a:cubicBezTo>
                    <a:pt x="178" y="583"/>
                    <a:pt x="178" y="583"/>
                    <a:pt x="178" y="583"/>
                  </a:cubicBezTo>
                  <a:cubicBezTo>
                    <a:pt x="178" y="583"/>
                    <a:pt x="162" y="473"/>
                    <a:pt x="162" y="463"/>
                  </a:cubicBezTo>
                  <a:cubicBezTo>
                    <a:pt x="162" y="0"/>
                    <a:pt x="162" y="0"/>
                    <a:pt x="162" y="0"/>
                  </a:cubicBezTo>
                </a:path>
              </a:pathLst>
            </a:custGeom>
            <a:solidFill>
              <a:srgbClr val="2280C3"/>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1" name="Freeform 11"/>
            <p:cNvSpPr>
              <a:spLocks/>
            </p:cNvSpPr>
            <p:nvPr/>
          </p:nvSpPr>
          <p:spPr bwMode="auto">
            <a:xfrm>
              <a:off x="4850432" y="3503877"/>
              <a:ext cx="1232926" cy="2666890"/>
            </a:xfrm>
            <a:custGeom>
              <a:avLst/>
              <a:gdLst>
                <a:gd name="T0" fmla="*/ 331 w 331"/>
                <a:gd name="T1" fmla="*/ 385 h 717"/>
                <a:gd name="T2" fmla="*/ 317 w 331"/>
                <a:gd name="T3" fmla="*/ 352 h 717"/>
                <a:gd name="T4" fmla="*/ 177 w 331"/>
                <a:gd name="T5" fmla="*/ 232 h 717"/>
                <a:gd name="T6" fmla="*/ 162 w 331"/>
                <a:gd name="T7" fmla="*/ 194 h 717"/>
                <a:gd name="T8" fmla="*/ 162 w 331"/>
                <a:gd name="T9" fmla="*/ 0 h 717"/>
                <a:gd name="T10" fmla="*/ 0 w 331"/>
                <a:gd name="T11" fmla="*/ 0 h 717"/>
                <a:gd name="T12" fmla="*/ 0 w 331"/>
                <a:gd name="T13" fmla="*/ 179 h 717"/>
                <a:gd name="T14" fmla="*/ 58 w 331"/>
                <a:gd name="T15" fmla="*/ 248 h 717"/>
                <a:gd name="T16" fmla="*/ 285 w 331"/>
                <a:gd name="T17" fmla="*/ 364 h 717"/>
                <a:gd name="T18" fmla="*/ 298 w 331"/>
                <a:gd name="T19" fmla="*/ 392 h 717"/>
                <a:gd name="T20" fmla="*/ 298 w 331"/>
                <a:gd name="T21" fmla="*/ 697 h 717"/>
                <a:gd name="T22" fmla="*/ 327 w 331"/>
                <a:gd name="T23" fmla="*/ 717 h 717"/>
                <a:gd name="T24" fmla="*/ 331 w 331"/>
                <a:gd name="T25" fmla="*/ 717 h 717"/>
                <a:gd name="T26" fmla="*/ 331 w 331"/>
                <a:gd name="T27" fmla="*/ 385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1" h="717">
                  <a:moveTo>
                    <a:pt x="331" y="385"/>
                  </a:moveTo>
                  <a:cubicBezTo>
                    <a:pt x="331" y="367"/>
                    <a:pt x="322" y="358"/>
                    <a:pt x="317" y="352"/>
                  </a:cubicBezTo>
                  <a:cubicBezTo>
                    <a:pt x="289" y="323"/>
                    <a:pt x="177" y="232"/>
                    <a:pt x="177" y="232"/>
                  </a:cubicBezTo>
                  <a:cubicBezTo>
                    <a:pt x="170" y="224"/>
                    <a:pt x="162" y="212"/>
                    <a:pt x="162" y="194"/>
                  </a:cubicBezTo>
                  <a:cubicBezTo>
                    <a:pt x="162" y="0"/>
                    <a:pt x="162" y="0"/>
                    <a:pt x="162" y="0"/>
                  </a:cubicBezTo>
                  <a:cubicBezTo>
                    <a:pt x="0" y="0"/>
                    <a:pt x="0" y="0"/>
                    <a:pt x="0" y="0"/>
                  </a:cubicBezTo>
                  <a:cubicBezTo>
                    <a:pt x="0" y="179"/>
                    <a:pt x="0" y="179"/>
                    <a:pt x="0" y="179"/>
                  </a:cubicBezTo>
                  <a:cubicBezTo>
                    <a:pt x="0" y="212"/>
                    <a:pt x="31" y="234"/>
                    <a:pt x="58" y="248"/>
                  </a:cubicBezTo>
                  <a:cubicBezTo>
                    <a:pt x="90" y="264"/>
                    <a:pt x="243" y="340"/>
                    <a:pt x="285" y="364"/>
                  </a:cubicBezTo>
                  <a:cubicBezTo>
                    <a:pt x="298" y="372"/>
                    <a:pt x="298" y="386"/>
                    <a:pt x="298" y="392"/>
                  </a:cubicBezTo>
                  <a:cubicBezTo>
                    <a:pt x="298" y="697"/>
                    <a:pt x="298" y="697"/>
                    <a:pt x="298" y="697"/>
                  </a:cubicBezTo>
                  <a:cubicBezTo>
                    <a:pt x="327" y="717"/>
                    <a:pt x="327" y="717"/>
                    <a:pt x="327" y="717"/>
                  </a:cubicBezTo>
                  <a:cubicBezTo>
                    <a:pt x="331" y="717"/>
                    <a:pt x="331" y="717"/>
                    <a:pt x="331" y="717"/>
                  </a:cubicBezTo>
                  <a:cubicBezTo>
                    <a:pt x="331" y="692"/>
                    <a:pt x="331" y="386"/>
                    <a:pt x="331" y="385"/>
                  </a:cubicBezTo>
                </a:path>
              </a:pathLst>
            </a:custGeom>
            <a:solidFill>
              <a:srgbClr val="5858AC"/>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2" name="Freeform 12"/>
            <p:cNvSpPr>
              <a:spLocks/>
            </p:cNvSpPr>
            <p:nvPr/>
          </p:nvSpPr>
          <p:spPr bwMode="auto">
            <a:xfrm>
              <a:off x="6199647" y="3147349"/>
              <a:ext cx="632954" cy="3023418"/>
            </a:xfrm>
            <a:custGeom>
              <a:avLst/>
              <a:gdLst>
                <a:gd name="T0" fmla="*/ 8 w 170"/>
                <a:gd name="T1" fmla="*/ 0 h 813"/>
                <a:gd name="T2" fmla="*/ 8 w 170"/>
                <a:gd name="T3" fmla="*/ 0 h 813"/>
                <a:gd name="T4" fmla="*/ 8 w 170"/>
                <a:gd name="T5" fmla="*/ 314 h 813"/>
                <a:gd name="T6" fmla="*/ 0 w 170"/>
                <a:gd name="T7" fmla="*/ 434 h 813"/>
                <a:gd name="T8" fmla="*/ 0 w 170"/>
                <a:gd name="T9" fmla="*/ 813 h 813"/>
                <a:gd name="T10" fmla="*/ 35 w 170"/>
                <a:gd name="T11" fmla="*/ 813 h 813"/>
                <a:gd name="T12" fmla="*/ 35 w 170"/>
                <a:gd name="T13" fmla="*/ 485 h 813"/>
                <a:gd name="T14" fmla="*/ 35 w 170"/>
                <a:gd name="T15" fmla="*/ 481 h 813"/>
                <a:gd name="T16" fmla="*/ 47 w 170"/>
                <a:gd name="T17" fmla="*/ 448 h 813"/>
                <a:gd name="T18" fmla="*/ 156 w 170"/>
                <a:gd name="T19" fmla="*/ 326 h 813"/>
                <a:gd name="T20" fmla="*/ 156 w 170"/>
                <a:gd name="T21" fmla="*/ 326 h 813"/>
                <a:gd name="T22" fmla="*/ 157 w 170"/>
                <a:gd name="T23" fmla="*/ 325 h 813"/>
                <a:gd name="T24" fmla="*/ 170 w 170"/>
                <a:gd name="T25" fmla="*/ 290 h 813"/>
                <a:gd name="T26" fmla="*/ 170 w 170"/>
                <a:gd name="T27" fmla="*/ 0 h 813"/>
                <a:gd name="T28" fmla="*/ 170 w 170"/>
                <a:gd name="T29" fmla="*/ 0 h 813"/>
                <a:gd name="T30" fmla="*/ 8 w 170"/>
                <a:gd name="T31" fmla="*/ 0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0" h="813">
                  <a:moveTo>
                    <a:pt x="8" y="0"/>
                  </a:moveTo>
                  <a:cubicBezTo>
                    <a:pt x="8" y="0"/>
                    <a:pt x="8" y="0"/>
                    <a:pt x="8" y="0"/>
                  </a:cubicBezTo>
                  <a:cubicBezTo>
                    <a:pt x="8" y="314"/>
                    <a:pt x="8" y="314"/>
                    <a:pt x="8" y="314"/>
                  </a:cubicBezTo>
                  <a:cubicBezTo>
                    <a:pt x="8" y="324"/>
                    <a:pt x="0" y="434"/>
                    <a:pt x="0" y="434"/>
                  </a:cubicBezTo>
                  <a:cubicBezTo>
                    <a:pt x="0" y="813"/>
                    <a:pt x="0" y="813"/>
                    <a:pt x="0" y="813"/>
                  </a:cubicBezTo>
                  <a:cubicBezTo>
                    <a:pt x="35" y="813"/>
                    <a:pt x="35" y="813"/>
                    <a:pt x="35" y="813"/>
                  </a:cubicBezTo>
                  <a:cubicBezTo>
                    <a:pt x="35" y="485"/>
                    <a:pt x="35" y="485"/>
                    <a:pt x="35" y="485"/>
                  </a:cubicBezTo>
                  <a:cubicBezTo>
                    <a:pt x="35" y="484"/>
                    <a:pt x="35" y="482"/>
                    <a:pt x="35" y="481"/>
                  </a:cubicBezTo>
                  <a:cubicBezTo>
                    <a:pt x="35" y="461"/>
                    <a:pt x="43" y="453"/>
                    <a:pt x="47" y="448"/>
                  </a:cubicBezTo>
                  <a:cubicBezTo>
                    <a:pt x="73" y="419"/>
                    <a:pt x="156" y="326"/>
                    <a:pt x="156" y="326"/>
                  </a:cubicBezTo>
                  <a:cubicBezTo>
                    <a:pt x="156" y="326"/>
                    <a:pt x="156" y="326"/>
                    <a:pt x="156" y="326"/>
                  </a:cubicBezTo>
                  <a:cubicBezTo>
                    <a:pt x="156" y="326"/>
                    <a:pt x="156" y="325"/>
                    <a:pt x="157" y="325"/>
                  </a:cubicBezTo>
                  <a:cubicBezTo>
                    <a:pt x="163" y="318"/>
                    <a:pt x="170" y="306"/>
                    <a:pt x="170" y="290"/>
                  </a:cubicBezTo>
                  <a:cubicBezTo>
                    <a:pt x="170" y="273"/>
                    <a:pt x="170" y="0"/>
                    <a:pt x="170" y="0"/>
                  </a:cubicBezTo>
                  <a:cubicBezTo>
                    <a:pt x="170" y="0"/>
                    <a:pt x="170" y="0"/>
                    <a:pt x="170" y="0"/>
                  </a:cubicBezTo>
                  <a:lnTo>
                    <a:pt x="8" y="0"/>
                  </a:lnTo>
                  <a:close/>
                </a:path>
              </a:pathLst>
            </a:custGeom>
            <a:solidFill>
              <a:srgbClr val="873DAB"/>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3" name="Freeform 16"/>
            <p:cNvSpPr>
              <a:spLocks noEditPoints="1"/>
            </p:cNvSpPr>
            <p:nvPr/>
          </p:nvSpPr>
          <p:spPr bwMode="auto">
            <a:xfrm>
              <a:off x="5395496" y="1851599"/>
              <a:ext cx="877969" cy="877969"/>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18 w 236"/>
                <a:gd name="T11" fmla="*/ 190 h 236"/>
                <a:gd name="T12" fmla="*/ 46 w 236"/>
                <a:gd name="T13" fmla="*/ 118 h 236"/>
                <a:gd name="T14" fmla="*/ 118 w 236"/>
                <a:gd name="T15" fmla="*/ 46 h 236"/>
                <a:gd name="T16" fmla="*/ 190 w 236"/>
                <a:gd name="T17" fmla="*/ 118 h 236"/>
                <a:gd name="T18" fmla="*/ 118 w 236"/>
                <a:gd name="T19" fmla="*/ 19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6" h="236">
                  <a:moveTo>
                    <a:pt x="118" y="0"/>
                  </a:moveTo>
                  <a:cubicBezTo>
                    <a:pt x="52" y="0"/>
                    <a:pt x="0" y="53"/>
                    <a:pt x="0" y="118"/>
                  </a:cubicBezTo>
                  <a:cubicBezTo>
                    <a:pt x="0" y="184"/>
                    <a:pt x="52" y="236"/>
                    <a:pt x="118" y="236"/>
                  </a:cubicBezTo>
                  <a:cubicBezTo>
                    <a:pt x="183" y="236"/>
                    <a:pt x="236" y="184"/>
                    <a:pt x="236" y="118"/>
                  </a:cubicBezTo>
                  <a:cubicBezTo>
                    <a:pt x="236" y="53"/>
                    <a:pt x="183" y="0"/>
                    <a:pt x="118" y="0"/>
                  </a:cubicBezTo>
                  <a:close/>
                  <a:moveTo>
                    <a:pt x="118" y="190"/>
                  </a:moveTo>
                  <a:cubicBezTo>
                    <a:pt x="78" y="190"/>
                    <a:pt x="46" y="158"/>
                    <a:pt x="46" y="118"/>
                  </a:cubicBezTo>
                  <a:cubicBezTo>
                    <a:pt x="46" y="79"/>
                    <a:pt x="78" y="46"/>
                    <a:pt x="118" y="46"/>
                  </a:cubicBezTo>
                  <a:cubicBezTo>
                    <a:pt x="157" y="46"/>
                    <a:pt x="190" y="79"/>
                    <a:pt x="190" y="118"/>
                  </a:cubicBezTo>
                  <a:cubicBezTo>
                    <a:pt x="190" y="158"/>
                    <a:pt x="157" y="190"/>
                    <a:pt x="118" y="190"/>
                  </a:cubicBezTo>
                  <a:close/>
                </a:path>
              </a:pathLst>
            </a:custGeom>
            <a:solidFill>
              <a:srgbClr val="2280C3"/>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4" name="Freeform 17"/>
            <p:cNvSpPr>
              <a:spLocks noEditPoints="1"/>
            </p:cNvSpPr>
            <p:nvPr/>
          </p:nvSpPr>
          <p:spPr bwMode="auto">
            <a:xfrm>
              <a:off x="4726323" y="2832878"/>
              <a:ext cx="818286" cy="818286"/>
            </a:xfrm>
            <a:custGeom>
              <a:avLst/>
              <a:gdLst>
                <a:gd name="T0" fmla="*/ 110 w 220"/>
                <a:gd name="T1" fmla="*/ 0 h 220"/>
                <a:gd name="T2" fmla="*/ 0 w 220"/>
                <a:gd name="T3" fmla="*/ 110 h 220"/>
                <a:gd name="T4" fmla="*/ 110 w 220"/>
                <a:gd name="T5" fmla="*/ 220 h 220"/>
                <a:gd name="T6" fmla="*/ 220 w 220"/>
                <a:gd name="T7" fmla="*/ 110 h 220"/>
                <a:gd name="T8" fmla="*/ 110 w 220"/>
                <a:gd name="T9" fmla="*/ 0 h 220"/>
                <a:gd name="T10" fmla="*/ 110 w 220"/>
                <a:gd name="T11" fmla="*/ 177 h 220"/>
                <a:gd name="T12" fmla="*/ 43 w 220"/>
                <a:gd name="T13" fmla="*/ 110 h 220"/>
                <a:gd name="T14" fmla="*/ 110 w 220"/>
                <a:gd name="T15" fmla="*/ 43 h 220"/>
                <a:gd name="T16" fmla="*/ 177 w 220"/>
                <a:gd name="T17" fmla="*/ 110 h 220"/>
                <a:gd name="T18" fmla="*/ 110 w 220"/>
                <a:gd name="T19" fmla="*/ 17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0"/>
                  </a:moveTo>
                  <a:cubicBezTo>
                    <a:pt x="49" y="0"/>
                    <a:pt x="0" y="49"/>
                    <a:pt x="0" y="110"/>
                  </a:cubicBezTo>
                  <a:cubicBezTo>
                    <a:pt x="0" y="171"/>
                    <a:pt x="49" y="220"/>
                    <a:pt x="110" y="220"/>
                  </a:cubicBezTo>
                  <a:cubicBezTo>
                    <a:pt x="171" y="220"/>
                    <a:pt x="220" y="171"/>
                    <a:pt x="220" y="110"/>
                  </a:cubicBezTo>
                  <a:cubicBezTo>
                    <a:pt x="220" y="49"/>
                    <a:pt x="171" y="0"/>
                    <a:pt x="110" y="0"/>
                  </a:cubicBezTo>
                  <a:close/>
                  <a:moveTo>
                    <a:pt x="110" y="177"/>
                  </a:moveTo>
                  <a:cubicBezTo>
                    <a:pt x="73" y="177"/>
                    <a:pt x="43" y="147"/>
                    <a:pt x="43" y="110"/>
                  </a:cubicBezTo>
                  <a:cubicBezTo>
                    <a:pt x="43" y="73"/>
                    <a:pt x="73" y="43"/>
                    <a:pt x="110" y="43"/>
                  </a:cubicBezTo>
                  <a:cubicBezTo>
                    <a:pt x="147" y="43"/>
                    <a:pt x="177" y="73"/>
                    <a:pt x="177" y="110"/>
                  </a:cubicBezTo>
                  <a:cubicBezTo>
                    <a:pt x="177" y="147"/>
                    <a:pt x="147" y="177"/>
                    <a:pt x="110" y="177"/>
                  </a:cubicBezTo>
                  <a:close/>
                </a:path>
              </a:pathLst>
            </a:custGeom>
            <a:solidFill>
              <a:srgbClr val="5858AC"/>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 name="Freeform 21"/>
            <p:cNvSpPr>
              <a:spLocks noEditPoints="1"/>
            </p:cNvSpPr>
            <p:nvPr/>
          </p:nvSpPr>
          <p:spPr bwMode="auto">
            <a:xfrm>
              <a:off x="6113158" y="2486984"/>
              <a:ext cx="819856" cy="818286"/>
            </a:xfrm>
            <a:custGeom>
              <a:avLst/>
              <a:gdLst>
                <a:gd name="T0" fmla="*/ 110 w 220"/>
                <a:gd name="T1" fmla="*/ 0 h 220"/>
                <a:gd name="T2" fmla="*/ 0 w 220"/>
                <a:gd name="T3" fmla="*/ 110 h 220"/>
                <a:gd name="T4" fmla="*/ 110 w 220"/>
                <a:gd name="T5" fmla="*/ 220 h 220"/>
                <a:gd name="T6" fmla="*/ 220 w 220"/>
                <a:gd name="T7" fmla="*/ 110 h 220"/>
                <a:gd name="T8" fmla="*/ 110 w 220"/>
                <a:gd name="T9" fmla="*/ 0 h 220"/>
                <a:gd name="T10" fmla="*/ 110 w 220"/>
                <a:gd name="T11" fmla="*/ 177 h 220"/>
                <a:gd name="T12" fmla="*/ 43 w 220"/>
                <a:gd name="T13" fmla="*/ 110 h 220"/>
                <a:gd name="T14" fmla="*/ 110 w 220"/>
                <a:gd name="T15" fmla="*/ 43 h 220"/>
                <a:gd name="T16" fmla="*/ 178 w 220"/>
                <a:gd name="T17" fmla="*/ 110 h 220"/>
                <a:gd name="T18" fmla="*/ 110 w 220"/>
                <a:gd name="T19" fmla="*/ 17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110" y="0"/>
                  </a:moveTo>
                  <a:cubicBezTo>
                    <a:pt x="50" y="0"/>
                    <a:pt x="0" y="49"/>
                    <a:pt x="0" y="110"/>
                  </a:cubicBezTo>
                  <a:cubicBezTo>
                    <a:pt x="0" y="171"/>
                    <a:pt x="50" y="220"/>
                    <a:pt x="110" y="220"/>
                  </a:cubicBezTo>
                  <a:cubicBezTo>
                    <a:pt x="171" y="220"/>
                    <a:pt x="220" y="171"/>
                    <a:pt x="220" y="110"/>
                  </a:cubicBezTo>
                  <a:cubicBezTo>
                    <a:pt x="220" y="49"/>
                    <a:pt x="171" y="0"/>
                    <a:pt x="110" y="0"/>
                  </a:cubicBezTo>
                  <a:close/>
                  <a:moveTo>
                    <a:pt x="110" y="177"/>
                  </a:moveTo>
                  <a:cubicBezTo>
                    <a:pt x="73" y="177"/>
                    <a:pt x="43" y="147"/>
                    <a:pt x="43" y="110"/>
                  </a:cubicBezTo>
                  <a:cubicBezTo>
                    <a:pt x="43" y="73"/>
                    <a:pt x="73" y="43"/>
                    <a:pt x="110" y="43"/>
                  </a:cubicBezTo>
                  <a:cubicBezTo>
                    <a:pt x="148" y="43"/>
                    <a:pt x="178" y="73"/>
                    <a:pt x="178" y="110"/>
                  </a:cubicBezTo>
                  <a:cubicBezTo>
                    <a:pt x="178" y="147"/>
                    <a:pt x="148" y="177"/>
                    <a:pt x="110" y="177"/>
                  </a:cubicBezTo>
                  <a:close/>
                </a:path>
              </a:pathLst>
            </a:custGeom>
            <a:solidFill>
              <a:srgbClr val="873DAB"/>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6" name="Freeform 26"/>
            <p:cNvSpPr>
              <a:spLocks/>
            </p:cNvSpPr>
            <p:nvPr/>
          </p:nvSpPr>
          <p:spPr bwMode="auto">
            <a:xfrm>
              <a:off x="6330007" y="3623243"/>
              <a:ext cx="1217220" cy="2547524"/>
            </a:xfrm>
            <a:custGeom>
              <a:avLst/>
              <a:gdLst>
                <a:gd name="T0" fmla="*/ 165 w 327"/>
                <a:gd name="T1" fmla="*/ 0 h 685"/>
                <a:gd name="T2" fmla="*/ 165 w 327"/>
                <a:gd name="T3" fmla="*/ 162 h 685"/>
                <a:gd name="T4" fmla="*/ 150 w 327"/>
                <a:gd name="T5" fmla="*/ 200 h 685"/>
                <a:gd name="T6" fmla="*/ 14 w 327"/>
                <a:gd name="T7" fmla="*/ 320 h 685"/>
                <a:gd name="T8" fmla="*/ 0 w 327"/>
                <a:gd name="T9" fmla="*/ 353 h 685"/>
                <a:gd name="T10" fmla="*/ 0 w 327"/>
                <a:gd name="T11" fmla="*/ 685 h 685"/>
                <a:gd name="T12" fmla="*/ 5 w 327"/>
                <a:gd name="T13" fmla="*/ 685 h 685"/>
                <a:gd name="T14" fmla="*/ 33 w 327"/>
                <a:gd name="T15" fmla="*/ 660 h 685"/>
                <a:gd name="T16" fmla="*/ 33 w 327"/>
                <a:gd name="T17" fmla="*/ 360 h 685"/>
                <a:gd name="T18" fmla="*/ 47 w 327"/>
                <a:gd name="T19" fmla="*/ 332 h 685"/>
                <a:gd name="T20" fmla="*/ 269 w 327"/>
                <a:gd name="T21" fmla="*/ 216 h 685"/>
                <a:gd name="T22" fmla="*/ 327 w 327"/>
                <a:gd name="T23" fmla="*/ 147 h 685"/>
                <a:gd name="T24" fmla="*/ 327 w 327"/>
                <a:gd name="T25" fmla="*/ 0 h 685"/>
                <a:gd name="T26" fmla="*/ 165 w 327"/>
                <a:gd name="T27"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7" h="685">
                  <a:moveTo>
                    <a:pt x="165" y="0"/>
                  </a:moveTo>
                  <a:cubicBezTo>
                    <a:pt x="165" y="162"/>
                    <a:pt x="165" y="162"/>
                    <a:pt x="165" y="162"/>
                  </a:cubicBezTo>
                  <a:cubicBezTo>
                    <a:pt x="165" y="180"/>
                    <a:pt x="157" y="192"/>
                    <a:pt x="150" y="200"/>
                  </a:cubicBezTo>
                  <a:cubicBezTo>
                    <a:pt x="150" y="200"/>
                    <a:pt x="42" y="291"/>
                    <a:pt x="14" y="320"/>
                  </a:cubicBezTo>
                  <a:cubicBezTo>
                    <a:pt x="9" y="326"/>
                    <a:pt x="1" y="335"/>
                    <a:pt x="0" y="353"/>
                  </a:cubicBezTo>
                  <a:cubicBezTo>
                    <a:pt x="0" y="354"/>
                    <a:pt x="0" y="660"/>
                    <a:pt x="0" y="685"/>
                  </a:cubicBezTo>
                  <a:cubicBezTo>
                    <a:pt x="5" y="685"/>
                    <a:pt x="5" y="685"/>
                    <a:pt x="5" y="685"/>
                  </a:cubicBezTo>
                  <a:cubicBezTo>
                    <a:pt x="33" y="660"/>
                    <a:pt x="33" y="660"/>
                    <a:pt x="33" y="660"/>
                  </a:cubicBezTo>
                  <a:cubicBezTo>
                    <a:pt x="33" y="360"/>
                    <a:pt x="33" y="360"/>
                    <a:pt x="33" y="360"/>
                  </a:cubicBezTo>
                  <a:cubicBezTo>
                    <a:pt x="33" y="354"/>
                    <a:pt x="34" y="340"/>
                    <a:pt x="47" y="332"/>
                  </a:cubicBezTo>
                  <a:cubicBezTo>
                    <a:pt x="88" y="308"/>
                    <a:pt x="238" y="232"/>
                    <a:pt x="269" y="216"/>
                  </a:cubicBezTo>
                  <a:cubicBezTo>
                    <a:pt x="296" y="202"/>
                    <a:pt x="327" y="180"/>
                    <a:pt x="327" y="147"/>
                  </a:cubicBezTo>
                  <a:cubicBezTo>
                    <a:pt x="327" y="0"/>
                    <a:pt x="327" y="0"/>
                    <a:pt x="327" y="0"/>
                  </a:cubicBezTo>
                  <a:cubicBezTo>
                    <a:pt x="165" y="0"/>
                    <a:pt x="165" y="0"/>
                    <a:pt x="165" y="0"/>
                  </a:cubicBezTo>
                </a:path>
              </a:pathLst>
            </a:custGeom>
            <a:solidFill>
              <a:srgbClr val="DA57A3"/>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7" name="Freeform 27"/>
            <p:cNvSpPr>
              <a:spLocks/>
            </p:cNvSpPr>
            <p:nvPr/>
          </p:nvSpPr>
          <p:spPr bwMode="auto">
            <a:xfrm>
              <a:off x="6348854" y="3623243"/>
              <a:ext cx="1209367" cy="2547524"/>
            </a:xfrm>
            <a:custGeom>
              <a:avLst/>
              <a:gdLst>
                <a:gd name="T0" fmla="*/ 322 w 325"/>
                <a:gd name="T1" fmla="*/ 0 h 685"/>
                <a:gd name="T2" fmla="*/ 322 w 325"/>
                <a:gd name="T3" fmla="*/ 147 h 685"/>
                <a:gd name="T4" fmla="*/ 264 w 325"/>
                <a:gd name="T5" fmla="*/ 216 h 685"/>
                <a:gd name="T6" fmla="*/ 42 w 325"/>
                <a:gd name="T7" fmla="*/ 332 h 685"/>
                <a:gd name="T8" fmla="*/ 28 w 325"/>
                <a:gd name="T9" fmla="*/ 360 h 685"/>
                <a:gd name="T10" fmla="*/ 28 w 325"/>
                <a:gd name="T11" fmla="*/ 660 h 685"/>
                <a:gd name="T12" fmla="*/ 0 w 325"/>
                <a:gd name="T13" fmla="*/ 685 h 685"/>
                <a:gd name="T14" fmla="*/ 2 w 325"/>
                <a:gd name="T15" fmla="*/ 685 h 685"/>
                <a:gd name="T16" fmla="*/ 31 w 325"/>
                <a:gd name="T17" fmla="*/ 660 h 685"/>
                <a:gd name="T18" fmla="*/ 31 w 325"/>
                <a:gd name="T19" fmla="*/ 360 h 685"/>
                <a:gd name="T20" fmla="*/ 44 w 325"/>
                <a:gd name="T21" fmla="*/ 332 h 685"/>
                <a:gd name="T22" fmla="*/ 267 w 325"/>
                <a:gd name="T23" fmla="*/ 216 h 685"/>
                <a:gd name="T24" fmla="*/ 325 w 325"/>
                <a:gd name="T25" fmla="*/ 147 h 685"/>
                <a:gd name="T26" fmla="*/ 325 w 325"/>
                <a:gd name="T27" fmla="*/ 0 h 685"/>
                <a:gd name="T28" fmla="*/ 322 w 325"/>
                <a:gd name="T29"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5" h="685">
                  <a:moveTo>
                    <a:pt x="322" y="0"/>
                  </a:moveTo>
                  <a:cubicBezTo>
                    <a:pt x="322" y="147"/>
                    <a:pt x="322" y="147"/>
                    <a:pt x="322" y="147"/>
                  </a:cubicBezTo>
                  <a:cubicBezTo>
                    <a:pt x="322" y="180"/>
                    <a:pt x="291" y="202"/>
                    <a:pt x="264" y="216"/>
                  </a:cubicBezTo>
                  <a:cubicBezTo>
                    <a:pt x="233" y="232"/>
                    <a:pt x="83" y="308"/>
                    <a:pt x="42" y="332"/>
                  </a:cubicBezTo>
                  <a:cubicBezTo>
                    <a:pt x="29" y="340"/>
                    <a:pt x="28" y="354"/>
                    <a:pt x="28" y="360"/>
                  </a:cubicBezTo>
                  <a:cubicBezTo>
                    <a:pt x="28" y="660"/>
                    <a:pt x="28" y="660"/>
                    <a:pt x="28" y="660"/>
                  </a:cubicBezTo>
                  <a:cubicBezTo>
                    <a:pt x="0" y="685"/>
                    <a:pt x="0" y="685"/>
                    <a:pt x="0" y="685"/>
                  </a:cubicBezTo>
                  <a:cubicBezTo>
                    <a:pt x="2" y="685"/>
                    <a:pt x="2" y="685"/>
                    <a:pt x="2" y="685"/>
                  </a:cubicBezTo>
                  <a:cubicBezTo>
                    <a:pt x="31" y="660"/>
                    <a:pt x="31" y="660"/>
                    <a:pt x="31" y="660"/>
                  </a:cubicBezTo>
                  <a:cubicBezTo>
                    <a:pt x="31" y="360"/>
                    <a:pt x="31" y="360"/>
                    <a:pt x="31" y="360"/>
                  </a:cubicBezTo>
                  <a:cubicBezTo>
                    <a:pt x="31" y="354"/>
                    <a:pt x="31" y="340"/>
                    <a:pt x="44" y="332"/>
                  </a:cubicBezTo>
                  <a:cubicBezTo>
                    <a:pt x="86" y="308"/>
                    <a:pt x="235" y="232"/>
                    <a:pt x="267" y="216"/>
                  </a:cubicBezTo>
                  <a:cubicBezTo>
                    <a:pt x="294" y="202"/>
                    <a:pt x="325" y="180"/>
                    <a:pt x="325" y="147"/>
                  </a:cubicBezTo>
                  <a:cubicBezTo>
                    <a:pt x="325" y="0"/>
                    <a:pt x="325" y="0"/>
                    <a:pt x="325" y="0"/>
                  </a:cubicBezTo>
                  <a:cubicBezTo>
                    <a:pt x="322" y="0"/>
                    <a:pt x="322" y="0"/>
                    <a:pt x="322" y="0"/>
                  </a:cubicBezTo>
                </a:path>
              </a:pathLst>
            </a:custGeom>
            <a:solidFill>
              <a:srgbClr val="8BC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8" name="Rectangle 33"/>
            <p:cNvSpPr>
              <a:spLocks noChangeArrowheads="1"/>
            </p:cNvSpPr>
            <p:nvPr/>
          </p:nvSpPr>
          <p:spPr bwMode="auto">
            <a:xfrm>
              <a:off x="5938926" y="6074960"/>
              <a:ext cx="1571" cy="10994"/>
            </a:xfrm>
            <a:prstGeom prst="rect">
              <a:avLst/>
            </a:prstGeom>
            <a:solidFill>
              <a:srgbClr val="8BC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9" name="Freeform 34"/>
            <p:cNvSpPr>
              <a:spLocks/>
            </p:cNvSpPr>
            <p:nvPr/>
          </p:nvSpPr>
          <p:spPr bwMode="auto">
            <a:xfrm>
              <a:off x="6460367" y="6078101"/>
              <a:ext cx="3141" cy="7853"/>
            </a:xfrm>
            <a:custGeom>
              <a:avLst/>
              <a:gdLst>
                <a:gd name="T0" fmla="*/ 1 w 1"/>
                <a:gd name="T1" fmla="*/ 0 h 2"/>
                <a:gd name="T2" fmla="*/ 0 w 1"/>
                <a:gd name="T3" fmla="*/ 0 h 2"/>
                <a:gd name="T4" fmla="*/ 0 w 1"/>
                <a:gd name="T5" fmla="*/ 2 h 2"/>
                <a:gd name="T6" fmla="*/ 1 w 1"/>
                <a:gd name="T7" fmla="*/ 2 h 2"/>
                <a:gd name="T8" fmla="*/ 1 w 1"/>
                <a:gd name="T9" fmla="*/ 2 h 2"/>
                <a:gd name="T10" fmla="*/ 1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1" y="0"/>
                  </a:moveTo>
                  <a:cubicBezTo>
                    <a:pt x="0" y="0"/>
                    <a:pt x="0" y="0"/>
                    <a:pt x="0" y="0"/>
                  </a:cubicBezTo>
                  <a:cubicBezTo>
                    <a:pt x="0" y="1"/>
                    <a:pt x="0" y="1"/>
                    <a:pt x="0" y="2"/>
                  </a:cubicBezTo>
                  <a:cubicBezTo>
                    <a:pt x="1" y="2"/>
                    <a:pt x="1" y="2"/>
                    <a:pt x="1" y="2"/>
                  </a:cubicBezTo>
                  <a:cubicBezTo>
                    <a:pt x="1" y="2"/>
                    <a:pt x="1" y="2"/>
                    <a:pt x="1" y="2"/>
                  </a:cubicBezTo>
                  <a:cubicBezTo>
                    <a:pt x="1" y="2"/>
                    <a:pt x="1" y="1"/>
                    <a:pt x="1" y="0"/>
                  </a:cubicBezTo>
                </a:path>
              </a:pathLst>
            </a:custGeom>
            <a:solidFill>
              <a:srgbClr val="8BC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0" name="Freeform 35"/>
            <p:cNvSpPr>
              <a:spLocks/>
            </p:cNvSpPr>
            <p:nvPr/>
          </p:nvSpPr>
          <p:spPr bwMode="auto">
            <a:xfrm>
              <a:off x="6460367" y="6074960"/>
              <a:ext cx="3141" cy="3141"/>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1" y="1"/>
                    <a:pt x="1" y="1"/>
                    <a:pt x="1" y="1"/>
                  </a:cubicBezTo>
                  <a:cubicBezTo>
                    <a:pt x="1" y="1"/>
                    <a:pt x="1" y="0"/>
                    <a:pt x="0" y="0"/>
                  </a:cubicBezTo>
                  <a:cubicBezTo>
                    <a:pt x="0" y="0"/>
                    <a:pt x="0" y="0"/>
                    <a:pt x="0" y="0"/>
                  </a:cubicBezTo>
                </a:path>
              </a:pathLst>
            </a:custGeom>
            <a:solidFill>
              <a:srgbClr val="8BC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61" name="组合 60"/>
            <p:cNvGrpSpPr/>
            <p:nvPr/>
          </p:nvGrpSpPr>
          <p:grpSpPr>
            <a:xfrm>
              <a:off x="7099114" y="3223793"/>
              <a:ext cx="305648" cy="292010"/>
              <a:chOff x="3395886" y="1717027"/>
              <a:chExt cx="604838" cy="577851"/>
            </a:xfrm>
            <a:blipFill>
              <a:blip r:embed="rId7"/>
              <a:stretch>
                <a:fillRect/>
              </a:stretch>
            </a:blipFill>
          </p:grpSpPr>
          <p:sp>
            <p:nvSpPr>
              <p:cNvPr id="74" name="Freeform 30"/>
              <p:cNvSpPr>
                <a:spLocks/>
              </p:cNvSpPr>
              <p:nvPr/>
            </p:nvSpPr>
            <p:spPr bwMode="auto">
              <a:xfrm>
                <a:off x="3487961" y="1717027"/>
                <a:ext cx="512763" cy="501650"/>
              </a:xfrm>
              <a:custGeom>
                <a:avLst/>
                <a:gdLst>
                  <a:gd name="T0" fmla="*/ 94 w 323"/>
                  <a:gd name="T1" fmla="*/ 316 h 316"/>
                  <a:gd name="T2" fmla="*/ 0 w 323"/>
                  <a:gd name="T3" fmla="*/ 217 h 316"/>
                  <a:gd name="T4" fmla="*/ 229 w 323"/>
                  <a:gd name="T5" fmla="*/ 0 h 316"/>
                  <a:gd name="T6" fmla="*/ 323 w 323"/>
                  <a:gd name="T7" fmla="*/ 99 h 316"/>
                  <a:gd name="T8" fmla="*/ 94 w 323"/>
                  <a:gd name="T9" fmla="*/ 316 h 316"/>
                </a:gdLst>
                <a:ahLst/>
                <a:cxnLst>
                  <a:cxn ang="0">
                    <a:pos x="T0" y="T1"/>
                  </a:cxn>
                  <a:cxn ang="0">
                    <a:pos x="T2" y="T3"/>
                  </a:cxn>
                  <a:cxn ang="0">
                    <a:pos x="T4" y="T5"/>
                  </a:cxn>
                  <a:cxn ang="0">
                    <a:pos x="T6" y="T7"/>
                  </a:cxn>
                  <a:cxn ang="0">
                    <a:pos x="T8" y="T9"/>
                  </a:cxn>
                </a:cxnLst>
                <a:rect l="0" t="0" r="r" b="b"/>
                <a:pathLst>
                  <a:path w="323" h="316">
                    <a:moveTo>
                      <a:pt x="94" y="316"/>
                    </a:moveTo>
                    <a:lnTo>
                      <a:pt x="0" y="217"/>
                    </a:lnTo>
                    <a:lnTo>
                      <a:pt x="229" y="0"/>
                    </a:lnTo>
                    <a:lnTo>
                      <a:pt x="323" y="99"/>
                    </a:lnTo>
                    <a:lnTo>
                      <a:pt x="94" y="316"/>
                    </a:lnTo>
                    <a:close/>
                  </a:path>
                </a:pathLst>
              </a:custGeom>
              <a:solidFill>
                <a:srgbClr val="DA57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5" name="Freeform 31"/>
              <p:cNvSpPr>
                <a:spLocks/>
              </p:cNvSpPr>
              <p:nvPr/>
            </p:nvSpPr>
            <p:spPr bwMode="auto">
              <a:xfrm>
                <a:off x="3395886" y="2105965"/>
                <a:ext cx="193675" cy="188913"/>
              </a:xfrm>
              <a:custGeom>
                <a:avLst/>
                <a:gdLst>
                  <a:gd name="T0" fmla="*/ 29 w 122"/>
                  <a:gd name="T1" fmla="*/ 0 h 119"/>
                  <a:gd name="T2" fmla="*/ 0 w 122"/>
                  <a:gd name="T3" fmla="*/ 119 h 119"/>
                  <a:gd name="T4" fmla="*/ 122 w 122"/>
                  <a:gd name="T5" fmla="*/ 99 h 119"/>
                  <a:gd name="T6" fmla="*/ 29 w 122"/>
                  <a:gd name="T7" fmla="*/ 0 h 119"/>
                </a:gdLst>
                <a:ahLst/>
                <a:cxnLst>
                  <a:cxn ang="0">
                    <a:pos x="T0" y="T1"/>
                  </a:cxn>
                  <a:cxn ang="0">
                    <a:pos x="T2" y="T3"/>
                  </a:cxn>
                  <a:cxn ang="0">
                    <a:pos x="T4" y="T5"/>
                  </a:cxn>
                  <a:cxn ang="0">
                    <a:pos x="T6" y="T7"/>
                  </a:cxn>
                </a:cxnLst>
                <a:rect l="0" t="0" r="r" b="b"/>
                <a:pathLst>
                  <a:path w="122" h="119">
                    <a:moveTo>
                      <a:pt x="29" y="0"/>
                    </a:moveTo>
                    <a:lnTo>
                      <a:pt x="0" y="119"/>
                    </a:lnTo>
                    <a:lnTo>
                      <a:pt x="122" y="99"/>
                    </a:lnTo>
                    <a:lnTo>
                      <a:pt x="29" y="0"/>
                    </a:lnTo>
                    <a:close/>
                  </a:path>
                </a:pathLst>
              </a:custGeom>
              <a:solidFill>
                <a:srgbClr val="DA57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2" name="组合 61"/>
            <p:cNvGrpSpPr/>
            <p:nvPr/>
          </p:nvGrpSpPr>
          <p:grpSpPr>
            <a:xfrm>
              <a:off x="6384502" y="2691619"/>
              <a:ext cx="284790" cy="364212"/>
              <a:chOff x="1605186" y="572440"/>
              <a:chExt cx="563562" cy="720725"/>
            </a:xfrm>
            <a:blipFill>
              <a:blip r:embed="rId7"/>
              <a:stretch>
                <a:fillRect/>
              </a:stretch>
            </a:blipFill>
          </p:grpSpPr>
          <p:sp>
            <p:nvSpPr>
              <p:cNvPr id="71"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solidFill>
                <a:srgbClr val="873D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2"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solidFill>
                <a:srgbClr val="873D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3"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solidFill>
                <a:srgbClr val="873D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63" name="Freeform 35"/>
            <p:cNvSpPr>
              <a:spLocks/>
            </p:cNvSpPr>
            <p:nvPr/>
          </p:nvSpPr>
          <p:spPr bwMode="auto">
            <a:xfrm>
              <a:off x="5722572" y="2098275"/>
              <a:ext cx="223020" cy="370628"/>
            </a:xfrm>
            <a:custGeom>
              <a:avLst/>
              <a:gdLst>
                <a:gd name="T0" fmla="*/ 187 w 197"/>
                <a:gd name="T1" fmla="*/ 183 h 326"/>
                <a:gd name="T2" fmla="*/ 155 w 197"/>
                <a:gd name="T3" fmla="*/ 158 h 326"/>
                <a:gd name="T4" fmla="*/ 100 w 197"/>
                <a:gd name="T5" fmla="*/ 142 h 326"/>
                <a:gd name="T6" fmla="*/ 51 w 197"/>
                <a:gd name="T7" fmla="*/ 124 h 326"/>
                <a:gd name="T8" fmla="*/ 41 w 197"/>
                <a:gd name="T9" fmla="*/ 102 h 326"/>
                <a:gd name="T10" fmla="*/ 55 w 197"/>
                <a:gd name="T11" fmla="*/ 76 h 326"/>
                <a:gd name="T12" fmla="*/ 98 w 197"/>
                <a:gd name="T13" fmla="*/ 65 h 326"/>
                <a:gd name="T14" fmla="*/ 141 w 197"/>
                <a:gd name="T15" fmla="*/ 77 h 326"/>
                <a:gd name="T16" fmla="*/ 158 w 197"/>
                <a:gd name="T17" fmla="*/ 112 h 326"/>
                <a:gd name="T18" fmla="*/ 190 w 197"/>
                <a:gd name="T19" fmla="*/ 110 h 326"/>
                <a:gd name="T20" fmla="*/ 178 w 197"/>
                <a:gd name="T21" fmla="*/ 71 h 326"/>
                <a:gd name="T22" fmla="*/ 145 w 197"/>
                <a:gd name="T23" fmla="*/ 45 h 326"/>
                <a:gd name="T24" fmla="*/ 125 w 197"/>
                <a:gd name="T25" fmla="*/ 39 h 326"/>
                <a:gd name="T26" fmla="*/ 125 w 197"/>
                <a:gd name="T27" fmla="*/ 0 h 326"/>
                <a:gd name="T28" fmla="*/ 72 w 197"/>
                <a:gd name="T29" fmla="*/ 0 h 326"/>
                <a:gd name="T30" fmla="*/ 72 w 197"/>
                <a:gd name="T31" fmla="*/ 38 h 326"/>
                <a:gd name="T32" fmla="*/ 51 w 197"/>
                <a:gd name="T33" fmla="*/ 44 h 326"/>
                <a:gd name="T34" fmla="*/ 20 w 197"/>
                <a:gd name="T35" fmla="*/ 69 h 326"/>
                <a:gd name="T36" fmla="*/ 9 w 197"/>
                <a:gd name="T37" fmla="*/ 104 h 326"/>
                <a:gd name="T38" fmla="*/ 18 w 197"/>
                <a:gd name="T39" fmla="*/ 135 h 326"/>
                <a:gd name="T40" fmla="*/ 45 w 197"/>
                <a:gd name="T41" fmla="*/ 158 h 326"/>
                <a:gd name="T42" fmla="*/ 92 w 197"/>
                <a:gd name="T43" fmla="*/ 174 h 326"/>
                <a:gd name="T44" fmla="*/ 137 w 197"/>
                <a:gd name="T45" fmla="*/ 186 h 326"/>
                <a:gd name="T46" fmla="*/ 159 w 197"/>
                <a:gd name="T47" fmla="*/ 200 h 326"/>
                <a:gd name="T48" fmla="*/ 166 w 197"/>
                <a:gd name="T49" fmla="*/ 221 h 326"/>
                <a:gd name="T50" fmla="*/ 159 w 197"/>
                <a:gd name="T51" fmla="*/ 242 h 326"/>
                <a:gd name="T52" fmla="*/ 137 w 197"/>
                <a:gd name="T53" fmla="*/ 257 h 326"/>
                <a:gd name="T54" fmla="*/ 104 w 197"/>
                <a:gd name="T55" fmla="*/ 263 h 326"/>
                <a:gd name="T56" fmla="*/ 66 w 197"/>
                <a:gd name="T57" fmla="*/ 255 h 326"/>
                <a:gd name="T58" fmla="*/ 41 w 197"/>
                <a:gd name="T59" fmla="*/ 236 h 326"/>
                <a:gd name="T60" fmla="*/ 31 w 197"/>
                <a:gd name="T61" fmla="*/ 206 h 326"/>
                <a:gd name="T62" fmla="*/ 0 w 197"/>
                <a:gd name="T63" fmla="*/ 208 h 326"/>
                <a:gd name="T64" fmla="*/ 14 w 197"/>
                <a:gd name="T65" fmla="*/ 253 h 326"/>
                <a:gd name="T66" fmla="*/ 49 w 197"/>
                <a:gd name="T67" fmla="*/ 283 h 326"/>
                <a:gd name="T68" fmla="*/ 72 w 197"/>
                <a:gd name="T69" fmla="*/ 289 h 326"/>
                <a:gd name="T70" fmla="*/ 72 w 197"/>
                <a:gd name="T71" fmla="*/ 326 h 326"/>
                <a:gd name="T72" fmla="*/ 125 w 197"/>
                <a:gd name="T73" fmla="*/ 326 h 326"/>
                <a:gd name="T74" fmla="*/ 125 w 197"/>
                <a:gd name="T75" fmla="*/ 290 h 326"/>
                <a:gd name="T76" fmla="*/ 153 w 197"/>
                <a:gd name="T77" fmla="*/ 283 h 326"/>
                <a:gd name="T78" fmla="*/ 186 w 197"/>
                <a:gd name="T79" fmla="*/ 255 h 326"/>
                <a:gd name="T80" fmla="*/ 197 w 197"/>
                <a:gd name="T81" fmla="*/ 218 h 326"/>
                <a:gd name="T82" fmla="*/ 187 w 197"/>
                <a:gd name="T83" fmla="*/ 183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7" h="326">
                  <a:moveTo>
                    <a:pt x="187" y="183"/>
                  </a:moveTo>
                  <a:cubicBezTo>
                    <a:pt x="180" y="173"/>
                    <a:pt x="169" y="164"/>
                    <a:pt x="155" y="158"/>
                  </a:cubicBezTo>
                  <a:cubicBezTo>
                    <a:pt x="145" y="153"/>
                    <a:pt x="127" y="148"/>
                    <a:pt x="100" y="142"/>
                  </a:cubicBezTo>
                  <a:cubicBezTo>
                    <a:pt x="73" y="136"/>
                    <a:pt x="57" y="130"/>
                    <a:pt x="51" y="124"/>
                  </a:cubicBezTo>
                  <a:cubicBezTo>
                    <a:pt x="44" y="118"/>
                    <a:pt x="41" y="111"/>
                    <a:pt x="41" y="102"/>
                  </a:cubicBezTo>
                  <a:cubicBezTo>
                    <a:pt x="41" y="92"/>
                    <a:pt x="46" y="83"/>
                    <a:pt x="55" y="76"/>
                  </a:cubicBezTo>
                  <a:cubicBezTo>
                    <a:pt x="64" y="68"/>
                    <a:pt x="78" y="65"/>
                    <a:pt x="98" y="65"/>
                  </a:cubicBezTo>
                  <a:cubicBezTo>
                    <a:pt x="117" y="65"/>
                    <a:pt x="132" y="69"/>
                    <a:pt x="141" y="77"/>
                  </a:cubicBezTo>
                  <a:cubicBezTo>
                    <a:pt x="151" y="85"/>
                    <a:pt x="157" y="97"/>
                    <a:pt x="158" y="112"/>
                  </a:cubicBezTo>
                  <a:cubicBezTo>
                    <a:pt x="190" y="110"/>
                    <a:pt x="190" y="110"/>
                    <a:pt x="190" y="110"/>
                  </a:cubicBezTo>
                  <a:cubicBezTo>
                    <a:pt x="189" y="95"/>
                    <a:pt x="185" y="82"/>
                    <a:pt x="178" y="71"/>
                  </a:cubicBezTo>
                  <a:cubicBezTo>
                    <a:pt x="170" y="59"/>
                    <a:pt x="159" y="51"/>
                    <a:pt x="145" y="45"/>
                  </a:cubicBezTo>
                  <a:cubicBezTo>
                    <a:pt x="139" y="42"/>
                    <a:pt x="132" y="40"/>
                    <a:pt x="125" y="39"/>
                  </a:cubicBezTo>
                  <a:cubicBezTo>
                    <a:pt x="125" y="0"/>
                    <a:pt x="125" y="0"/>
                    <a:pt x="125" y="0"/>
                  </a:cubicBezTo>
                  <a:cubicBezTo>
                    <a:pt x="72" y="0"/>
                    <a:pt x="72" y="0"/>
                    <a:pt x="72" y="0"/>
                  </a:cubicBezTo>
                  <a:cubicBezTo>
                    <a:pt x="72" y="38"/>
                    <a:pt x="72" y="38"/>
                    <a:pt x="72" y="38"/>
                  </a:cubicBezTo>
                  <a:cubicBezTo>
                    <a:pt x="65" y="40"/>
                    <a:pt x="58" y="42"/>
                    <a:pt x="51" y="44"/>
                  </a:cubicBezTo>
                  <a:cubicBezTo>
                    <a:pt x="38" y="50"/>
                    <a:pt x="27" y="58"/>
                    <a:pt x="20" y="69"/>
                  </a:cubicBezTo>
                  <a:cubicBezTo>
                    <a:pt x="13" y="80"/>
                    <a:pt x="9" y="92"/>
                    <a:pt x="9" y="104"/>
                  </a:cubicBezTo>
                  <a:cubicBezTo>
                    <a:pt x="9" y="116"/>
                    <a:pt x="12" y="126"/>
                    <a:pt x="18" y="135"/>
                  </a:cubicBezTo>
                  <a:cubicBezTo>
                    <a:pt x="24" y="144"/>
                    <a:pt x="33" y="152"/>
                    <a:pt x="45" y="158"/>
                  </a:cubicBezTo>
                  <a:cubicBezTo>
                    <a:pt x="54" y="163"/>
                    <a:pt x="70" y="168"/>
                    <a:pt x="92" y="174"/>
                  </a:cubicBezTo>
                  <a:cubicBezTo>
                    <a:pt x="115" y="179"/>
                    <a:pt x="130" y="183"/>
                    <a:pt x="137" y="186"/>
                  </a:cubicBezTo>
                  <a:cubicBezTo>
                    <a:pt x="147" y="190"/>
                    <a:pt x="155" y="195"/>
                    <a:pt x="159" y="200"/>
                  </a:cubicBezTo>
                  <a:cubicBezTo>
                    <a:pt x="163" y="206"/>
                    <a:pt x="166" y="213"/>
                    <a:pt x="166" y="221"/>
                  </a:cubicBezTo>
                  <a:cubicBezTo>
                    <a:pt x="166" y="229"/>
                    <a:pt x="163" y="236"/>
                    <a:pt x="159" y="242"/>
                  </a:cubicBezTo>
                  <a:cubicBezTo>
                    <a:pt x="154" y="248"/>
                    <a:pt x="147" y="254"/>
                    <a:pt x="137" y="257"/>
                  </a:cubicBezTo>
                  <a:cubicBezTo>
                    <a:pt x="128" y="261"/>
                    <a:pt x="117" y="263"/>
                    <a:pt x="104" y="263"/>
                  </a:cubicBezTo>
                  <a:cubicBezTo>
                    <a:pt x="90" y="263"/>
                    <a:pt x="77" y="260"/>
                    <a:pt x="66" y="255"/>
                  </a:cubicBezTo>
                  <a:cubicBezTo>
                    <a:pt x="55" y="251"/>
                    <a:pt x="47" y="244"/>
                    <a:pt x="41" y="236"/>
                  </a:cubicBezTo>
                  <a:cubicBezTo>
                    <a:pt x="36" y="228"/>
                    <a:pt x="32" y="218"/>
                    <a:pt x="31" y="206"/>
                  </a:cubicBezTo>
                  <a:cubicBezTo>
                    <a:pt x="0" y="208"/>
                    <a:pt x="0" y="208"/>
                    <a:pt x="0" y="208"/>
                  </a:cubicBezTo>
                  <a:cubicBezTo>
                    <a:pt x="0" y="225"/>
                    <a:pt x="5" y="240"/>
                    <a:pt x="14" y="253"/>
                  </a:cubicBezTo>
                  <a:cubicBezTo>
                    <a:pt x="22" y="266"/>
                    <a:pt x="34" y="276"/>
                    <a:pt x="49" y="283"/>
                  </a:cubicBezTo>
                  <a:cubicBezTo>
                    <a:pt x="56" y="285"/>
                    <a:pt x="64" y="287"/>
                    <a:pt x="72" y="289"/>
                  </a:cubicBezTo>
                  <a:cubicBezTo>
                    <a:pt x="72" y="326"/>
                    <a:pt x="72" y="326"/>
                    <a:pt x="72" y="326"/>
                  </a:cubicBezTo>
                  <a:cubicBezTo>
                    <a:pt x="125" y="326"/>
                    <a:pt x="125" y="326"/>
                    <a:pt x="125" y="326"/>
                  </a:cubicBezTo>
                  <a:cubicBezTo>
                    <a:pt x="125" y="290"/>
                    <a:pt x="125" y="290"/>
                    <a:pt x="125" y="290"/>
                  </a:cubicBezTo>
                  <a:cubicBezTo>
                    <a:pt x="135" y="289"/>
                    <a:pt x="145" y="287"/>
                    <a:pt x="153" y="283"/>
                  </a:cubicBezTo>
                  <a:cubicBezTo>
                    <a:pt x="168" y="276"/>
                    <a:pt x="178" y="267"/>
                    <a:pt x="186" y="255"/>
                  </a:cubicBezTo>
                  <a:cubicBezTo>
                    <a:pt x="193" y="244"/>
                    <a:pt x="197" y="231"/>
                    <a:pt x="197" y="218"/>
                  </a:cubicBezTo>
                  <a:cubicBezTo>
                    <a:pt x="197" y="205"/>
                    <a:pt x="194" y="193"/>
                    <a:pt x="187" y="183"/>
                  </a:cubicBezTo>
                  <a:close/>
                </a:path>
              </a:pathLst>
            </a:custGeom>
            <a:solidFill>
              <a:srgbClr val="2280C3"/>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64" name="组合 63"/>
            <p:cNvGrpSpPr/>
            <p:nvPr/>
          </p:nvGrpSpPr>
          <p:grpSpPr>
            <a:xfrm>
              <a:off x="4959608" y="3091544"/>
              <a:ext cx="333726" cy="332122"/>
              <a:chOff x="-136302" y="1682102"/>
              <a:chExt cx="660401" cy="657225"/>
            </a:xfrm>
            <a:blipFill>
              <a:blip r:embed="rId7"/>
              <a:stretch>
                <a:fillRect/>
              </a:stretch>
            </a:blipFill>
          </p:grpSpPr>
          <p:sp>
            <p:nvSpPr>
              <p:cNvPr id="69" name="Freeform 36"/>
              <p:cNvSpPr>
                <a:spLocks/>
              </p:cNvSpPr>
              <p:nvPr/>
            </p:nvSpPr>
            <p:spPr bwMode="auto">
              <a:xfrm>
                <a:off x="214536" y="1682102"/>
                <a:ext cx="309563" cy="309563"/>
              </a:xfrm>
              <a:custGeom>
                <a:avLst/>
                <a:gdLst>
                  <a:gd name="T0" fmla="*/ 0 w 138"/>
                  <a:gd name="T1" fmla="*/ 0 h 138"/>
                  <a:gd name="T2" fmla="*/ 0 w 138"/>
                  <a:gd name="T3" fmla="*/ 138 h 138"/>
                  <a:gd name="T4" fmla="*/ 138 w 138"/>
                  <a:gd name="T5" fmla="*/ 138 h 138"/>
                  <a:gd name="T6" fmla="*/ 0 w 138"/>
                  <a:gd name="T7" fmla="*/ 0 h 138"/>
                </a:gdLst>
                <a:ahLst/>
                <a:cxnLst>
                  <a:cxn ang="0">
                    <a:pos x="T0" y="T1"/>
                  </a:cxn>
                  <a:cxn ang="0">
                    <a:pos x="T2" y="T3"/>
                  </a:cxn>
                  <a:cxn ang="0">
                    <a:pos x="T4" y="T5"/>
                  </a:cxn>
                  <a:cxn ang="0">
                    <a:pos x="T6" y="T7"/>
                  </a:cxn>
                </a:cxnLst>
                <a:rect l="0" t="0" r="r" b="b"/>
                <a:pathLst>
                  <a:path w="138" h="138">
                    <a:moveTo>
                      <a:pt x="0" y="0"/>
                    </a:moveTo>
                    <a:cubicBezTo>
                      <a:pt x="0" y="138"/>
                      <a:pt x="0" y="138"/>
                      <a:pt x="0" y="138"/>
                    </a:cubicBezTo>
                    <a:cubicBezTo>
                      <a:pt x="138" y="138"/>
                      <a:pt x="138" y="138"/>
                      <a:pt x="138" y="138"/>
                    </a:cubicBezTo>
                    <a:cubicBezTo>
                      <a:pt x="134" y="63"/>
                      <a:pt x="74" y="4"/>
                      <a:pt x="0" y="0"/>
                    </a:cubicBezTo>
                    <a:close/>
                  </a:path>
                </a:pathLst>
              </a:custGeom>
              <a:solidFill>
                <a:srgbClr val="5858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0" name="Freeform 37"/>
              <p:cNvSpPr>
                <a:spLocks/>
              </p:cNvSpPr>
              <p:nvPr/>
            </p:nvSpPr>
            <p:spPr bwMode="auto">
              <a:xfrm>
                <a:off x="-136302" y="1682102"/>
                <a:ext cx="660400" cy="657225"/>
              </a:xfrm>
              <a:custGeom>
                <a:avLst/>
                <a:gdLst>
                  <a:gd name="T0" fmla="*/ 139 w 294"/>
                  <a:gd name="T1" fmla="*/ 154 h 293"/>
                  <a:gd name="T2" fmla="*/ 139 w 294"/>
                  <a:gd name="T3" fmla="*/ 0 h 293"/>
                  <a:gd name="T4" fmla="*/ 0 w 294"/>
                  <a:gd name="T5" fmla="*/ 146 h 293"/>
                  <a:gd name="T6" fmla="*/ 147 w 294"/>
                  <a:gd name="T7" fmla="*/ 293 h 293"/>
                  <a:gd name="T8" fmla="*/ 294 w 294"/>
                  <a:gd name="T9" fmla="*/ 154 h 293"/>
                  <a:gd name="T10" fmla="*/ 139 w 294"/>
                  <a:gd name="T11" fmla="*/ 154 h 293"/>
                </a:gdLst>
                <a:ahLst/>
                <a:cxnLst>
                  <a:cxn ang="0">
                    <a:pos x="T0" y="T1"/>
                  </a:cxn>
                  <a:cxn ang="0">
                    <a:pos x="T2" y="T3"/>
                  </a:cxn>
                  <a:cxn ang="0">
                    <a:pos x="T4" y="T5"/>
                  </a:cxn>
                  <a:cxn ang="0">
                    <a:pos x="T6" y="T7"/>
                  </a:cxn>
                  <a:cxn ang="0">
                    <a:pos x="T8" y="T9"/>
                  </a:cxn>
                  <a:cxn ang="0">
                    <a:pos x="T10" y="T11"/>
                  </a:cxn>
                </a:cxnLst>
                <a:rect l="0" t="0" r="r" b="b"/>
                <a:pathLst>
                  <a:path w="294" h="293">
                    <a:moveTo>
                      <a:pt x="139" y="154"/>
                    </a:moveTo>
                    <a:cubicBezTo>
                      <a:pt x="139" y="0"/>
                      <a:pt x="139" y="0"/>
                      <a:pt x="139" y="0"/>
                    </a:cubicBezTo>
                    <a:cubicBezTo>
                      <a:pt x="61" y="4"/>
                      <a:pt x="0" y="68"/>
                      <a:pt x="0" y="146"/>
                    </a:cubicBezTo>
                    <a:cubicBezTo>
                      <a:pt x="0" y="227"/>
                      <a:pt x="66" y="293"/>
                      <a:pt x="147" y="293"/>
                    </a:cubicBezTo>
                    <a:cubicBezTo>
                      <a:pt x="226" y="293"/>
                      <a:pt x="289" y="232"/>
                      <a:pt x="294" y="154"/>
                    </a:cubicBezTo>
                    <a:lnTo>
                      <a:pt x="139" y="154"/>
                    </a:lnTo>
                    <a:close/>
                  </a:path>
                </a:pathLst>
              </a:custGeom>
              <a:solidFill>
                <a:srgbClr val="5858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65" name="矩形 64"/>
            <p:cNvSpPr/>
            <p:nvPr/>
          </p:nvSpPr>
          <p:spPr>
            <a:xfrm>
              <a:off x="4854527" y="3691269"/>
              <a:ext cx="582138" cy="461665"/>
            </a:xfrm>
            <a:prstGeom prst="rect">
              <a:avLst/>
            </a:prstGeom>
          </p:spPr>
          <p:txBody>
            <a:bodyPr wrap="square">
              <a:spAutoFit/>
            </a:bodyPr>
            <a:lstStyle/>
            <a:p>
              <a:pPr algn="ctr"/>
              <a:r>
                <a:rPr lang="en-US" altLang="zh-CN" sz="2400" b="1" dirty="0">
                  <a:solidFill>
                    <a:srgbClr val="FAFAFA"/>
                  </a:solidFill>
                  <a:latin typeface="方正姚体" panose="02010601030101010101" pitchFamily="2" charset="-122"/>
                  <a:ea typeface="方正姚体" panose="02010601030101010101" pitchFamily="2" charset="-122"/>
                </a:rPr>
                <a:t>01</a:t>
              </a:r>
              <a:endParaRPr lang="zh-CN" altLang="en-US" sz="2400" b="1" dirty="0">
                <a:solidFill>
                  <a:srgbClr val="FAFAFA"/>
                </a:solidFill>
                <a:latin typeface="方正姚体" panose="02010601030101010101" pitchFamily="2" charset="-122"/>
                <a:ea typeface="方正姚体" panose="02010601030101010101" pitchFamily="2" charset="-122"/>
              </a:endParaRPr>
            </a:p>
          </p:txBody>
        </p:sp>
        <p:sp>
          <p:nvSpPr>
            <p:cNvPr id="66" name="矩形 65"/>
            <p:cNvSpPr/>
            <p:nvPr/>
          </p:nvSpPr>
          <p:spPr>
            <a:xfrm>
              <a:off x="5465232" y="3691269"/>
              <a:ext cx="637037" cy="461665"/>
            </a:xfrm>
            <a:prstGeom prst="rect">
              <a:avLst/>
            </a:prstGeom>
          </p:spPr>
          <p:txBody>
            <a:bodyPr wrap="square">
              <a:spAutoFit/>
            </a:bodyPr>
            <a:lstStyle/>
            <a:p>
              <a:pPr algn="ctr"/>
              <a:r>
                <a:rPr lang="en-US" altLang="zh-CN" sz="2400" b="1" dirty="0">
                  <a:solidFill>
                    <a:srgbClr val="FEFEFE"/>
                  </a:solidFill>
                  <a:latin typeface="方正姚体" panose="02010601030101010101" pitchFamily="2" charset="-122"/>
                  <a:ea typeface="方正姚体" panose="02010601030101010101" pitchFamily="2" charset="-122"/>
                </a:rPr>
                <a:t>02</a:t>
              </a:r>
              <a:endParaRPr lang="zh-CN" altLang="en-US" sz="2400" b="1" dirty="0">
                <a:solidFill>
                  <a:srgbClr val="FEFEFE"/>
                </a:solidFill>
                <a:latin typeface="方正姚体" panose="02010601030101010101" pitchFamily="2" charset="-122"/>
                <a:ea typeface="方正姚体" panose="02010601030101010101" pitchFamily="2" charset="-122"/>
              </a:endParaRPr>
            </a:p>
          </p:txBody>
        </p:sp>
        <p:sp>
          <p:nvSpPr>
            <p:cNvPr id="67" name="矩形 66"/>
            <p:cNvSpPr/>
            <p:nvPr/>
          </p:nvSpPr>
          <p:spPr>
            <a:xfrm>
              <a:off x="6180799" y="3675017"/>
              <a:ext cx="637037" cy="461665"/>
            </a:xfrm>
            <a:prstGeom prst="rect">
              <a:avLst/>
            </a:prstGeom>
          </p:spPr>
          <p:txBody>
            <a:bodyPr wrap="square">
              <a:spAutoFit/>
            </a:bodyPr>
            <a:lstStyle/>
            <a:p>
              <a:pPr algn="ctr"/>
              <a:r>
                <a:rPr lang="en-US" altLang="zh-CN" sz="2400" b="1" dirty="0">
                  <a:solidFill>
                    <a:srgbClr val="FEFEFE"/>
                  </a:solidFill>
                  <a:latin typeface="方正姚体" panose="02010601030101010101" pitchFamily="2" charset="-122"/>
                  <a:ea typeface="方正姚体" panose="02010601030101010101" pitchFamily="2" charset="-122"/>
                </a:rPr>
                <a:t>03</a:t>
              </a:r>
              <a:endParaRPr lang="zh-CN" altLang="en-US" sz="2400" b="1" dirty="0">
                <a:solidFill>
                  <a:srgbClr val="FEFEFE"/>
                </a:solidFill>
                <a:latin typeface="方正姚体" panose="02010601030101010101" pitchFamily="2" charset="-122"/>
                <a:ea typeface="方正姚体" panose="02010601030101010101" pitchFamily="2" charset="-122"/>
              </a:endParaRPr>
            </a:p>
          </p:txBody>
        </p:sp>
        <p:sp>
          <p:nvSpPr>
            <p:cNvPr id="68" name="矩形 67"/>
            <p:cNvSpPr/>
            <p:nvPr/>
          </p:nvSpPr>
          <p:spPr>
            <a:xfrm>
              <a:off x="6915687" y="3679784"/>
              <a:ext cx="637037" cy="461665"/>
            </a:xfrm>
            <a:prstGeom prst="rect">
              <a:avLst/>
            </a:prstGeom>
          </p:spPr>
          <p:txBody>
            <a:bodyPr wrap="square">
              <a:spAutoFit/>
            </a:bodyPr>
            <a:lstStyle/>
            <a:p>
              <a:pPr algn="ctr"/>
              <a:r>
                <a:rPr lang="en-US" altLang="zh-CN" sz="2400" b="1" dirty="0">
                  <a:solidFill>
                    <a:srgbClr val="FEFEFE"/>
                  </a:solidFill>
                  <a:latin typeface="方正姚体" panose="02010601030101010101" pitchFamily="2" charset="-122"/>
                  <a:ea typeface="方正姚体" panose="02010601030101010101" pitchFamily="2" charset="-122"/>
                </a:rPr>
                <a:t>04</a:t>
              </a:r>
              <a:endParaRPr lang="zh-CN" altLang="en-US" sz="2400" b="1" dirty="0">
                <a:solidFill>
                  <a:srgbClr val="FEFEFE"/>
                </a:solidFill>
                <a:latin typeface="方正姚体" panose="02010601030101010101" pitchFamily="2" charset="-122"/>
                <a:ea typeface="方正姚体" panose="02010601030101010101" pitchFamily="2" charset="-122"/>
              </a:endParaRPr>
            </a:p>
          </p:txBody>
        </p:sp>
      </p:grpSp>
      <p:sp>
        <p:nvSpPr>
          <p:cNvPr id="76" name="文本框 75"/>
          <p:cNvSpPr txBox="1"/>
          <p:nvPr/>
        </p:nvSpPr>
        <p:spPr>
          <a:xfrm>
            <a:off x="2176883" y="4751521"/>
            <a:ext cx="2339102" cy="1323439"/>
          </a:xfrm>
          <a:prstGeom prst="rect">
            <a:avLst/>
          </a:prstGeom>
          <a:noFill/>
          <a:effectLst/>
        </p:spPr>
        <p:txBody>
          <a:bodyPr wrap="none" rtlCol="0">
            <a:spAutoFit/>
          </a:bodyPr>
          <a:lstStyle/>
          <a:p>
            <a:r>
              <a:rPr lang="zh-CN" altLang="en-US" sz="2400" b="1" dirty="0" smtClean="0">
                <a:solidFill>
                  <a:srgbClr val="FCDB1F"/>
                </a:solidFill>
                <a:latin typeface="Microsoft YaHei" panose="020B0503020204020204" pitchFamily="34" charset="-122"/>
                <a:ea typeface="Microsoft YaHei" panose="020B0503020204020204" pitchFamily="34" charset="-122"/>
              </a:rPr>
              <a:t>  </a:t>
            </a:r>
            <a:r>
              <a:rPr lang="zh-CN" altLang="en-US" b="1" dirty="0" smtClean="0">
                <a:solidFill>
                  <a:srgbClr val="5858AC"/>
                </a:solidFill>
                <a:latin typeface="Microsoft YaHei" panose="020B0503020204020204" pitchFamily="34" charset="-122"/>
                <a:ea typeface="Microsoft YaHei" panose="020B0503020204020204" pitchFamily="34" charset="-122"/>
              </a:rPr>
              <a:t>单击此处输入标题</a:t>
            </a:r>
            <a:endParaRPr lang="en-US" altLang="zh-CN" b="1" dirty="0" smtClean="0">
              <a:solidFill>
                <a:srgbClr val="5858AC"/>
              </a:solidFill>
              <a:latin typeface="Microsoft YaHei" panose="020B0503020204020204" pitchFamily="34" charset="-122"/>
              <a:ea typeface="Microsoft YaHei" panose="020B0503020204020204" pitchFamily="34" charset="-122"/>
            </a:endParaRPr>
          </a:p>
          <a:p>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请</a:t>
            </a:r>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在这里输入您的主要叙述</a:t>
            </a:r>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内容</a:t>
            </a:r>
            <a:endParaRPr lang="en-US" altLang="zh-CN" sz="1200" dirty="0" smtClean="0">
              <a:solidFill>
                <a:schemeClr val="tx1">
                  <a:lumMod val="75000"/>
                  <a:lumOff val="25000"/>
                </a:schemeClr>
              </a:solidFill>
              <a:latin typeface="Microsoft YaHei" panose="020B0503020204020204" pitchFamily="34" charset="-122"/>
              <a:ea typeface="Microsoft YaHei" panose="020B0503020204020204" pitchFamily="34" charset="-122"/>
            </a:endParaRPr>
          </a:p>
          <a:p>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请在这里输入您的主要叙述内容</a:t>
            </a:r>
            <a:endParaRPr lang="en-US" altLang="zh-CN" sz="12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bg1"/>
              </a:solidFill>
              <a:latin typeface="Microsoft YaHei" panose="020B0503020204020204" pitchFamily="34" charset="-122"/>
              <a:ea typeface="Microsoft YaHei" panose="020B0503020204020204" pitchFamily="34" charset="-122"/>
            </a:endParaRPr>
          </a:p>
        </p:txBody>
      </p:sp>
      <p:sp>
        <p:nvSpPr>
          <p:cNvPr id="77" name="文本框 76"/>
          <p:cNvSpPr txBox="1"/>
          <p:nvPr/>
        </p:nvSpPr>
        <p:spPr>
          <a:xfrm>
            <a:off x="2244817" y="2220390"/>
            <a:ext cx="2339102" cy="1323439"/>
          </a:xfrm>
          <a:prstGeom prst="rect">
            <a:avLst/>
          </a:prstGeom>
          <a:noFill/>
          <a:effectLst/>
        </p:spPr>
        <p:txBody>
          <a:bodyPr wrap="none" rtlCol="0">
            <a:spAutoFit/>
          </a:bodyPr>
          <a:lstStyle/>
          <a:p>
            <a:r>
              <a:rPr lang="zh-CN" altLang="en-US" sz="2400" b="1" dirty="0" smtClean="0">
                <a:solidFill>
                  <a:srgbClr val="FCDB1F"/>
                </a:solidFill>
                <a:latin typeface="Microsoft YaHei" panose="020B0503020204020204" pitchFamily="34" charset="-122"/>
                <a:ea typeface="Microsoft YaHei" panose="020B0503020204020204" pitchFamily="34" charset="-122"/>
              </a:rPr>
              <a:t>  </a:t>
            </a:r>
            <a:r>
              <a:rPr lang="zh-CN" altLang="en-US" b="1" dirty="0" smtClean="0">
                <a:solidFill>
                  <a:srgbClr val="2280C3"/>
                </a:solidFill>
                <a:latin typeface="Microsoft YaHei" panose="020B0503020204020204" pitchFamily="34" charset="-122"/>
                <a:ea typeface="Microsoft YaHei" panose="020B0503020204020204" pitchFamily="34" charset="-122"/>
              </a:rPr>
              <a:t>单击此处输入标题</a:t>
            </a:r>
            <a:endParaRPr lang="en-US" altLang="zh-CN" b="1" dirty="0" smtClean="0">
              <a:solidFill>
                <a:srgbClr val="2280C3"/>
              </a:solidFill>
              <a:latin typeface="Microsoft YaHei" panose="020B0503020204020204" pitchFamily="34" charset="-122"/>
              <a:ea typeface="Microsoft YaHei" panose="020B0503020204020204" pitchFamily="34" charset="-122"/>
            </a:endParaRPr>
          </a:p>
          <a:p>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请</a:t>
            </a:r>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在这里输入您的主要叙述</a:t>
            </a:r>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内容</a:t>
            </a:r>
            <a:endParaRPr lang="en-US" altLang="zh-CN" sz="1200" dirty="0" smtClean="0">
              <a:solidFill>
                <a:schemeClr val="tx1">
                  <a:lumMod val="75000"/>
                  <a:lumOff val="25000"/>
                </a:schemeClr>
              </a:solidFill>
              <a:latin typeface="Microsoft YaHei" panose="020B0503020204020204" pitchFamily="34" charset="-122"/>
              <a:ea typeface="Microsoft YaHei" panose="020B0503020204020204" pitchFamily="34" charset="-122"/>
            </a:endParaRPr>
          </a:p>
          <a:p>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请在这里输入您的主要叙述内容</a:t>
            </a:r>
            <a:endParaRPr lang="en-US" altLang="zh-CN" sz="12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tx1">
                  <a:lumMod val="75000"/>
                  <a:lumOff val="25000"/>
                </a:schemeClr>
              </a:solidFill>
              <a:latin typeface="Microsoft YaHei" panose="020B0503020204020204" pitchFamily="34" charset="-122"/>
              <a:ea typeface="Microsoft YaHei" panose="020B0503020204020204" pitchFamily="34" charset="-122"/>
            </a:endParaRPr>
          </a:p>
        </p:txBody>
      </p:sp>
      <p:sp>
        <p:nvSpPr>
          <p:cNvPr id="78" name="文本框 77"/>
          <p:cNvSpPr txBox="1"/>
          <p:nvPr/>
        </p:nvSpPr>
        <p:spPr>
          <a:xfrm>
            <a:off x="7813153" y="4751521"/>
            <a:ext cx="2339102" cy="1323439"/>
          </a:xfrm>
          <a:prstGeom prst="rect">
            <a:avLst/>
          </a:prstGeom>
          <a:noFill/>
          <a:effectLst/>
        </p:spPr>
        <p:txBody>
          <a:bodyPr wrap="none" rtlCol="0">
            <a:spAutoFit/>
          </a:bodyPr>
          <a:lstStyle/>
          <a:p>
            <a:r>
              <a:rPr lang="zh-CN" altLang="en-US" sz="2400" b="1" dirty="0" smtClean="0">
                <a:solidFill>
                  <a:srgbClr val="FCDB1F"/>
                </a:solidFill>
                <a:latin typeface="Microsoft YaHei" panose="020B0503020204020204" pitchFamily="34" charset="-122"/>
                <a:ea typeface="Microsoft YaHei" panose="020B0503020204020204" pitchFamily="34" charset="-122"/>
              </a:rPr>
              <a:t>  </a:t>
            </a:r>
            <a:r>
              <a:rPr lang="zh-CN" altLang="en-US" b="1" dirty="0" smtClean="0">
                <a:solidFill>
                  <a:srgbClr val="DA57A3"/>
                </a:solidFill>
                <a:latin typeface="Microsoft YaHei" panose="020B0503020204020204" pitchFamily="34" charset="-122"/>
                <a:ea typeface="Microsoft YaHei" panose="020B0503020204020204" pitchFamily="34" charset="-122"/>
              </a:rPr>
              <a:t>单击此处输入标题</a:t>
            </a:r>
            <a:endParaRPr lang="en-US" altLang="zh-CN" b="1" dirty="0" smtClean="0">
              <a:solidFill>
                <a:srgbClr val="DA57A3"/>
              </a:solidFill>
              <a:latin typeface="Microsoft YaHei" panose="020B0503020204020204" pitchFamily="34" charset="-122"/>
              <a:ea typeface="Microsoft YaHei" panose="020B0503020204020204" pitchFamily="34" charset="-122"/>
            </a:endParaRPr>
          </a:p>
          <a:p>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请</a:t>
            </a:r>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在这里输入您的主要叙述</a:t>
            </a:r>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内容</a:t>
            </a:r>
            <a:endParaRPr lang="en-US" altLang="zh-CN" sz="1200" dirty="0" smtClean="0">
              <a:solidFill>
                <a:schemeClr val="tx1">
                  <a:lumMod val="75000"/>
                  <a:lumOff val="25000"/>
                </a:schemeClr>
              </a:solidFill>
              <a:latin typeface="Microsoft YaHei" panose="020B0503020204020204" pitchFamily="34" charset="-122"/>
              <a:ea typeface="Microsoft YaHei" panose="020B0503020204020204" pitchFamily="34" charset="-122"/>
            </a:endParaRPr>
          </a:p>
          <a:p>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请在这里输入您的主要叙述内容</a:t>
            </a:r>
            <a:endParaRPr lang="en-US" altLang="zh-CN" sz="12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bg1"/>
              </a:solidFill>
              <a:latin typeface="Microsoft YaHei" panose="020B0503020204020204" pitchFamily="34" charset="-122"/>
              <a:ea typeface="Microsoft YaHei" panose="020B0503020204020204" pitchFamily="34" charset="-122"/>
            </a:endParaRPr>
          </a:p>
        </p:txBody>
      </p:sp>
      <p:sp>
        <p:nvSpPr>
          <p:cNvPr id="79" name="文本框 78"/>
          <p:cNvSpPr txBox="1"/>
          <p:nvPr/>
        </p:nvSpPr>
        <p:spPr>
          <a:xfrm>
            <a:off x="7881087" y="2220390"/>
            <a:ext cx="2339102" cy="1323439"/>
          </a:xfrm>
          <a:prstGeom prst="rect">
            <a:avLst/>
          </a:prstGeom>
          <a:noFill/>
          <a:effectLst/>
        </p:spPr>
        <p:txBody>
          <a:bodyPr wrap="none" rtlCol="0">
            <a:spAutoFit/>
          </a:bodyPr>
          <a:lstStyle/>
          <a:p>
            <a:r>
              <a:rPr lang="zh-CN" altLang="en-US" sz="2400" b="1" dirty="0" smtClean="0">
                <a:solidFill>
                  <a:srgbClr val="873DAB"/>
                </a:solidFill>
                <a:latin typeface="Microsoft YaHei" panose="020B0503020204020204" pitchFamily="34" charset="-122"/>
                <a:ea typeface="Microsoft YaHei" panose="020B0503020204020204" pitchFamily="34" charset="-122"/>
              </a:rPr>
              <a:t>  </a:t>
            </a:r>
            <a:r>
              <a:rPr lang="zh-CN" altLang="en-US" b="1" dirty="0" smtClean="0">
                <a:solidFill>
                  <a:srgbClr val="873DAB"/>
                </a:solidFill>
                <a:latin typeface="Microsoft YaHei" panose="020B0503020204020204" pitchFamily="34" charset="-122"/>
                <a:ea typeface="Microsoft YaHei" panose="020B0503020204020204" pitchFamily="34" charset="-122"/>
              </a:rPr>
              <a:t>单击此处输入标题</a:t>
            </a:r>
            <a:endParaRPr lang="en-US" altLang="zh-CN" b="1" dirty="0" smtClean="0">
              <a:solidFill>
                <a:srgbClr val="873DAB"/>
              </a:solidFill>
              <a:latin typeface="Microsoft YaHei" panose="020B0503020204020204" pitchFamily="34" charset="-122"/>
              <a:ea typeface="Microsoft YaHei" panose="020B0503020204020204" pitchFamily="34" charset="-122"/>
            </a:endParaRPr>
          </a:p>
          <a:p>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请</a:t>
            </a:r>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在这里输入您的主要叙述</a:t>
            </a:r>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内容</a:t>
            </a:r>
            <a:endParaRPr lang="en-US" altLang="zh-CN" sz="1200" dirty="0" smtClean="0">
              <a:solidFill>
                <a:schemeClr val="tx1">
                  <a:lumMod val="75000"/>
                  <a:lumOff val="25000"/>
                </a:schemeClr>
              </a:solidFill>
              <a:latin typeface="Microsoft YaHei" panose="020B0503020204020204" pitchFamily="34" charset="-122"/>
              <a:ea typeface="Microsoft YaHei" panose="020B0503020204020204" pitchFamily="34" charset="-122"/>
            </a:endParaRPr>
          </a:p>
          <a:p>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请在这里输入您的主要叙述内容</a:t>
            </a:r>
            <a:endParaRPr lang="en-US" altLang="zh-CN" sz="12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tx1">
                  <a:lumMod val="75000"/>
                  <a:lumOff val="25000"/>
                </a:schemeClr>
              </a:solidFill>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30021013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down)">
                                      <p:cBhvr>
                                        <p:cTn id="7" dur="580">
                                          <p:stCondLst>
                                            <p:cond delay="0"/>
                                          </p:stCondLst>
                                        </p:cTn>
                                        <p:tgtEl>
                                          <p:spTgt spid="46"/>
                                        </p:tgtEl>
                                      </p:cBhvr>
                                    </p:animEffect>
                                    <p:anim calcmode="lin" valueType="num">
                                      <p:cBhvr>
                                        <p:cTn id="8" dur="1822" tmFilter="0,0; 0.14,0.36; 0.43,0.73; 0.71,0.91; 1.0,1.0">
                                          <p:stCondLst>
                                            <p:cond delay="0"/>
                                          </p:stCondLst>
                                        </p:cTn>
                                        <p:tgtEl>
                                          <p:spTgt spid="4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6"/>
                                        </p:tgtEl>
                                        <p:attrNameLst>
                                          <p:attrName>ppt_y</p:attrName>
                                        </p:attrNameLst>
                                      </p:cBhvr>
                                      <p:tavLst>
                                        <p:tav tm="0" fmla="#ppt_y-sin(pi*$)/81">
                                          <p:val>
                                            <p:fltVal val="0"/>
                                          </p:val>
                                        </p:tav>
                                        <p:tav tm="100000">
                                          <p:val>
                                            <p:fltVal val="1"/>
                                          </p:val>
                                        </p:tav>
                                      </p:tavLst>
                                    </p:anim>
                                    <p:animScale>
                                      <p:cBhvr>
                                        <p:cTn id="13" dur="26">
                                          <p:stCondLst>
                                            <p:cond delay="650"/>
                                          </p:stCondLst>
                                        </p:cTn>
                                        <p:tgtEl>
                                          <p:spTgt spid="46"/>
                                        </p:tgtEl>
                                      </p:cBhvr>
                                      <p:to x="100000" y="60000"/>
                                    </p:animScale>
                                    <p:animScale>
                                      <p:cBhvr>
                                        <p:cTn id="14" dur="166" decel="50000">
                                          <p:stCondLst>
                                            <p:cond delay="676"/>
                                          </p:stCondLst>
                                        </p:cTn>
                                        <p:tgtEl>
                                          <p:spTgt spid="46"/>
                                        </p:tgtEl>
                                      </p:cBhvr>
                                      <p:to x="100000" y="100000"/>
                                    </p:animScale>
                                    <p:animScale>
                                      <p:cBhvr>
                                        <p:cTn id="15" dur="26">
                                          <p:stCondLst>
                                            <p:cond delay="1312"/>
                                          </p:stCondLst>
                                        </p:cTn>
                                        <p:tgtEl>
                                          <p:spTgt spid="46"/>
                                        </p:tgtEl>
                                      </p:cBhvr>
                                      <p:to x="100000" y="80000"/>
                                    </p:animScale>
                                    <p:animScale>
                                      <p:cBhvr>
                                        <p:cTn id="16" dur="166" decel="50000">
                                          <p:stCondLst>
                                            <p:cond delay="1338"/>
                                          </p:stCondLst>
                                        </p:cTn>
                                        <p:tgtEl>
                                          <p:spTgt spid="46"/>
                                        </p:tgtEl>
                                      </p:cBhvr>
                                      <p:to x="100000" y="100000"/>
                                    </p:animScale>
                                    <p:animScale>
                                      <p:cBhvr>
                                        <p:cTn id="17" dur="26">
                                          <p:stCondLst>
                                            <p:cond delay="1642"/>
                                          </p:stCondLst>
                                        </p:cTn>
                                        <p:tgtEl>
                                          <p:spTgt spid="46"/>
                                        </p:tgtEl>
                                      </p:cBhvr>
                                      <p:to x="100000" y="90000"/>
                                    </p:animScale>
                                    <p:animScale>
                                      <p:cBhvr>
                                        <p:cTn id="18" dur="166" decel="50000">
                                          <p:stCondLst>
                                            <p:cond delay="1668"/>
                                          </p:stCondLst>
                                        </p:cTn>
                                        <p:tgtEl>
                                          <p:spTgt spid="46"/>
                                        </p:tgtEl>
                                      </p:cBhvr>
                                      <p:to x="100000" y="100000"/>
                                    </p:animScale>
                                    <p:animScale>
                                      <p:cBhvr>
                                        <p:cTn id="19" dur="26">
                                          <p:stCondLst>
                                            <p:cond delay="1808"/>
                                          </p:stCondLst>
                                        </p:cTn>
                                        <p:tgtEl>
                                          <p:spTgt spid="46"/>
                                        </p:tgtEl>
                                      </p:cBhvr>
                                      <p:to x="100000" y="95000"/>
                                    </p:animScale>
                                    <p:animScale>
                                      <p:cBhvr>
                                        <p:cTn id="20" dur="166" decel="50000">
                                          <p:stCondLst>
                                            <p:cond delay="1834"/>
                                          </p:stCondLst>
                                        </p:cTn>
                                        <p:tgtEl>
                                          <p:spTgt spid="46"/>
                                        </p:tgtEl>
                                      </p:cBhvr>
                                      <p:to x="100000" y="100000"/>
                                    </p:animScale>
                                  </p:childTnLst>
                                </p:cTn>
                              </p:par>
                            </p:childTnLst>
                          </p:cTn>
                        </p:par>
                        <p:par>
                          <p:cTn id="21" fill="hold">
                            <p:stCondLst>
                              <p:cond delay="2000"/>
                            </p:stCondLst>
                            <p:childTnLst>
                              <p:par>
                                <p:cTn id="22" presetID="22" presetClass="entr" presetSubtype="2"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ipe(right)">
                                      <p:cBhvr>
                                        <p:cTn id="24" dur="500"/>
                                        <p:tgtEl>
                                          <p:spTgt spid="31"/>
                                        </p:tgtEl>
                                      </p:cBhvr>
                                    </p:animEffect>
                                  </p:childTnLst>
                                </p:cTn>
                              </p:par>
                            </p:childTnLst>
                          </p:cTn>
                        </p:par>
                        <p:par>
                          <p:cTn id="25" fill="hold">
                            <p:stCondLst>
                              <p:cond delay="2500"/>
                            </p:stCondLst>
                            <p:childTnLst>
                              <p:par>
                                <p:cTn id="26" presetID="53" presetClass="entr" presetSubtype="16" fill="hold" nodeType="after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p:cTn id="28" dur="500" fill="hold"/>
                                        <p:tgtEl>
                                          <p:spTgt spid="37"/>
                                        </p:tgtEl>
                                        <p:attrNameLst>
                                          <p:attrName>ppt_w</p:attrName>
                                        </p:attrNameLst>
                                      </p:cBhvr>
                                      <p:tavLst>
                                        <p:tav tm="0">
                                          <p:val>
                                            <p:fltVal val="0"/>
                                          </p:val>
                                        </p:tav>
                                        <p:tav tm="100000">
                                          <p:val>
                                            <p:strVal val="#ppt_w"/>
                                          </p:val>
                                        </p:tav>
                                      </p:tavLst>
                                    </p:anim>
                                    <p:anim calcmode="lin" valueType="num">
                                      <p:cBhvr>
                                        <p:cTn id="29" dur="500" fill="hold"/>
                                        <p:tgtEl>
                                          <p:spTgt spid="37"/>
                                        </p:tgtEl>
                                        <p:attrNameLst>
                                          <p:attrName>ppt_h</p:attrName>
                                        </p:attrNameLst>
                                      </p:cBhvr>
                                      <p:tavLst>
                                        <p:tav tm="0">
                                          <p:val>
                                            <p:fltVal val="0"/>
                                          </p:val>
                                        </p:tav>
                                        <p:tav tm="100000">
                                          <p:val>
                                            <p:strVal val="#ppt_h"/>
                                          </p:val>
                                        </p:tav>
                                      </p:tavLst>
                                    </p:anim>
                                    <p:animEffect transition="in" filter="fade">
                                      <p:cBhvr>
                                        <p:cTn id="30" dur="500"/>
                                        <p:tgtEl>
                                          <p:spTgt spid="37"/>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77"/>
                                        </p:tgtEl>
                                        <p:attrNameLst>
                                          <p:attrName>style.visibility</p:attrName>
                                        </p:attrNameLst>
                                      </p:cBhvr>
                                      <p:to>
                                        <p:strVal val="visible"/>
                                      </p:to>
                                    </p:set>
                                    <p:animEffect transition="in" filter="wipe(left)">
                                      <p:cBhvr>
                                        <p:cTn id="34" dur="500"/>
                                        <p:tgtEl>
                                          <p:spTgt spid="77"/>
                                        </p:tgtEl>
                                      </p:cBhvr>
                                    </p:animEffect>
                                  </p:childTnLst>
                                </p:cTn>
                              </p:par>
                            </p:childTnLst>
                          </p:cTn>
                        </p:par>
                        <p:par>
                          <p:cTn id="35" fill="hold">
                            <p:stCondLst>
                              <p:cond delay="3500"/>
                            </p:stCondLst>
                            <p:childTnLst>
                              <p:par>
                                <p:cTn id="36" presetID="22" presetClass="entr" presetSubtype="2" fill="hold" grpId="0" nodeType="after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wipe(right)">
                                      <p:cBhvr>
                                        <p:cTn id="38" dur="500"/>
                                        <p:tgtEl>
                                          <p:spTgt spid="30"/>
                                        </p:tgtEl>
                                      </p:cBhvr>
                                    </p:animEffect>
                                  </p:childTnLst>
                                </p:cTn>
                              </p:par>
                            </p:childTnLst>
                          </p:cTn>
                        </p:par>
                        <p:par>
                          <p:cTn id="39" fill="hold">
                            <p:stCondLst>
                              <p:cond delay="4000"/>
                            </p:stCondLst>
                            <p:childTnLst>
                              <p:par>
                                <p:cTn id="40" presetID="53" presetClass="entr" presetSubtype="16" fill="hold"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p:cTn id="42" dur="500" fill="hold"/>
                                        <p:tgtEl>
                                          <p:spTgt spid="34"/>
                                        </p:tgtEl>
                                        <p:attrNameLst>
                                          <p:attrName>ppt_w</p:attrName>
                                        </p:attrNameLst>
                                      </p:cBhvr>
                                      <p:tavLst>
                                        <p:tav tm="0">
                                          <p:val>
                                            <p:fltVal val="0"/>
                                          </p:val>
                                        </p:tav>
                                        <p:tav tm="100000">
                                          <p:val>
                                            <p:strVal val="#ppt_w"/>
                                          </p:val>
                                        </p:tav>
                                      </p:tavLst>
                                    </p:anim>
                                    <p:anim calcmode="lin" valueType="num">
                                      <p:cBhvr>
                                        <p:cTn id="43" dur="500" fill="hold"/>
                                        <p:tgtEl>
                                          <p:spTgt spid="34"/>
                                        </p:tgtEl>
                                        <p:attrNameLst>
                                          <p:attrName>ppt_h</p:attrName>
                                        </p:attrNameLst>
                                      </p:cBhvr>
                                      <p:tavLst>
                                        <p:tav tm="0">
                                          <p:val>
                                            <p:fltVal val="0"/>
                                          </p:val>
                                        </p:tav>
                                        <p:tav tm="100000">
                                          <p:val>
                                            <p:strVal val="#ppt_h"/>
                                          </p:val>
                                        </p:tav>
                                      </p:tavLst>
                                    </p:anim>
                                    <p:animEffect transition="in" filter="fade">
                                      <p:cBhvr>
                                        <p:cTn id="44" dur="500"/>
                                        <p:tgtEl>
                                          <p:spTgt spid="34"/>
                                        </p:tgtEl>
                                      </p:cBhvr>
                                    </p:animEffect>
                                  </p:childTnLst>
                                </p:cTn>
                              </p:par>
                            </p:childTnLst>
                          </p:cTn>
                        </p:par>
                        <p:par>
                          <p:cTn id="45" fill="hold">
                            <p:stCondLst>
                              <p:cond delay="4500"/>
                            </p:stCondLst>
                            <p:childTnLst>
                              <p:par>
                                <p:cTn id="46" presetID="22" presetClass="entr" presetSubtype="8" fill="hold" grpId="0" nodeType="afterEffect">
                                  <p:stCondLst>
                                    <p:cond delay="0"/>
                                  </p:stCondLst>
                                  <p:childTnLst>
                                    <p:set>
                                      <p:cBhvr>
                                        <p:cTn id="47" dur="1" fill="hold">
                                          <p:stCondLst>
                                            <p:cond delay="0"/>
                                          </p:stCondLst>
                                        </p:cTn>
                                        <p:tgtEl>
                                          <p:spTgt spid="76"/>
                                        </p:tgtEl>
                                        <p:attrNameLst>
                                          <p:attrName>style.visibility</p:attrName>
                                        </p:attrNameLst>
                                      </p:cBhvr>
                                      <p:to>
                                        <p:strVal val="visible"/>
                                      </p:to>
                                    </p:set>
                                    <p:animEffect transition="in" filter="wipe(left)">
                                      <p:cBhvr>
                                        <p:cTn id="48" dur="500"/>
                                        <p:tgtEl>
                                          <p:spTgt spid="76"/>
                                        </p:tgtEl>
                                      </p:cBhvr>
                                    </p:animEffect>
                                  </p:childTnLst>
                                </p:cTn>
                              </p:par>
                            </p:childTnLst>
                          </p:cTn>
                        </p:par>
                        <p:par>
                          <p:cTn id="49" fill="hold">
                            <p:stCondLst>
                              <p:cond delay="5000"/>
                            </p:stCondLst>
                            <p:childTnLst>
                              <p:par>
                                <p:cTn id="50" presetID="22" presetClass="entr" presetSubtype="8"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wipe(left)">
                                      <p:cBhvr>
                                        <p:cTn id="52" dur="500"/>
                                        <p:tgtEl>
                                          <p:spTgt spid="32"/>
                                        </p:tgtEl>
                                      </p:cBhvr>
                                    </p:animEffect>
                                  </p:childTnLst>
                                </p:cTn>
                              </p:par>
                            </p:childTnLst>
                          </p:cTn>
                        </p:par>
                        <p:par>
                          <p:cTn id="53" fill="hold">
                            <p:stCondLst>
                              <p:cond delay="5500"/>
                            </p:stCondLst>
                            <p:childTnLst>
                              <p:par>
                                <p:cTn id="54" presetID="53" presetClass="entr" presetSubtype="16" fill="hold" nodeType="afterEffect">
                                  <p:stCondLst>
                                    <p:cond delay="0"/>
                                  </p:stCondLst>
                                  <p:childTnLst>
                                    <p:set>
                                      <p:cBhvr>
                                        <p:cTn id="55" dur="1" fill="hold">
                                          <p:stCondLst>
                                            <p:cond delay="0"/>
                                          </p:stCondLst>
                                        </p:cTn>
                                        <p:tgtEl>
                                          <p:spTgt spid="43"/>
                                        </p:tgtEl>
                                        <p:attrNameLst>
                                          <p:attrName>style.visibility</p:attrName>
                                        </p:attrNameLst>
                                      </p:cBhvr>
                                      <p:to>
                                        <p:strVal val="visible"/>
                                      </p:to>
                                    </p:set>
                                    <p:anim calcmode="lin" valueType="num">
                                      <p:cBhvr>
                                        <p:cTn id="56" dur="500" fill="hold"/>
                                        <p:tgtEl>
                                          <p:spTgt spid="43"/>
                                        </p:tgtEl>
                                        <p:attrNameLst>
                                          <p:attrName>ppt_w</p:attrName>
                                        </p:attrNameLst>
                                      </p:cBhvr>
                                      <p:tavLst>
                                        <p:tav tm="0">
                                          <p:val>
                                            <p:fltVal val="0"/>
                                          </p:val>
                                        </p:tav>
                                        <p:tav tm="100000">
                                          <p:val>
                                            <p:strVal val="#ppt_w"/>
                                          </p:val>
                                        </p:tav>
                                      </p:tavLst>
                                    </p:anim>
                                    <p:anim calcmode="lin" valueType="num">
                                      <p:cBhvr>
                                        <p:cTn id="57" dur="500" fill="hold"/>
                                        <p:tgtEl>
                                          <p:spTgt spid="43"/>
                                        </p:tgtEl>
                                        <p:attrNameLst>
                                          <p:attrName>ppt_h</p:attrName>
                                        </p:attrNameLst>
                                      </p:cBhvr>
                                      <p:tavLst>
                                        <p:tav tm="0">
                                          <p:val>
                                            <p:fltVal val="0"/>
                                          </p:val>
                                        </p:tav>
                                        <p:tav tm="100000">
                                          <p:val>
                                            <p:strVal val="#ppt_h"/>
                                          </p:val>
                                        </p:tav>
                                      </p:tavLst>
                                    </p:anim>
                                    <p:animEffect transition="in" filter="fade">
                                      <p:cBhvr>
                                        <p:cTn id="58" dur="500"/>
                                        <p:tgtEl>
                                          <p:spTgt spid="43"/>
                                        </p:tgtEl>
                                      </p:cBhvr>
                                    </p:animEffect>
                                  </p:childTnLst>
                                </p:cTn>
                              </p:par>
                            </p:childTnLst>
                          </p:cTn>
                        </p:par>
                        <p:par>
                          <p:cTn id="59" fill="hold">
                            <p:stCondLst>
                              <p:cond delay="6000"/>
                            </p:stCondLst>
                            <p:childTnLst>
                              <p:par>
                                <p:cTn id="60" presetID="22" presetClass="entr" presetSubtype="8" fill="hold" grpId="0" nodeType="afterEffect">
                                  <p:stCondLst>
                                    <p:cond delay="0"/>
                                  </p:stCondLst>
                                  <p:childTnLst>
                                    <p:set>
                                      <p:cBhvr>
                                        <p:cTn id="61" dur="1" fill="hold">
                                          <p:stCondLst>
                                            <p:cond delay="0"/>
                                          </p:stCondLst>
                                        </p:cTn>
                                        <p:tgtEl>
                                          <p:spTgt spid="79"/>
                                        </p:tgtEl>
                                        <p:attrNameLst>
                                          <p:attrName>style.visibility</p:attrName>
                                        </p:attrNameLst>
                                      </p:cBhvr>
                                      <p:to>
                                        <p:strVal val="visible"/>
                                      </p:to>
                                    </p:set>
                                    <p:animEffect transition="in" filter="wipe(left)">
                                      <p:cBhvr>
                                        <p:cTn id="62" dur="500"/>
                                        <p:tgtEl>
                                          <p:spTgt spid="79"/>
                                        </p:tgtEl>
                                      </p:cBhvr>
                                    </p:animEffect>
                                  </p:childTnLst>
                                </p:cTn>
                              </p:par>
                            </p:childTnLst>
                          </p:cTn>
                        </p:par>
                        <p:par>
                          <p:cTn id="63" fill="hold">
                            <p:stCondLst>
                              <p:cond delay="6500"/>
                            </p:stCondLst>
                            <p:childTnLst>
                              <p:par>
                                <p:cTn id="64" presetID="22" presetClass="entr" presetSubtype="8" fill="hold" grpId="0" nodeType="after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wipe(left)">
                                      <p:cBhvr>
                                        <p:cTn id="66" dur="500"/>
                                        <p:tgtEl>
                                          <p:spTgt spid="33"/>
                                        </p:tgtEl>
                                      </p:cBhvr>
                                    </p:animEffect>
                                  </p:childTnLst>
                                </p:cTn>
                              </p:par>
                            </p:childTnLst>
                          </p:cTn>
                        </p:par>
                        <p:par>
                          <p:cTn id="67" fill="hold">
                            <p:stCondLst>
                              <p:cond delay="7000"/>
                            </p:stCondLst>
                            <p:childTnLst>
                              <p:par>
                                <p:cTn id="68" presetID="53" presetClass="entr" presetSubtype="16" fill="hold" nodeType="afterEffect">
                                  <p:stCondLst>
                                    <p:cond delay="0"/>
                                  </p:stCondLst>
                                  <p:childTnLst>
                                    <p:set>
                                      <p:cBhvr>
                                        <p:cTn id="69" dur="1" fill="hold">
                                          <p:stCondLst>
                                            <p:cond delay="0"/>
                                          </p:stCondLst>
                                        </p:cTn>
                                        <p:tgtEl>
                                          <p:spTgt spid="40"/>
                                        </p:tgtEl>
                                        <p:attrNameLst>
                                          <p:attrName>style.visibility</p:attrName>
                                        </p:attrNameLst>
                                      </p:cBhvr>
                                      <p:to>
                                        <p:strVal val="visible"/>
                                      </p:to>
                                    </p:set>
                                    <p:anim calcmode="lin" valueType="num">
                                      <p:cBhvr>
                                        <p:cTn id="70" dur="500" fill="hold"/>
                                        <p:tgtEl>
                                          <p:spTgt spid="40"/>
                                        </p:tgtEl>
                                        <p:attrNameLst>
                                          <p:attrName>ppt_w</p:attrName>
                                        </p:attrNameLst>
                                      </p:cBhvr>
                                      <p:tavLst>
                                        <p:tav tm="0">
                                          <p:val>
                                            <p:fltVal val="0"/>
                                          </p:val>
                                        </p:tav>
                                        <p:tav tm="100000">
                                          <p:val>
                                            <p:strVal val="#ppt_w"/>
                                          </p:val>
                                        </p:tav>
                                      </p:tavLst>
                                    </p:anim>
                                    <p:anim calcmode="lin" valueType="num">
                                      <p:cBhvr>
                                        <p:cTn id="71" dur="500" fill="hold"/>
                                        <p:tgtEl>
                                          <p:spTgt spid="40"/>
                                        </p:tgtEl>
                                        <p:attrNameLst>
                                          <p:attrName>ppt_h</p:attrName>
                                        </p:attrNameLst>
                                      </p:cBhvr>
                                      <p:tavLst>
                                        <p:tav tm="0">
                                          <p:val>
                                            <p:fltVal val="0"/>
                                          </p:val>
                                        </p:tav>
                                        <p:tav tm="100000">
                                          <p:val>
                                            <p:strVal val="#ppt_h"/>
                                          </p:val>
                                        </p:tav>
                                      </p:tavLst>
                                    </p:anim>
                                    <p:animEffect transition="in" filter="fade">
                                      <p:cBhvr>
                                        <p:cTn id="72" dur="500"/>
                                        <p:tgtEl>
                                          <p:spTgt spid="40"/>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78"/>
                                        </p:tgtEl>
                                        <p:attrNameLst>
                                          <p:attrName>style.visibility</p:attrName>
                                        </p:attrNameLst>
                                      </p:cBhvr>
                                      <p:to>
                                        <p:strVal val="visible"/>
                                      </p:to>
                                    </p:set>
                                    <p:animEffect transition="in" filter="wipe(left)">
                                      <p:cBhvr>
                                        <p:cTn id="76"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76" grpId="0"/>
      <p:bldP spid="77" grpId="0"/>
      <p:bldP spid="78" grpId="0"/>
      <p:bldP spid="7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4438703" y="5491160"/>
            <a:ext cx="2383653" cy="956128"/>
            <a:chOff x="4348253" y="4975681"/>
            <a:chExt cx="2383653" cy="956128"/>
          </a:xfrm>
        </p:grpSpPr>
        <p:cxnSp>
          <p:nvCxnSpPr>
            <p:cNvPr id="15" name="直接连接符 14"/>
            <p:cNvCxnSpPr/>
            <p:nvPr/>
          </p:nvCxnSpPr>
          <p:spPr>
            <a:xfrm>
              <a:off x="4348253" y="5453745"/>
              <a:ext cx="1440000"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5775778" y="4975681"/>
              <a:ext cx="956128" cy="956128"/>
            </a:xfrm>
            <a:prstGeom prst="ellipse">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867">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17" name="Freeform 110"/>
            <p:cNvSpPr>
              <a:spLocks noChangeAspect="1" noEditPoints="1"/>
            </p:cNvSpPr>
            <p:nvPr/>
          </p:nvSpPr>
          <p:spPr bwMode="auto">
            <a:xfrm>
              <a:off x="6046029" y="5239979"/>
              <a:ext cx="447158" cy="396000"/>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pPr defTabSz="914273"/>
              <a:endParaRPr lang="zh-CN" altLang="en-US" sz="1867">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8" name="组合 17"/>
          <p:cNvGrpSpPr/>
          <p:nvPr/>
        </p:nvGrpSpPr>
        <p:grpSpPr>
          <a:xfrm>
            <a:off x="5151398" y="3058362"/>
            <a:ext cx="3072132" cy="956128"/>
            <a:chOff x="4741802" y="2948000"/>
            <a:chExt cx="3072132" cy="956128"/>
          </a:xfrm>
        </p:grpSpPr>
        <p:cxnSp>
          <p:nvCxnSpPr>
            <p:cNvPr id="19" name="直接连接符 18"/>
            <p:cNvCxnSpPr>
              <a:stCxn id="28" idx="6"/>
            </p:cNvCxnSpPr>
            <p:nvPr/>
          </p:nvCxnSpPr>
          <p:spPr>
            <a:xfrm>
              <a:off x="4741802" y="3429683"/>
              <a:ext cx="2407372"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6857806" y="2948000"/>
              <a:ext cx="956128" cy="956128"/>
            </a:xfrm>
            <a:prstGeom prst="ellipse">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867">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Freeform 168"/>
            <p:cNvSpPr>
              <a:spLocks noChangeAspect="1" noEditPoints="1"/>
            </p:cNvSpPr>
            <p:nvPr/>
          </p:nvSpPr>
          <p:spPr bwMode="auto">
            <a:xfrm>
              <a:off x="7104697" y="3249381"/>
              <a:ext cx="462345" cy="396000"/>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pPr defTabSz="914273"/>
              <a:endParaRPr lang="zh-CN" altLang="en-US" sz="1867">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2" name="组合 21"/>
          <p:cNvGrpSpPr/>
          <p:nvPr/>
        </p:nvGrpSpPr>
        <p:grpSpPr>
          <a:xfrm>
            <a:off x="5021274" y="4373014"/>
            <a:ext cx="3215897" cy="956128"/>
            <a:chOff x="4752502" y="4206664"/>
            <a:chExt cx="3215897" cy="956128"/>
          </a:xfrm>
        </p:grpSpPr>
        <p:cxnSp>
          <p:nvCxnSpPr>
            <p:cNvPr id="23" name="直接连接符 22"/>
            <p:cNvCxnSpPr>
              <a:stCxn id="29" idx="6"/>
            </p:cNvCxnSpPr>
            <p:nvPr/>
          </p:nvCxnSpPr>
          <p:spPr>
            <a:xfrm>
              <a:off x="4752502" y="4696961"/>
              <a:ext cx="237233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7012271" y="4206664"/>
              <a:ext cx="956128" cy="956128"/>
            </a:xfrm>
            <a:prstGeom prst="ellipse">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867">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25" name="Freeform 203"/>
            <p:cNvSpPr>
              <a:spLocks noChangeAspect="1" noEditPoints="1"/>
            </p:cNvSpPr>
            <p:nvPr/>
          </p:nvSpPr>
          <p:spPr bwMode="auto">
            <a:xfrm>
              <a:off x="7294814" y="4501558"/>
              <a:ext cx="413052" cy="396000"/>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pPr defTabSz="914273"/>
              <a:endParaRPr lang="zh-CN" altLang="en-US" sz="1867">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26" name="空心弧 25"/>
          <p:cNvSpPr/>
          <p:nvPr/>
        </p:nvSpPr>
        <p:spPr>
          <a:xfrm rot="5400000">
            <a:off x="1093566" y="2180543"/>
            <a:ext cx="4091171" cy="4091173"/>
          </a:xfrm>
          <a:prstGeom prst="blockArc">
            <a:avLst>
              <a:gd name="adj1" fmla="val 1080000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273"/>
            <a:endParaRPr lang="zh-CN" altLang="en-US" sz="1867">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27" name="椭圆 26"/>
          <p:cNvSpPr/>
          <p:nvPr/>
        </p:nvSpPr>
        <p:spPr>
          <a:xfrm>
            <a:off x="3921764" y="2242903"/>
            <a:ext cx="512808" cy="512808"/>
          </a:xfrm>
          <a:prstGeom prst="ellipse">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273"/>
            <a:endParaRPr lang="zh-CN" altLang="en-US" sz="1867">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28" name="椭圆 27"/>
          <p:cNvSpPr/>
          <p:nvPr/>
        </p:nvSpPr>
        <p:spPr>
          <a:xfrm>
            <a:off x="4784597" y="3329276"/>
            <a:ext cx="512808" cy="512808"/>
          </a:xfrm>
          <a:prstGeom prst="ellipse">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273"/>
            <a:endParaRPr lang="zh-CN" altLang="en-US" sz="1867">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29" name="椭圆 28"/>
          <p:cNvSpPr/>
          <p:nvPr/>
        </p:nvSpPr>
        <p:spPr>
          <a:xfrm>
            <a:off x="4795297" y="4596553"/>
            <a:ext cx="512808" cy="512808"/>
          </a:xfrm>
          <a:prstGeom prst="ellipse">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273"/>
            <a:endParaRPr lang="zh-CN" altLang="en-US" sz="1867">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30" name="椭圆 29"/>
          <p:cNvSpPr/>
          <p:nvPr/>
        </p:nvSpPr>
        <p:spPr>
          <a:xfrm>
            <a:off x="3925890" y="5712820"/>
            <a:ext cx="512808" cy="512808"/>
          </a:xfrm>
          <a:prstGeom prst="ellipse">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273"/>
            <a:endParaRPr lang="zh-CN" altLang="en-US" sz="1867">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31" name="组合 30"/>
          <p:cNvGrpSpPr/>
          <p:nvPr/>
        </p:nvGrpSpPr>
        <p:grpSpPr>
          <a:xfrm>
            <a:off x="1579366" y="2666131"/>
            <a:ext cx="3120000" cy="3120000"/>
            <a:chOff x="1103084" y="2155824"/>
            <a:chExt cx="3176815" cy="3176815"/>
          </a:xfrm>
        </p:grpSpPr>
        <p:sp>
          <p:nvSpPr>
            <p:cNvPr id="32" name="椭圆 31"/>
            <p:cNvSpPr/>
            <p:nvPr/>
          </p:nvSpPr>
          <p:spPr>
            <a:xfrm>
              <a:off x="1103084" y="2155824"/>
              <a:ext cx="3176815" cy="3176815"/>
            </a:xfrm>
            <a:prstGeom prst="ellipse">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867">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33" name="组合 32"/>
            <p:cNvGrpSpPr>
              <a:grpSpLocks noChangeAspect="1"/>
            </p:cNvGrpSpPr>
            <p:nvPr/>
          </p:nvGrpSpPr>
          <p:grpSpPr>
            <a:xfrm>
              <a:off x="2090420" y="2521751"/>
              <a:ext cx="1202143" cy="1203715"/>
              <a:chOff x="17463" y="1153583"/>
              <a:chExt cx="404813" cy="405342"/>
            </a:xfrm>
            <a:solidFill>
              <a:srgbClr val="E7E7E7"/>
            </a:solidFill>
          </p:grpSpPr>
          <p:sp>
            <p:nvSpPr>
              <p:cNvPr id="34" name="Freeform 611"/>
              <p:cNvSpPr>
                <a:spLocks noEditPoints="1"/>
              </p:cNvSpPr>
              <p:nvPr/>
            </p:nvSpPr>
            <p:spPr bwMode="auto">
              <a:xfrm>
                <a:off x="244475" y="1390650"/>
                <a:ext cx="173038" cy="168275"/>
              </a:xfrm>
              <a:custGeom>
                <a:avLst/>
                <a:gdLst>
                  <a:gd name="T0" fmla="*/ 27 w 124"/>
                  <a:gd name="T1" fmla="*/ 1 h 121"/>
                  <a:gd name="T2" fmla="*/ 31 w 124"/>
                  <a:gd name="T3" fmla="*/ 8 h 121"/>
                  <a:gd name="T4" fmla="*/ 23 w 124"/>
                  <a:gd name="T5" fmla="*/ 17 h 121"/>
                  <a:gd name="T6" fmla="*/ 16 w 124"/>
                  <a:gd name="T7" fmla="*/ 24 h 121"/>
                  <a:gd name="T8" fmla="*/ 0 w 124"/>
                  <a:gd name="T9" fmla="*/ 34 h 121"/>
                  <a:gd name="T10" fmla="*/ 51 w 124"/>
                  <a:gd name="T11" fmla="*/ 85 h 121"/>
                  <a:gd name="T12" fmla="*/ 75 w 124"/>
                  <a:gd name="T13" fmla="*/ 117 h 121"/>
                  <a:gd name="T14" fmla="*/ 88 w 124"/>
                  <a:gd name="T15" fmla="*/ 121 h 121"/>
                  <a:gd name="T16" fmla="*/ 124 w 124"/>
                  <a:gd name="T17" fmla="*/ 85 h 121"/>
                  <a:gd name="T18" fmla="*/ 120 w 124"/>
                  <a:gd name="T19" fmla="*/ 72 h 121"/>
                  <a:gd name="T20" fmla="*/ 88 w 124"/>
                  <a:gd name="T21" fmla="*/ 48 h 121"/>
                  <a:gd name="T22" fmla="*/ 40 w 124"/>
                  <a:gd name="T23" fmla="*/ 0 h 121"/>
                  <a:gd name="T24" fmla="*/ 35 w 124"/>
                  <a:gd name="T25" fmla="*/ 5 h 121"/>
                  <a:gd name="T26" fmla="*/ 27 w 124"/>
                  <a:gd name="T27" fmla="*/ 1 h 121"/>
                  <a:gd name="T28" fmla="*/ 85 w 124"/>
                  <a:gd name="T29" fmla="*/ 66 h 121"/>
                  <a:gd name="T30" fmla="*/ 100 w 124"/>
                  <a:gd name="T31" fmla="*/ 81 h 121"/>
                  <a:gd name="T32" fmla="*/ 85 w 124"/>
                  <a:gd name="T33" fmla="*/ 96 h 121"/>
                  <a:gd name="T34" fmla="*/ 70 w 124"/>
                  <a:gd name="T35" fmla="*/ 81 h 121"/>
                  <a:gd name="T36" fmla="*/ 85 w 124"/>
                  <a:gd name="T37" fmla="*/ 6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 h="121">
                    <a:moveTo>
                      <a:pt x="27" y="1"/>
                    </a:moveTo>
                    <a:cubicBezTo>
                      <a:pt x="31" y="8"/>
                      <a:pt x="31" y="8"/>
                      <a:pt x="31" y="8"/>
                    </a:cubicBezTo>
                    <a:cubicBezTo>
                      <a:pt x="23" y="17"/>
                      <a:pt x="23" y="17"/>
                      <a:pt x="23" y="17"/>
                    </a:cubicBezTo>
                    <a:cubicBezTo>
                      <a:pt x="16" y="24"/>
                      <a:pt x="16" y="24"/>
                      <a:pt x="16" y="24"/>
                    </a:cubicBezTo>
                    <a:cubicBezTo>
                      <a:pt x="11" y="29"/>
                      <a:pt x="6" y="32"/>
                      <a:pt x="0" y="34"/>
                    </a:cubicBezTo>
                    <a:cubicBezTo>
                      <a:pt x="51" y="85"/>
                      <a:pt x="51" y="85"/>
                      <a:pt x="51" y="85"/>
                    </a:cubicBezTo>
                    <a:cubicBezTo>
                      <a:pt x="75" y="117"/>
                      <a:pt x="75" y="117"/>
                      <a:pt x="75" y="117"/>
                    </a:cubicBezTo>
                    <a:cubicBezTo>
                      <a:pt x="88" y="121"/>
                      <a:pt x="88" y="121"/>
                      <a:pt x="88" y="121"/>
                    </a:cubicBezTo>
                    <a:cubicBezTo>
                      <a:pt x="124" y="85"/>
                      <a:pt x="124" y="85"/>
                      <a:pt x="124" y="85"/>
                    </a:cubicBezTo>
                    <a:cubicBezTo>
                      <a:pt x="120" y="72"/>
                      <a:pt x="120" y="72"/>
                      <a:pt x="120" y="72"/>
                    </a:cubicBezTo>
                    <a:cubicBezTo>
                      <a:pt x="88" y="48"/>
                      <a:pt x="88" y="48"/>
                      <a:pt x="88" y="48"/>
                    </a:cubicBezTo>
                    <a:cubicBezTo>
                      <a:pt x="40" y="0"/>
                      <a:pt x="40" y="0"/>
                      <a:pt x="40" y="0"/>
                    </a:cubicBezTo>
                    <a:cubicBezTo>
                      <a:pt x="35" y="5"/>
                      <a:pt x="35" y="5"/>
                      <a:pt x="35" y="5"/>
                    </a:cubicBezTo>
                    <a:lnTo>
                      <a:pt x="27" y="1"/>
                    </a:lnTo>
                    <a:close/>
                    <a:moveTo>
                      <a:pt x="85" y="66"/>
                    </a:moveTo>
                    <a:cubicBezTo>
                      <a:pt x="93" y="66"/>
                      <a:pt x="100" y="73"/>
                      <a:pt x="100" y="81"/>
                    </a:cubicBezTo>
                    <a:cubicBezTo>
                      <a:pt x="100" y="90"/>
                      <a:pt x="93" y="96"/>
                      <a:pt x="85" y="96"/>
                    </a:cubicBezTo>
                    <a:cubicBezTo>
                      <a:pt x="76" y="96"/>
                      <a:pt x="70" y="90"/>
                      <a:pt x="70" y="81"/>
                    </a:cubicBezTo>
                    <a:cubicBezTo>
                      <a:pt x="70" y="73"/>
                      <a:pt x="76" y="66"/>
                      <a:pt x="85"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273"/>
                <a:endParaRPr lang="zh-CN" altLang="en-US" sz="1867">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35" name="Freeform 612"/>
              <p:cNvSpPr>
                <a:spLocks/>
              </p:cNvSpPr>
              <p:nvPr/>
            </p:nvSpPr>
            <p:spPr bwMode="auto">
              <a:xfrm>
                <a:off x="17463" y="1158875"/>
                <a:ext cx="179388" cy="179388"/>
              </a:xfrm>
              <a:custGeom>
                <a:avLst/>
                <a:gdLst>
                  <a:gd name="T0" fmla="*/ 105 w 129"/>
                  <a:gd name="T1" fmla="*/ 102 h 129"/>
                  <a:gd name="T2" fmla="*/ 113 w 129"/>
                  <a:gd name="T3" fmla="*/ 93 h 129"/>
                  <a:gd name="T4" fmla="*/ 121 w 129"/>
                  <a:gd name="T5" fmla="*/ 97 h 129"/>
                  <a:gd name="T6" fmla="*/ 117 w 129"/>
                  <a:gd name="T7" fmla="*/ 90 h 129"/>
                  <a:gd name="T8" fmla="*/ 125 w 129"/>
                  <a:gd name="T9" fmla="*/ 82 h 129"/>
                  <a:gd name="T10" fmla="*/ 126 w 129"/>
                  <a:gd name="T11" fmla="*/ 81 h 129"/>
                  <a:gd name="T12" fmla="*/ 129 w 129"/>
                  <a:gd name="T13" fmla="*/ 67 h 129"/>
                  <a:gd name="T14" fmla="*/ 62 w 129"/>
                  <a:gd name="T15" fmla="*/ 0 h 129"/>
                  <a:gd name="T16" fmla="*/ 56 w 129"/>
                  <a:gd name="T17" fmla="*/ 6 h 129"/>
                  <a:gd name="T18" fmla="*/ 81 w 129"/>
                  <a:gd name="T19" fmla="*/ 46 h 129"/>
                  <a:gd name="T20" fmla="*/ 46 w 129"/>
                  <a:gd name="T21" fmla="*/ 81 h 129"/>
                  <a:gd name="T22" fmla="*/ 6 w 129"/>
                  <a:gd name="T23" fmla="*/ 56 h 129"/>
                  <a:gd name="T24" fmla="*/ 0 w 129"/>
                  <a:gd name="T25" fmla="*/ 62 h 129"/>
                  <a:gd name="T26" fmla="*/ 67 w 129"/>
                  <a:gd name="T27" fmla="*/ 129 h 129"/>
                  <a:gd name="T28" fmla="*/ 86 w 129"/>
                  <a:gd name="T29" fmla="*/ 123 h 129"/>
                  <a:gd name="T30" fmla="*/ 88 w 129"/>
                  <a:gd name="T31" fmla="*/ 125 h 129"/>
                  <a:gd name="T32" fmla="*/ 98 w 129"/>
                  <a:gd name="T33" fmla="*/ 109 h 129"/>
                  <a:gd name="T34" fmla="*/ 105 w 129"/>
                  <a:gd name="T35" fmla="*/ 10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9" h="129">
                    <a:moveTo>
                      <a:pt x="105" y="102"/>
                    </a:moveTo>
                    <a:cubicBezTo>
                      <a:pt x="113" y="93"/>
                      <a:pt x="113" y="93"/>
                      <a:pt x="113" y="93"/>
                    </a:cubicBezTo>
                    <a:cubicBezTo>
                      <a:pt x="121" y="97"/>
                      <a:pt x="121" y="97"/>
                      <a:pt x="121" y="97"/>
                    </a:cubicBezTo>
                    <a:cubicBezTo>
                      <a:pt x="117" y="90"/>
                      <a:pt x="117" y="90"/>
                      <a:pt x="117" y="90"/>
                    </a:cubicBezTo>
                    <a:cubicBezTo>
                      <a:pt x="125" y="82"/>
                      <a:pt x="125" y="82"/>
                      <a:pt x="125" y="82"/>
                    </a:cubicBezTo>
                    <a:cubicBezTo>
                      <a:pt x="126" y="81"/>
                      <a:pt x="126" y="81"/>
                      <a:pt x="126" y="81"/>
                    </a:cubicBezTo>
                    <a:cubicBezTo>
                      <a:pt x="128" y="76"/>
                      <a:pt x="129" y="71"/>
                      <a:pt x="129" y="67"/>
                    </a:cubicBezTo>
                    <a:cubicBezTo>
                      <a:pt x="129" y="33"/>
                      <a:pt x="96" y="0"/>
                      <a:pt x="62" y="0"/>
                    </a:cubicBezTo>
                    <a:cubicBezTo>
                      <a:pt x="62" y="0"/>
                      <a:pt x="58" y="4"/>
                      <a:pt x="56" y="6"/>
                    </a:cubicBezTo>
                    <a:cubicBezTo>
                      <a:pt x="83" y="33"/>
                      <a:pt x="81" y="29"/>
                      <a:pt x="81" y="46"/>
                    </a:cubicBezTo>
                    <a:cubicBezTo>
                      <a:pt x="81" y="59"/>
                      <a:pt x="59" y="81"/>
                      <a:pt x="46" y="81"/>
                    </a:cubicBezTo>
                    <a:cubicBezTo>
                      <a:pt x="29" y="81"/>
                      <a:pt x="34" y="84"/>
                      <a:pt x="6" y="56"/>
                    </a:cubicBezTo>
                    <a:cubicBezTo>
                      <a:pt x="4" y="58"/>
                      <a:pt x="0" y="62"/>
                      <a:pt x="0" y="62"/>
                    </a:cubicBezTo>
                    <a:cubicBezTo>
                      <a:pt x="1" y="96"/>
                      <a:pt x="33" y="129"/>
                      <a:pt x="67" y="129"/>
                    </a:cubicBezTo>
                    <a:cubicBezTo>
                      <a:pt x="73" y="129"/>
                      <a:pt x="80" y="127"/>
                      <a:pt x="86" y="123"/>
                    </a:cubicBezTo>
                    <a:cubicBezTo>
                      <a:pt x="88" y="125"/>
                      <a:pt x="88" y="125"/>
                      <a:pt x="88" y="125"/>
                    </a:cubicBezTo>
                    <a:cubicBezTo>
                      <a:pt x="90" y="119"/>
                      <a:pt x="93" y="114"/>
                      <a:pt x="98" y="109"/>
                    </a:cubicBezTo>
                    <a:lnTo>
                      <a:pt x="105"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273"/>
                <a:endParaRPr lang="zh-CN" altLang="en-US" sz="1867">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36" name="Freeform 613"/>
              <p:cNvSpPr>
                <a:spLocks/>
              </p:cNvSpPr>
              <p:nvPr/>
            </p:nvSpPr>
            <p:spPr bwMode="auto">
              <a:xfrm>
                <a:off x="17463" y="1153583"/>
                <a:ext cx="404813" cy="400050"/>
              </a:xfrm>
              <a:custGeom>
                <a:avLst/>
                <a:gdLst>
                  <a:gd name="T0" fmla="*/ 280 w 291"/>
                  <a:gd name="T1" fmla="*/ 27 h 287"/>
                  <a:gd name="T2" fmla="*/ 260 w 291"/>
                  <a:gd name="T3" fmla="*/ 8 h 287"/>
                  <a:gd name="T4" fmla="*/ 241 w 291"/>
                  <a:gd name="T5" fmla="*/ 0 h 287"/>
                  <a:gd name="T6" fmla="*/ 222 w 291"/>
                  <a:gd name="T7" fmla="*/ 8 h 287"/>
                  <a:gd name="T8" fmla="*/ 137 w 291"/>
                  <a:gd name="T9" fmla="*/ 93 h 287"/>
                  <a:gd name="T10" fmla="*/ 133 w 291"/>
                  <a:gd name="T11" fmla="*/ 110 h 287"/>
                  <a:gd name="T12" fmla="*/ 122 w 291"/>
                  <a:gd name="T13" fmla="*/ 114 h 287"/>
                  <a:gd name="T14" fmla="*/ 116 w 291"/>
                  <a:gd name="T15" fmla="*/ 113 h 287"/>
                  <a:gd name="T16" fmla="*/ 109 w 291"/>
                  <a:gd name="T17" fmla="*/ 120 h 287"/>
                  <a:gd name="T18" fmla="*/ 109 w 291"/>
                  <a:gd name="T19" fmla="*/ 159 h 287"/>
                  <a:gd name="T20" fmla="*/ 110 w 291"/>
                  <a:gd name="T21" fmla="*/ 160 h 287"/>
                  <a:gd name="T22" fmla="*/ 44 w 291"/>
                  <a:gd name="T23" fmla="*/ 227 h 287"/>
                  <a:gd name="T24" fmla="*/ 26 w 291"/>
                  <a:gd name="T25" fmla="*/ 234 h 287"/>
                  <a:gd name="T26" fmla="*/ 0 w 291"/>
                  <a:gd name="T27" fmla="*/ 271 h 287"/>
                  <a:gd name="T28" fmla="*/ 17 w 291"/>
                  <a:gd name="T29" fmla="*/ 287 h 287"/>
                  <a:gd name="T30" fmla="*/ 54 w 291"/>
                  <a:gd name="T31" fmla="*/ 261 h 287"/>
                  <a:gd name="T32" fmla="*/ 60 w 291"/>
                  <a:gd name="T33" fmla="*/ 243 h 287"/>
                  <a:gd name="T34" fmla="*/ 127 w 291"/>
                  <a:gd name="T35" fmla="*/ 177 h 287"/>
                  <a:gd name="T36" fmla="*/ 129 w 291"/>
                  <a:gd name="T37" fmla="*/ 179 h 287"/>
                  <a:gd name="T38" fmla="*/ 148 w 291"/>
                  <a:gd name="T39" fmla="*/ 187 h 287"/>
                  <a:gd name="T40" fmla="*/ 167 w 291"/>
                  <a:gd name="T41" fmla="*/ 179 h 287"/>
                  <a:gd name="T42" fmla="*/ 175 w 291"/>
                  <a:gd name="T43" fmla="*/ 171 h 287"/>
                  <a:gd name="T44" fmla="*/ 178 w 291"/>
                  <a:gd name="T45" fmla="*/ 155 h 287"/>
                  <a:gd name="T46" fmla="*/ 190 w 291"/>
                  <a:gd name="T47" fmla="*/ 150 h 287"/>
                  <a:gd name="T48" fmla="*/ 195 w 291"/>
                  <a:gd name="T49" fmla="*/ 151 h 287"/>
                  <a:gd name="T50" fmla="*/ 280 w 291"/>
                  <a:gd name="T51" fmla="*/ 66 h 287"/>
                  <a:gd name="T52" fmla="*/ 280 w 291"/>
                  <a:gd name="T53" fmla="*/ 2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1" h="287">
                    <a:moveTo>
                      <a:pt x="280" y="27"/>
                    </a:moveTo>
                    <a:cubicBezTo>
                      <a:pt x="260" y="8"/>
                      <a:pt x="260" y="8"/>
                      <a:pt x="260" y="8"/>
                    </a:cubicBezTo>
                    <a:cubicBezTo>
                      <a:pt x="255" y="2"/>
                      <a:pt x="248" y="0"/>
                      <a:pt x="241" y="0"/>
                    </a:cubicBezTo>
                    <a:cubicBezTo>
                      <a:pt x="234" y="0"/>
                      <a:pt x="227" y="2"/>
                      <a:pt x="222" y="8"/>
                    </a:cubicBezTo>
                    <a:cubicBezTo>
                      <a:pt x="137" y="93"/>
                      <a:pt x="137" y="93"/>
                      <a:pt x="137" y="93"/>
                    </a:cubicBezTo>
                    <a:cubicBezTo>
                      <a:pt x="139" y="98"/>
                      <a:pt x="137" y="106"/>
                      <a:pt x="133" y="110"/>
                    </a:cubicBezTo>
                    <a:cubicBezTo>
                      <a:pt x="130" y="112"/>
                      <a:pt x="126" y="114"/>
                      <a:pt x="122" y="114"/>
                    </a:cubicBezTo>
                    <a:cubicBezTo>
                      <a:pt x="120" y="114"/>
                      <a:pt x="118" y="114"/>
                      <a:pt x="116" y="113"/>
                    </a:cubicBezTo>
                    <a:cubicBezTo>
                      <a:pt x="109" y="120"/>
                      <a:pt x="109" y="120"/>
                      <a:pt x="109" y="120"/>
                    </a:cubicBezTo>
                    <a:cubicBezTo>
                      <a:pt x="98" y="131"/>
                      <a:pt x="98" y="148"/>
                      <a:pt x="109" y="159"/>
                    </a:cubicBezTo>
                    <a:cubicBezTo>
                      <a:pt x="110" y="160"/>
                      <a:pt x="110" y="160"/>
                      <a:pt x="110" y="160"/>
                    </a:cubicBezTo>
                    <a:cubicBezTo>
                      <a:pt x="44" y="227"/>
                      <a:pt x="44" y="227"/>
                      <a:pt x="44" y="227"/>
                    </a:cubicBezTo>
                    <a:cubicBezTo>
                      <a:pt x="26" y="234"/>
                      <a:pt x="26" y="234"/>
                      <a:pt x="26" y="234"/>
                    </a:cubicBezTo>
                    <a:cubicBezTo>
                      <a:pt x="0" y="271"/>
                      <a:pt x="0" y="271"/>
                      <a:pt x="0" y="271"/>
                    </a:cubicBezTo>
                    <a:cubicBezTo>
                      <a:pt x="17" y="287"/>
                      <a:pt x="17" y="287"/>
                      <a:pt x="17" y="287"/>
                    </a:cubicBezTo>
                    <a:cubicBezTo>
                      <a:pt x="54" y="261"/>
                      <a:pt x="54" y="261"/>
                      <a:pt x="54" y="261"/>
                    </a:cubicBezTo>
                    <a:cubicBezTo>
                      <a:pt x="60" y="243"/>
                      <a:pt x="60" y="243"/>
                      <a:pt x="60" y="243"/>
                    </a:cubicBezTo>
                    <a:cubicBezTo>
                      <a:pt x="127" y="177"/>
                      <a:pt x="127" y="177"/>
                      <a:pt x="127" y="177"/>
                    </a:cubicBezTo>
                    <a:cubicBezTo>
                      <a:pt x="129" y="179"/>
                      <a:pt x="129" y="179"/>
                      <a:pt x="129" y="179"/>
                    </a:cubicBezTo>
                    <a:cubicBezTo>
                      <a:pt x="134" y="184"/>
                      <a:pt x="141" y="187"/>
                      <a:pt x="148" y="187"/>
                    </a:cubicBezTo>
                    <a:cubicBezTo>
                      <a:pt x="155" y="187"/>
                      <a:pt x="162" y="184"/>
                      <a:pt x="167" y="179"/>
                    </a:cubicBezTo>
                    <a:cubicBezTo>
                      <a:pt x="175" y="171"/>
                      <a:pt x="175" y="171"/>
                      <a:pt x="175" y="171"/>
                    </a:cubicBezTo>
                    <a:cubicBezTo>
                      <a:pt x="172" y="166"/>
                      <a:pt x="174" y="159"/>
                      <a:pt x="178" y="155"/>
                    </a:cubicBezTo>
                    <a:cubicBezTo>
                      <a:pt x="181" y="152"/>
                      <a:pt x="185" y="150"/>
                      <a:pt x="190" y="150"/>
                    </a:cubicBezTo>
                    <a:cubicBezTo>
                      <a:pt x="191" y="150"/>
                      <a:pt x="193" y="150"/>
                      <a:pt x="195" y="151"/>
                    </a:cubicBezTo>
                    <a:cubicBezTo>
                      <a:pt x="280" y="66"/>
                      <a:pt x="280" y="66"/>
                      <a:pt x="280" y="66"/>
                    </a:cubicBezTo>
                    <a:cubicBezTo>
                      <a:pt x="291" y="55"/>
                      <a:pt x="291" y="38"/>
                      <a:pt x="28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273"/>
                <a:endParaRPr lang="zh-CN" altLang="en-US" sz="1867">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37" name="组合 36"/>
          <p:cNvGrpSpPr/>
          <p:nvPr/>
        </p:nvGrpSpPr>
        <p:grpSpPr>
          <a:xfrm>
            <a:off x="4431398" y="2018568"/>
            <a:ext cx="2390955" cy="956128"/>
            <a:chOff x="4340951" y="1564822"/>
            <a:chExt cx="2390955" cy="956128"/>
          </a:xfrm>
        </p:grpSpPr>
        <p:cxnSp>
          <p:nvCxnSpPr>
            <p:cNvPr id="38" name="直接连接符 37"/>
            <p:cNvCxnSpPr/>
            <p:nvPr/>
          </p:nvCxnSpPr>
          <p:spPr>
            <a:xfrm>
              <a:off x="4340951" y="2045561"/>
              <a:ext cx="1440000"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9" name="椭圆 38"/>
            <p:cNvSpPr/>
            <p:nvPr/>
          </p:nvSpPr>
          <p:spPr>
            <a:xfrm>
              <a:off x="5775778" y="1564822"/>
              <a:ext cx="956128" cy="956128"/>
            </a:xfrm>
            <a:prstGeom prst="ellipse">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867">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40" name="组合 39"/>
            <p:cNvGrpSpPr>
              <a:grpSpLocks noChangeAspect="1"/>
            </p:cNvGrpSpPr>
            <p:nvPr/>
          </p:nvGrpSpPr>
          <p:grpSpPr>
            <a:xfrm>
              <a:off x="6044150" y="1775120"/>
              <a:ext cx="419385" cy="504000"/>
              <a:chOff x="5072479" y="2378340"/>
              <a:chExt cx="239649" cy="288000"/>
            </a:xfrm>
          </p:grpSpPr>
          <p:sp>
            <p:nvSpPr>
              <p:cNvPr id="41" name="Freeform 846"/>
              <p:cNvSpPr>
                <a:spLocks/>
              </p:cNvSpPr>
              <p:nvPr/>
            </p:nvSpPr>
            <p:spPr bwMode="auto">
              <a:xfrm>
                <a:off x="5072479" y="2432997"/>
                <a:ext cx="239649" cy="233343"/>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E5E5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273"/>
                <a:endParaRPr lang="zh-CN" altLang="en-US" sz="1867">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42" name="Freeform 847"/>
              <p:cNvSpPr>
                <a:spLocks/>
              </p:cNvSpPr>
              <p:nvPr/>
            </p:nvSpPr>
            <p:spPr bwMode="auto">
              <a:xfrm>
                <a:off x="5167078" y="2378340"/>
                <a:ext cx="44147" cy="138744"/>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E5E5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273"/>
                <a:endParaRPr lang="zh-CN" altLang="en-US" sz="1867">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sp>
        <p:nvSpPr>
          <p:cNvPr id="43" name="矩形 42"/>
          <p:cNvSpPr/>
          <p:nvPr/>
        </p:nvSpPr>
        <p:spPr>
          <a:xfrm>
            <a:off x="2518642" y="4251775"/>
            <a:ext cx="1210570" cy="400101"/>
          </a:xfrm>
          <a:prstGeom prst="rect">
            <a:avLst/>
          </a:prstGeom>
        </p:spPr>
        <p:txBody>
          <a:bodyPr wrap="none" lIns="91431" tIns="45716" rIns="91431" bIns="45716">
            <a:spAutoFit/>
          </a:bodyPr>
          <a:lstStyle/>
          <a:p>
            <a:pPr defTabSz="914273"/>
            <a:r>
              <a:rPr lang="zh-CN" altLang="en-US" sz="2000" b="1" dirty="0">
                <a:solidFill>
                  <a:prstClr val="white">
                    <a:lumMod val="95000"/>
                  </a:prstClr>
                </a:solidFill>
                <a:latin typeface="微软雅黑" pitchFamily="34" charset="-122"/>
                <a:ea typeface="微软雅黑" pitchFamily="34" charset="-122"/>
              </a:rPr>
              <a:t>添加标题</a:t>
            </a:r>
            <a:endParaRPr lang="en-US" altLang="zh-CN" sz="2000" b="1" dirty="0">
              <a:solidFill>
                <a:prstClr val="white">
                  <a:lumMod val="95000"/>
                </a:prstClr>
              </a:solidFill>
              <a:latin typeface="微软雅黑" pitchFamily="34" charset="-122"/>
              <a:ea typeface="微软雅黑" pitchFamily="34" charset="-122"/>
            </a:endParaRPr>
          </a:p>
        </p:txBody>
      </p:sp>
      <p:sp>
        <p:nvSpPr>
          <p:cNvPr id="44" name="矩形 47"/>
          <p:cNvSpPr>
            <a:spLocks noChangeArrowheads="1"/>
          </p:cNvSpPr>
          <p:nvPr/>
        </p:nvSpPr>
        <p:spPr bwMode="auto">
          <a:xfrm>
            <a:off x="2074208" y="4647731"/>
            <a:ext cx="2099455" cy="904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lnSpc>
                <a:spcPct val="110000"/>
              </a:lnSpc>
              <a:spcBef>
                <a:spcPct val="0"/>
              </a:spcBef>
              <a:buNone/>
            </a:pPr>
            <a:r>
              <a:rPr lang="zh-CN" altLang="en-US" sz="1200" dirty="0">
                <a:solidFill>
                  <a:prstClr val="white">
                    <a:lumMod val="95000"/>
                  </a:prstClr>
                </a:solidFill>
                <a:sym typeface="微软雅黑" pitchFamily="34" charset="-122"/>
              </a:rPr>
              <a:t>在此录入上述图表的描述说明，在此录入上述图表的描述说明，在此录入上述图表的描述说明。</a:t>
            </a:r>
          </a:p>
        </p:txBody>
      </p:sp>
      <p:sp>
        <p:nvSpPr>
          <p:cNvPr id="45" name="矩形 44"/>
          <p:cNvSpPr/>
          <p:nvPr/>
        </p:nvSpPr>
        <p:spPr>
          <a:xfrm>
            <a:off x="6873554" y="1895200"/>
            <a:ext cx="1210570" cy="400101"/>
          </a:xfrm>
          <a:prstGeom prst="rect">
            <a:avLst/>
          </a:prstGeom>
        </p:spPr>
        <p:txBody>
          <a:bodyPr wrap="none" lIns="91431" tIns="45716" rIns="91431" bIns="45716">
            <a:spAutoFit/>
          </a:bodyPr>
          <a:lstStyle/>
          <a:p>
            <a:pPr defTabSz="914273"/>
            <a:r>
              <a:rPr lang="zh-CN" altLang="en-US" sz="2000" b="1" dirty="0">
                <a:solidFill>
                  <a:srgbClr val="2280C3"/>
                </a:solidFill>
                <a:latin typeface="微软雅黑" pitchFamily="34" charset="-122"/>
                <a:ea typeface="微软雅黑" pitchFamily="34" charset="-122"/>
              </a:rPr>
              <a:t>添加标题</a:t>
            </a:r>
            <a:endParaRPr lang="en-US" altLang="zh-CN" sz="2000" b="1" dirty="0">
              <a:solidFill>
                <a:srgbClr val="2280C3"/>
              </a:solidFill>
              <a:latin typeface="微软雅黑" pitchFamily="34" charset="-122"/>
              <a:ea typeface="微软雅黑" pitchFamily="34" charset="-122"/>
            </a:endParaRPr>
          </a:p>
        </p:txBody>
      </p:sp>
      <p:sp>
        <p:nvSpPr>
          <p:cNvPr id="46" name="矩形 47"/>
          <p:cNvSpPr>
            <a:spLocks noChangeArrowheads="1"/>
          </p:cNvSpPr>
          <p:nvPr/>
        </p:nvSpPr>
        <p:spPr bwMode="auto">
          <a:xfrm>
            <a:off x="6876354" y="2262637"/>
            <a:ext cx="2633228"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200" dirty="0">
                <a:solidFill>
                  <a:prstClr val="black">
                    <a:lumMod val="65000"/>
                    <a:lumOff val="35000"/>
                  </a:prstClr>
                </a:solidFill>
                <a:sym typeface="微软雅黑" pitchFamily="34" charset="-122"/>
              </a:rPr>
              <a:t>在此录入图表的描述说明，在此录入图表的描述说明，在此录入上述图表的描述说明。</a:t>
            </a:r>
          </a:p>
        </p:txBody>
      </p:sp>
      <p:sp>
        <p:nvSpPr>
          <p:cNvPr id="47" name="矩形 46"/>
          <p:cNvSpPr/>
          <p:nvPr/>
        </p:nvSpPr>
        <p:spPr>
          <a:xfrm>
            <a:off x="6873554" y="5445626"/>
            <a:ext cx="1210570" cy="400101"/>
          </a:xfrm>
          <a:prstGeom prst="rect">
            <a:avLst/>
          </a:prstGeom>
        </p:spPr>
        <p:txBody>
          <a:bodyPr wrap="none" lIns="91431" tIns="45716" rIns="91431" bIns="45716">
            <a:spAutoFit/>
          </a:bodyPr>
          <a:lstStyle/>
          <a:p>
            <a:pPr defTabSz="914273"/>
            <a:r>
              <a:rPr lang="zh-CN" altLang="en-US" sz="2000" b="1" dirty="0">
                <a:solidFill>
                  <a:srgbClr val="DA57A3"/>
                </a:solidFill>
                <a:latin typeface="微软雅黑" pitchFamily="34" charset="-122"/>
                <a:ea typeface="微软雅黑" pitchFamily="34" charset="-122"/>
              </a:rPr>
              <a:t>添加标题</a:t>
            </a:r>
            <a:endParaRPr lang="en-US" altLang="zh-CN" sz="2000" b="1" dirty="0">
              <a:solidFill>
                <a:srgbClr val="DA57A3"/>
              </a:solidFill>
              <a:latin typeface="微软雅黑" pitchFamily="34" charset="-122"/>
              <a:ea typeface="微软雅黑" pitchFamily="34" charset="-122"/>
            </a:endParaRPr>
          </a:p>
        </p:txBody>
      </p:sp>
      <p:sp>
        <p:nvSpPr>
          <p:cNvPr id="48" name="矩形 47"/>
          <p:cNvSpPr>
            <a:spLocks noChangeArrowheads="1"/>
          </p:cNvSpPr>
          <p:nvPr/>
        </p:nvSpPr>
        <p:spPr bwMode="auto">
          <a:xfrm>
            <a:off x="6876354" y="5813063"/>
            <a:ext cx="2633228"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200" dirty="0">
                <a:solidFill>
                  <a:prstClr val="black">
                    <a:lumMod val="65000"/>
                    <a:lumOff val="35000"/>
                  </a:prstClr>
                </a:solidFill>
                <a:sym typeface="微软雅黑" pitchFamily="34" charset="-122"/>
              </a:rPr>
              <a:t>在此录入图表的描述说明，在此录入上述图表的描述说明，在此录入上述图表的描述说明。</a:t>
            </a:r>
          </a:p>
        </p:txBody>
      </p:sp>
      <p:sp>
        <p:nvSpPr>
          <p:cNvPr id="49" name="矩形 48"/>
          <p:cNvSpPr/>
          <p:nvPr/>
        </p:nvSpPr>
        <p:spPr>
          <a:xfrm>
            <a:off x="8708902" y="2996671"/>
            <a:ext cx="1210570" cy="400101"/>
          </a:xfrm>
          <a:prstGeom prst="rect">
            <a:avLst/>
          </a:prstGeom>
        </p:spPr>
        <p:txBody>
          <a:bodyPr wrap="none" lIns="91431" tIns="45716" rIns="91431" bIns="45716">
            <a:spAutoFit/>
          </a:bodyPr>
          <a:lstStyle/>
          <a:p>
            <a:pPr defTabSz="914273"/>
            <a:r>
              <a:rPr lang="zh-CN" altLang="en-US" sz="2000" b="1" dirty="0">
                <a:solidFill>
                  <a:srgbClr val="5858AC"/>
                </a:solidFill>
                <a:latin typeface="微软雅黑" pitchFamily="34" charset="-122"/>
                <a:ea typeface="微软雅黑" pitchFamily="34" charset="-122"/>
              </a:rPr>
              <a:t>添加标题</a:t>
            </a:r>
            <a:endParaRPr lang="en-US" altLang="zh-CN" sz="2000" b="1" dirty="0">
              <a:solidFill>
                <a:srgbClr val="5858AC"/>
              </a:solidFill>
              <a:latin typeface="微软雅黑" pitchFamily="34" charset="-122"/>
              <a:ea typeface="微软雅黑" pitchFamily="34" charset="-122"/>
            </a:endParaRPr>
          </a:p>
        </p:txBody>
      </p:sp>
      <p:sp>
        <p:nvSpPr>
          <p:cNvPr id="50" name="矩形 47"/>
          <p:cNvSpPr>
            <a:spLocks noChangeArrowheads="1"/>
          </p:cNvSpPr>
          <p:nvPr/>
        </p:nvSpPr>
        <p:spPr bwMode="auto">
          <a:xfrm>
            <a:off x="8711704" y="3364105"/>
            <a:ext cx="2058299"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200" dirty="0">
                <a:solidFill>
                  <a:prstClr val="black">
                    <a:lumMod val="65000"/>
                    <a:lumOff val="35000"/>
                  </a:prstClr>
                </a:solidFill>
                <a:sym typeface="微软雅黑" pitchFamily="34" charset="-122"/>
              </a:rPr>
              <a:t>在此录入上述图表的描述说明，在此录入上述图表的描述说明。</a:t>
            </a:r>
          </a:p>
        </p:txBody>
      </p:sp>
      <p:sp>
        <p:nvSpPr>
          <p:cNvPr id="51" name="矩形 50"/>
          <p:cNvSpPr/>
          <p:nvPr/>
        </p:nvSpPr>
        <p:spPr>
          <a:xfrm>
            <a:off x="8708902" y="4301502"/>
            <a:ext cx="1210570" cy="400101"/>
          </a:xfrm>
          <a:prstGeom prst="rect">
            <a:avLst/>
          </a:prstGeom>
        </p:spPr>
        <p:txBody>
          <a:bodyPr wrap="none" lIns="91431" tIns="45716" rIns="91431" bIns="45716">
            <a:spAutoFit/>
          </a:bodyPr>
          <a:lstStyle/>
          <a:p>
            <a:pPr defTabSz="914273"/>
            <a:r>
              <a:rPr lang="zh-CN" altLang="en-US" sz="2000" b="1" dirty="0">
                <a:solidFill>
                  <a:srgbClr val="873DAB"/>
                </a:solidFill>
                <a:latin typeface="微软雅黑" pitchFamily="34" charset="-122"/>
                <a:ea typeface="微软雅黑" pitchFamily="34" charset="-122"/>
              </a:rPr>
              <a:t>添加标题</a:t>
            </a:r>
            <a:endParaRPr lang="en-US" altLang="zh-CN" sz="2000" b="1" dirty="0">
              <a:solidFill>
                <a:srgbClr val="873DAB"/>
              </a:solidFill>
              <a:latin typeface="微软雅黑" pitchFamily="34" charset="-122"/>
              <a:ea typeface="微软雅黑" pitchFamily="34" charset="-122"/>
            </a:endParaRPr>
          </a:p>
        </p:txBody>
      </p:sp>
      <p:sp>
        <p:nvSpPr>
          <p:cNvPr id="52" name="矩形 47"/>
          <p:cNvSpPr>
            <a:spLocks noChangeArrowheads="1"/>
          </p:cNvSpPr>
          <p:nvPr/>
        </p:nvSpPr>
        <p:spPr bwMode="auto">
          <a:xfrm>
            <a:off x="8711704" y="4668937"/>
            <a:ext cx="2058299"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200" dirty="0">
                <a:solidFill>
                  <a:prstClr val="black">
                    <a:lumMod val="65000"/>
                    <a:lumOff val="35000"/>
                  </a:prst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113379420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31"/>
                                        </p:tgtEl>
                                        <p:attrNameLst>
                                          <p:attrName>style.visibility</p:attrName>
                                        </p:attrNameLst>
                                      </p:cBhvr>
                                      <p:to>
                                        <p:strVal val="visible"/>
                                      </p:to>
                                    </p:set>
                                    <p:anim calcmode="lin" valueType="num">
                                      <p:cBhvr>
                                        <p:cTn id="7" dur="400" fill="hold"/>
                                        <p:tgtEl>
                                          <p:spTgt spid="31"/>
                                        </p:tgtEl>
                                        <p:attrNameLst>
                                          <p:attrName>ppt_w</p:attrName>
                                        </p:attrNameLst>
                                      </p:cBhvr>
                                      <p:tavLst>
                                        <p:tav tm="0">
                                          <p:val>
                                            <p:fltVal val="0"/>
                                          </p:val>
                                        </p:tav>
                                        <p:tav tm="100000">
                                          <p:val>
                                            <p:strVal val="#ppt_w"/>
                                          </p:val>
                                        </p:tav>
                                      </p:tavLst>
                                    </p:anim>
                                    <p:anim calcmode="lin" valueType="num">
                                      <p:cBhvr>
                                        <p:cTn id="8" dur="400" fill="hold"/>
                                        <p:tgtEl>
                                          <p:spTgt spid="31"/>
                                        </p:tgtEl>
                                        <p:attrNameLst>
                                          <p:attrName>ppt_h</p:attrName>
                                        </p:attrNameLst>
                                      </p:cBhvr>
                                      <p:tavLst>
                                        <p:tav tm="0">
                                          <p:val>
                                            <p:fltVal val="0"/>
                                          </p:val>
                                        </p:tav>
                                        <p:tav tm="100000">
                                          <p:val>
                                            <p:strVal val="#ppt_h"/>
                                          </p:val>
                                        </p:tav>
                                      </p:tavLst>
                                    </p:anim>
                                    <p:animEffect transition="in" filter="fade">
                                      <p:cBhvr>
                                        <p:cTn id="9" dur="400"/>
                                        <p:tgtEl>
                                          <p:spTgt spid="31"/>
                                        </p:tgtEl>
                                      </p:cBhvr>
                                    </p:animEffect>
                                  </p:childTnLst>
                                </p:cTn>
                              </p:par>
                            </p:childTnLst>
                          </p:cTn>
                        </p:par>
                        <p:par>
                          <p:cTn id="10" fill="hold">
                            <p:stCondLst>
                              <p:cond delay="650"/>
                            </p:stCondLst>
                            <p:childTnLst>
                              <p:par>
                                <p:cTn id="11" presetID="42" presetClass="entr" presetSubtype="0"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anim calcmode="lin" valueType="num">
                                      <p:cBhvr>
                                        <p:cTn id="14" dur="500" fill="hold"/>
                                        <p:tgtEl>
                                          <p:spTgt spid="43"/>
                                        </p:tgtEl>
                                        <p:attrNameLst>
                                          <p:attrName>ppt_x</p:attrName>
                                        </p:attrNameLst>
                                      </p:cBhvr>
                                      <p:tavLst>
                                        <p:tav tm="0">
                                          <p:val>
                                            <p:strVal val="#ppt_x"/>
                                          </p:val>
                                        </p:tav>
                                        <p:tav tm="100000">
                                          <p:val>
                                            <p:strVal val="#ppt_x"/>
                                          </p:val>
                                        </p:tav>
                                      </p:tavLst>
                                    </p:anim>
                                    <p:anim calcmode="lin" valueType="num">
                                      <p:cBhvr>
                                        <p:cTn id="15" dur="500" fill="hold"/>
                                        <p:tgtEl>
                                          <p:spTgt spid="4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500"/>
                                        <p:tgtEl>
                                          <p:spTgt spid="44"/>
                                        </p:tgtEl>
                                      </p:cBhvr>
                                    </p:animEffect>
                                    <p:anim calcmode="lin" valueType="num">
                                      <p:cBhvr>
                                        <p:cTn id="19" dur="500" fill="hold"/>
                                        <p:tgtEl>
                                          <p:spTgt spid="44"/>
                                        </p:tgtEl>
                                        <p:attrNameLst>
                                          <p:attrName>ppt_x</p:attrName>
                                        </p:attrNameLst>
                                      </p:cBhvr>
                                      <p:tavLst>
                                        <p:tav tm="0">
                                          <p:val>
                                            <p:strVal val="#ppt_x"/>
                                          </p:val>
                                        </p:tav>
                                        <p:tav tm="100000">
                                          <p:val>
                                            <p:strVal val="#ppt_x"/>
                                          </p:val>
                                        </p:tav>
                                      </p:tavLst>
                                    </p:anim>
                                    <p:anim calcmode="lin" valueType="num">
                                      <p:cBhvr>
                                        <p:cTn id="20" dur="500" fill="hold"/>
                                        <p:tgtEl>
                                          <p:spTgt spid="44"/>
                                        </p:tgtEl>
                                        <p:attrNameLst>
                                          <p:attrName>ppt_y</p:attrName>
                                        </p:attrNameLst>
                                      </p:cBhvr>
                                      <p:tavLst>
                                        <p:tav tm="0">
                                          <p:val>
                                            <p:strVal val="#ppt_y+.1"/>
                                          </p:val>
                                        </p:tav>
                                        <p:tav tm="100000">
                                          <p:val>
                                            <p:strVal val="#ppt_y"/>
                                          </p:val>
                                        </p:tav>
                                      </p:tavLst>
                                    </p:anim>
                                  </p:childTnLst>
                                </p:cTn>
                              </p:par>
                              <p:par>
                                <p:cTn id="21" presetID="22" presetClass="entr" presetSubtype="1" fill="hold" grpId="0" nodeType="withEffect">
                                  <p:stCondLst>
                                    <p:cond delay="75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350"/>
                                        <p:tgtEl>
                                          <p:spTgt spid="26"/>
                                        </p:tgtEl>
                                      </p:cBhvr>
                                    </p:animEffect>
                                  </p:childTnLst>
                                </p:cTn>
                              </p:par>
                              <p:par>
                                <p:cTn id="24" presetID="53" presetClass="entr" presetSubtype="16" fill="hold" grpId="0" nodeType="withEffect">
                                  <p:stCondLst>
                                    <p:cond delay="1500"/>
                                  </p:stCondLst>
                                  <p:childTnLst>
                                    <p:set>
                                      <p:cBhvr>
                                        <p:cTn id="25" dur="1" fill="hold">
                                          <p:stCondLst>
                                            <p:cond delay="0"/>
                                          </p:stCondLst>
                                        </p:cTn>
                                        <p:tgtEl>
                                          <p:spTgt spid="27"/>
                                        </p:tgtEl>
                                        <p:attrNameLst>
                                          <p:attrName>style.visibility</p:attrName>
                                        </p:attrNameLst>
                                      </p:cBhvr>
                                      <p:to>
                                        <p:strVal val="visible"/>
                                      </p:to>
                                    </p:set>
                                    <p:anim calcmode="lin" valueType="num">
                                      <p:cBhvr>
                                        <p:cTn id="26" dur="400" fill="hold"/>
                                        <p:tgtEl>
                                          <p:spTgt spid="27"/>
                                        </p:tgtEl>
                                        <p:attrNameLst>
                                          <p:attrName>ppt_w</p:attrName>
                                        </p:attrNameLst>
                                      </p:cBhvr>
                                      <p:tavLst>
                                        <p:tav tm="0">
                                          <p:val>
                                            <p:fltVal val="0"/>
                                          </p:val>
                                        </p:tav>
                                        <p:tav tm="100000">
                                          <p:val>
                                            <p:strVal val="#ppt_w"/>
                                          </p:val>
                                        </p:tav>
                                      </p:tavLst>
                                    </p:anim>
                                    <p:anim calcmode="lin" valueType="num">
                                      <p:cBhvr>
                                        <p:cTn id="27" dur="400" fill="hold"/>
                                        <p:tgtEl>
                                          <p:spTgt spid="27"/>
                                        </p:tgtEl>
                                        <p:attrNameLst>
                                          <p:attrName>ppt_h</p:attrName>
                                        </p:attrNameLst>
                                      </p:cBhvr>
                                      <p:tavLst>
                                        <p:tav tm="0">
                                          <p:val>
                                            <p:fltVal val="0"/>
                                          </p:val>
                                        </p:tav>
                                        <p:tav tm="100000">
                                          <p:val>
                                            <p:strVal val="#ppt_h"/>
                                          </p:val>
                                        </p:tav>
                                      </p:tavLst>
                                    </p:anim>
                                    <p:animEffect transition="in" filter="fade">
                                      <p:cBhvr>
                                        <p:cTn id="28" dur="400"/>
                                        <p:tgtEl>
                                          <p:spTgt spid="27"/>
                                        </p:tgtEl>
                                      </p:cBhvr>
                                    </p:animEffect>
                                  </p:childTnLst>
                                </p:cTn>
                              </p:par>
                              <p:par>
                                <p:cTn id="29" presetID="53" presetClass="entr" presetSubtype="16" fill="hold" grpId="0" nodeType="withEffect">
                                  <p:stCondLst>
                                    <p:cond delay="2000"/>
                                  </p:stCondLst>
                                  <p:childTnLst>
                                    <p:set>
                                      <p:cBhvr>
                                        <p:cTn id="30" dur="1" fill="hold">
                                          <p:stCondLst>
                                            <p:cond delay="0"/>
                                          </p:stCondLst>
                                        </p:cTn>
                                        <p:tgtEl>
                                          <p:spTgt spid="28"/>
                                        </p:tgtEl>
                                        <p:attrNameLst>
                                          <p:attrName>style.visibility</p:attrName>
                                        </p:attrNameLst>
                                      </p:cBhvr>
                                      <p:to>
                                        <p:strVal val="visible"/>
                                      </p:to>
                                    </p:set>
                                    <p:anim calcmode="lin" valueType="num">
                                      <p:cBhvr>
                                        <p:cTn id="31" dur="400" fill="hold"/>
                                        <p:tgtEl>
                                          <p:spTgt spid="28"/>
                                        </p:tgtEl>
                                        <p:attrNameLst>
                                          <p:attrName>ppt_w</p:attrName>
                                        </p:attrNameLst>
                                      </p:cBhvr>
                                      <p:tavLst>
                                        <p:tav tm="0">
                                          <p:val>
                                            <p:fltVal val="0"/>
                                          </p:val>
                                        </p:tav>
                                        <p:tav tm="100000">
                                          <p:val>
                                            <p:strVal val="#ppt_w"/>
                                          </p:val>
                                        </p:tav>
                                      </p:tavLst>
                                    </p:anim>
                                    <p:anim calcmode="lin" valueType="num">
                                      <p:cBhvr>
                                        <p:cTn id="32" dur="400" fill="hold"/>
                                        <p:tgtEl>
                                          <p:spTgt spid="28"/>
                                        </p:tgtEl>
                                        <p:attrNameLst>
                                          <p:attrName>ppt_h</p:attrName>
                                        </p:attrNameLst>
                                      </p:cBhvr>
                                      <p:tavLst>
                                        <p:tav tm="0">
                                          <p:val>
                                            <p:fltVal val="0"/>
                                          </p:val>
                                        </p:tav>
                                        <p:tav tm="100000">
                                          <p:val>
                                            <p:strVal val="#ppt_h"/>
                                          </p:val>
                                        </p:tav>
                                      </p:tavLst>
                                    </p:anim>
                                    <p:animEffect transition="in" filter="fade">
                                      <p:cBhvr>
                                        <p:cTn id="33" dur="400"/>
                                        <p:tgtEl>
                                          <p:spTgt spid="28"/>
                                        </p:tgtEl>
                                      </p:cBhvr>
                                    </p:animEffect>
                                  </p:childTnLst>
                                </p:cTn>
                              </p:par>
                              <p:par>
                                <p:cTn id="34" presetID="53" presetClass="entr" presetSubtype="16" fill="hold" grpId="0" nodeType="withEffect">
                                  <p:stCondLst>
                                    <p:cond delay="2500"/>
                                  </p:stCondLst>
                                  <p:childTnLst>
                                    <p:set>
                                      <p:cBhvr>
                                        <p:cTn id="35" dur="1" fill="hold">
                                          <p:stCondLst>
                                            <p:cond delay="0"/>
                                          </p:stCondLst>
                                        </p:cTn>
                                        <p:tgtEl>
                                          <p:spTgt spid="29"/>
                                        </p:tgtEl>
                                        <p:attrNameLst>
                                          <p:attrName>style.visibility</p:attrName>
                                        </p:attrNameLst>
                                      </p:cBhvr>
                                      <p:to>
                                        <p:strVal val="visible"/>
                                      </p:to>
                                    </p:set>
                                    <p:anim calcmode="lin" valueType="num">
                                      <p:cBhvr>
                                        <p:cTn id="36" dur="400" fill="hold"/>
                                        <p:tgtEl>
                                          <p:spTgt spid="29"/>
                                        </p:tgtEl>
                                        <p:attrNameLst>
                                          <p:attrName>ppt_w</p:attrName>
                                        </p:attrNameLst>
                                      </p:cBhvr>
                                      <p:tavLst>
                                        <p:tav tm="0">
                                          <p:val>
                                            <p:fltVal val="0"/>
                                          </p:val>
                                        </p:tav>
                                        <p:tav tm="100000">
                                          <p:val>
                                            <p:strVal val="#ppt_w"/>
                                          </p:val>
                                        </p:tav>
                                      </p:tavLst>
                                    </p:anim>
                                    <p:anim calcmode="lin" valueType="num">
                                      <p:cBhvr>
                                        <p:cTn id="37" dur="400" fill="hold"/>
                                        <p:tgtEl>
                                          <p:spTgt spid="29"/>
                                        </p:tgtEl>
                                        <p:attrNameLst>
                                          <p:attrName>ppt_h</p:attrName>
                                        </p:attrNameLst>
                                      </p:cBhvr>
                                      <p:tavLst>
                                        <p:tav tm="0">
                                          <p:val>
                                            <p:fltVal val="0"/>
                                          </p:val>
                                        </p:tav>
                                        <p:tav tm="100000">
                                          <p:val>
                                            <p:strVal val="#ppt_h"/>
                                          </p:val>
                                        </p:tav>
                                      </p:tavLst>
                                    </p:anim>
                                    <p:animEffect transition="in" filter="fade">
                                      <p:cBhvr>
                                        <p:cTn id="38" dur="400"/>
                                        <p:tgtEl>
                                          <p:spTgt spid="29"/>
                                        </p:tgtEl>
                                      </p:cBhvr>
                                    </p:animEffect>
                                  </p:childTnLst>
                                </p:cTn>
                              </p:par>
                              <p:par>
                                <p:cTn id="39" presetID="53" presetClass="entr" presetSubtype="16" fill="hold" grpId="0" nodeType="withEffect">
                                  <p:stCondLst>
                                    <p:cond delay="3000"/>
                                  </p:stCondLst>
                                  <p:childTnLst>
                                    <p:set>
                                      <p:cBhvr>
                                        <p:cTn id="40" dur="1" fill="hold">
                                          <p:stCondLst>
                                            <p:cond delay="0"/>
                                          </p:stCondLst>
                                        </p:cTn>
                                        <p:tgtEl>
                                          <p:spTgt spid="30"/>
                                        </p:tgtEl>
                                        <p:attrNameLst>
                                          <p:attrName>style.visibility</p:attrName>
                                        </p:attrNameLst>
                                      </p:cBhvr>
                                      <p:to>
                                        <p:strVal val="visible"/>
                                      </p:to>
                                    </p:set>
                                    <p:anim calcmode="lin" valueType="num">
                                      <p:cBhvr>
                                        <p:cTn id="41" dur="400" fill="hold"/>
                                        <p:tgtEl>
                                          <p:spTgt spid="30"/>
                                        </p:tgtEl>
                                        <p:attrNameLst>
                                          <p:attrName>ppt_w</p:attrName>
                                        </p:attrNameLst>
                                      </p:cBhvr>
                                      <p:tavLst>
                                        <p:tav tm="0">
                                          <p:val>
                                            <p:fltVal val="0"/>
                                          </p:val>
                                        </p:tav>
                                        <p:tav tm="100000">
                                          <p:val>
                                            <p:strVal val="#ppt_w"/>
                                          </p:val>
                                        </p:tav>
                                      </p:tavLst>
                                    </p:anim>
                                    <p:anim calcmode="lin" valueType="num">
                                      <p:cBhvr>
                                        <p:cTn id="42" dur="400" fill="hold"/>
                                        <p:tgtEl>
                                          <p:spTgt spid="30"/>
                                        </p:tgtEl>
                                        <p:attrNameLst>
                                          <p:attrName>ppt_h</p:attrName>
                                        </p:attrNameLst>
                                      </p:cBhvr>
                                      <p:tavLst>
                                        <p:tav tm="0">
                                          <p:val>
                                            <p:fltVal val="0"/>
                                          </p:val>
                                        </p:tav>
                                        <p:tav tm="100000">
                                          <p:val>
                                            <p:strVal val="#ppt_h"/>
                                          </p:val>
                                        </p:tav>
                                      </p:tavLst>
                                    </p:anim>
                                    <p:animEffect transition="in" filter="fade">
                                      <p:cBhvr>
                                        <p:cTn id="43" dur="400"/>
                                        <p:tgtEl>
                                          <p:spTgt spid="30"/>
                                        </p:tgtEl>
                                      </p:cBhvr>
                                    </p:animEffect>
                                  </p:childTnLst>
                                </p:cTn>
                              </p:par>
                              <p:par>
                                <p:cTn id="44" presetID="2" presetClass="entr" presetSubtype="2" fill="hold" nodeType="withEffect">
                                  <p:stCondLst>
                                    <p:cond delay="375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500" fill="hold"/>
                                        <p:tgtEl>
                                          <p:spTgt spid="37"/>
                                        </p:tgtEl>
                                        <p:attrNameLst>
                                          <p:attrName>ppt_x</p:attrName>
                                        </p:attrNameLst>
                                      </p:cBhvr>
                                      <p:tavLst>
                                        <p:tav tm="0">
                                          <p:val>
                                            <p:strVal val="1+#ppt_w/2"/>
                                          </p:val>
                                        </p:tav>
                                        <p:tav tm="100000">
                                          <p:val>
                                            <p:strVal val="#ppt_x"/>
                                          </p:val>
                                        </p:tav>
                                      </p:tavLst>
                                    </p:anim>
                                    <p:anim calcmode="lin" valueType="num">
                                      <p:cBhvr additive="base">
                                        <p:cTn id="47" dur="500" fill="hold"/>
                                        <p:tgtEl>
                                          <p:spTgt spid="37"/>
                                        </p:tgtEl>
                                        <p:attrNameLst>
                                          <p:attrName>ppt_y</p:attrName>
                                        </p:attrNameLst>
                                      </p:cBhvr>
                                      <p:tavLst>
                                        <p:tav tm="0">
                                          <p:val>
                                            <p:strVal val="#ppt_y"/>
                                          </p:val>
                                        </p:tav>
                                        <p:tav tm="100000">
                                          <p:val>
                                            <p:strVal val="#ppt_y"/>
                                          </p:val>
                                        </p:tav>
                                      </p:tavLst>
                                    </p:anim>
                                  </p:childTnLst>
                                </p:cTn>
                              </p:par>
                            </p:childTnLst>
                          </p:cTn>
                        </p:par>
                        <p:par>
                          <p:cTn id="48" fill="hold">
                            <p:stCondLst>
                              <p:cond delay="4900"/>
                            </p:stCondLst>
                            <p:childTnLst>
                              <p:par>
                                <p:cTn id="49" presetID="22" presetClass="entr" presetSubtype="8"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wipe(left)">
                                      <p:cBhvr>
                                        <p:cTn id="51" dur="500"/>
                                        <p:tgtEl>
                                          <p:spTgt spid="4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left)">
                                      <p:cBhvr>
                                        <p:cTn id="54" dur="500"/>
                                        <p:tgtEl>
                                          <p:spTgt spid="46"/>
                                        </p:tgtEl>
                                      </p:cBhvr>
                                    </p:animEffect>
                                  </p:childTnLst>
                                </p:cTn>
                              </p:par>
                            </p:childTnLst>
                          </p:cTn>
                        </p:par>
                        <p:par>
                          <p:cTn id="55" fill="hold">
                            <p:stCondLst>
                              <p:cond delay="5400"/>
                            </p:stCondLst>
                            <p:childTnLst>
                              <p:par>
                                <p:cTn id="56" presetID="2" presetClass="entr" presetSubtype="2" fill="hold" nodeType="afterEffect">
                                  <p:stCondLst>
                                    <p:cond delay="25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500" fill="hold"/>
                                        <p:tgtEl>
                                          <p:spTgt spid="18"/>
                                        </p:tgtEl>
                                        <p:attrNameLst>
                                          <p:attrName>ppt_x</p:attrName>
                                        </p:attrNameLst>
                                      </p:cBhvr>
                                      <p:tavLst>
                                        <p:tav tm="0">
                                          <p:val>
                                            <p:strVal val="1+#ppt_w/2"/>
                                          </p:val>
                                        </p:tav>
                                        <p:tav tm="100000">
                                          <p:val>
                                            <p:strVal val="#ppt_x"/>
                                          </p:val>
                                        </p:tav>
                                      </p:tavLst>
                                    </p:anim>
                                    <p:anim calcmode="lin" valueType="num">
                                      <p:cBhvr additive="base">
                                        <p:cTn id="59" dur="500" fill="hold"/>
                                        <p:tgtEl>
                                          <p:spTgt spid="18"/>
                                        </p:tgtEl>
                                        <p:attrNameLst>
                                          <p:attrName>ppt_y</p:attrName>
                                        </p:attrNameLst>
                                      </p:cBhvr>
                                      <p:tavLst>
                                        <p:tav tm="0">
                                          <p:val>
                                            <p:strVal val="#ppt_y"/>
                                          </p:val>
                                        </p:tav>
                                        <p:tav tm="100000">
                                          <p:val>
                                            <p:strVal val="#ppt_y"/>
                                          </p:val>
                                        </p:tav>
                                      </p:tavLst>
                                    </p:anim>
                                  </p:childTnLst>
                                </p:cTn>
                              </p:par>
                            </p:childTnLst>
                          </p:cTn>
                        </p:par>
                        <p:par>
                          <p:cTn id="60" fill="hold">
                            <p:stCondLst>
                              <p:cond delay="6150"/>
                            </p:stCondLst>
                            <p:childTnLst>
                              <p:par>
                                <p:cTn id="61" presetID="22" presetClass="entr" presetSubtype="8" fill="hold" grpId="0" nodeType="afterEffect">
                                  <p:stCondLst>
                                    <p:cond delay="0"/>
                                  </p:stCondLst>
                                  <p:childTnLst>
                                    <p:set>
                                      <p:cBhvr>
                                        <p:cTn id="62" dur="1" fill="hold">
                                          <p:stCondLst>
                                            <p:cond delay="0"/>
                                          </p:stCondLst>
                                        </p:cTn>
                                        <p:tgtEl>
                                          <p:spTgt spid="49"/>
                                        </p:tgtEl>
                                        <p:attrNameLst>
                                          <p:attrName>style.visibility</p:attrName>
                                        </p:attrNameLst>
                                      </p:cBhvr>
                                      <p:to>
                                        <p:strVal val="visible"/>
                                      </p:to>
                                    </p:set>
                                    <p:animEffect transition="in" filter="wipe(left)">
                                      <p:cBhvr>
                                        <p:cTn id="63" dur="500"/>
                                        <p:tgtEl>
                                          <p:spTgt spid="49"/>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50"/>
                                        </p:tgtEl>
                                        <p:attrNameLst>
                                          <p:attrName>style.visibility</p:attrName>
                                        </p:attrNameLst>
                                      </p:cBhvr>
                                      <p:to>
                                        <p:strVal val="visible"/>
                                      </p:to>
                                    </p:set>
                                    <p:animEffect transition="in" filter="wipe(left)">
                                      <p:cBhvr>
                                        <p:cTn id="66" dur="500"/>
                                        <p:tgtEl>
                                          <p:spTgt spid="50"/>
                                        </p:tgtEl>
                                      </p:cBhvr>
                                    </p:animEffect>
                                  </p:childTnLst>
                                </p:cTn>
                              </p:par>
                            </p:childTnLst>
                          </p:cTn>
                        </p:par>
                        <p:par>
                          <p:cTn id="67" fill="hold">
                            <p:stCondLst>
                              <p:cond delay="6650"/>
                            </p:stCondLst>
                            <p:childTnLst>
                              <p:par>
                                <p:cTn id="68" presetID="2" presetClass="entr" presetSubtype="2" fill="hold" nodeType="afterEffect">
                                  <p:stCondLst>
                                    <p:cond delay="250"/>
                                  </p:stCondLst>
                                  <p:childTnLst>
                                    <p:set>
                                      <p:cBhvr>
                                        <p:cTn id="69" dur="1" fill="hold">
                                          <p:stCondLst>
                                            <p:cond delay="0"/>
                                          </p:stCondLst>
                                        </p:cTn>
                                        <p:tgtEl>
                                          <p:spTgt spid="22"/>
                                        </p:tgtEl>
                                        <p:attrNameLst>
                                          <p:attrName>style.visibility</p:attrName>
                                        </p:attrNameLst>
                                      </p:cBhvr>
                                      <p:to>
                                        <p:strVal val="visible"/>
                                      </p:to>
                                    </p:set>
                                    <p:anim calcmode="lin" valueType="num">
                                      <p:cBhvr additive="base">
                                        <p:cTn id="70" dur="500" fill="hold"/>
                                        <p:tgtEl>
                                          <p:spTgt spid="22"/>
                                        </p:tgtEl>
                                        <p:attrNameLst>
                                          <p:attrName>ppt_x</p:attrName>
                                        </p:attrNameLst>
                                      </p:cBhvr>
                                      <p:tavLst>
                                        <p:tav tm="0">
                                          <p:val>
                                            <p:strVal val="1+#ppt_w/2"/>
                                          </p:val>
                                        </p:tav>
                                        <p:tav tm="100000">
                                          <p:val>
                                            <p:strVal val="#ppt_x"/>
                                          </p:val>
                                        </p:tav>
                                      </p:tavLst>
                                    </p:anim>
                                    <p:anim calcmode="lin" valueType="num">
                                      <p:cBhvr additive="base">
                                        <p:cTn id="71" dur="500" fill="hold"/>
                                        <p:tgtEl>
                                          <p:spTgt spid="22"/>
                                        </p:tgtEl>
                                        <p:attrNameLst>
                                          <p:attrName>ppt_y</p:attrName>
                                        </p:attrNameLst>
                                      </p:cBhvr>
                                      <p:tavLst>
                                        <p:tav tm="0">
                                          <p:val>
                                            <p:strVal val="#ppt_y"/>
                                          </p:val>
                                        </p:tav>
                                        <p:tav tm="100000">
                                          <p:val>
                                            <p:strVal val="#ppt_y"/>
                                          </p:val>
                                        </p:tav>
                                      </p:tavLst>
                                    </p:anim>
                                  </p:childTnLst>
                                </p:cTn>
                              </p:par>
                            </p:childTnLst>
                          </p:cTn>
                        </p:par>
                        <p:par>
                          <p:cTn id="72" fill="hold">
                            <p:stCondLst>
                              <p:cond delay="7400"/>
                            </p:stCondLst>
                            <p:childTnLst>
                              <p:par>
                                <p:cTn id="73" presetID="22" presetClass="entr" presetSubtype="8" fill="hold" grpId="0" nodeType="after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wipe(left)">
                                      <p:cBhvr>
                                        <p:cTn id="75" dur="500"/>
                                        <p:tgtEl>
                                          <p:spTgt spid="5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2"/>
                                        </p:tgtEl>
                                        <p:attrNameLst>
                                          <p:attrName>style.visibility</p:attrName>
                                        </p:attrNameLst>
                                      </p:cBhvr>
                                      <p:to>
                                        <p:strVal val="visible"/>
                                      </p:to>
                                    </p:set>
                                    <p:animEffect transition="in" filter="wipe(left)">
                                      <p:cBhvr>
                                        <p:cTn id="78" dur="500"/>
                                        <p:tgtEl>
                                          <p:spTgt spid="52"/>
                                        </p:tgtEl>
                                      </p:cBhvr>
                                    </p:animEffect>
                                  </p:childTnLst>
                                </p:cTn>
                              </p:par>
                            </p:childTnLst>
                          </p:cTn>
                        </p:par>
                        <p:par>
                          <p:cTn id="79" fill="hold">
                            <p:stCondLst>
                              <p:cond delay="7900"/>
                            </p:stCondLst>
                            <p:childTnLst>
                              <p:par>
                                <p:cTn id="80" presetID="2" presetClass="entr" presetSubtype="2" fill="hold" nodeType="afterEffect">
                                  <p:stCondLst>
                                    <p:cond delay="250"/>
                                  </p:stCondLst>
                                  <p:childTnLst>
                                    <p:set>
                                      <p:cBhvr>
                                        <p:cTn id="81" dur="1" fill="hold">
                                          <p:stCondLst>
                                            <p:cond delay="0"/>
                                          </p:stCondLst>
                                        </p:cTn>
                                        <p:tgtEl>
                                          <p:spTgt spid="14"/>
                                        </p:tgtEl>
                                        <p:attrNameLst>
                                          <p:attrName>style.visibility</p:attrName>
                                        </p:attrNameLst>
                                      </p:cBhvr>
                                      <p:to>
                                        <p:strVal val="visible"/>
                                      </p:to>
                                    </p:set>
                                    <p:anim calcmode="lin" valueType="num">
                                      <p:cBhvr additive="base">
                                        <p:cTn id="82" dur="500" fill="hold"/>
                                        <p:tgtEl>
                                          <p:spTgt spid="14"/>
                                        </p:tgtEl>
                                        <p:attrNameLst>
                                          <p:attrName>ppt_x</p:attrName>
                                        </p:attrNameLst>
                                      </p:cBhvr>
                                      <p:tavLst>
                                        <p:tav tm="0">
                                          <p:val>
                                            <p:strVal val="1+#ppt_w/2"/>
                                          </p:val>
                                        </p:tav>
                                        <p:tav tm="100000">
                                          <p:val>
                                            <p:strVal val="#ppt_x"/>
                                          </p:val>
                                        </p:tav>
                                      </p:tavLst>
                                    </p:anim>
                                    <p:anim calcmode="lin" valueType="num">
                                      <p:cBhvr additive="base">
                                        <p:cTn id="83" dur="500" fill="hold"/>
                                        <p:tgtEl>
                                          <p:spTgt spid="14"/>
                                        </p:tgtEl>
                                        <p:attrNameLst>
                                          <p:attrName>ppt_y</p:attrName>
                                        </p:attrNameLst>
                                      </p:cBhvr>
                                      <p:tavLst>
                                        <p:tav tm="0">
                                          <p:val>
                                            <p:strVal val="#ppt_y"/>
                                          </p:val>
                                        </p:tav>
                                        <p:tav tm="100000">
                                          <p:val>
                                            <p:strVal val="#ppt_y"/>
                                          </p:val>
                                        </p:tav>
                                      </p:tavLst>
                                    </p:anim>
                                  </p:childTnLst>
                                </p:cTn>
                              </p:par>
                            </p:childTnLst>
                          </p:cTn>
                        </p:par>
                        <p:par>
                          <p:cTn id="84" fill="hold">
                            <p:stCondLst>
                              <p:cond delay="8650"/>
                            </p:stCondLst>
                            <p:childTnLst>
                              <p:par>
                                <p:cTn id="85" presetID="22" presetClass="entr" presetSubtype="8" fill="hold" grpId="0" nodeType="afterEffect">
                                  <p:stCondLst>
                                    <p:cond delay="0"/>
                                  </p:stCondLst>
                                  <p:childTnLst>
                                    <p:set>
                                      <p:cBhvr>
                                        <p:cTn id="86" dur="1" fill="hold">
                                          <p:stCondLst>
                                            <p:cond delay="0"/>
                                          </p:stCondLst>
                                        </p:cTn>
                                        <p:tgtEl>
                                          <p:spTgt spid="47"/>
                                        </p:tgtEl>
                                        <p:attrNameLst>
                                          <p:attrName>style.visibility</p:attrName>
                                        </p:attrNameLst>
                                      </p:cBhvr>
                                      <p:to>
                                        <p:strVal val="visible"/>
                                      </p:to>
                                    </p:set>
                                    <p:animEffect transition="in" filter="wipe(left)">
                                      <p:cBhvr>
                                        <p:cTn id="87" dur="500"/>
                                        <p:tgtEl>
                                          <p:spTgt spid="47"/>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wipe(left)">
                                      <p:cBhvr>
                                        <p:cTn id="90"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43" grpId="0"/>
      <p:bldP spid="44" grpId="0"/>
      <p:bldP spid="45" grpId="0"/>
      <p:bldP spid="46" grpId="0"/>
      <p:bldP spid="47" grpId="0"/>
      <p:bldP spid="48" grpId="0"/>
      <p:bldP spid="49" grpId="0"/>
      <p:bldP spid="50" grpId="0"/>
      <p:bldP spid="51" grpId="0"/>
      <p:bldP spid="5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60"/>
          <p:cNvSpPr>
            <a:spLocks noEditPoints="1"/>
          </p:cNvSpPr>
          <p:nvPr/>
        </p:nvSpPr>
        <p:spPr bwMode="auto">
          <a:xfrm rot="898892">
            <a:off x="1030799" y="4233758"/>
            <a:ext cx="1826997" cy="1860318"/>
          </a:xfrm>
          <a:custGeom>
            <a:avLst/>
            <a:gdLst>
              <a:gd name="T0" fmla="*/ 135 w 672"/>
              <a:gd name="T1" fmla="*/ 480 h 684"/>
              <a:gd name="T2" fmla="*/ 153 w 672"/>
              <a:gd name="T3" fmla="*/ 484 h 684"/>
              <a:gd name="T4" fmla="*/ 222 w 672"/>
              <a:gd name="T5" fmla="*/ 369 h 684"/>
              <a:gd name="T6" fmla="*/ 195 w 672"/>
              <a:gd name="T7" fmla="*/ 345 h 684"/>
              <a:gd name="T8" fmla="*/ 178 w 672"/>
              <a:gd name="T9" fmla="*/ 318 h 684"/>
              <a:gd name="T10" fmla="*/ 165 w 672"/>
              <a:gd name="T11" fmla="*/ 281 h 684"/>
              <a:gd name="T12" fmla="*/ 176 w 672"/>
              <a:gd name="T13" fmla="*/ 218 h 684"/>
              <a:gd name="T14" fmla="*/ 214 w 672"/>
              <a:gd name="T15" fmla="*/ 190 h 684"/>
              <a:gd name="T16" fmla="*/ 206 w 672"/>
              <a:gd name="T17" fmla="*/ 334 h 684"/>
              <a:gd name="T18" fmla="*/ 270 w 672"/>
              <a:gd name="T19" fmla="*/ 354 h 684"/>
              <a:gd name="T20" fmla="*/ 293 w 672"/>
              <a:gd name="T21" fmla="*/ 388 h 684"/>
              <a:gd name="T22" fmla="*/ 313 w 672"/>
              <a:gd name="T23" fmla="*/ 440 h 684"/>
              <a:gd name="T24" fmla="*/ 270 w 672"/>
              <a:gd name="T25" fmla="*/ 537 h 684"/>
              <a:gd name="T26" fmla="*/ 229 w 672"/>
              <a:gd name="T27" fmla="*/ 590 h 684"/>
              <a:gd name="T28" fmla="*/ 231 w 672"/>
              <a:gd name="T29" fmla="*/ 634 h 684"/>
              <a:gd name="T30" fmla="*/ 300 w 672"/>
              <a:gd name="T31" fmla="*/ 671 h 684"/>
              <a:gd name="T32" fmla="*/ 279 w 672"/>
              <a:gd name="T33" fmla="*/ 637 h 684"/>
              <a:gd name="T34" fmla="*/ 275 w 672"/>
              <a:gd name="T35" fmla="*/ 617 h 684"/>
              <a:gd name="T36" fmla="*/ 310 w 672"/>
              <a:gd name="T37" fmla="*/ 606 h 684"/>
              <a:gd name="T38" fmla="*/ 332 w 672"/>
              <a:gd name="T39" fmla="*/ 529 h 684"/>
              <a:gd name="T40" fmla="*/ 376 w 672"/>
              <a:gd name="T41" fmla="*/ 400 h 684"/>
              <a:gd name="T42" fmla="*/ 424 w 672"/>
              <a:gd name="T43" fmla="*/ 326 h 684"/>
              <a:gd name="T44" fmla="*/ 490 w 672"/>
              <a:gd name="T45" fmla="*/ 346 h 684"/>
              <a:gd name="T46" fmla="*/ 531 w 672"/>
              <a:gd name="T47" fmla="*/ 390 h 684"/>
              <a:gd name="T48" fmla="*/ 563 w 672"/>
              <a:gd name="T49" fmla="*/ 422 h 684"/>
              <a:gd name="T50" fmla="*/ 578 w 672"/>
              <a:gd name="T51" fmla="*/ 455 h 684"/>
              <a:gd name="T52" fmla="*/ 624 w 672"/>
              <a:gd name="T53" fmla="*/ 444 h 684"/>
              <a:gd name="T54" fmla="*/ 643 w 672"/>
              <a:gd name="T55" fmla="*/ 403 h 684"/>
              <a:gd name="T56" fmla="*/ 604 w 672"/>
              <a:gd name="T57" fmla="*/ 405 h 684"/>
              <a:gd name="T58" fmla="*/ 586 w 672"/>
              <a:gd name="T59" fmla="*/ 399 h 684"/>
              <a:gd name="T60" fmla="*/ 565 w 672"/>
              <a:gd name="T61" fmla="*/ 379 h 684"/>
              <a:gd name="T62" fmla="*/ 527 w 672"/>
              <a:gd name="T63" fmla="*/ 321 h 684"/>
              <a:gd name="T64" fmla="*/ 493 w 672"/>
              <a:gd name="T65" fmla="*/ 271 h 684"/>
              <a:gd name="T66" fmla="*/ 420 w 672"/>
              <a:gd name="T67" fmla="*/ 265 h 684"/>
              <a:gd name="T68" fmla="*/ 397 w 672"/>
              <a:gd name="T69" fmla="*/ 225 h 684"/>
              <a:gd name="T70" fmla="*/ 443 w 672"/>
              <a:gd name="T71" fmla="*/ 187 h 684"/>
              <a:gd name="T72" fmla="*/ 483 w 672"/>
              <a:gd name="T73" fmla="*/ 138 h 684"/>
              <a:gd name="T74" fmla="*/ 479 w 672"/>
              <a:gd name="T75" fmla="*/ 126 h 684"/>
              <a:gd name="T76" fmla="*/ 466 w 672"/>
              <a:gd name="T77" fmla="*/ 129 h 684"/>
              <a:gd name="T78" fmla="*/ 456 w 672"/>
              <a:gd name="T79" fmla="*/ 134 h 684"/>
              <a:gd name="T80" fmla="*/ 448 w 672"/>
              <a:gd name="T81" fmla="*/ 130 h 684"/>
              <a:gd name="T82" fmla="*/ 424 w 672"/>
              <a:gd name="T83" fmla="*/ 129 h 684"/>
              <a:gd name="T84" fmla="*/ 413 w 672"/>
              <a:gd name="T85" fmla="*/ 175 h 684"/>
              <a:gd name="T86" fmla="*/ 370 w 672"/>
              <a:gd name="T87" fmla="*/ 195 h 684"/>
              <a:gd name="T88" fmla="*/ 333 w 672"/>
              <a:gd name="T89" fmla="*/ 134 h 684"/>
              <a:gd name="T90" fmla="*/ 306 w 672"/>
              <a:gd name="T91" fmla="*/ 95 h 684"/>
              <a:gd name="T92" fmla="*/ 321 w 672"/>
              <a:gd name="T93" fmla="*/ 66 h 684"/>
              <a:gd name="T94" fmla="*/ 314 w 672"/>
              <a:gd name="T95" fmla="*/ 31 h 684"/>
              <a:gd name="T96" fmla="*/ 303 w 672"/>
              <a:gd name="T97" fmla="*/ 6 h 684"/>
              <a:gd name="T98" fmla="*/ 243 w 672"/>
              <a:gd name="T99" fmla="*/ 17 h 684"/>
              <a:gd name="T100" fmla="*/ 240 w 672"/>
              <a:gd name="T101" fmla="*/ 61 h 684"/>
              <a:gd name="T102" fmla="*/ 254 w 672"/>
              <a:gd name="T103" fmla="*/ 79 h 684"/>
              <a:gd name="T104" fmla="*/ 205 w 672"/>
              <a:gd name="T105" fmla="*/ 106 h 684"/>
              <a:gd name="T106" fmla="*/ 175 w 672"/>
              <a:gd name="T107" fmla="*/ 135 h 684"/>
              <a:gd name="T108" fmla="*/ 125 w 672"/>
              <a:gd name="T109" fmla="*/ 237 h 684"/>
              <a:gd name="T110" fmla="*/ 135 w 672"/>
              <a:gd name="T111" fmla="*/ 282 h 684"/>
              <a:gd name="T112" fmla="*/ 101 w 672"/>
              <a:gd name="T113" fmla="*/ 287 h 684"/>
              <a:gd name="T114" fmla="*/ 66 w 672"/>
              <a:gd name="T115" fmla="*/ 274 h 684"/>
              <a:gd name="T116" fmla="*/ 132 w 672"/>
              <a:gd name="T117" fmla="*/ 307 h 684"/>
              <a:gd name="T118" fmla="*/ 146 w 672"/>
              <a:gd name="T119" fmla="*/ 309 h 684"/>
              <a:gd name="T120" fmla="*/ 164 w 672"/>
              <a:gd name="T121" fmla="*/ 319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72" h="684">
                <a:moveTo>
                  <a:pt x="4" y="397"/>
                </a:moveTo>
                <a:cubicBezTo>
                  <a:pt x="5" y="397"/>
                  <a:pt x="6" y="397"/>
                  <a:pt x="7" y="398"/>
                </a:cubicBezTo>
                <a:cubicBezTo>
                  <a:pt x="8" y="398"/>
                  <a:pt x="9" y="399"/>
                  <a:pt x="9" y="399"/>
                </a:cubicBezTo>
                <a:cubicBezTo>
                  <a:pt x="9" y="399"/>
                  <a:pt x="9" y="399"/>
                  <a:pt x="9" y="401"/>
                </a:cubicBezTo>
                <a:cubicBezTo>
                  <a:pt x="9" y="402"/>
                  <a:pt x="10" y="403"/>
                  <a:pt x="12" y="403"/>
                </a:cubicBezTo>
                <a:cubicBezTo>
                  <a:pt x="13" y="404"/>
                  <a:pt x="15" y="403"/>
                  <a:pt x="15" y="403"/>
                </a:cubicBezTo>
                <a:cubicBezTo>
                  <a:pt x="15" y="403"/>
                  <a:pt x="48" y="424"/>
                  <a:pt x="55" y="429"/>
                </a:cubicBezTo>
                <a:cubicBezTo>
                  <a:pt x="63" y="433"/>
                  <a:pt x="80" y="444"/>
                  <a:pt x="88" y="450"/>
                </a:cubicBezTo>
                <a:cubicBezTo>
                  <a:pt x="97" y="455"/>
                  <a:pt x="108" y="462"/>
                  <a:pt x="114" y="466"/>
                </a:cubicBezTo>
                <a:cubicBezTo>
                  <a:pt x="120" y="470"/>
                  <a:pt x="126" y="474"/>
                  <a:pt x="129" y="476"/>
                </a:cubicBezTo>
                <a:cubicBezTo>
                  <a:pt x="133" y="478"/>
                  <a:pt x="135" y="479"/>
                  <a:pt x="135" y="479"/>
                </a:cubicBezTo>
                <a:cubicBezTo>
                  <a:pt x="135" y="479"/>
                  <a:pt x="135" y="480"/>
                  <a:pt x="135" y="480"/>
                </a:cubicBezTo>
                <a:cubicBezTo>
                  <a:pt x="135" y="480"/>
                  <a:pt x="134" y="481"/>
                  <a:pt x="135" y="482"/>
                </a:cubicBezTo>
                <a:cubicBezTo>
                  <a:pt x="136" y="483"/>
                  <a:pt x="136" y="483"/>
                  <a:pt x="138" y="483"/>
                </a:cubicBezTo>
                <a:cubicBezTo>
                  <a:pt x="139" y="484"/>
                  <a:pt x="140" y="483"/>
                  <a:pt x="140" y="483"/>
                </a:cubicBezTo>
                <a:cubicBezTo>
                  <a:pt x="140" y="483"/>
                  <a:pt x="141" y="483"/>
                  <a:pt x="141" y="484"/>
                </a:cubicBezTo>
                <a:cubicBezTo>
                  <a:pt x="141" y="484"/>
                  <a:pt x="142" y="484"/>
                  <a:pt x="142" y="485"/>
                </a:cubicBezTo>
                <a:cubicBezTo>
                  <a:pt x="143" y="486"/>
                  <a:pt x="144" y="486"/>
                  <a:pt x="144" y="487"/>
                </a:cubicBezTo>
                <a:cubicBezTo>
                  <a:pt x="145" y="488"/>
                  <a:pt x="146" y="488"/>
                  <a:pt x="146" y="488"/>
                </a:cubicBezTo>
                <a:cubicBezTo>
                  <a:pt x="147" y="488"/>
                  <a:pt x="148" y="487"/>
                  <a:pt x="148" y="487"/>
                </a:cubicBezTo>
                <a:cubicBezTo>
                  <a:pt x="148" y="487"/>
                  <a:pt x="149" y="487"/>
                  <a:pt x="149" y="486"/>
                </a:cubicBezTo>
                <a:cubicBezTo>
                  <a:pt x="150" y="485"/>
                  <a:pt x="150" y="485"/>
                  <a:pt x="150" y="485"/>
                </a:cubicBezTo>
                <a:cubicBezTo>
                  <a:pt x="150" y="485"/>
                  <a:pt x="151" y="485"/>
                  <a:pt x="151" y="485"/>
                </a:cubicBezTo>
                <a:cubicBezTo>
                  <a:pt x="151" y="485"/>
                  <a:pt x="153" y="484"/>
                  <a:pt x="153" y="484"/>
                </a:cubicBezTo>
                <a:cubicBezTo>
                  <a:pt x="153" y="484"/>
                  <a:pt x="153" y="484"/>
                  <a:pt x="154" y="485"/>
                </a:cubicBezTo>
                <a:cubicBezTo>
                  <a:pt x="154" y="485"/>
                  <a:pt x="156" y="484"/>
                  <a:pt x="156" y="484"/>
                </a:cubicBezTo>
                <a:cubicBezTo>
                  <a:pt x="156" y="484"/>
                  <a:pt x="157" y="484"/>
                  <a:pt x="157" y="484"/>
                </a:cubicBezTo>
                <a:cubicBezTo>
                  <a:pt x="158" y="483"/>
                  <a:pt x="158" y="482"/>
                  <a:pt x="158" y="482"/>
                </a:cubicBezTo>
                <a:cubicBezTo>
                  <a:pt x="159" y="481"/>
                  <a:pt x="159" y="480"/>
                  <a:pt x="160" y="479"/>
                </a:cubicBezTo>
                <a:cubicBezTo>
                  <a:pt x="160" y="478"/>
                  <a:pt x="160" y="478"/>
                  <a:pt x="160" y="478"/>
                </a:cubicBezTo>
                <a:cubicBezTo>
                  <a:pt x="160" y="478"/>
                  <a:pt x="168" y="463"/>
                  <a:pt x="171" y="458"/>
                </a:cubicBezTo>
                <a:cubicBezTo>
                  <a:pt x="175" y="452"/>
                  <a:pt x="185" y="433"/>
                  <a:pt x="190" y="424"/>
                </a:cubicBezTo>
                <a:cubicBezTo>
                  <a:pt x="195" y="415"/>
                  <a:pt x="202" y="403"/>
                  <a:pt x="206" y="396"/>
                </a:cubicBezTo>
                <a:cubicBezTo>
                  <a:pt x="210" y="388"/>
                  <a:pt x="218" y="375"/>
                  <a:pt x="219" y="373"/>
                </a:cubicBezTo>
                <a:cubicBezTo>
                  <a:pt x="219" y="372"/>
                  <a:pt x="220" y="371"/>
                  <a:pt x="220" y="371"/>
                </a:cubicBezTo>
                <a:cubicBezTo>
                  <a:pt x="221" y="370"/>
                  <a:pt x="221" y="370"/>
                  <a:pt x="222" y="369"/>
                </a:cubicBezTo>
                <a:cubicBezTo>
                  <a:pt x="222" y="368"/>
                  <a:pt x="223" y="368"/>
                  <a:pt x="223" y="368"/>
                </a:cubicBezTo>
                <a:cubicBezTo>
                  <a:pt x="224" y="367"/>
                  <a:pt x="225" y="366"/>
                  <a:pt x="224" y="365"/>
                </a:cubicBezTo>
                <a:cubicBezTo>
                  <a:pt x="224" y="363"/>
                  <a:pt x="222" y="363"/>
                  <a:pt x="221" y="363"/>
                </a:cubicBezTo>
                <a:cubicBezTo>
                  <a:pt x="220" y="362"/>
                  <a:pt x="219" y="361"/>
                  <a:pt x="219" y="361"/>
                </a:cubicBezTo>
                <a:cubicBezTo>
                  <a:pt x="218" y="361"/>
                  <a:pt x="218" y="361"/>
                  <a:pt x="217" y="360"/>
                </a:cubicBezTo>
                <a:cubicBezTo>
                  <a:pt x="216" y="359"/>
                  <a:pt x="211" y="356"/>
                  <a:pt x="208" y="355"/>
                </a:cubicBezTo>
                <a:cubicBezTo>
                  <a:pt x="205" y="353"/>
                  <a:pt x="202" y="351"/>
                  <a:pt x="202" y="351"/>
                </a:cubicBezTo>
                <a:cubicBezTo>
                  <a:pt x="202" y="351"/>
                  <a:pt x="202" y="351"/>
                  <a:pt x="202" y="350"/>
                </a:cubicBezTo>
                <a:cubicBezTo>
                  <a:pt x="203" y="349"/>
                  <a:pt x="202" y="349"/>
                  <a:pt x="202" y="349"/>
                </a:cubicBezTo>
                <a:cubicBezTo>
                  <a:pt x="201" y="349"/>
                  <a:pt x="201" y="349"/>
                  <a:pt x="201" y="348"/>
                </a:cubicBezTo>
                <a:cubicBezTo>
                  <a:pt x="201" y="348"/>
                  <a:pt x="199" y="347"/>
                  <a:pt x="197" y="346"/>
                </a:cubicBezTo>
                <a:cubicBezTo>
                  <a:pt x="196" y="345"/>
                  <a:pt x="195" y="345"/>
                  <a:pt x="195" y="345"/>
                </a:cubicBezTo>
                <a:cubicBezTo>
                  <a:pt x="194" y="346"/>
                  <a:pt x="193" y="346"/>
                  <a:pt x="193" y="346"/>
                </a:cubicBezTo>
                <a:cubicBezTo>
                  <a:pt x="193" y="346"/>
                  <a:pt x="172" y="332"/>
                  <a:pt x="170" y="331"/>
                </a:cubicBezTo>
                <a:cubicBezTo>
                  <a:pt x="168" y="330"/>
                  <a:pt x="166" y="328"/>
                  <a:pt x="166" y="328"/>
                </a:cubicBezTo>
                <a:cubicBezTo>
                  <a:pt x="166" y="328"/>
                  <a:pt x="166" y="327"/>
                  <a:pt x="166" y="327"/>
                </a:cubicBezTo>
                <a:cubicBezTo>
                  <a:pt x="167" y="326"/>
                  <a:pt x="166" y="326"/>
                  <a:pt x="166" y="326"/>
                </a:cubicBezTo>
                <a:cubicBezTo>
                  <a:pt x="166" y="326"/>
                  <a:pt x="166" y="325"/>
                  <a:pt x="167" y="325"/>
                </a:cubicBezTo>
                <a:cubicBezTo>
                  <a:pt x="167" y="324"/>
                  <a:pt x="168" y="324"/>
                  <a:pt x="168" y="324"/>
                </a:cubicBezTo>
                <a:cubicBezTo>
                  <a:pt x="169" y="324"/>
                  <a:pt x="169" y="323"/>
                  <a:pt x="171" y="321"/>
                </a:cubicBezTo>
                <a:cubicBezTo>
                  <a:pt x="173" y="318"/>
                  <a:pt x="173" y="317"/>
                  <a:pt x="173" y="317"/>
                </a:cubicBezTo>
                <a:cubicBezTo>
                  <a:pt x="173" y="317"/>
                  <a:pt x="173" y="317"/>
                  <a:pt x="174" y="316"/>
                </a:cubicBezTo>
                <a:cubicBezTo>
                  <a:pt x="174" y="316"/>
                  <a:pt x="174" y="317"/>
                  <a:pt x="176" y="317"/>
                </a:cubicBezTo>
                <a:cubicBezTo>
                  <a:pt x="177" y="318"/>
                  <a:pt x="177" y="318"/>
                  <a:pt x="178" y="318"/>
                </a:cubicBezTo>
                <a:cubicBezTo>
                  <a:pt x="178" y="317"/>
                  <a:pt x="179" y="317"/>
                  <a:pt x="178" y="315"/>
                </a:cubicBezTo>
                <a:cubicBezTo>
                  <a:pt x="178" y="314"/>
                  <a:pt x="177" y="311"/>
                  <a:pt x="177" y="311"/>
                </a:cubicBezTo>
                <a:cubicBezTo>
                  <a:pt x="177" y="311"/>
                  <a:pt x="177" y="311"/>
                  <a:pt x="177" y="310"/>
                </a:cubicBezTo>
                <a:cubicBezTo>
                  <a:pt x="177" y="309"/>
                  <a:pt x="177" y="308"/>
                  <a:pt x="177" y="306"/>
                </a:cubicBezTo>
                <a:cubicBezTo>
                  <a:pt x="178" y="305"/>
                  <a:pt x="177" y="304"/>
                  <a:pt x="177" y="302"/>
                </a:cubicBezTo>
                <a:cubicBezTo>
                  <a:pt x="176" y="301"/>
                  <a:pt x="176" y="300"/>
                  <a:pt x="175" y="298"/>
                </a:cubicBezTo>
                <a:cubicBezTo>
                  <a:pt x="175" y="296"/>
                  <a:pt x="175" y="295"/>
                  <a:pt x="175" y="294"/>
                </a:cubicBezTo>
                <a:cubicBezTo>
                  <a:pt x="175" y="292"/>
                  <a:pt x="174" y="291"/>
                  <a:pt x="173" y="290"/>
                </a:cubicBezTo>
                <a:cubicBezTo>
                  <a:pt x="172" y="289"/>
                  <a:pt x="171" y="287"/>
                  <a:pt x="170" y="287"/>
                </a:cubicBezTo>
                <a:cubicBezTo>
                  <a:pt x="170" y="286"/>
                  <a:pt x="169" y="285"/>
                  <a:pt x="168" y="284"/>
                </a:cubicBezTo>
                <a:cubicBezTo>
                  <a:pt x="168" y="284"/>
                  <a:pt x="168" y="283"/>
                  <a:pt x="167" y="282"/>
                </a:cubicBezTo>
                <a:cubicBezTo>
                  <a:pt x="166" y="282"/>
                  <a:pt x="165" y="281"/>
                  <a:pt x="165" y="281"/>
                </a:cubicBezTo>
                <a:cubicBezTo>
                  <a:pt x="165" y="281"/>
                  <a:pt x="166" y="281"/>
                  <a:pt x="166" y="280"/>
                </a:cubicBezTo>
                <a:cubicBezTo>
                  <a:pt x="167" y="280"/>
                  <a:pt x="167" y="280"/>
                  <a:pt x="167" y="278"/>
                </a:cubicBezTo>
                <a:cubicBezTo>
                  <a:pt x="167" y="276"/>
                  <a:pt x="167" y="275"/>
                  <a:pt x="168" y="271"/>
                </a:cubicBezTo>
                <a:cubicBezTo>
                  <a:pt x="168" y="267"/>
                  <a:pt x="168" y="266"/>
                  <a:pt x="169" y="262"/>
                </a:cubicBezTo>
                <a:cubicBezTo>
                  <a:pt x="169" y="258"/>
                  <a:pt x="169" y="256"/>
                  <a:pt x="170" y="253"/>
                </a:cubicBezTo>
                <a:cubicBezTo>
                  <a:pt x="170" y="250"/>
                  <a:pt x="171" y="248"/>
                  <a:pt x="171" y="245"/>
                </a:cubicBezTo>
                <a:cubicBezTo>
                  <a:pt x="172" y="242"/>
                  <a:pt x="172" y="241"/>
                  <a:pt x="172" y="240"/>
                </a:cubicBezTo>
                <a:cubicBezTo>
                  <a:pt x="172" y="238"/>
                  <a:pt x="172" y="237"/>
                  <a:pt x="172" y="235"/>
                </a:cubicBezTo>
                <a:cubicBezTo>
                  <a:pt x="172" y="234"/>
                  <a:pt x="172" y="233"/>
                  <a:pt x="172" y="231"/>
                </a:cubicBezTo>
                <a:cubicBezTo>
                  <a:pt x="172" y="229"/>
                  <a:pt x="173" y="228"/>
                  <a:pt x="173" y="227"/>
                </a:cubicBezTo>
                <a:cubicBezTo>
                  <a:pt x="174" y="225"/>
                  <a:pt x="174" y="224"/>
                  <a:pt x="175" y="223"/>
                </a:cubicBezTo>
                <a:cubicBezTo>
                  <a:pt x="175" y="222"/>
                  <a:pt x="176" y="221"/>
                  <a:pt x="176" y="218"/>
                </a:cubicBezTo>
                <a:cubicBezTo>
                  <a:pt x="177" y="216"/>
                  <a:pt x="177" y="215"/>
                  <a:pt x="177" y="213"/>
                </a:cubicBezTo>
                <a:cubicBezTo>
                  <a:pt x="178" y="211"/>
                  <a:pt x="177" y="209"/>
                  <a:pt x="177" y="209"/>
                </a:cubicBezTo>
                <a:cubicBezTo>
                  <a:pt x="177" y="209"/>
                  <a:pt x="178" y="209"/>
                  <a:pt x="179" y="208"/>
                </a:cubicBezTo>
                <a:cubicBezTo>
                  <a:pt x="180" y="206"/>
                  <a:pt x="181" y="205"/>
                  <a:pt x="183" y="202"/>
                </a:cubicBezTo>
                <a:cubicBezTo>
                  <a:pt x="185" y="200"/>
                  <a:pt x="186" y="199"/>
                  <a:pt x="187" y="198"/>
                </a:cubicBezTo>
                <a:cubicBezTo>
                  <a:pt x="188" y="197"/>
                  <a:pt x="188" y="196"/>
                  <a:pt x="189" y="195"/>
                </a:cubicBezTo>
                <a:cubicBezTo>
                  <a:pt x="192" y="193"/>
                  <a:pt x="194" y="191"/>
                  <a:pt x="198" y="188"/>
                </a:cubicBezTo>
                <a:cubicBezTo>
                  <a:pt x="202" y="185"/>
                  <a:pt x="205" y="182"/>
                  <a:pt x="207" y="180"/>
                </a:cubicBezTo>
                <a:cubicBezTo>
                  <a:pt x="209" y="178"/>
                  <a:pt x="210" y="178"/>
                  <a:pt x="210" y="178"/>
                </a:cubicBezTo>
                <a:cubicBezTo>
                  <a:pt x="210" y="178"/>
                  <a:pt x="210" y="178"/>
                  <a:pt x="211" y="180"/>
                </a:cubicBezTo>
                <a:cubicBezTo>
                  <a:pt x="211" y="181"/>
                  <a:pt x="212" y="182"/>
                  <a:pt x="212" y="184"/>
                </a:cubicBezTo>
                <a:cubicBezTo>
                  <a:pt x="213" y="185"/>
                  <a:pt x="213" y="187"/>
                  <a:pt x="214" y="190"/>
                </a:cubicBezTo>
                <a:cubicBezTo>
                  <a:pt x="214" y="192"/>
                  <a:pt x="214" y="194"/>
                  <a:pt x="213" y="199"/>
                </a:cubicBezTo>
                <a:cubicBezTo>
                  <a:pt x="213" y="204"/>
                  <a:pt x="212" y="208"/>
                  <a:pt x="211" y="212"/>
                </a:cubicBezTo>
                <a:cubicBezTo>
                  <a:pt x="211" y="217"/>
                  <a:pt x="210" y="221"/>
                  <a:pt x="210" y="222"/>
                </a:cubicBezTo>
                <a:cubicBezTo>
                  <a:pt x="209" y="223"/>
                  <a:pt x="209" y="224"/>
                  <a:pt x="208" y="226"/>
                </a:cubicBezTo>
                <a:cubicBezTo>
                  <a:pt x="206" y="228"/>
                  <a:pt x="205" y="229"/>
                  <a:pt x="204" y="231"/>
                </a:cubicBezTo>
                <a:cubicBezTo>
                  <a:pt x="204" y="233"/>
                  <a:pt x="204" y="235"/>
                  <a:pt x="204" y="242"/>
                </a:cubicBezTo>
                <a:cubicBezTo>
                  <a:pt x="204" y="248"/>
                  <a:pt x="203" y="260"/>
                  <a:pt x="203" y="268"/>
                </a:cubicBezTo>
                <a:cubicBezTo>
                  <a:pt x="203" y="276"/>
                  <a:pt x="203" y="283"/>
                  <a:pt x="202" y="290"/>
                </a:cubicBezTo>
                <a:cubicBezTo>
                  <a:pt x="202" y="297"/>
                  <a:pt x="202" y="304"/>
                  <a:pt x="202" y="309"/>
                </a:cubicBezTo>
                <a:cubicBezTo>
                  <a:pt x="202" y="314"/>
                  <a:pt x="202" y="320"/>
                  <a:pt x="202" y="324"/>
                </a:cubicBezTo>
                <a:cubicBezTo>
                  <a:pt x="202" y="327"/>
                  <a:pt x="202" y="330"/>
                  <a:pt x="202" y="332"/>
                </a:cubicBezTo>
                <a:cubicBezTo>
                  <a:pt x="202" y="333"/>
                  <a:pt x="204" y="333"/>
                  <a:pt x="206" y="334"/>
                </a:cubicBezTo>
                <a:cubicBezTo>
                  <a:pt x="209" y="334"/>
                  <a:pt x="211" y="335"/>
                  <a:pt x="212" y="335"/>
                </a:cubicBezTo>
                <a:cubicBezTo>
                  <a:pt x="213" y="335"/>
                  <a:pt x="213" y="336"/>
                  <a:pt x="213" y="337"/>
                </a:cubicBezTo>
                <a:cubicBezTo>
                  <a:pt x="214" y="337"/>
                  <a:pt x="213" y="338"/>
                  <a:pt x="214" y="340"/>
                </a:cubicBezTo>
                <a:cubicBezTo>
                  <a:pt x="214" y="341"/>
                  <a:pt x="217" y="342"/>
                  <a:pt x="220" y="343"/>
                </a:cubicBezTo>
                <a:cubicBezTo>
                  <a:pt x="222" y="344"/>
                  <a:pt x="224" y="345"/>
                  <a:pt x="225" y="346"/>
                </a:cubicBezTo>
                <a:cubicBezTo>
                  <a:pt x="226" y="346"/>
                  <a:pt x="226" y="346"/>
                  <a:pt x="227" y="348"/>
                </a:cubicBezTo>
                <a:cubicBezTo>
                  <a:pt x="228" y="350"/>
                  <a:pt x="230" y="351"/>
                  <a:pt x="233" y="352"/>
                </a:cubicBezTo>
                <a:cubicBezTo>
                  <a:pt x="236" y="353"/>
                  <a:pt x="238" y="354"/>
                  <a:pt x="241" y="355"/>
                </a:cubicBezTo>
                <a:cubicBezTo>
                  <a:pt x="244" y="356"/>
                  <a:pt x="248" y="357"/>
                  <a:pt x="251" y="358"/>
                </a:cubicBezTo>
                <a:cubicBezTo>
                  <a:pt x="254" y="359"/>
                  <a:pt x="255" y="359"/>
                  <a:pt x="258" y="359"/>
                </a:cubicBezTo>
                <a:cubicBezTo>
                  <a:pt x="260" y="360"/>
                  <a:pt x="262" y="359"/>
                  <a:pt x="265" y="358"/>
                </a:cubicBezTo>
                <a:cubicBezTo>
                  <a:pt x="268" y="356"/>
                  <a:pt x="269" y="355"/>
                  <a:pt x="270" y="354"/>
                </a:cubicBezTo>
                <a:cubicBezTo>
                  <a:pt x="270" y="354"/>
                  <a:pt x="271" y="353"/>
                  <a:pt x="271" y="353"/>
                </a:cubicBezTo>
                <a:cubicBezTo>
                  <a:pt x="271" y="353"/>
                  <a:pt x="271" y="354"/>
                  <a:pt x="273" y="356"/>
                </a:cubicBezTo>
                <a:cubicBezTo>
                  <a:pt x="274" y="357"/>
                  <a:pt x="276" y="358"/>
                  <a:pt x="277" y="359"/>
                </a:cubicBezTo>
                <a:cubicBezTo>
                  <a:pt x="277" y="359"/>
                  <a:pt x="277" y="359"/>
                  <a:pt x="278" y="360"/>
                </a:cubicBezTo>
                <a:cubicBezTo>
                  <a:pt x="278" y="361"/>
                  <a:pt x="279" y="361"/>
                  <a:pt x="280" y="363"/>
                </a:cubicBezTo>
                <a:cubicBezTo>
                  <a:pt x="281" y="365"/>
                  <a:pt x="282" y="364"/>
                  <a:pt x="283" y="365"/>
                </a:cubicBezTo>
                <a:cubicBezTo>
                  <a:pt x="284" y="365"/>
                  <a:pt x="285" y="366"/>
                  <a:pt x="285" y="367"/>
                </a:cubicBezTo>
                <a:cubicBezTo>
                  <a:pt x="286" y="368"/>
                  <a:pt x="284" y="368"/>
                  <a:pt x="284" y="370"/>
                </a:cubicBezTo>
                <a:cubicBezTo>
                  <a:pt x="284" y="373"/>
                  <a:pt x="286" y="375"/>
                  <a:pt x="287" y="376"/>
                </a:cubicBezTo>
                <a:cubicBezTo>
                  <a:pt x="288" y="377"/>
                  <a:pt x="289" y="378"/>
                  <a:pt x="289" y="379"/>
                </a:cubicBezTo>
                <a:cubicBezTo>
                  <a:pt x="289" y="379"/>
                  <a:pt x="289" y="380"/>
                  <a:pt x="290" y="380"/>
                </a:cubicBezTo>
                <a:cubicBezTo>
                  <a:pt x="290" y="382"/>
                  <a:pt x="291" y="384"/>
                  <a:pt x="293" y="388"/>
                </a:cubicBezTo>
                <a:cubicBezTo>
                  <a:pt x="295" y="392"/>
                  <a:pt x="296" y="396"/>
                  <a:pt x="298" y="399"/>
                </a:cubicBezTo>
                <a:cubicBezTo>
                  <a:pt x="299" y="402"/>
                  <a:pt x="300" y="406"/>
                  <a:pt x="302" y="410"/>
                </a:cubicBezTo>
                <a:cubicBezTo>
                  <a:pt x="303" y="411"/>
                  <a:pt x="304" y="413"/>
                  <a:pt x="305" y="414"/>
                </a:cubicBezTo>
                <a:cubicBezTo>
                  <a:pt x="305" y="415"/>
                  <a:pt x="306" y="417"/>
                  <a:pt x="307" y="418"/>
                </a:cubicBezTo>
                <a:cubicBezTo>
                  <a:pt x="308" y="420"/>
                  <a:pt x="308" y="421"/>
                  <a:pt x="309" y="423"/>
                </a:cubicBezTo>
                <a:cubicBezTo>
                  <a:pt x="310" y="425"/>
                  <a:pt x="311" y="426"/>
                  <a:pt x="311" y="426"/>
                </a:cubicBezTo>
                <a:cubicBezTo>
                  <a:pt x="312" y="427"/>
                  <a:pt x="311" y="428"/>
                  <a:pt x="311" y="429"/>
                </a:cubicBezTo>
                <a:cubicBezTo>
                  <a:pt x="311" y="430"/>
                  <a:pt x="312" y="431"/>
                  <a:pt x="312" y="431"/>
                </a:cubicBezTo>
                <a:cubicBezTo>
                  <a:pt x="312" y="432"/>
                  <a:pt x="312" y="432"/>
                  <a:pt x="312" y="434"/>
                </a:cubicBezTo>
                <a:cubicBezTo>
                  <a:pt x="312" y="436"/>
                  <a:pt x="313" y="437"/>
                  <a:pt x="313" y="437"/>
                </a:cubicBezTo>
                <a:cubicBezTo>
                  <a:pt x="313" y="438"/>
                  <a:pt x="314" y="439"/>
                  <a:pt x="314" y="439"/>
                </a:cubicBezTo>
                <a:cubicBezTo>
                  <a:pt x="314" y="439"/>
                  <a:pt x="314" y="439"/>
                  <a:pt x="313" y="440"/>
                </a:cubicBezTo>
                <a:cubicBezTo>
                  <a:pt x="312" y="441"/>
                  <a:pt x="311" y="442"/>
                  <a:pt x="310" y="443"/>
                </a:cubicBezTo>
                <a:cubicBezTo>
                  <a:pt x="308" y="445"/>
                  <a:pt x="307" y="448"/>
                  <a:pt x="308" y="450"/>
                </a:cubicBezTo>
                <a:cubicBezTo>
                  <a:pt x="308" y="452"/>
                  <a:pt x="309" y="453"/>
                  <a:pt x="309" y="453"/>
                </a:cubicBezTo>
                <a:cubicBezTo>
                  <a:pt x="309" y="453"/>
                  <a:pt x="308" y="455"/>
                  <a:pt x="306" y="458"/>
                </a:cubicBezTo>
                <a:cubicBezTo>
                  <a:pt x="304" y="461"/>
                  <a:pt x="302" y="465"/>
                  <a:pt x="300" y="469"/>
                </a:cubicBezTo>
                <a:cubicBezTo>
                  <a:pt x="298" y="473"/>
                  <a:pt x="296" y="478"/>
                  <a:pt x="295" y="480"/>
                </a:cubicBezTo>
                <a:cubicBezTo>
                  <a:pt x="295" y="481"/>
                  <a:pt x="294" y="481"/>
                  <a:pt x="293" y="482"/>
                </a:cubicBezTo>
                <a:cubicBezTo>
                  <a:pt x="292" y="484"/>
                  <a:pt x="290" y="486"/>
                  <a:pt x="288" y="488"/>
                </a:cubicBezTo>
                <a:cubicBezTo>
                  <a:pt x="287" y="490"/>
                  <a:pt x="284" y="497"/>
                  <a:pt x="282" y="502"/>
                </a:cubicBezTo>
                <a:cubicBezTo>
                  <a:pt x="280" y="507"/>
                  <a:pt x="278" y="517"/>
                  <a:pt x="277" y="521"/>
                </a:cubicBezTo>
                <a:cubicBezTo>
                  <a:pt x="276" y="526"/>
                  <a:pt x="275" y="529"/>
                  <a:pt x="274" y="531"/>
                </a:cubicBezTo>
                <a:cubicBezTo>
                  <a:pt x="272" y="533"/>
                  <a:pt x="272" y="535"/>
                  <a:pt x="270" y="537"/>
                </a:cubicBezTo>
                <a:cubicBezTo>
                  <a:pt x="268" y="539"/>
                  <a:pt x="264" y="542"/>
                  <a:pt x="261" y="546"/>
                </a:cubicBezTo>
                <a:cubicBezTo>
                  <a:pt x="259" y="550"/>
                  <a:pt x="256" y="553"/>
                  <a:pt x="254" y="556"/>
                </a:cubicBezTo>
                <a:cubicBezTo>
                  <a:pt x="253" y="559"/>
                  <a:pt x="251" y="562"/>
                  <a:pt x="249" y="565"/>
                </a:cubicBezTo>
                <a:cubicBezTo>
                  <a:pt x="248" y="567"/>
                  <a:pt x="246" y="570"/>
                  <a:pt x="245" y="573"/>
                </a:cubicBezTo>
                <a:cubicBezTo>
                  <a:pt x="243" y="576"/>
                  <a:pt x="243" y="577"/>
                  <a:pt x="243" y="577"/>
                </a:cubicBezTo>
                <a:cubicBezTo>
                  <a:pt x="243" y="577"/>
                  <a:pt x="242" y="577"/>
                  <a:pt x="242" y="577"/>
                </a:cubicBezTo>
                <a:cubicBezTo>
                  <a:pt x="242" y="576"/>
                  <a:pt x="241" y="578"/>
                  <a:pt x="240" y="580"/>
                </a:cubicBezTo>
                <a:cubicBezTo>
                  <a:pt x="239" y="582"/>
                  <a:pt x="239" y="583"/>
                  <a:pt x="238" y="585"/>
                </a:cubicBezTo>
                <a:cubicBezTo>
                  <a:pt x="237" y="586"/>
                  <a:pt x="237" y="587"/>
                  <a:pt x="237" y="587"/>
                </a:cubicBezTo>
                <a:cubicBezTo>
                  <a:pt x="237" y="587"/>
                  <a:pt x="237" y="587"/>
                  <a:pt x="236" y="588"/>
                </a:cubicBezTo>
                <a:cubicBezTo>
                  <a:pt x="235" y="588"/>
                  <a:pt x="233" y="588"/>
                  <a:pt x="231" y="589"/>
                </a:cubicBezTo>
                <a:cubicBezTo>
                  <a:pt x="230" y="589"/>
                  <a:pt x="229" y="590"/>
                  <a:pt x="229" y="590"/>
                </a:cubicBezTo>
                <a:cubicBezTo>
                  <a:pt x="229" y="590"/>
                  <a:pt x="229" y="590"/>
                  <a:pt x="228" y="591"/>
                </a:cubicBezTo>
                <a:cubicBezTo>
                  <a:pt x="227" y="591"/>
                  <a:pt x="225" y="592"/>
                  <a:pt x="222" y="594"/>
                </a:cubicBezTo>
                <a:cubicBezTo>
                  <a:pt x="219" y="597"/>
                  <a:pt x="217" y="600"/>
                  <a:pt x="217" y="600"/>
                </a:cubicBezTo>
                <a:cubicBezTo>
                  <a:pt x="217" y="600"/>
                  <a:pt x="217" y="600"/>
                  <a:pt x="216" y="601"/>
                </a:cubicBezTo>
                <a:cubicBezTo>
                  <a:pt x="216" y="601"/>
                  <a:pt x="215" y="601"/>
                  <a:pt x="214" y="603"/>
                </a:cubicBezTo>
                <a:cubicBezTo>
                  <a:pt x="212" y="604"/>
                  <a:pt x="211" y="604"/>
                  <a:pt x="210" y="606"/>
                </a:cubicBezTo>
                <a:cubicBezTo>
                  <a:pt x="208" y="608"/>
                  <a:pt x="209" y="611"/>
                  <a:pt x="210" y="615"/>
                </a:cubicBezTo>
                <a:cubicBezTo>
                  <a:pt x="211" y="618"/>
                  <a:pt x="213" y="620"/>
                  <a:pt x="217" y="625"/>
                </a:cubicBezTo>
                <a:cubicBezTo>
                  <a:pt x="220" y="629"/>
                  <a:pt x="224" y="633"/>
                  <a:pt x="226" y="635"/>
                </a:cubicBezTo>
                <a:cubicBezTo>
                  <a:pt x="227" y="636"/>
                  <a:pt x="228" y="637"/>
                  <a:pt x="228" y="637"/>
                </a:cubicBezTo>
                <a:cubicBezTo>
                  <a:pt x="228" y="637"/>
                  <a:pt x="229" y="636"/>
                  <a:pt x="229" y="635"/>
                </a:cubicBezTo>
                <a:cubicBezTo>
                  <a:pt x="230" y="634"/>
                  <a:pt x="231" y="634"/>
                  <a:pt x="231" y="634"/>
                </a:cubicBezTo>
                <a:cubicBezTo>
                  <a:pt x="231" y="634"/>
                  <a:pt x="231" y="635"/>
                  <a:pt x="233" y="638"/>
                </a:cubicBezTo>
                <a:cubicBezTo>
                  <a:pt x="236" y="641"/>
                  <a:pt x="238" y="646"/>
                  <a:pt x="238" y="646"/>
                </a:cubicBezTo>
                <a:cubicBezTo>
                  <a:pt x="238" y="646"/>
                  <a:pt x="238" y="646"/>
                  <a:pt x="240" y="649"/>
                </a:cubicBezTo>
                <a:cubicBezTo>
                  <a:pt x="240" y="650"/>
                  <a:pt x="242" y="653"/>
                  <a:pt x="243" y="655"/>
                </a:cubicBezTo>
                <a:cubicBezTo>
                  <a:pt x="245" y="658"/>
                  <a:pt x="247" y="660"/>
                  <a:pt x="248" y="661"/>
                </a:cubicBezTo>
                <a:cubicBezTo>
                  <a:pt x="254" y="667"/>
                  <a:pt x="259" y="670"/>
                  <a:pt x="266" y="674"/>
                </a:cubicBezTo>
                <a:cubicBezTo>
                  <a:pt x="274" y="679"/>
                  <a:pt x="281" y="681"/>
                  <a:pt x="285" y="682"/>
                </a:cubicBezTo>
                <a:cubicBezTo>
                  <a:pt x="289" y="683"/>
                  <a:pt x="291" y="684"/>
                  <a:pt x="293" y="683"/>
                </a:cubicBezTo>
                <a:cubicBezTo>
                  <a:pt x="294" y="683"/>
                  <a:pt x="296" y="682"/>
                  <a:pt x="298" y="681"/>
                </a:cubicBezTo>
                <a:cubicBezTo>
                  <a:pt x="299" y="679"/>
                  <a:pt x="299" y="677"/>
                  <a:pt x="299" y="676"/>
                </a:cubicBezTo>
                <a:cubicBezTo>
                  <a:pt x="299" y="675"/>
                  <a:pt x="299" y="675"/>
                  <a:pt x="299" y="674"/>
                </a:cubicBezTo>
                <a:cubicBezTo>
                  <a:pt x="300" y="673"/>
                  <a:pt x="300" y="673"/>
                  <a:pt x="300" y="671"/>
                </a:cubicBezTo>
                <a:cubicBezTo>
                  <a:pt x="300" y="668"/>
                  <a:pt x="299" y="667"/>
                  <a:pt x="297" y="665"/>
                </a:cubicBezTo>
                <a:cubicBezTo>
                  <a:pt x="296" y="662"/>
                  <a:pt x="293" y="660"/>
                  <a:pt x="292" y="658"/>
                </a:cubicBezTo>
                <a:cubicBezTo>
                  <a:pt x="290" y="656"/>
                  <a:pt x="289" y="655"/>
                  <a:pt x="288" y="653"/>
                </a:cubicBezTo>
                <a:cubicBezTo>
                  <a:pt x="288" y="652"/>
                  <a:pt x="287" y="652"/>
                  <a:pt x="287" y="651"/>
                </a:cubicBezTo>
                <a:cubicBezTo>
                  <a:pt x="286" y="651"/>
                  <a:pt x="286" y="650"/>
                  <a:pt x="285" y="649"/>
                </a:cubicBezTo>
                <a:cubicBezTo>
                  <a:pt x="285" y="649"/>
                  <a:pt x="284" y="648"/>
                  <a:pt x="283" y="648"/>
                </a:cubicBezTo>
                <a:cubicBezTo>
                  <a:pt x="282" y="647"/>
                  <a:pt x="282" y="646"/>
                  <a:pt x="282" y="645"/>
                </a:cubicBezTo>
                <a:cubicBezTo>
                  <a:pt x="282" y="644"/>
                  <a:pt x="281" y="643"/>
                  <a:pt x="281" y="643"/>
                </a:cubicBezTo>
                <a:cubicBezTo>
                  <a:pt x="280" y="643"/>
                  <a:pt x="280" y="641"/>
                  <a:pt x="280" y="641"/>
                </a:cubicBezTo>
                <a:cubicBezTo>
                  <a:pt x="280" y="640"/>
                  <a:pt x="280" y="640"/>
                  <a:pt x="280" y="639"/>
                </a:cubicBezTo>
                <a:cubicBezTo>
                  <a:pt x="279" y="639"/>
                  <a:pt x="279" y="638"/>
                  <a:pt x="279" y="638"/>
                </a:cubicBezTo>
                <a:cubicBezTo>
                  <a:pt x="279" y="638"/>
                  <a:pt x="279" y="637"/>
                  <a:pt x="279" y="637"/>
                </a:cubicBezTo>
                <a:cubicBezTo>
                  <a:pt x="279" y="636"/>
                  <a:pt x="279" y="636"/>
                  <a:pt x="279" y="636"/>
                </a:cubicBezTo>
                <a:cubicBezTo>
                  <a:pt x="278" y="635"/>
                  <a:pt x="278" y="634"/>
                  <a:pt x="278" y="634"/>
                </a:cubicBezTo>
                <a:cubicBezTo>
                  <a:pt x="278" y="633"/>
                  <a:pt x="278" y="633"/>
                  <a:pt x="278" y="632"/>
                </a:cubicBezTo>
                <a:cubicBezTo>
                  <a:pt x="278" y="632"/>
                  <a:pt x="278" y="632"/>
                  <a:pt x="277" y="631"/>
                </a:cubicBezTo>
                <a:cubicBezTo>
                  <a:pt x="277" y="631"/>
                  <a:pt x="277" y="630"/>
                  <a:pt x="277" y="629"/>
                </a:cubicBezTo>
                <a:cubicBezTo>
                  <a:pt x="277" y="628"/>
                  <a:pt x="277" y="628"/>
                  <a:pt x="277" y="628"/>
                </a:cubicBezTo>
                <a:cubicBezTo>
                  <a:pt x="277" y="627"/>
                  <a:pt x="277" y="627"/>
                  <a:pt x="276" y="627"/>
                </a:cubicBezTo>
                <a:cubicBezTo>
                  <a:pt x="276" y="627"/>
                  <a:pt x="276" y="624"/>
                  <a:pt x="275" y="624"/>
                </a:cubicBezTo>
                <a:cubicBezTo>
                  <a:pt x="276" y="623"/>
                  <a:pt x="276" y="623"/>
                  <a:pt x="275" y="623"/>
                </a:cubicBezTo>
                <a:cubicBezTo>
                  <a:pt x="275" y="623"/>
                  <a:pt x="275" y="622"/>
                  <a:pt x="275" y="621"/>
                </a:cubicBezTo>
                <a:cubicBezTo>
                  <a:pt x="274" y="620"/>
                  <a:pt x="274" y="620"/>
                  <a:pt x="274" y="620"/>
                </a:cubicBezTo>
                <a:cubicBezTo>
                  <a:pt x="275" y="617"/>
                  <a:pt x="275" y="617"/>
                  <a:pt x="275" y="617"/>
                </a:cubicBezTo>
                <a:cubicBezTo>
                  <a:pt x="275" y="617"/>
                  <a:pt x="275" y="617"/>
                  <a:pt x="275" y="617"/>
                </a:cubicBezTo>
                <a:cubicBezTo>
                  <a:pt x="275" y="617"/>
                  <a:pt x="276" y="617"/>
                  <a:pt x="276" y="616"/>
                </a:cubicBezTo>
                <a:cubicBezTo>
                  <a:pt x="276" y="615"/>
                  <a:pt x="275" y="614"/>
                  <a:pt x="274" y="614"/>
                </a:cubicBezTo>
                <a:cubicBezTo>
                  <a:pt x="274" y="613"/>
                  <a:pt x="274" y="613"/>
                  <a:pt x="273" y="612"/>
                </a:cubicBezTo>
                <a:cubicBezTo>
                  <a:pt x="273" y="611"/>
                  <a:pt x="272" y="610"/>
                  <a:pt x="272" y="610"/>
                </a:cubicBezTo>
                <a:cubicBezTo>
                  <a:pt x="273" y="607"/>
                  <a:pt x="273" y="607"/>
                  <a:pt x="273" y="607"/>
                </a:cubicBezTo>
                <a:cubicBezTo>
                  <a:pt x="273" y="607"/>
                  <a:pt x="276" y="607"/>
                  <a:pt x="279" y="608"/>
                </a:cubicBezTo>
                <a:cubicBezTo>
                  <a:pt x="280" y="609"/>
                  <a:pt x="282" y="609"/>
                  <a:pt x="283" y="609"/>
                </a:cubicBezTo>
                <a:cubicBezTo>
                  <a:pt x="284" y="609"/>
                  <a:pt x="285" y="609"/>
                  <a:pt x="287" y="609"/>
                </a:cubicBezTo>
                <a:cubicBezTo>
                  <a:pt x="290" y="610"/>
                  <a:pt x="294" y="609"/>
                  <a:pt x="298" y="609"/>
                </a:cubicBezTo>
                <a:cubicBezTo>
                  <a:pt x="301" y="609"/>
                  <a:pt x="304" y="608"/>
                  <a:pt x="307" y="607"/>
                </a:cubicBezTo>
                <a:cubicBezTo>
                  <a:pt x="310" y="607"/>
                  <a:pt x="310" y="607"/>
                  <a:pt x="310" y="606"/>
                </a:cubicBezTo>
                <a:cubicBezTo>
                  <a:pt x="310" y="604"/>
                  <a:pt x="311" y="603"/>
                  <a:pt x="311" y="600"/>
                </a:cubicBezTo>
                <a:cubicBezTo>
                  <a:pt x="311" y="597"/>
                  <a:pt x="311" y="596"/>
                  <a:pt x="311" y="596"/>
                </a:cubicBezTo>
                <a:cubicBezTo>
                  <a:pt x="311" y="595"/>
                  <a:pt x="310" y="595"/>
                  <a:pt x="310" y="595"/>
                </a:cubicBezTo>
                <a:cubicBezTo>
                  <a:pt x="310" y="595"/>
                  <a:pt x="310" y="594"/>
                  <a:pt x="309" y="592"/>
                </a:cubicBezTo>
                <a:cubicBezTo>
                  <a:pt x="309" y="590"/>
                  <a:pt x="309" y="587"/>
                  <a:pt x="309" y="582"/>
                </a:cubicBezTo>
                <a:cubicBezTo>
                  <a:pt x="308" y="577"/>
                  <a:pt x="308" y="573"/>
                  <a:pt x="308" y="570"/>
                </a:cubicBezTo>
                <a:cubicBezTo>
                  <a:pt x="308" y="567"/>
                  <a:pt x="308" y="567"/>
                  <a:pt x="308" y="567"/>
                </a:cubicBezTo>
                <a:cubicBezTo>
                  <a:pt x="308" y="567"/>
                  <a:pt x="309" y="565"/>
                  <a:pt x="311" y="560"/>
                </a:cubicBezTo>
                <a:cubicBezTo>
                  <a:pt x="313" y="556"/>
                  <a:pt x="314" y="554"/>
                  <a:pt x="315" y="551"/>
                </a:cubicBezTo>
                <a:cubicBezTo>
                  <a:pt x="316" y="549"/>
                  <a:pt x="316" y="549"/>
                  <a:pt x="317" y="548"/>
                </a:cubicBezTo>
                <a:cubicBezTo>
                  <a:pt x="318" y="547"/>
                  <a:pt x="317" y="547"/>
                  <a:pt x="321" y="542"/>
                </a:cubicBezTo>
                <a:cubicBezTo>
                  <a:pt x="324" y="537"/>
                  <a:pt x="327" y="535"/>
                  <a:pt x="332" y="529"/>
                </a:cubicBezTo>
                <a:cubicBezTo>
                  <a:pt x="337" y="524"/>
                  <a:pt x="343" y="516"/>
                  <a:pt x="346" y="513"/>
                </a:cubicBezTo>
                <a:cubicBezTo>
                  <a:pt x="349" y="509"/>
                  <a:pt x="356" y="501"/>
                  <a:pt x="360" y="496"/>
                </a:cubicBezTo>
                <a:cubicBezTo>
                  <a:pt x="363" y="493"/>
                  <a:pt x="365" y="490"/>
                  <a:pt x="367" y="488"/>
                </a:cubicBezTo>
                <a:cubicBezTo>
                  <a:pt x="369" y="486"/>
                  <a:pt x="369" y="485"/>
                  <a:pt x="370" y="484"/>
                </a:cubicBezTo>
                <a:cubicBezTo>
                  <a:pt x="372" y="480"/>
                  <a:pt x="372" y="480"/>
                  <a:pt x="373" y="478"/>
                </a:cubicBezTo>
                <a:cubicBezTo>
                  <a:pt x="373" y="477"/>
                  <a:pt x="374" y="477"/>
                  <a:pt x="375" y="473"/>
                </a:cubicBezTo>
                <a:cubicBezTo>
                  <a:pt x="376" y="469"/>
                  <a:pt x="376" y="467"/>
                  <a:pt x="376" y="466"/>
                </a:cubicBezTo>
                <a:cubicBezTo>
                  <a:pt x="376" y="464"/>
                  <a:pt x="377" y="464"/>
                  <a:pt x="377" y="460"/>
                </a:cubicBezTo>
                <a:cubicBezTo>
                  <a:pt x="377" y="457"/>
                  <a:pt x="377" y="454"/>
                  <a:pt x="378" y="449"/>
                </a:cubicBezTo>
                <a:cubicBezTo>
                  <a:pt x="378" y="445"/>
                  <a:pt x="378" y="436"/>
                  <a:pt x="377" y="429"/>
                </a:cubicBezTo>
                <a:cubicBezTo>
                  <a:pt x="377" y="422"/>
                  <a:pt x="377" y="420"/>
                  <a:pt x="377" y="414"/>
                </a:cubicBezTo>
                <a:cubicBezTo>
                  <a:pt x="376" y="408"/>
                  <a:pt x="376" y="405"/>
                  <a:pt x="376" y="400"/>
                </a:cubicBezTo>
                <a:cubicBezTo>
                  <a:pt x="375" y="395"/>
                  <a:pt x="375" y="391"/>
                  <a:pt x="375" y="386"/>
                </a:cubicBezTo>
                <a:cubicBezTo>
                  <a:pt x="375" y="380"/>
                  <a:pt x="374" y="377"/>
                  <a:pt x="374" y="373"/>
                </a:cubicBezTo>
                <a:cubicBezTo>
                  <a:pt x="374" y="369"/>
                  <a:pt x="374" y="367"/>
                  <a:pt x="374" y="364"/>
                </a:cubicBezTo>
                <a:cubicBezTo>
                  <a:pt x="373" y="361"/>
                  <a:pt x="373" y="360"/>
                  <a:pt x="374" y="358"/>
                </a:cubicBezTo>
                <a:cubicBezTo>
                  <a:pt x="374" y="355"/>
                  <a:pt x="375" y="351"/>
                  <a:pt x="375" y="346"/>
                </a:cubicBezTo>
                <a:cubicBezTo>
                  <a:pt x="376" y="340"/>
                  <a:pt x="376" y="338"/>
                  <a:pt x="376" y="338"/>
                </a:cubicBezTo>
                <a:cubicBezTo>
                  <a:pt x="376" y="338"/>
                  <a:pt x="379" y="338"/>
                  <a:pt x="382" y="337"/>
                </a:cubicBezTo>
                <a:cubicBezTo>
                  <a:pt x="385" y="337"/>
                  <a:pt x="386" y="337"/>
                  <a:pt x="387" y="337"/>
                </a:cubicBezTo>
                <a:cubicBezTo>
                  <a:pt x="389" y="337"/>
                  <a:pt x="395" y="336"/>
                  <a:pt x="400" y="335"/>
                </a:cubicBezTo>
                <a:cubicBezTo>
                  <a:pt x="405" y="334"/>
                  <a:pt x="407" y="333"/>
                  <a:pt x="409" y="332"/>
                </a:cubicBezTo>
                <a:cubicBezTo>
                  <a:pt x="410" y="331"/>
                  <a:pt x="411" y="332"/>
                  <a:pt x="415" y="330"/>
                </a:cubicBezTo>
                <a:cubicBezTo>
                  <a:pt x="418" y="329"/>
                  <a:pt x="421" y="328"/>
                  <a:pt x="424" y="326"/>
                </a:cubicBezTo>
                <a:cubicBezTo>
                  <a:pt x="428" y="325"/>
                  <a:pt x="429" y="325"/>
                  <a:pt x="435" y="323"/>
                </a:cubicBezTo>
                <a:cubicBezTo>
                  <a:pt x="440" y="322"/>
                  <a:pt x="446" y="320"/>
                  <a:pt x="446" y="320"/>
                </a:cubicBezTo>
                <a:cubicBezTo>
                  <a:pt x="446" y="320"/>
                  <a:pt x="447" y="321"/>
                  <a:pt x="448" y="321"/>
                </a:cubicBezTo>
                <a:cubicBezTo>
                  <a:pt x="449" y="321"/>
                  <a:pt x="450" y="321"/>
                  <a:pt x="453" y="321"/>
                </a:cubicBezTo>
                <a:cubicBezTo>
                  <a:pt x="456" y="322"/>
                  <a:pt x="458" y="322"/>
                  <a:pt x="460" y="322"/>
                </a:cubicBezTo>
                <a:cubicBezTo>
                  <a:pt x="462" y="322"/>
                  <a:pt x="464" y="323"/>
                  <a:pt x="464" y="323"/>
                </a:cubicBezTo>
                <a:cubicBezTo>
                  <a:pt x="464" y="323"/>
                  <a:pt x="465" y="323"/>
                  <a:pt x="465" y="324"/>
                </a:cubicBezTo>
                <a:cubicBezTo>
                  <a:pt x="465" y="325"/>
                  <a:pt x="466" y="327"/>
                  <a:pt x="466" y="329"/>
                </a:cubicBezTo>
                <a:cubicBezTo>
                  <a:pt x="467" y="330"/>
                  <a:pt x="468" y="330"/>
                  <a:pt x="470" y="331"/>
                </a:cubicBezTo>
                <a:cubicBezTo>
                  <a:pt x="473" y="331"/>
                  <a:pt x="476" y="332"/>
                  <a:pt x="476" y="332"/>
                </a:cubicBezTo>
                <a:cubicBezTo>
                  <a:pt x="476" y="332"/>
                  <a:pt x="476" y="333"/>
                  <a:pt x="479" y="336"/>
                </a:cubicBezTo>
                <a:cubicBezTo>
                  <a:pt x="481" y="339"/>
                  <a:pt x="484" y="341"/>
                  <a:pt x="490" y="346"/>
                </a:cubicBezTo>
                <a:cubicBezTo>
                  <a:pt x="492" y="348"/>
                  <a:pt x="494" y="350"/>
                  <a:pt x="495" y="351"/>
                </a:cubicBezTo>
                <a:cubicBezTo>
                  <a:pt x="497" y="353"/>
                  <a:pt x="499" y="354"/>
                  <a:pt x="499" y="354"/>
                </a:cubicBezTo>
                <a:cubicBezTo>
                  <a:pt x="499" y="354"/>
                  <a:pt x="498" y="355"/>
                  <a:pt x="498" y="358"/>
                </a:cubicBezTo>
                <a:cubicBezTo>
                  <a:pt x="498" y="361"/>
                  <a:pt x="498" y="362"/>
                  <a:pt x="498" y="362"/>
                </a:cubicBezTo>
                <a:cubicBezTo>
                  <a:pt x="498" y="363"/>
                  <a:pt x="497" y="363"/>
                  <a:pt x="497" y="364"/>
                </a:cubicBezTo>
                <a:cubicBezTo>
                  <a:pt x="497" y="365"/>
                  <a:pt x="498" y="366"/>
                  <a:pt x="500" y="367"/>
                </a:cubicBezTo>
                <a:cubicBezTo>
                  <a:pt x="502" y="368"/>
                  <a:pt x="503" y="369"/>
                  <a:pt x="504" y="370"/>
                </a:cubicBezTo>
                <a:cubicBezTo>
                  <a:pt x="506" y="371"/>
                  <a:pt x="508" y="373"/>
                  <a:pt x="509" y="374"/>
                </a:cubicBezTo>
                <a:cubicBezTo>
                  <a:pt x="511" y="376"/>
                  <a:pt x="513" y="377"/>
                  <a:pt x="514" y="378"/>
                </a:cubicBezTo>
                <a:cubicBezTo>
                  <a:pt x="515" y="380"/>
                  <a:pt x="515" y="379"/>
                  <a:pt x="517" y="381"/>
                </a:cubicBezTo>
                <a:cubicBezTo>
                  <a:pt x="519" y="382"/>
                  <a:pt x="524" y="386"/>
                  <a:pt x="526" y="388"/>
                </a:cubicBezTo>
                <a:cubicBezTo>
                  <a:pt x="529" y="389"/>
                  <a:pt x="531" y="390"/>
                  <a:pt x="531" y="390"/>
                </a:cubicBezTo>
                <a:cubicBezTo>
                  <a:pt x="531" y="390"/>
                  <a:pt x="531" y="391"/>
                  <a:pt x="531" y="392"/>
                </a:cubicBezTo>
                <a:cubicBezTo>
                  <a:pt x="531" y="394"/>
                  <a:pt x="532" y="395"/>
                  <a:pt x="533" y="396"/>
                </a:cubicBezTo>
                <a:cubicBezTo>
                  <a:pt x="533" y="396"/>
                  <a:pt x="533" y="397"/>
                  <a:pt x="534" y="398"/>
                </a:cubicBezTo>
                <a:cubicBezTo>
                  <a:pt x="536" y="399"/>
                  <a:pt x="538" y="401"/>
                  <a:pt x="541" y="403"/>
                </a:cubicBezTo>
                <a:cubicBezTo>
                  <a:pt x="543" y="404"/>
                  <a:pt x="543" y="404"/>
                  <a:pt x="544" y="404"/>
                </a:cubicBezTo>
                <a:cubicBezTo>
                  <a:pt x="545" y="404"/>
                  <a:pt x="546" y="405"/>
                  <a:pt x="548" y="405"/>
                </a:cubicBezTo>
                <a:cubicBezTo>
                  <a:pt x="549" y="405"/>
                  <a:pt x="551" y="405"/>
                  <a:pt x="551" y="405"/>
                </a:cubicBezTo>
                <a:cubicBezTo>
                  <a:pt x="551" y="405"/>
                  <a:pt x="552" y="407"/>
                  <a:pt x="554" y="409"/>
                </a:cubicBezTo>
                <a:cubicBezTo>
                  <a:pt x="555" y="410"/>
                  <a:pt x="557" y="413"/>
                  <a:pt x="558" y="414"/>
                </a:cubicBezTo>
                <a:cubicBezTo>
                  <a:pt x="559" y="416"/>
                  <a:pt x="559" y="416"/>
                  <a:pt x="560" y="417"/>
                </a:cubicBezTo>
                <a:cubicBezTo>
                  <a:pt x="561" y="417"/>
                  <a:pt x="561" y="419"/>
                  <a:pt x="562" y="420"/>
                </a:cubicBezTo>
                <a:cubicBezTo>
                  <a:pt x="563" y="421"/>
                  <a:pt x="562" y="421"/>
                  <a:pt x="563" y="422"/>
                </a:cubicBezTo>
                <a:cubicBezTo>
                  <a:pt x="564" y="422"/>
                  <a:pt x="564" y="423"/>
                  <a:pt x="564" y="424"/>
                </a:cubicBezTo>
                <a:cubicBezTo>
                  <a:pt x="565" y="424"/>
                  <a:pt x="565" y="425"/>
                  <a:pt x="565" y="425"/>
                </a:cubicBezTo>
                <a:cubicBezTo>
                  <a:pt x="565" y="426"/>
                  <a:pt x="566" y="426"/>
                  <a:pt x="566" y="427"/>
                </a:cubicBezTo>
                <a:cubicBezTo>
                  <a:pt x="566" y="428"/>
                  <a:pt x="567" y="428"/>
                  <a:pt x="567" y="429"/>
                </a:cubicBezTo>
                <a:cubicBezTo>
                  <a:pt x="567" y="429"/>
                  <a:pt x="568" y="430"/>
                  <a:pt x="568" y="431"/>
                </a:cubicBezTo>
                <a:cubicBezTo>
                  <a:pt x="569" y="432"/>
                  <a:pt x="569" y="433"/>
                  <a:pt x="570" y="435"/>
                </a:cubicBezTo>
                <a:cubicBezTo>
                  <a:pt x="571" y="437"/>
                  <a:pt x="571" y="438"/>
                  <a:pt x="571" y="438"/>
                </a:cubicBezTo>
                <a:cubicBezTo>
                  <a:pt x="571" y="438"/>
                  <a:pt x="571" y="438"/>
                  <a:pt x="570" y="438"/>
                </a:cubicBezTo>
                <a:cubicBezTo>
                  <a:pt x="570" y="439"/>
                  <a:pt x="571" y="440"/>
                  <a:pt x="571" y="440"/>
                </a:cubicBezTo>
                <a:cubicBezTo>
                  <a:pt x="571" y="440"/>
                  <a:pt x="571" y="440"/>
                  <a:pt x="571" y="441"/>
                </a:cubicBezTo>
                <a:cubicBezTo>
                  <a:pt x="571" y="442"/>
                  <a:pt x="571" y="443"/>
                  <a:pt x="572" y="446"/>
                </a:cubicBezTo>
                <a:cubicBezTo>
                  <a:pt x="573" y="448"/>
                  <a:pt x="576" y="452"/>
                  <a:pt x="578" y="455"/>
                </a:cubicBezTo>
                <a:cubicBezTo>
                  <a:pt x="581" y="458"/>
                  <a:pt x="583" y="459"/>
                  <a:pt x="583" y="459"/>
                </a:cubicBezTo>
                <a:cubicBezTo>
                  <a:pt x="583" y="459"/>
                  <a:pt x="582" y="459"/>
                  <a:pt x="582" y="460"/>
                </a:cubicBezTo>
                <a:cubicBezTo>
                  <a:pt x="582" y="461"/>
                  <a:pt x="582" y="461"/>
                  <a:pt x="583" y="462"/>
                </a:cubicBezTo>
                <a:cubicBezTo>
                  <a:pt x="584" y="464"/>
                  <a:pt x="585" y="465"/>
                  <a:pt x="586" y="466"/>
                </a:cubicBezTo>
                <a:cubicBezTo>
                  <a:pt x="587" y="468"/>
                  <a:pt x="588" y="468"/>
                  <a:pt x="590" y="468"/>
                </a:cubicBezTo>
                <a:cubicBezTo>
                  <a:pt x="591" y="468"/>
                  <a:pt x="592" y="467"/>
                  <a:pt x="593" y="466"/>
                </a:cubicBezTo>
                <a:cubicBezTo>
                  <a:pt x="595" y="466"/>
                  <a:pt x="596" y="465"/>
                  <a:pt x="598" y="463"/>
                </a:cubicBezTo>
                <a:cubicBezTo>
                  <a:pt x="602" y="461"/>
                  <a:pt x="609" y="456"/>
                  <a:pt x="611" y="455"/>
                </a:cubicBezTo>
                <a:cubicBezTo>
                  <a:pt x="613" y="453"/>
                  <a:pt x="613" y="453"/>
                  <a:pt x="613" y="452"/>
                </a:cubicBezTo>
                <a:cubicBezTo>
                  <a:pt x="613" y="451"/>
                  <a:pt x="614" y="449"/>
                  <a:pt x="614" y="449"/>
                </a:cubicBezTo>
                <a:cubicBezTo>
                  <a:pt x="614" y="448"/>
                  <a:pt x="617" y="447"/>
                  <a:pt x="620" y="446"/>
                </a:cubicBezTo>
                <a:cubicBezTo>
                  <a:pt x="622" y="445"/>
                  <a:pt x="623" y="444"/>
                  <a:pt x="624" y="444"/>
                </a:cubicBezTo>
                <a:cubicBezTo>
                  <a:pt x="625" y="444"/>
                  <a:pt x="625" y="444"/>
                  <a:pt x="630" y="441"/>
                </a:cubicBezTo>
                <a:cubicBezTo>
                  <a:pt x="635" y="439"/>
                  <a:pt x="639" y="435"/>
                  <a:pt x="645" y="430"/>
                </a:cubicBezTo>
                <a:cubicBezTo>
                  <a:pt x="652" y="424"/>
                  <a:pt x="656" y="419"/>
                  <a:pt x="662" y="411"/>
                </a:cubicBezTo>
                <a:cubicBezTo>
                  <a:pt x="668" y="404"/>
                  <a:pt x="671" y="398"/>
                  <a:pt x="672" y="396"/>
                </a:cubicBezTo>
                <a:cubicBezTo>
                  <a:pt x="672" y="395"/>
                  <a:pt x="671" y="394"/>
                  <a:pt x="670" y="394"/>
                </a:cubicBezTo>
                <a:cubicBezTo>
                  <a:pt x="670" y="393"/>
                  <a:pt x="668" y="394"/>
                  <a:pt x="668" y="394"/>
                </a:cubicBezTo>
                <a:cubicBezTo>
                  <a:pt x="668" y="394"/>
                  <a:pt x="668" y="394"/>
                  <a:pt x="668" y="393"/>
                </a:cubicBezTo>
                <a:cubicBezTo>
                  <a:pt x="667" y="392"/>
                  <a:pt x="666" y="391"/>
                  <a:pt x="663" y="392"/>
                </a:cubicBezTo>
                <a:cubicBezTo>
                  <a:pt x="661" y="392"/>
                  <a:pt x="659" y="393"/>
                  <a:pt x="656" y="395"/>
                </a:cubicBezTo>
                <a:cubicBezTo>
                  <a:pt x="653" y="397"/>
                  <a:pt x="652" y="398"/>
                  <a:pt x="650" y="399"/>
                </a:cubicBezTo>
                <a:cubicBezTo>
                  <a:pt x="649" y="399"/>
                  <a:pt x="647" y="400"/>
                  <a:pt x="646" y="401"/>
                </a:cubicBezTo>
                <a:cubicBezTo>
                  <a:pt x="645" y="401"/>
                  <a:pt x="645" y="401"/>
                  <a:pt x="643" y="403"/>
                </a:cubicBezTo>
                <a:cubicBezTo>
                  <a:pt x="642" y="404"/>
                  <a:pt x="641" y="404"/>
                  <a:pt x="640" y="404"/>
                </a:cubicBezTo>
                <a:cubicBezTo>
                  <a:pt x="639" y="404"/>
                  <a:pt x="636" y="405"/>
                  <a:pt x="634" y="405"/>
                </a:cubicBezTo>
                <a:cubicBezTo>
                  <a:pt x="632" y="406"/>
                  <a:pt x="631" y="406"/>
                  <a:pt x="630" y="406"/>
                </a:cubicBezTo>
                <a:cubicBezTo>
                  <a:pt x="629" y="406"/>
                  <a:pt x="629" y="406"/>
                  <a:pt x="627" y="406"/>
                </a:cubicBezTo>
                <a:cubicBezTo>
                  <a:pt x="626" y="406"/>
                  <a:pt x="625" y="406"/>
                  <a:pt x="624" y="406"/>
                </a:cubicBezTo>
                <a:cubicBezTo>
                  <a:pt x="623" y="406"/>
                  <a:pt x="622" y="406"/>
                  <a:pt x="622" y="405"/>
                </a:cubicBezTo>
                <a:cubicBezTo>
                  <a:pt x="621" y="405"/>
                  <a:pt x="620" y="405"/>
                  <a:pt x="620" y="406"/>
                </a:cubicBezTo>
                <a:cubicBezTo>
                  <a:pt x="619" y="406"/>
                  <a:pt x="618" y="406"/>
                  <a:pt x="618" y="405"/>
                </a:cubicBezTo>
                <a:cubicBezTo>
                  <a:pt x="617" y="405"/>
                  <a:pt x="617" y="405"/>
                  <a:pt x="616" y="405"/>
                </a:cubicBezTo>
                <a:cubicBezTo>
                  <a:pt x="615" y="406"/>
                  <a:pt x="614" y="405"/>
                  <a:pt x="612" y="404"/>
                </a:cubicBezTo>
                <a:cubicBezTo>
                  <a:pt x="609" y="404"/>
                  <a:pt x="608" y="404"/>
                  <a:pt x="606" y="404"/>
                </a:cubicBezTo>
                <a:cubicBezTo>
                  <a:pt x="606" y="404"/>
                  <a:pt x="605" y="404"/>
                  <a:pt x="604" y="405"/>
                </a:cubicBezTo>
                <a:cubicBezTo>
                  <a:pt x="604" y="405"/>
                  <a:pt x="604" y="405"/>
                  <a:pt x="603" y="405"/>
                </a:cubicBezTo>
                <a:cubicBezTo>
                  <a:pt x="603" y="404"/>
                  <a:pt x="602" y="404"/>
                  <a:pt x="601" y="405"/>
                </a:cubicBezTo>
                <a:cubicBezTo>
                  <a:pt x="600" y="405"/>
                  <a:pt x="601" y="405"/>
                  <a:pt x="601" y="405"/>
                </a:cubicBezTo>
                <a:cubicBezTo>
                  <a:pt x="601" y="405"/>
                  <a:pt x="601" y="405"/>
                  <a:pt x="600" y="406"/>
                </a:cubicBezTo>
                <a:cubicBezTo>
                  <a:pt x="599" y="406"/>
                  <a:pt x="599" y="406"/>
                  <a:pt x="599" y="406"/>
                </a:cubicBezTo>
                <a:cubicBezTo>
                  <a:pt x="598" y="405"/>
                  <a:pt x="598" y="405"/>
                  <a:pt x="598" y="405"/>
                </a:cubicBezTo>
                <a:cubicBezTo>
                  <a:pt x="597" y="405"/>
                  <a:pt x="597" y="405"/>
                  <a:pt x="597" y="405"/>
                </a:cubicBezTo>
                <a:cubicBezTo>
                  <a:pt x="596" y="405"/>
                  <a:pt x="596" y="404"/>
                  <a:pt x="594" y="404"/>
                </a:cubicBezTo>
                <a:cubicBezTo>
                  <a:pt x="593" y="403"/>
                  <a:pt x="592" y="403"/>
                  <a:pt x="592" y="403"/>
                </a:cubicBezTo>
                <a:cubicBezTo>
                  <a:pt x="592" y="402"/>
                  <a:pt x="592" y="402"/>
                  <a:pt x="591" y="402"/>
                </a:cubicBezTo>
                <a:cubicBezTo>
                  <a:pt x="590" y="402"/>
                  <a:pt x="589" y="401"/>
                  <a:pt x="588" y="401"/>
                </a:cubicBezTo>
                <a:cubicBezTo>
                  <a:pt x="587" y="400"/>
                  <a:pt x="587" y="400"/>
                  <a:pt x="586" y="399"/>
                </a:cubicBezTo>
                <a:cubicBezTo>
                  <a:pt x="585" y="399"/>
                  <a:pt x="586" y="399"/>
                  <a:pt x="584" y="398"/>
                </a:cubicBezTo>
                <a:cubicBezTo>
                  <a:pt x="583" y="398"/>
                  <a:pt x="583" y="397"/>
                  <a:pt x="583" y="397"/>
                </a:cubicBezTo>
                <a:cubicBezTo>
                  <a:pt x="582" y="397"/>
                  <a:pt x="582" y="397"/>
                  <a:pt x="582" y="396"/>
                </a:cubicBezTo>
                <a:cubicBezTo>
                  <a:pt x="582" y="395"/>
                  <a:pt x="581" y="396"/>
                  <a:pt x="580" y="395"/>
                </a:cubicBezTo>
                <a:cubicBezTo>
                  <a:pt x="579" y="395"/>
                  <a:pt x="579" y="394"/>
                  <a:pt x="578" y="394"/>
                </a:cubicBezTo>
                <a:cubicBezTo>
                  <a:pt x="577" y="393"/>
                  <a:pt x="577" y="392"/>
                  <a:pt x="576" y="392"/>
                </a:cubicBezTo>
                <a:cubicBezTo>
                  <a:pt x="576" y="392"/>
                  <a:pt x="575" y="391"/>
                  <a:pt x="575" y="391"/>
                </a:cubicBezTo>
                <a:cubicBezTo>
                  <a:pt x="575" y="391"/>
                  <a:pt x="575" y="390"/>
                  <a:pt x="574" y="390"/>
                </a:cubicBezTo>
                <a:cubicBezTo>
                  <a:pt x="573" y="390"/>
                  <a:pt x="572" y="388"/>
                  <a:pt x="571" y="387"/>
                </a:cubicBezTo>
                <a:cubicBezTo>
                  <a:pt x="569" y="386"/>
                  <a:pt x="569" y="385"/>
                  <a:pt x="569" y="385"/>
                </a:cubicBezTo>
                <a:cubicBezTo>
                  <a:pt x="569" y="385"/>
                  <a:pt x="569" y="384"/>
                  <a:pt x="568" y="383"/>
                </a:cubicBezTo>
                <a:cubicBezTo>
                  <a:pt x="567" y="383"/>
                  <a:pt x="566" y="381"/>
                  <a:pt x="565" y="379"/>
                </a:cubicBezTo>
                <a:cubicBezTo>
                  <a:pt x="564" y="378"/>
                  <a:pt x="563" y="378"/>
                  <a:pt x="562" y="377"/>
                </a:cubicBezTo>
                <a:cubicBezTo>
                  <a:pt x="561" y="375"/>
                  <a:pt x="560" y="373"/>
                  <a:pt x="560" y="373"/>
                </a:cubicBezTo>
                <a:cubicBezTo>
                  <a:pt x="559" y="373"/>
                  <a:pt x="559" y="373"/>
                  <a:pt x="559" y="372"/>
                </a:cubicBezTo>
                <a:cubicBezTo>
                  <a:pt x="558" y="371"/>
                  <a:pt x="555" y="369"/>
                  <a:pt x="555" y="368"/>
                </a:cubicBezTo>
                <a:cubicBezTo>
                  <a:pt x="554" y="366"/>
                  <a:pt x="553" y="365"/>
                  <a:pt x="552" y="364"/>
                </a:cubicBezTo>
                <a:cubicBezTo>
                  <a:pt x="552" y="363"/>
                  <a:pt x="551" y="362"/>
                  <a:pt x="550" y="360"/>
                </a:cubicBezTo>
                <a:cubicBezTo>
                  <a:pt x="548" y="357"/>
                  <a:pt x="548" y="356"/>
                  <a:pt x="547" y="356"/>
                </a:cubicBezTo>
                <a:cubicBezTo>
                  <a:pt x="546" y="355"/>
                  <a:pt x="544" y="351"/>
                  <a:pt x="542" y="348"/>
                </a:cubicBezTo>
                <a:cubicBezTo>
                  <a:pt x="541" y="345"/>
                  <a:pt x="538" y="342"/>
                  <a:pt x="537" y="339"/>
                </a:cubicBezTo>
                <a:cubicBezTo>
                  <a:pt x="536" y="338"/>
                  <a:pt x="535" y="336"/>
                  <a:pt x="534" y="334"/>
                </a:cubicBezTo>
                <a:cubicBezTo>
                  <a:pt x="533" y="332"/>
                  <a:pt x="532" y="330"/>
                  <a:pt x="531" y="330"/>
                </a:cubicBezTo>
                <a:cubicBezTo>
                  <a:pt x="531" y="329"/>
                  <a:pt x="531" y="328"/>
                  <a:pt x="527" y="321"/>
                </a:cubicBezTo>
                <a:cubicBezTo>
                  <a:pt x="526" y="320"/>
                  <a:pt x="526" y="318"/>
                  <a:pt x="525" y="317"/>
                </a:cubicBezTo>
                <a:cubicBezTo>
                  <a:pt x="524" y="316"/>
                  <a:pt x="524" y="315"/>
                  <a:pt x="523" y="314"/>
                </a:cubicBezTo>
                <a:cubicBezTo>
                  <a:pt x="522" y="311"/>
                  <a:pt x="520" y="309"/>
                  <a:pt x="519" y="307"/>
                </a:cubicBezTo>
                <a:cubicBezTo>
                  <a:pt x="518" y="304"/>
                  <a:pt x="516" y="301"/>
                  <a:pt x="515" y="299"/>
                </a:cubicBezTo>
                <a:cubicBezTo>
                  <a:pt x="513" y="296"/>
                  <a:pt x="513" y="295"/>
                  <a:pt x="513" y="295"/>
                </a:cubicBezTo>
                <a:cubicBezTo>
                  <a:pt x="513" y="295"/>
                  <a:pt x="513" y="294"/>
                  <a:pt x="512" y="291"/>
                </a:cubicBezTo>
                <a:cubicBezTo>
                  <a:pt x="512" y="288"/>
                  <a:pt x="510" y="286"/>
                  <a:pt x="508" y="283"/>
                </a:cubicBezTo>
                <a:cubicBezTo>
                  <a:pt x="507" y="280"/>
                  <a:pt x="504" y="279"/>
                  <a:pt x="504" y="279"/>
                </a:cubicBezTo>
                <a:cubicBezTo>
                  <a:pt x="504" y="279"/>
                  <a:pt x="503" y="277"/>
                  <a:pt x="501" y="275"/>
                </a:cubicBezTo>
                <a:cubicBezTo>
                  <a:pt x="500" y="273"/>
                  <a:pt x="499" y="273"/>
                  <a:pt x="498" y="273"/>
                </a:cubicBezTo>
                <a:cubicBezTo>
                  <a:pt x="497" y="272"/>
                  <a:pt x="497" y="272"/>
                  <a:pt x="496" y="272"/>
                </a:cubicBezTo>
                <a:cubicBezTo>
                  <a:pt x="495" y="272"/>
                  <a:pt x="494" y="272"/>
                  <a:pt x="493" y="271"/>
                </a:cubicBezTo>
                <a:cubicBezTo>
                  <a:pt x="491" y="270"/>
                  <a:pt x="487" y="270"/>
                  <a:pt x="486" y="270"/>
                </a:cubicBezTo>
                <a:cubicBezTo>
                  <a:pt x="484" y="270"/>
                  <a:pt x="483" y="269"/>
                  <a:pt x="482" y="268"/>
                </a:cubicBezTo>
                <a:cubicBezTo>
                  <a:pt x="480" y="268"/>
                  <a:pt x="478" y="268"/>
                  <a:pt x="477" y="267"/>
                </a:cubicBezTo>
                <a:cubicBezTo>
                  <a:pt x="475" y="267"/>
                  <a:pt x="474" y="267"/>
                  <a:pt x="471" y="267"/>
                </a:cubicBezTo>
                <a:cubicBezTo>
                  <a:pt x="468" y="267"/>
                  <a:pt x="465" y="266"/>
                  <a:pt x="462" y="266"/>
                </a:cubicBezTo>
                <a:cubicBezTo>
                  <a:pt x="460" y="266"/>
                  <a:pt x="458" y="266"/>
                  <a:pt x="456" y="266"/>
                </a:cubicBezTo>
                <a:cubicBezTo>
                  <a:pt x="453" y="265"/>
                  <a:pt x="452" y="266"/>
                  <a:pt x="449" y="266"/>
                </a:cubicBezTo>
                <a:cubicBezTo>
                  <a:pt x="447" y="266"/>
                  <a:pt x="446" y="266"/>
                  <a:pt x="444" y="266"/>
                </a:cubicBezTo>
                <a:cubicBezTo>
                  <a:pt x="441" y="266"/>
                  <a:pt x="438" y="266"/>
                  <a:pt x="435" y="266"/>
                </a:cubicBezTo>
                <a:cubicBezTo>
                  <a:pt x="431" y="266"/>
                  <a:pt x="424" y="266"/>
                  <a:pt x="424" y="266"/>
                </a:cubicBezTo>
                <a:cubicBezTo>
                  <a:pt x="424" y="266"/>
                  <a:pt x="424" y="266"/>
                  <a:pt x="423" y="266"/>
                </a:cubicBezTo>
                <a:cubicBezTo>
                  <a:pt x="422" y="265"/>
                  <a:pt x="422" y="265"/>
                  <a:pt x="420" y="265"/>
                </a:cubicBezTo>
                <a:cubicBezTo>
                  <a:pt x="418" y="265"/>
                  <a:pt x="415" y="265"/>
                  <a:pt x="410" y="264"/>
                </a:cubicBezTo>
                <a:cubicBezTo>
                  <a:pt x="405" y="264"/>
                  <a:pt x="400" y="263"/>
                  <a:pt x="395" y="262"/>
                </a:cubicBezTo>
                <a:cubicBezTo>
                  <a:pt x="393" y="262"/>
                  <a:pt x="391" y="261"/>
                  <a:pt x="389" y="261"/>
                </a:cubicBezTo>
                <a:cubicBezTo>
                  <a:pt x="388" y="261"/>
                  <a:pt x="386" y="261"/>
                  <a:pt x="385" y="260"/>
                </a:cubicBezTo>
                <a:cubicBezTo>
                  <a:pt x="383" y="260"/>
                  <a:pt x="381" y="260"/>
                  <a:pt x="381" y="260"/>
                </a:cubicBezTo>
                <a:cubicBezTo>
                  <a:pt x="381" y="260"/>
                  <a:pt x="381" y="259"/>
                  <a:pt x="382" y="257"/>
                </a:cubicBezTo>
                <a:cubicBezTo>
                  <a:pt x="382" y="255"/>
                  <a:pt x="382" y="253"/>
                  <a:pt x="383" y="251"/>
                </a:cubicBezTo>
                <a:cubicBezTo>
                  <a:pt x="383" y="248"/>
                  <a:pt x="383" y="247"/>
                  <a:pt x="381" y="244"/>
                </a:cubicBezTo>
                <a:cubicBezTo>
                  <a:pt x="379" y="240"/>
                  <a:pt x="377" y="237"/>
                  <a:pt x="377" y="237"/>
                </a:cubicBezTo>
                <a:cubicBezTo>
                  <a:pt x="377" y="237"/>
                  <a:pt x="378" y="237"/>
                  <a:pt x="379" y="236"/>
                </a:cubicBezTo>
                <a:cubicBezTo>
                  <a:pt x="380" y="235"/>
                  <a:pt x="382" y="233"/>
                  <a:pt x="386" y="231"/>
                </a:cubicBezTo>
                <a:cubicBezTo>
                  <a:pt x="390" y="228"/>
                  <a:pt x="394" y="226"/>
                  <a:pt x="397" y="225"/>
                </a:cubicBezTo>
                <a:cubicBezTo>
                  <a:pt x="400" y="223"/>
                  <a:pt x="403" y="222"/>
                  <a:pt x="406" y="221"/>
                </a:cubicBezTo>
                <a:cubicBezTo>
                  <a:pt x="409" y="220"/>
                  <a:pt x="410" y="220"/>
                  <a:pt x="415" y="218"/>
                </a:cubicBezTo>
                <a:cubicBezTo>
                  <a:pt x="419" y="215"/>
                  <a:pt x="422" y="214"/>
                  <a:pt x="426" y="213"/>
                </a:cubicBezTo>
                <a:cubicBezTo>
                  <a:pt x="429" y="211"/>
                  <a:pt x="433" y="210"/>
                  <a:pt x="435" y="209"/>
                </a:cubicBezTo>
                <a:cubicBezTo>
                  <a:pt x="438" y="208"/>
                  <a:pt x="441" y="207"/>
                  <a:pt x="442" y="206"/>
                </a:cubicBezTo>
                <a:cubicBezTo>
                  <a:pt x="443" y="206"/>
                  <a:pt x="444" y="206"/>
                  <a:pt x="443" y="206"/>
                </a:cubicBezTo>
                <a:cubicBezTo>
                  <a:pt x="443" y="205"/>
                  <a:pt x="443" y="205"/>
                  <a:pt x="443" y="203"/>
                </a:cubicBezTo>
                <a:cubicBezTo>
                  <a:pt x="442" y="201"/>
                  <a:pt x="442" y="199"/>
                  <a:pt x="441" y="197"/>
                </a:cubicBezTo>
                <a:cubicBezTo>
                  <a:pt x="441" y="194"/>
                  <a:pt x="440" y="192"/>
                  <a:pt x="440" y="192"/>
                </a:cubicBezTo>
                <a:cubicBezTo>
                  <a:pt x="440" y="192"/>
                  <a:pt x="441" y="191"/>
                  <a:pt x="441" y="191"/>
                </a:cubicBezTo>
                <a:cubicBezTo>
                  <a:pt x="441" y="191"/>
                  <a:pt x="442" y="190"/>
                  <a:pt x="442" y="190"/>
                </a:cubicBezTo>
                <a:cubicBezTo>
                  <a:pt x="443" y="189"/>
                  <a:pt x="443" y="188"/>
                  <a:pt x="443" y="187"/>
                </a:cubicBezTo>
                <a:cubicBezTo>
                  <a:pt x="443" y="187"/>
                  <a:pt x="443" y="187"/>
                  <a:pt x="443" y="185"/>
                </a:cubicBezTo>
                <a:cubicBezTo>
                  <a:pt x="443" y="183"/>
                  <a:pt x="443" y="180"/>
                  <a:pt x="443" y="180"/>
                </a:cubicBezTo>
                <a:cubicBezTo>
                  <a:pt x="443" y="180"/>
                  <a:pt x="447" y="178"/>
                  <a:pt x="450" y="176"/>
                </a:cubicBezTo>
                <a:cubicBezTo>
                  <a:pt x="454" y="173"/>
                  <a:pt x="455" y="172"/>
                  <a:pt x="458" y="170"/>
                </a:cubicBezTo>
                <a:cubicBezTo>
                  <a:pt x="461" y="167"/>
                  <a:pt x="462" y="165"/>
                  <a:pt x="464" y="163"/>
                </a:cubicBezTo>
                <a:cubicBezTo>
                  <a:pt x="465" y="161"/>
                  <a:pt x="467" y="159"/>
                  <a:pt x="468" y="157"/>
                </a:cubicBezTo>
                <a:cubicBezTo>
                  <a:pt x="469" y="155"/>
                  <a:pt x="470" y="154"/>
                  <a:pt x="471" y="153"/>
                </a:cubicBezTo>
                <a:cubicBezTo>
                  <a:pt x="472" y="152"/>
                  <a:pt x="473" y="151"/>
                  <a:pt x="474" y="149"/>
                </a:cubicBezTo>
                <a:cubicBezTo>
                  <a:pt x="475" y="148"/>
                  <a:pt x="476" y="148"/>
                  <a:pt x="477" y="146"/>
                </a:cubicBezTo>
                <a:cubicBezTo>
                  <a:pt x="478" y="145"/>
                  <a:pt x="479" y="145"/>
                  <a:pt x="479" y="144"/>
                </a:cubicBezTo>
                <a:cubicBezTo>
                  <a:pt x="480" y="143"/>
                  <a:pt x="480" y="143"/>
                  <a:pt x="481" y="142"/>
                </a:cubicBezTo>
                <a:cubicBezTo>
                  <a:pt x="482" y="141"/>
                  <a:pt x="483" y="140"/>
                  <a:pt x="483" y="138"/>
                </a:cubicBezTo>
                <a:cubicBezTo>
                  <a:pt x="484" y="136"/>
                  <a:pt x="483" y="135"/>
                  <a:pt x="482" y="135"/>
                </a:cubicBezTo>
                <a:cubicBezTo>
                  <a:pt x="480" y="134"/>
                  <a:pt x="479" y="135"/>
                  <a:pt x="478" y="136"/>
                </a:cubicBezTo>
                <a:cubicBezTo>
                  <a:pt x="477" y="137"/>
                  <a:pt x="476" y="140"/>
                  <a:pt x="475" y="141"/>
                </a:cubicBezTo>
                <a:cubicBezTo>
                  <a:pt x="474" y="142"/>
                  <a:pt x="473" y="142"/>
                  <a:pt x="472" y="143"/>
                </a:cubicBezTo>
                <a:cubicBezTo>
                  <a:pt x="470" y="144"/>
                  <a:pt x="469" y="145"/>
                  <a:pt x="468" y="146"/>
                </a:cubicBezTo>
                <a:cubicBezTo>
                  <a:pt x="468" y="147"/>
                  <a:pt x="467" y="148"/>
                  <a:pt x="467" y="148"/>
                </a:cubicBezTo>
                <a:cubicBezTo>
                  <a:pt x="466" y="148"/>
                  <a:pt x="466" y="147"/>
                  <a:pt x="466" y="146"/>
                </a:cubicBezTo>
                <a:cubicBezTo>
                  <a:pt x="466" y="145"/>
                  <a:pt x="466" y="145"/>
                  <a:pt x="467" y="143"/>
                </a:cubicBezTo>
                <a:cubicBezTo>
                  <a:pt x="468" y="142"/>
                  <a:pt x="469" y="141"/>
                  <a:pt x="471" y="140"/>
                </a:cubicBezTo>
                <a:cubicBezTo>
                  <a:pt x="472" y="138"/>
                  <a:pt x="472" y="137"/>
                  <a:pt x="473" y="136"/>
                </a:cubicBezTo>
                <a:cubicBezTo>
                  <a:pt x="474" y="133"/>
                  <a:pt x="476" y="131"/>
                  <a:pt x="477" y="130"/>
                </a:cubicBezTo>
                <a:cubicBezTo>
                  <a:pt x="478" y="128"/>
                  <a:pt x="479" y="127"/>
                  <a:pt x="479" y="126"/>
                </a:cubicBezTo>
                <a:cubicBezTo>
                  <a:pt x="480" y="124"/>
                  <a:pt x="481" y="124"/>
                  <a:pt x="481" y="122"/>
                </a:cubicBezTo>
                <a:cubicBezTo>
                  <a:pt x="481" y="121"/>
                  <a:pt x="480" y="120"/>
                  <a:pt x="479" y="119"/>
                </a:cubicBezTo>
                <a:cubicBezTo>
                  <a:pt x="477" y="119"/>
                  <a:pt x="476" y="120"/>
                  <a:pt x="475" y="122"/>
                </a:cubicBezTo>
                <a:cubicBezTo>
                  <a:pt x="474" y="123"/>
                  <a:pt x="473" y="125"/>
                  <a:pt x="472" y="127"/>
                </a:cubicBezTo>
                <a:cubicBezTo>
                  <a:pt x="470" y="129"/>
                  <a:pt x="470" y="130"/>
                  <a:pt x="468" y="132"/>
                </a:cubicBezTo>
                <a:cubicBezTo>
                  <a:pt x="467" y="133"/>
                  <a:pt x="466" y="134"/>
                  <a:pt x="466" y="135"/>
                </a:cubicBezTo>
                <a:cubicBezTo>
                  <a:pt x="465" y="136"/>
                  <a:pt x="464" y="137"/>
                  <a:pt x="464" y="138"/>
                </a:cubicBezTo>
                <a:cubicBezTo>
                  <a:pt x="463" y="139"/>
                  <a:pt x="463" y="139"/>
                  <a:pt x="462" y="140"/>
                </a:cubicBezTo>
                <a:cubicBezTo>
                  <a:pt x="462" y="140"/>
                  <a:pt x="461" y="138"/>
                  <a:pt x="461" y="138"/>
                </a:cubicBezTo>
                <a:cubicBezTo>
                  <a:pt x="461" y="138"/>
                  <a:pt x="461" y="138"/>
                  <a:pt x="462" y="137"/>
                </a:cubicBezTo>
                <a:cubicBezTo>
                  <a:pt x="462" y="136"/>
                  <a:pt x="464" y="134"/>
                  <a:pt x="465" y="133"/>
                </a:cubicBezTo>
                <a:cubicBezTo>
                  <a:pt x="466" y="131"/>
                  <a:pt x="466" y="130"/>
                  <a:pt x="466" y="129"/>
                </a:cubicBezTo>
                <a:cubicBezTo>
                  <a:pt x="467" y="128"/>
                  <a:pt x="468" y="126"/>
                  <a:pt x="469" y="124"/>
                </a:cubicBezTo>
                <a:cubicBezTo>
                  <a:pt x="470" y="122"/>
                  <a:pt x="470" y="122"/>
                  <a:pt x="471" y="120"/>
                </a:cubicBezTo>
                <a:cubicBezTo>
                  <a:pt x="472" y="119"/>
                  <a:pt x="472" y="118"/>
                  <a:pt x="473" y="117"/>
                </a:cubicBezTo>
                <a:cubicBezTo>
                  <a:pt x="473" y="115"/>
                  <a:pt x="474" y="115"/>
                  <a:pt x="474" y="113"/>
                </a:cubicBezTo>
                <a:cubicBezTo>
                  <a:pt x="474" y="111"/>
                  <a:pt x="472" y="110"/>
                  <a:pt x="471" y="110"/>
                </a:cubicBezTo>
                <a:cubicBezTo>
                  <a:pt x="469" y="110"/>
                  <a:pt x="468" y="112"/>
                  <a:pt x="467" y="114"/>
                </a:cubicBezTo>
                <a:cubicBezTo>
                  <a:pt x="466" y="116"/>
                  <a:pt x="465" y="118"/>
                  <a:pt x="464" y="120"/>
                </a:cubicBezTo>
                <a:cubicBezTo>
                  <a:pt x="463" y="122"/>
                  <a:pt x="462" y="123"/>
                  <a:pt x="461" y="124"/>
                </a:cubicBezTo>
                <a:cubicBezTo>
                  <a:pt x="460" y="125"/>
                  <a:pt x="460" y="126"/>
                  <a:pt x="460" y="127"/>
                </a:cubicBezTo>
                <a:cubicBezTo>
                  <a:pt x="460" y="128"/>
                  <a:pt x="459" y="128"/>
                  <a:pt x="459" y="129"/>
                </a:cubicBezTo>
                <a:cubicBezTo>
                  <a:pt x="458" y="130"/>
                  <a:pt x="458" y="131"/>
                  <a:pt x="457" y="132"/>
                </a:cubicBezTo>
                <a:cubicBezTo>
                  <a:pt x="457" y="133"/>
                  <a:pt x="456" y="134"/>
                  <a:pt x="456" y="134"/>
                </a:cubicBezTo>
                <a:cubicBezTo>
                  <a:pt x="455" y="135"/>
                  <a:pt x="455" y="134"/>
                  <a:pt x="455" y="134"/>
                </a:cubicBezTo>
                <a:cubicBezTo>
                  <a:pt x="454" y="134"/>
                  <a:pt x="454" y="132"/>
                  <a:pt x="455" y="131"/>
                </a:cubicBezTo>
                <a:cubicBezTo>
                  <a:pt x="455" y="129"/>
                  <a:pt x="455" y="128"/>
                  <a:pt x="456" y="127"/>
                </a:cubicBezTo>
                <a:cubicBezTo>
                  <a:pt x="456" y="125"/>
                  <a:pt x="456" y="124"/>
                  <a:pt x="457" y="121"/>
                </a:cubicBezTo>
                <a:cubicBezTo>
                  <a:pt x="458" y="119"/>
                  <a:pt x="459" y="118"/>
                  <a:pt x="460" y="116"/>
                </a:cubicBezTo>
                <a:cubicBezTo>
                  <a:pt x="461" y="114"/>
                  <a:pt x="461" y="112"/>
                  <a:pt x="462" y="110"/>
                </a:cubicBezTo>
                <a:cubicBezTo>
                  <a:pt x="462" y="108"/>
                  <a:pt x="460" y="107"/>
                  <a:pt x="458" y="108"/>
                </a:cubicBezTo>
                <a:cubicBezTo>
                  <a:pt x="456" y="108"/>
                  <a:pt x="455" y="111"/>
                  <a:pt x="454" y="112"/>
                </a:cubicBezTo>
                <a:cubicBezTo>
                  <a:pt x="454" y="113"/>
                  <a:pt x="453" y="115"/>
                  <a:pt x="453" y="116"/>
                </a:cubicBezTo>
                <a:cubicBezTo>
                  <a:pt x="452" y="117"/>
                  <a:pt x="452" y="118"/>
                  <a:pt x="451" y="119"/>
                </a:cubicBezTo>
                <a:cubicBezTo>
                  <a:pt x="450" y="121"/>
                  <a:pt x="450" y="121"/>
                  <a:pt x="449" y="124"/>
                </a:cubicBezTo>
                <a:cubicBezTo>
                  <a:pt x="448" y="126"/>
                  <a:pt x="448" y="127"/>
                  <a:pt x="448" y="130"/>
                </a:cubicBezTo>
                <a:cubicBezTo>
                  <a:pt x="447" y="132"/>
                  <a:pt x="446" y="133"/>
                  <a:pt x="446" y="134"/>
                </a:cubicBezTo>
                <a:cubicBezTo>
                  <a:pt x="445" y="135"/>
                  <a:pt x="445" y="136"/>
                  <a:pt x="444" y="137"/>
                </a:cubicBezTo>
                <a:cubicBezTo>
                  <a:pt x="444" y="139"/>
                  <a:pt x="442" y="139"/>
                  <a:pt x="441" y="140"/>
                </a:cubicBezTo>
                <a:cubicBezTo>
                  <a:pt x="440" y="140"/>
                  <a:pt x="437" y="142"/>
                  <a:pt x="437" y="142"/>
                </a:cubicBezTo>
                <a:cubicBezTo>
                  <a:pt x="436" y="143"/>
                  <a:pt x="436" y="142"/>
                  <a:pt x="436" y="142"/>
                </a:cubicBezTo>
                <a:cubicBezTo>
                  <a:pt x="435" y="141"/>
                  <a:pt x="435" y="141"/>
                  <a:pt x="435" y="140"/>
                </a:cubicBezTo>
                <a:cubicBezTo>
                  <a:pt x="435" y="139"/>
                  <a:pt x="435" y="138"/>
                  <a:pt x="435" y="137"/>
                </a:cubicBezTo>
                <a:cubicBezTo>
                  <a:pt x="434" y="136"/>
                  <a:pt x="434" y="135"/>
                  <a:pt x="433" y="134"/>
                </a:cubicBezTo>
                <a:cubicBezTo>
                  <a:pt x="433" y="133"/>
                  <a:pt x="433" y="132"/>
                  <a:pt x="431" y="129"/>
                </a:cubicBezTo>
                <a:cubicBezTo>
                  <a:pt x="430" y="127"/>
                  <a:pt x="428" y="126"/>
                  <a:pt x="427" y="125"/>
                </a:cubicBezTo>
                <a:cubicBezTo>
                  <a:pt x="426" y="125"/>
                  <a:pt x="425" y="125"/>
                  <a:pt x="424" y="126"/>
                </a:cubicBezTo>
                <a:cubicBezTo>
                  <a:pt x="423" y="127"/>
                  <a:pt x="424" y="128"/>
                  <a:pt x="424" y="129"/>
                </a:cubicBezTo>
                <a:cubicBezTo>
                  <a:pt x="425" y="129"/>
                  <a:pt x="425" y="131"/>
                  <a:pt x="426" y="133"/>
                </a:cubicBezTo>
                <a:cubicBezTo>
                  <a:pt x="426" y="135"/>
                  <a:pt x="427" y="136"/>
                  <a:pt x="427" y="138"/>
                </a:cubicBezTo>
                <a:cubicBezTo>
                  <a:pt x="427" y="140"/>
                  <a:pt x="427" y="141"/>
                  <a:pt x="427" y="143"/>
                </a:cubicBezTo>
                <a:cubicBezTo>
                  <a:pt x="427" y="144"/>
                  <a:pt x="426" y="145"/>
                  <a:pt x="426" y="147"/>
                </a:cubicBezTo>
                <a:cubicBezTo>
                  <a:pt x="426" y="149"/>
                  <a:pt x="427" y="152"/>
                  <a:pt x="428" y="154"/>
                </a:cubicBezTo>
                <a:cubicBezTo>
                  <a:pt x="428" y="157"/>
                  <a:pt x="428" y="158"/>
                  <a:pt x="429" y="160"/>
                </a:cubicBezTo>
                <a:cubicBezTo>
                  <a:pt x="429" y="163"/>
                  <a:pt x="429" y="163"/>
                  <a:pt x="429" y="164"/>
                </a:cubicBezTo>
                <a:cubicBezTo>
                  <a:pt x="428" y="165"/>
                  <a:pt x="426" y="167"/>
                  <a:pt x="426" y="167"/>
                </a:cubicBezTo>
                <a:cubicBezTo>
                  <a:pt x="426" y="167"/>
                  <a:pt x="426" y="167"/>
                  <a:pt x="425" y="167"/>
                </a:cubicBezTo>
                <a:cubicBezTo>
                  <a:pt x="425" y="167"/>
                  <a:pt x="425" y="167"/>
                  <a:pt x="424" y="168"/>
                </a:cubicBezTo>
                <a:cubicBezTo>
                  <a:pt x="424" y="168"/>
                  <a:pt x="423" y="169"/>
                  <a:pt x="421" y="170"/>
                </a:cubicBezTo>
                <a:cubicBezTo>
                  <a:pt x="419" y="171"/>
                  <a:pt x="417" y="173"/>
                  <a:pt x="413" y="175"/>
                </a:cubicBezTo>
                <a:cubicBezTo>
                  <a:pt x="409" y="177"/>
                  <a:pt x="407" y="178"/>
                  <a:pt x="406" y="179"/>
                </a:cubicBezTo>
                <a:cubicBezTo>
                  <a:pt x="404" y="179"/>
                  <a:pt x="401" y="182"/>
                  <a:pt x="400" y="183"/>
                </a:cubicBezTo>
                <a:cubicBezTo>
                  <a:pt x="399" y="184"/>
                  <a:pt x="398" y="186"/>
                  <a:pt x="398" y="186"/>
                </a:cubicBezTo>
                <a:cubicBezTo>
                  <a:pt x="398" y="186"/>
                  <a:pt x="398" y="186"/>
                  <a:pt x="397" y="185"/>
                </a:cubicBezTo>
                <a:cubicBezTo>
                  <a:pt x="396" y="185"/>
                  <a:pt x="394" y="185"/>
                  <a:pt x="393" y="186"/>
                </a:cubicBezTo>
                <a:cubicBezTo>
                  <a:pt x="391" y="186"/>
                  <a:pt x="387" y="188"/>
                  <a:pt x="386" y="189"/>
                </a:cubicBezTo>
                <a:cubicBezTo>
                  <a:pt x="385" y="190"/>
                  <a:pt x="383" y="190"/>
                  <a:pt x="383" y="192"/>
                </a:cubicBezTo>
                <a:cubicBezTo>
                  <a:pt x="382" y="193"/>
                  <a:pt x="381" y="194"/>
                  <a:pt x="381" y="194"/>
                </a:cubicBezTo>
                <a:cubicBezTo>
                  <a:pt x="381" y="194"/>
                  <a:pt x="380" y="195"/>
                  <a:pt x="378" y="195"/>
                </a:cubicBezTo>
                <a:cubicBezTo>
                  <a:pt x="375" y="196"/>
                  <a:pt x="374" y="196"/>
                  <a:pt x="373" y="196"/>
                </a:cubicBezTo>
                <a:cubicBezTo>
                  <a:pt x="373" y="196"/>
                  <a:pt x="372" y="196"/>
                  <a:pt x="371" y="196"/>
                </a:cubicBezTo>
                <a:cubicBezTo>
                  <a:pt x="371" y="196"/>
                  <a:pt x="371" y="195"/>
                  <a:pt x="370" y="195"/>
                </a:cubicBezTo>
                <a:cubicBezTo>
                  <a:pt x="369" y="195"/>
                  <a:pt x="369" y="195"/>
                  <a:pt x="369" y="195"/>
                </a:cubicBezTo>
                <a:cubicBezTo>
                  <a:pt x="369" y="195"/>
                  <a:pt x="368" y="194"/>
                  <a:pt x="367" y="191"/>
                </a:cubicBezTo>
                <a:cubicBezTo>
                  <a:pt x="367" y="189"/>
                  <a:pt x="366" y="187"/>
                  <a:pt x="365" y="185"/>
                </a:cubicBezTo>
                <a:cubicBezTo>
                  <a:pt x="365" y="184"/>
                  <a:pt x="364" y="182"/>
                  <a:pt x="363" y="181"/>
                </a:cubicBezTo>
                <a:cubicBezTo>
                  <a:pt x="362" y="178"/>
                  <a:pt x="361" y="176"/>
                  <a:pt x="360" y="174"/>
                </a:cubicBezTo>
                <a:cubicBezTo>
                  <a:pt x="359" y="173"/>
                  <a:pt x="358" y="171"/>
                  <a:pt x="357" y="170"/>
                </a:cubicBezTo>
                <a:cubicBezTo>
                  <a:pt x="355" y="168"/>
                  <a:pt x="354" y="166"/>
                  <a:pt x="353" y="164"/>
                </a:cubicBezTo>
                <a:cubicBezTo>
                  <a:pt x="352" y="163"/>
                  <a:pt x="352" y="162"/>
                  <a:pt x="352" y="161"/>
                </a:cubicBezTo>
                <a:cubicBezTo>
                  <a:pt x="351" y="160"/>
                  <a:pt x="350" y="157"/>
                  <a:pt x="347" y="152"/>
                </a:cubicBezTo>
                <a:cubicBezTo>
                  <a:pt x="346" y="149"/>
                  <a:pt x="344" y="147"/>
                  <a:pt x="343" y="145"/>
                </a:cubicBezTo>
                <a:cubicBezTo>
                  <a:pt x="341" y="142"/>
                  <a:pt x="339" y="140"/>
                  <a:pt x="338" y="139"/>
                </a:cubicBezTo>
                <a:cubicBezTo>
                  <a:pt x="336" y="137"/>
                  <a:pt x="335" y="135"/>
                  <a:pt x="333" y="134"/>
                </a:cubicBezTo>
                <a:cubicBezTo>
                  <a:pt x="332" y="133"/>
                  <a:pt x="332" y="132"/>
                  <a:pt x="331" y="132"/>
                </a:cubicBezTo>
                <a:cubicBezTo>
                  <a:pt x="330" y="130"/>
                  <a:pt x="329" y="130"/>
                  <a:pt x="328" y="128"/>
                </a:cubicBezTo>
                <a:cubicBezTo>
                  <a:pt x="327" y="127"/>
                  <a:pt x="326" y="126"/>
                  <a:pt x="323" y="123"/>
                </a:cubicBezTo>
                <a:cubicBezTo>
                  <a:pt x="320" y="119"/>
                  <a:pt x="316" y="116"/>
                  <a:pt x="314" y="113"/>
                </a:cubicBezTo>
                <a:cubicBezTo>
                  <a:pt x="311" y="111"/>
                  <a:pt x="310" y="109"/>
                  <a:pt x="309" y="108"/>
                </a:cubicBezTo>
                <a:cubicBezTo>
                  <a:pt x="308" y="108"/>
                  <a:pt x="307" y="106"/>
                  <a:pt x="306" y="105"/>
                </a:cubicBezTo>
                <a:cubicBezTo>
                  <a:pt x="304" y="103"/>
                  <a:pt x="302" y="102"/>
                  <a:pt x="302" y="102"/>
                </a:cubicBezTo>
                <a:cubicBezTo>
                  <a:pt x="302" y="100"/>
                  <a:pt x="302" y="100"/>
                  <a:pt x="302" y="100"/>
                </a:cubicBezTo>
                <a:cubicBezTo>
                  <a:pt x="302" y="100"/>
                  <a:pt x="302" y="100"/>
                  <a:pt x="303" y="99"/>
                </a:cubicBezTo>
                <a:cubicBezTo>
                  <a:pt x="304" y="98"/>
                  <a:pt x="304" y="97"/>
                  <a:pt x="304" y="96"/>
                </a:cubicBezTo>
                <a:cubicBezTo>
                  <a:pt x="303" y="96"/>
                  <a:pt x="304" y="96"/>
                  <a:pt x="304" y="96"/>
                </a:cubicBezTo>
                <a:cubicBezTo>
                  <a:pt x="305" y="96"/>
                  <a:pt x="305" y="95"/>
                  <a:pt x="306" y="95"/>
                </a:cubicBezTo>
                <a:cubicBezTo>
                  <a:pt x="307" y="94"/>
                  <a:pt x="309" y="93"/>
                  <a:pt x="310" y="93"/>
                </a:cubicBezTo>
                <a:cubicBezTo>
                  <a:pt x="311" y="92"/>
                  <a:pt x="311" y="92"/>
                  <a:pt x="312" y="91"/>
                </a:cubicBezTo>
                <a:cubicBezTo>
                  <a:pt x="313" y="90"/>
                  <a:pt x="314" y="90"/>
                  <a:pt x="316" y="89"/>
                </a:cubicBezTo>
                <a:cubicBezTo>
                  <a:pt x="317" y="88"/>
                  <a:pt x="318" y="87"/>
                  <a:pt x="319" y="86"/>
                </a:cubicBezTo>
                <a:cubicBezTo>
                  <a:pt x="320" y="84"/>
                  <a:pt x="319" y="83"/>
                  <a:pt x="319" y="82"/>
                </a:cubicBezTo>
                <a:cubicBezTo>
                  <a:pt x="319" y="81"/>
                  <a:pt x="318" y="79"/>
                  <a:pt x="318" y="79"/>
                </a:cubicBezTo>
                <a:cubicBezTo>
                  <a:pt x="318" y="79"/>
                  <a:pt x="318" y="78"/>
                  <a:pt x="318" y="77"/>
                </a:cubicBezTo>
                <a:cubicBezTo>
                  <a:pt x="319" y="76"/>
                  <a:pt x="320" y="75"/>
                  <a:pt x="320" y="74"/>
                </a:cubicBezTo>
                <a:cubicBezTo>
                  <a:pt x="321" y="74"/>
                  <a:pt x="320" y="72"/>
                  <a:pt x="319" y="71"/>
                </a:cubicBezTo>
                <a:cubicBezTo>
                  <a:pt x="318" y="70"/>
                  <a:pt x="317" y="70"/>
                  <a:pt x="317" y="70"/>
                </a:cubicBezTo>
                <a:cubicBezTo>
                  <a:pt x="317" y="70"/>
                  <a:pt x="318" y="69"/>
                  <a:pt x="319" y="68"/>
                </a:cubicBezTo>
                <a:cubicBezTo>
                  <a:pt x="320" y="68"/>
                  <a:pt x="320" y="67"/>
                  <a:pt x="321" y="66"/>
                </a:cubicBezTo>
                <a:cubicBezTo>
                  <a:pt x="322" y="65"/>
                  <a:pt x="322" y="64"/>
                  <a:pt x="321" y="63"/>
                </a:cubicBezTo>
                <a:cubicBezTo>
                  <a:pt x="321" y="62"/>
                  <a:pt x="321" y="61"/>
                  <a:pt x="321" y="59"/>
                </a:cubicBezTo>
                <a:cubicBezTo>
                  <a:pt x="321" y="58"/>
                  <a:pt x="321" y="57"/>
                  <a:pt x="322" y="57"/>
                </a:cubicBezTo>
                <a:cubicBezTo>
                  <a:pt x="323" y="56"/>
                  <a:pt x="324" y="56"/>
                  <a:pt x="325" y="56"/>
                </a:cubicBezTo>
                <a:cubicBezTo>
                  <a:pt x="326" y="56"/>
                  <a:pt x="327" y="55"/>
                  <a:pt x="327" y="54"/>
                </a:cubicBezTo>
                <a:cubicBezTo>
                  <a:pt x="328" y="52"/>
                  <a:pt x="326" y="51"/>
                  <a:pt x="325" y="49"/>
                </a:cubicBezTo>
                <a:cubicBezTo>
                  <a:pt x="323" y="48"/>
                  <a:pt x="322" y="46"/>
                  <a:pt x="320" y="44"/>
                </a:cubicBezTo>
                <a:cubicBezTo>
                  <a:pt x="318" y="43"/>
                  <a:pt x="317" y="43"/>
                  <a:pt x="316" y="42"/>
                </a:cubicBezTo>
                <a:cubicBezTo>
                  <a:pt x="316" y="41"/>
                  <a:pt x="316" y="41"/>
                  <a:pt x="315" y="41"/>
                </a:cubicBezTo>
                <a:cubicBezTo>
                  <a:pt x="314" y="39"/>
                  <a:pt x="315" y="36"/>
                  <a:pt x="315" y="35"/>
                </a:cubicBezTo>
                <a:cubicBezTo>
                  <a:pt x="316" y="34"/>
                  <a:pt x="315" y="33"/>
                  <a:pt x="315" y="33"/>
                </a:cubicBezTo>
                <a:cubicBezTo>
                  <a:pt x="314" y="33"/>
                  <a:pt x="315" y="32"/>
                  <a:pt x="314" y="31"/>
                </a:cubicBezTo>
                <a:cubicBezTo>
                  <a:pt x="313" y="29"/>
                  <a:pt x="313" y="30"/>
                  <a:pt x="313" y="30"/>
                </a:cubicBezTo>
                <a:cubicBezTo>
                  <a:pt x="313" y="30"/>
                  <a:pt x="313" y="29"/>
                  <a:pt x="312" y="28"/>
                </a:cubicBezTo>
                <a:cubicBezTo>
                  <a:pt x="312" y="28"/>
                  <a:pt x="312" y="26"/>
                  <a:pt x="311" y="26"/>
                </a:cubicBezTo>
                <a:cubicBezTo>
                  <a:pt x="310" y="25"/>
                  <a:pt x="310" y="25"/>
                  <a:pt x="310" y="24"/>
                </a:cubicBezTo>
                <a:cubicBezTo>
                  <a:pt x="310" y="24"/>
                  <a:pt x="310" y="23"/>
                  <a:pt x="310" y="23"/>
                </a:cubicBezTo>
                <a:cubicBezTo>
                  <a:pt x="309" y="23"/>
                  <a:pt x="309" y="22"/>
                  <a:pt x="309" y="22"/>
                </a:cubicBezTo>
                <a:cubicBezTo>
                  <a:pt x="309" y="21"/>
                  <a:pt x="308" y="20"/>
                  <a:pt x="308" y="20"/>
                </a:cubicBezTo>
                <a:cubicBezTo>
                  <a:pt x="307" y="20"/>
                  <a:pt x="307" y="19"/>
                  <a:pt x="307" y="18"/>
                </a:cubicBezTo>
                <a:cubicBezTo>
                  <a:pt x="306" y="17"/>
                  <a:pt x="305" y="16"/>
                  <a:pt x="305" y="16"/>
                </a:cubicBezTo>
                <a:cubicBezTo>
                  <a:pt x="305" y="16"/>
                  <a:pt x="306" y="16"/>
                  <a:pt x="306" y="16"/>
                </a:cubicBezTo>
                <a:cubicBezTo>
                  <a:pt x="306" y="15"/>
                  <a:pt x="307" y="15"/>
                  <a:pt x="307" y="12"/>
                </a:cubicBezTo>
                <a:cubicBezTo>
                  <a:pt x="307" y="10"/>
                  <a:pt x="305" y="8"/>
                  <a:pt x="303" y="6"/>
                </a:cubicBezTo>
                <a:cubicBezTo>
                  <a:pt x="301" y="5"/>
                  <a:pt x="298" y="3"/>
                  <a:pt x="296" y="2"/>
                </a:cubicBezTo>
                <a:cubicBezTo>
                  <a:pt x="294" y="1"/>
                  <a:pt x="291" y="1"/>
                  <a:pt x="290" y="1"/>
                </a:cubicBezTo>
                <a:cubicBezTo>
                  <a:pt x="288" y="1"/>
                  <a:pt x="285" y="1"/>
                  <a:pt x="283" y="1"/>
                </a:cubicBezTo>
                <a:cubicBezTo>
                  <a:pt x="281" y="1"/>
                  <a:pt x="280" y="0"/>
                  <a:pt x="278" y="1"/>
                </a:cubicBezTo>
                <a:cubicBezTo>
                  <a:pt x="276" y="1"/>
                  <a:pt x="275" y="2"/>
                  <a:pt x="274" y="2"/>
                </a:cubicBezTo>
                <a:cubicBezTo>
                  <a:pt x="273" y="2"/>
                  <a:pt x="271" y="2"/>
                  <a:pt x="269" y="2"/>
                </a:cubicBezTo>
                <a:cubicBezTo>
                  <a:pt x="268" y="2"/>
                  <a:pt x="266" y="3"/>
                  <a:pt x="265" y="3"/>
                </a:cubicBezTo>
                <a:cubicBezTo>
                  <a:pt x="263" y="3"/>
                  <a:pt x="261" y="4"/>
                  <a:pt x="260" y="4"/>
                </a:cubicBezTo>
                <a:cubicBezTo>
                  <a:pt x="259" y="5"/>
                  <a:pt x="257" y="5"/>
                  <a:pt x="256" y="6"/>
                </a:cubicBezTo>
                <a:cubicBezTo>
                  <a:pt x="255" y="6"/>
                  <a:pt x="254" y="7"/>
                  <a:pt x="253" y="8"/>
                </a:cubicBezTo>
                <a:cubicBezTo>
                  <a:pt x="251" y="8"/>
                  <a:pt x="250" y="10"/>
                  <a:pt x="248" y="11"/>
                </a:cubicBezTo>
                <a:cubicBezTo>
                  <a:pt x="247" y="13"/>
                  <a:pt x="246" y="14"/>
                  <a:pt x="243" y="17"/>
                </a:cubicBezTo>
                <a:cubicBezTo>
                  <a:pt x="240" y="20"/>
                  <a:pt x="241" y="22"/>
                  <a:pt x="240" y="23"/>
                </a:cubicBezTo>
                <a:cubicBezTo>
                  <a:pt x="239" y="25"/>
                  <a:pt x="239" y="26"/>
                  <a:pt x="238" y="28"/>
                </a:cubicBezTo>
                <a:cubicBezTo>
                  <a:pt x="238" y="29"/>
                  <a:pt x="238" y="30"/>
                  <a:pt x="237" y="31"/>
                </a:cubicBezTo>
                <a:cubicBezTo>
                  <a:pt x="237" y="33"/>
                  <a:pt x="237" y="34"/>
                  <a:pt x="237" y="37"/>
                </a:cubicBezTo>
                <a:cubicBezTo>
                  <a:pt x="237" y="39"/>
                  <a:pt x="237" y="40"/>
                  <a:pt x="237" y="41"/>
                </a:cubicBezTo>
                <a:cubicBezTo>
                  <a:pt x="237" y="42"/>
                  <a:pt x="238" y="42"/>
                  <a:pt x="238" y="43"/>
                </a:cubicBezTo>
                <a:cubicBezTo>
                  <a:pt x="238" y="44"/>
                  <a:pt x="237" y="44"/>
                  <a:pt x="237" y="45"/>
                </a:cubicBezTo>
                <a:cubicBezTo>
                  <a:pt x="237" y="47"/>
                  <a:pt x="238" y="48"/>
                  <a:pt x="238" y="49"/>
                </a:cubicBezTo>
                <a:cubicBezTo>
                  <a:pt x="238" y="49"/>
                  <a:pt x="238" y="50"/>
                  <a:pt x="238" y="51"/>
                </a:cubicBezTo>
                <a:cubicBezTo>
                  <a:pt x="238" y="51"/>
                  <a:pt x="238" y="52"/>
                  <a:pt x="238" y="53"/>
                </a:cubicBezTo>
                <a:cubicBezTo>
                  <a:pt x="238" y="56"/>
                  <a:pt x="239" y="57"/>
                  <a:pt x="239" y="59"/>
                </a:cubicBezTo>
                <a:cubicBezTo>
                  <a:pt x="239" y="60"/>
                  <a:pt x="240" y="60"/>
                  <a:pt x="240" y="61"/>
                </a:cubicBezTo>
                <a:cubicBezTo>
                  <a:pt x="240" y="61"/>
                  <a:pt x="240" y="61"/>
                  <a:pt x="240" y="62"/>
                </a:cubicBezTo>
                <a:cubicBezTo>
                  <a:pt x="240" y="62"/>
                  <a:pt x="241" y="63"/>
                  <a:pt x="241" y="64"/>
                </a:cubicBezTo>
                <a:cubicBezTo>
                  <a:pt x="242" y="65"/>
                  <a:pt x="242" y="66"/>
                  <a:pt x="243" y="66"/>
                </a:cubicBezTo>
                <a:cubicBezTo>
                  <a:pt x="243" y="67"/>
                  <a:pt x="243" y="68"/>
                  <a:pt x="244" y="69"/>
                </a:cubicBezTo>
                <a:cubicBezTo>
                  <a:pt x="244" y="69"/>
                  <a:pt x="244" y="70"/>
                  <a:pt x="244" y="70"/>
                </a:cubicBezTo>
                <a:cubicBezTo>
                  <a:pt x="244" y="71"/>
                  <a:pt x="244" y="72"/>
                  <a:pt x="244" y="73"/>
                </a:cubicBezTo>
                <a:cubicBezTo>
                  <a:pt x="245" y="73"/>
                  <a:pt x="245" y="74"/>
                  <a:pt x="246" y="74"/>
                </a:cubicBezTo>
                <a:cubicBezTo>
                  <a:pt x="246" y="75"/>
                  <a:pt x="246" y="75"/>
                  <a:pt x="246" y="76"/>
                </a:cubicBezTo>
                <a:cubicBezTo>
                  <a:pt x="246" y="76"/>
                  <a:pt x="247" y="76"/>
                  <a:pt x="247" y="77"/>
                </a:cubicBezTo>
                <a:cubicBezTo>
                  <a:pt x="248" y="78"/>
                  <a:pt x="249" y="78"/>
                  <a:pt x="249" y="79"/>
                </a:cubicBezTo>
                <a:cubicBezTo>
                  <a:pt x="250" y="79"/>
                  <a:pt x="251" y="80"/>
                  <a:pt x="252" y="79"/>
                </a:cubicBezTo>
                <a:cubicBezTo>
                  <a:pt x="253" y="79"/>
                  <a:pt x="254" y="79"/>
                  <a:pt x="254" y="79"/>
                </a:cubicBezTo>
                <a:cubicBezTo>
                  <a:pt x="254" y="79"/>
                  <a:pt x="254" y="80"/>
                  <a:pt x="254" y="81"/>
                </a:cubicBezTo>
                <a:cubicBezTo>
                  <a:pt x="254" y="82"/>
                  <a:pt x="253" y="83"/>
                  <a:pt x="252" y="85"/>
                </a:cubicBezTo>
                <a:cubicBezTo>
                  <a:pt x="252" y="86"/>
                  <a:pt x="251" y="87"/>
                  <a:pt x="251" y="88"/>
                </a:cubicBezTo>
                <a:cubicBezTo>
                  <a:pt x="250" y="88"/>
                  <a:pt x="248" y="87"/>
                  <a:pt x="246" y="86"/>
                </a:cubicBezTo>
                <a:cubicBezTo>
                  <a:pt x="244" y="86"/>
                  <a:pt x="244" y="86"/>
                  <a:pt x="239" y="86"/>
                </a:cubicBezTo>
                <a:cubicBezTo>
                  <a:pt x="238" y="86"/>
                  <a:pt x="236" y="86"/>
                  <a:pt x="235" y="86"/>
                </a:cubicBezTo>
                <a:cubicBezTo>
                  <a:pt x="234" y="86"/>
                  <a:pt x="232" y="87"/>
                  <a:pt x="230" y="87"/>
                </a:cubicBezTo>
                <a:cubicBezTo>
                  <a:pt x="229" y="87"/>
                  <a:pt x="228" y="88"/>
                  <a:pt x="227" y="88"/>
                </a:cubicBezTo>
                <a:cubicBezTo>
                  <a:pt x="224" y="89"/>
                  <a:pt x="223" y="90"/>
                  <a:pt x="220" y="92"/>
                </a:cubicBezTo>
                <a:cubicBezTo>
                  <a:pt x="218" y="93"/>
                  <a:pt x="215" y="95"/>
                  <a:pt x="214" y="97"/>
                </a:cubicBezTo>
                <a:cubicBezTo>
                  <a:pt x="212" y="98"/>
                  <a:pt x="211" y="99"/>
                  <a:pt x="209" y="101"/>
                </a:cubicBezTo>
                <a:cubicBezTo>
                  <a:pt x="207" y="103"/>
                  <a:pt x="206" y="104"/>
                  <a:pt x="205" y="106"/>
                </a:cubicBezTo>
                <a:cubicBezTo>
                  <a:pt x="204" y="108"/>
                  <a:pt x="204" y="108"/>
                  <a:pt x="203" y="110"/>
                </a:cubicBezTo>
                <a:cubicBezTo>
                  <a:pt x="203" y="112"/>
                  <a:pt x="203" y="113"/>
                  <a:pt x="203" y="114"/>
                </a:cubicBezTo>
                <a:cubicBezTo>
                  <a:pt x="202" y="116"/>
                  <a:pt x="202" y="117"/>
                  <a:pt x="202" y="117"/>
                </a:cubicBezTo>
                <a:cubicBezTo>
                  <a:pt x="202" y="117"/>
                  <a:pt x="201" y="118"/>
                  <a:pt x="200" y="119"/>
                </a:cubicBezTo>
                <a:cubicBezTo>
                  <a:pt x="198" y="119"/>
                  <a:pt x="197" y="121"/>
                  <a:pt x="196" y="122"/>
                </a:cubicBezTo>
                <a:cubicBezTo>
                  <a:pt x="195" y="122"/>
                  <a:pt x="194" y="122"/>
                  <a:pt x="194" y="122"/>
                </a:cubicBezTo>
                <a:cubicBezTo>
                  <a:pt x="193" y="122"/>
                  <a:pt x="193" y="122"/>
                  <a:pt x="191" y="124"/>
                </a:cubicBezTo>
                <a:cubicBezTo>
                  <a:pt x="189" y="125"/>
                  <a:pt x="188" y="127"/>
                  <a:pt x="187" y="129"/>
                </a:cubicBezTo>
                <a:cubicBezTo>
                  <a:pt x="186" y="130"/>
                  <a:pt x="186" y="131"/>
                  <a:pt x="185" y="132"/>
                </a:cubicBezTo>
                <a:cubicBezTo>
                  <a:pt x="184" y="132"/>
                  <a:pt x="183" y="133"/>
                  <a:pt x="183" y="133"/>
                </a:cubicBezTo>
                <a:cubicBezTo>
                  <a:pt x="182" y="133"/>
                  <a:pt x="181" y="134"/>
                  <a:pt x="180" y="134"/>
                </a:cubicBezTo>
                <a:cubicBezTo>
                  <a:pt x="178" y="134"/>
                  <a:pt x="178" y="134"/>
                  <a:pt x="175" y="135"/>
                </a:cubicBezTo>
                <a:cubicBezTo>
                  <a:pt x="173" y="136"/>
                  <a:pt x="171" y="137"/>
                  <a:pt x="170" y="138"/>
                </a:cubicBezTo>
                <a:cubicBezTo>
                  <a:pt x="169" y="139"/>
                  <a:pt x="168" y="140"/>
                  <a:pt x="167" y="141"/>
                </a:cubicBezTo>
                <a:cubicBezTo>
                  <a:pt x="165" y="142"/>
                  <a:pt x="165" y="142"/>
                  <a:pt x="161" y="144"/>
                </a:cubicBezTo>
                <a:cubicBezTo>
                  <a:pt x="160" y="145"/>
                  <a:pt x="158" y="146"/>
                  <a:pt x="157" y="147"/>
                </a:cubicBezTo>
                <a:cubicBezTo>
                  <a:pt x="156" y="148"/>
                  <a:pt x="155" y="148"/>
                  <a:pt x="154" y="149"/>
                </a:cubicBezTo>
                <a:cubicBezTo>
                  <a:pt x="152" y="151"/>
                  <a:pt x="150" y="152"/>
                  <a:pt x="147" y="154"/>
                </a:cubicBezTo>
                <a:cubicBezTo>
                  <a:pt x="144" y="156"/>
                  <a:pt x="141" y="159"/>
                  <a:pt x="140" y="162"/>
                </a:cubicBezTo>
                <a:cubicBezTo>
                  <a:pt x="138" y="165"/>
                  <a:pt x="137" y="174"/>
                  <a:pt x="135" y="180"/>
                </a:cubicBezTo>
                <a:cubicBezTo>
                  <a:pt x="134" y="187"/>
                  <a:pt x="132" y="200"/>
                  <a:pt x="130" y="205"/>
                </a:cubicBezTo>
                <a:cubicBezTo>
                  <a:pt x="129" y="211"/>
                  <a:pt x="129" y="214"/>
                  <a:pt x="128" y="218"/>
                </a:cubicBezTo>
                <a:cubicBezTo>
                  <a:pt x="127" y="222"/>
                  <a:pt x="127" y="224"/>
                  <a:pt x="126" y="228"/>
                </a:cubicBezTo>
                <a:cubicBezTo>
                  <a:pt x="126" y="232"/>
                  <a:pt x="126" y="232"/>
                  <a:pt x="125" y="237"/>
                </a:cubicBezTo>
                <a:cubicBezTo>
                  <a:pt x="124" y="242"/>
                  <a:pt x="124" y="248"/>
                  <a:pt x="123" y="252"/>
                </a:cubicBezTo>
                <a:cubicBezTo>
                  <a:pt x="123" y="256"/>
                  <a:pt x="122" y="259"/>
                  <a:pt x="122" y="261"/>
                </a:cubicBezTo>
                <a:cubicBezTo>
                  <a:pt x="122" y="262"/>
                  <a:pt x="122" y="264"/>
                  <a:pt x="121" y="265"/>
                </a:cubicBezTo>
                <a:cubicBezTo>
                  <a:pt x="121" y="266"/>
                  <a:pt x="121" y="268"/>
                  <a:pt x="120" y="269"/>
                </a:cubicBezTo>
                <a:cubicBezTo>
                  <a:pt x="120" y="272"/>
                  <a:pt x="119" y="274"/>
                  <a:pt x="119" y="275"/>
                </a:cubicBezTo>
                <a:cubicBezTo>
                  <a:pt x="119" y="275"/>
                  <a:pt x="119" y="275"/>
                  <a:pt x="120" y="275"/>
                </a:cubicBezTo>
                <a:cubicBezTo>
                  <a:pt x="121" y="275"/>
                  <a:pt x="122" y="275"/>
                  <a:pt x="125" y="276"/>
                </a:cubicBezTo>
                <a:cubicBezTo>
                  <a:pt x="129" y="277"/>
                  <a:pt x="134" y="278"/>
                  <a:pt x="134" y="278"/>
                </a:cubicBezTo>
                <a:cubicBezTo>
                  <a:pt x="134" y="278"/>
                  <a:pt x="134" y="279"/>
                  <a:pt x="134" y="279"/>
                </a:cubicBezTo>
                <a:cubicBezTo>
                  <a:pt x="134" y="280"/>
                  <a:pt x="134" y="280"/>
                  <a:pt x="135" y="280"/>
                </a:cubicBezTo>
                <a:cubicBezTo>
                  <a:pt x="135" y="280"/>
                  <a:pt x="136" y="280"/>
                  <a:pt x="136" y="281"/>
                </a:cubicBezTo>
                <a:cubicBezTo>
                  <a:pt x="136" y="281"/>
                  <a:pt x="135" y="281"/>
                  <a:pt x="135" y="282"/>
                </a:cubicBezTo>
                <a:cubicBezTo>
                  <a:pt x="134" y="284"/>
                  <a:pt x="134" y="284"/>
                  <a:pt x="134" y="286"/>
                </a:cubicBezTo>
                <a:cubicBezTo>
                  <a:pt x="133" y="289"/>
                  <a:pt x="133" y="290"/>
                  <a:pt x="133" y="290"/>
                </a:cubicBezTo>
                <a:cubicBezTo>
                  <a:pt x="133" y="290"/>
                  <a:pt x="132" y="291"/>
                  <a:pt x="132" y="291"/>
                </a:cubicBezTo>
                <a:cubicBezTo>
                  <a:pt x="131" y="292"/>
                  <a:pt x="131" y="292"/>
                  <a:pt x="131" y="293"/>
                </a:cubicBezTo>
                <a:cubicBezTo>
                  <a:pt x="130" y="295"/>
                  <a:pt x="128" y="298"/>
                  <a:pt x="128" y="299"/>
                </a:cubicBezTo>
                <a:cubicBezTo>
                  <a:pt x="127" y="301"/>
                  <a:pt x="127" y="301"/>
                  <a:pt x="127" y="301"/>
                </a:cubicBezTo>
                <a:cubicBezTo>
                  <a:pt x="127" y="302"/>
                  <a:pt x="127" y="302"/>
                  <a:pt x="126" y="302"/>
                </a:cubicBezTo>
                <a:cubicBezTo>
                  <a:pt x="126" y="303"/>
                  <a:pt x="126" y="304"/>
                  <a:pt x="126" y="304"/>
                </a:cubicBezTo>
                <a:cubicBezTo>
                  <a:pt x="126" y="304"/>
                  <a:pt x="119" y="300"/>
                  <a:pt x="114" y="296"/>
                </a:cubicBezTo>
                <a:cubicBezTo>
                  <a:pt x="108" y="293"/>
                  <a:pt x="103" y="290"/>
                  <a:pt x="103" y="290"/>
                </a:cubicBezTo>
                <a:cubicBezTo>
                  <a:pt x="103" y="290"/>
                  <a:pt x="103" y="289"/>
                  <a:pt x="103" y="288"/>
                </a:cubicBezTo>
                <a:cubicBezTo>
                  <a:pt x="103" y="288"/>
                  <a:pt x="102" y="287"/>
                  <a:pt x="101" y="287"/>
                </a:cubicBezTo>
                <a:cubicBezTo>
                  <a:pt x="100" y="286"/>
                  <a:pt x="99" y="285"/>
                  <a:pt x="98" y="285"/>
                </a:cubicBezTo>
                <a:cubicBezTo>
                  <a:pt x="97" y="284"/>
                  <a:pt x="96" y="284"/>
                  <a:pt x="95" y="284"/>
                </a:cubicBezTo>
                <a:cubicBezTo>
                  <a:pt x="95" y="284"/>
                  <a:pt x="94" y="284"/>
                  <a:pt x="94" y="284"/>
                </a:cubicBezTo>
                <a:cubicBezTo>
                  <a:pt x="93" y="284"/>
                  <a:pt x="91" y="282"/>
                  <a:pt x="88" y="280"/>
                </a:cubicBezTo>
                <a:cubicBezTo>
                  <a:pt x="84" y="278"/>
                  <a:pt x="84" y="278"/>
                  <a:pt x="82" y="277"/>
                </a:cubicBezTo>
                <a:cubicBezTo>
                  <a:pt x="81" y="276"/>
                  <a:pt x="80" y="275"/>
                  <a:pt x="80" y="274"/>
                </a:cubicBezTo>
                <a:cubicBezTo>
                  <a:pt x="79" y="273"/>
                  <a:pt x="77" y="274"/>
                  <a:pt x="77" y="274"/>
                </a:cubicBezTo>
                <a:cubicBezTo>
                  <a:pt x="76" y="274"/>
                  <a:pt x="75" y="274"/>
                  <a:pt x="75" y="275"/>
                </a:cubicBezTo>
                <a:cubicBezTo>
                  <a:pt x="75" y="275"/>
                  <a:pt x="75" y="275"/>
                  <a:pt x="73" y="275"/>
                </a:cubicBezTo>
                <a:cubicBezTo>
                  <a:pt x="72" y="275"/>
                  <a:pt x="72" y="275"/>
                  <a:pt x="71" y="275"/>
                </a:cubicBezTo>
                <a:cubicBezTo>
                  <a:pt x="70" y="275"/>
                  <a:pt x="69" y="274"/>
                  <a:pt x="68" y="274"/>
                </a:cubicBezTo>
                <a:cubicBezTo>
                  <a:pt x="67" y="274"/>
                  <a:pt x="67" y="274"/>
                  <a:pt x="66" y="274"/>
                </a:cubicBezTo>
                <a:cubicBezTo>
                  <a:pt x="65" y="274"/>
                  <a:pt x="65" y="276"/>
                  <a:pt x="65" y="276"/>
                </a:cubicBezTo>
                <a:cubicBezTo>
                  <a:pt x="64" y="277"/>
                  <a:pt x="64" y="278"/>
                  <a:pt x="64" y="279"/>
                </a:cubicBezTo>
                <a:cubicBezTo>
                  <a:pt x="63" y="280"/>
                  <a:pt x="63" y="281"/>
                  <a:pt x="63" y="281"/>
                </a:cubicBezTo>
                <a:cubicBezTo>
                  <a:pt x="63" y="281"/>
                  <a:pt x="55" y="296"/>
                  <a:pt x="44" y="314"/>
                </a:cubicBezTo>
                <a:cubicBezTo>
                  <a:pt x="39" y="325"/>
                  <a:pt x="33" y="336"/>
                  <a:pt x="27" y="346"/>
                </a:cubicBezTo>
                <a:cubicBezTo>
                  <a:pt x="15" y="369"/>
                  <a:pt x="5" y="388"/>
                  <a:pt x="5" y="388"/>
                </a:cubicBezTo>
                <a:cubicBezTo>
                  <a:pt x="5" y="388"/>
                  <a:pt x="4" y="388"/>
                  <a:pt x="4" y="388"/>
                </a:cubicBezTo>
                <a:cubicBezTo>
                  <a:pt x="3" y="388"/>
                  <a:pt x="3" y="389"/>
                  <a:pt x="3" y="390"/>
                </a:cubicBezTo>
                <a:cubicBezTo>
                  <a:pt x="3" y="391"/>
                  <a:pt x="2" y="391"/>
                  <a:pt x="2" y="391"/>
                </a:cubicBezTo>
                <a:cubicBezTo>
                  <a:pt x="1" y="392"/>
                  <a:pt x="0" y="393"/>
                  <a:pt x="1" y="394"/>
                </a:cubicBezTo>
                <a:cubicBezTo>
                  <a:pt x="1" y="396"/>
                  <a:pt x="3" y="396"/>
                  <a:pt x="4" y="397"/>
                </a:cubicBezTo>
                <a:close/>
                <a:moveTo>
                  <a:pt x="132" y="307"/>
                </a:moveTo>
                <a:cubicBezTo>
                  <a:pt x="132" y="307"/>
                  <a:pt x="132" y="306"/>
                  <a:pt x="132" y="306"/>
                </a:cubicBezTo>
                <a:cubicBezTo>
                  <a:pt x="133" y="305"/>
                  <a:pt x="133" y="304"/>
                  <a:pt x="134" y="303"/>
                </a:cubicBezTo>
                <a:cubicBezTo>
                  <a:pt x="134" y="302"/>
                  <a:pt x="135" y="301"/>
                  <a:pt x="135" y="300"/>
                </a:cubicBezTo>
                <a:cubicBezTo>
                  <a:pt x="136" y="300"/>
                  <a:pt x="136" y="300"/>
                  <a:pt x="136" y="300"/>
                </a:cubicBezTo>
                <a:cubicBezTo>
                  <a:pt x="136" y="300"/>
                  <a:pt x="136" y="300"/>
                  <a:pt x="136" y="301"/>
                </a:cubicBezTo>
                <a:cubicBezTo>
                  <a:pt x="136" y="302"/>
                  <a:pt x="136" y="302"/>
                  <a:pt x="137" y="303"/>
                </a:cubicBezTo>
                <a:cubicBezTo>
                  <a:pt x="138" y="304"/>
                  <a:pt x="139" y="304"/>
                  <a:pt x="139" y="304"/>
                </a:cubicBezTo>
                <a:cubicBezTo>
                  <a:pt x="139" y="304"/>
                  <a:pt x="140" y="305"/>
                  <a:pt x="141" y="305"/>
                </a:cubicBezTo>
                <a:cubicBezTo>
                  <a:pt x="141" y="306"/>
                  <a:pt x="141" y="306"/>
                  <a:pt x="142" y="306"/>
                </a:cubicBezTo>
                <a:cubicBezTo>
                  <a:pt x="142" y="305"/>
                  <a:pt x="143" y="305"/>
                  <a:pt x="143" y="305"/>
                </a:cubicBezTo>
                <a:cubicBezTo>
                  <a:pt x="143" y="305"/>
                  <a:pt x="142" y="307"/>
                  <a:pt x="144" y="308"/>
                </a:cubicBezTo>
                <a:cubicBezTo>
                  <a:pt x="145" y="309"/>
                  <a:pt x="145" y="309"/>
                  <a:pt x="146" y="309"/>
                </a:cubicBezTo>
                <a:cubicBezTo>
                  <a:pt x="148" y="310"/>
                  <a:pt x="148" y="310"/>
                  <a:pt x="148" y="309"/>
                </a:cubicBezTo>
                <a:cubicBezTo>
                  <a:pt x="149" y="309"/>
                  <a:pt x="149" y="309"/>
                  <a:pt x="149" y="309"/>
                </a:cubicBezTo>
                <a:cubicBezTo>
                  <a:pt x="149" y="309"/>
                  <a:pt x="149" y="311"/>
                  <a:pt x="150" y="312"/>
                </a:cubicBezTo>
                <a:cubicBezTo>
                  <a:pt x="151" y="313"/>
                  <a:pt x="152" y="313"/>
                  <a:pt x="153" y="314"/>
                </a:cubicBezTo>
                <a:cubicBezTo>
                  <a:pt x="154" y="314"/>
                  <a:pt x="155" y="314"/>
                  <a:pt x="155" y="313"/>
                </a:cubicBezTo>
                <a:cubicBezTo>
                  <a:pt x="156" y="313"/>
                  <a:pt x="156" y="313"/>
                  <a:pt x="156" y="313"/>
                </a:cubicBezTo>
                <a:cubicBezTo>
                  <a:pt x="156" y="313"/>
                  <a:pt x="156" y="316"/>
                  <a:pt x="157" y="316"/>
                </a:cubicBezTo>
                <a:cubicBezTo>
                  <a:pt x="157" y="317"/>
                  <a:pt x="158" y="317"/>
                  <a:pt x="159" y="318"/>
                </a:cubicBezTo>
                <a:cubicBezTo>
                  <a:pt x="160" y="318"/>
                  <a:pt x="161" y="318"/>
                  <a:pt x="162" y="317"/>
                </a:cubicBezTo>
                <a:cubicBezTo>
                  <a:pt x="163" y="317"/>
                  <a:pt x="163" y="317"/>
                  <a:pt x="164" y="316"/>
                </a:cubicBezTo>
                <a:cubicBezTo>
                  <a:pt x="164" y="316"/>
                  <a:pt x="165" y="316"/>
                  <a:pt x="165" y="316"/>
                </a:cubicBezTo>
                <a:cubicBezTo>
                  <a:pt x="165" y="316"/>
                  <a:pt x="165" y="317"/>
                  <a:pt x="164" y="319"/>
                </a:cubicBezTo>
                <a:cubicBezTo>
                  <a:pt x="163" y="321"/>
                  <a:pt x="162" y="323"/>
                  <a:pt x="162" y="323"/>
                </a:cubicBezTo>
                <a:cubicBezTo>
                  <a:pt x="162" y="323"/>
                  <a:pt x="162" y="322"/>
                  <a:pt x="161" y="323"/>
                </a:cubicBezTo>
                <a:cubicBezTo>
                  <a:pt x="161" y="323"/>
                  <a:pt x="160" y="324"/>
                  <a:pt x="160" y="324"/>
                </a:cubicBezTo>
                <a:cubicBezTo>
                  <a:pt x="160" y="324"/>
                  <a:pt x="160" y="324"/>
                  <a:pt x="160" y="324"/>
                </a:cubicBezTo>
                <a:cubicBezTo>
                  <a:pt x="160" y="324"/>
                  <a:pt x="156" y="322"/>
                  <a:pt x="152" y="320"/>
                </a:cubicBezTo>
                <a:cubicBezTo>
                  <a:pt x="148" y="317"/>
                  <a:pt x="132" y="307"/>
                  <a:pt x="132" y="307"/>
                </a:cubicBezTo>
                <a:close/>
              </a:path>
            </a:pathLst>
          </a:custGeom>
          <a:solidFill>
            <a:srgbClr val="2EA7BD"/>
          </a:solidFill>
          <a:ln w="44450">
            <a:noFill/>
          </a:ln>
          <a:effectLst>
            <a:outerShdw blurRad="76200" dist="12700" dir="2700000" sy="-23000" kx="-800400" algn="bl"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id-ID">
              <a:solidFill>
                <a:schemeClr val="tx1">
                  <a:lumMod val="75000"/>
                  <a:lumOff val="25000"/>
                </a:schemeClr>
              </a:solidFill>
            </a:endParaRPr>
          </a:p>
        </p:txBody>
      </p:sp>
      <p:grpSp>
        <p:nvGrpSpPr>
          <p:cNvPr id="15" name="组合 14"/>
          <p:cNvGrpSpPr/>
          <p:nvPr/>
        </p:nvGrpSpPr>
        <p:grpSpPr>
          <a:xfrm>
            <a:off x="2556647" y="3958893"/>
            <a:ext cx="1723549" cy="2671967"/>
            <a:chOff x="2556647" y="3460127"/>
            <a:chExt cx="1723549" cy="2671967"/>
          </a:xfrm>
        </p:grpSpPr>
        <p:cxnSp>
          <p:nvCxnSpPr>
            <p:cNvPr id="16" name="Straight Connector 33"/>
            <p:cNvCxnSpPr/>
            <p:nvPr/>
          </p:nvCxnSpPr>
          <p:spPr>
            <a:xfrm flipV="1">
              <a:off x="3329996" y="3460127"/>
              <a:ext cx="0" cy="579393"/>
            </a:xfrm>
            <a:prstGeom prst="line">
              <a:avLst/>
            </a:prstGeom>
            <a:ln w="12700">
              <a:solidFill>
                <a:srgbClr val="2EA7BD"/>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 name="Straight Connector 34"/>
            <p:cNvCxnSpPr/>
            <p:nvPr/>
          </p:nvCxnSpPr>
          <p:spPr>
            <a:xfrm rot="5400000">
              <a:off x="3130118" y="4903583"/>
              <a:ext cx="399757" cy="2083"/>
            </a:xfrm>
            <a:prstGeom prst="line">
              <a:avLst/>
            </a:prstGeom>
            <a:ln w="12700">
              <a:solidFill>
                <a:srgbClr val="2EA7BD"/>
              </a:solidFill>
              <a:prstDash val="sysDash"/>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2780331" y="5104060"/>
              <a:ext cx="1450032" cy="1028034"/>
              <a:chOff x="2780331" y="5104060"/>
              <a:chExt cx="1450032" cy="1028034"/>
            </a:xfrm>
          </p:grpSpPr>
          <p:sp>
            <p:nvSpPr>
              <p:cNvPr id="20" name="Parallelogram 31"/>
              <p:cNvSpPr/>
              <p:nvPr/>
            </p:nvSpPr>
            <p:spPr>
              <a:xfrm rot="20990454" flipV="1">
                <a:off x="2858732" y="5171494"/>
                <a:ext cx="1371631" cy="960600"/>
              </a:xfrm>
              <a:prstGeom prst="parallelogram">
                <a:avLst>
                  <a:gd name="adj" fmla="val 27315"/>
                </a:avLst>
              </a:prstGeom>
              <a:gradFill flip="none" rotWithShape="1">
                <a:gsLst>
                  <a:gs pos="14000">
                    <a:srgbClr val="FCF873">
                      <a:alpha val="0"/>
                    </a:srgbClr>
                  </a:gs>
                  <a:gs pos="100000">
                    <a:srgbClr val="FCF873">
                      <a:alpha val="30000"/>
                    </a:srgbClr>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32"/>
              <p:cNvSpPr/>
              <p:nvPr/>
            </p:nvSpPr>
            <p:spPr>
              <a:xfrm>
                <a:off x="2780331" y="5104060"/>
                <a:ext cx="1099331" cy="199878"/>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pSp>
        <p:sp>
          <p:nvSpPr>
            <p:cNvPr id="19" name="矩形 18"/>
            <p:cNvSpPr/>
            <p:nvPr/>
          </p:nvSpPr>
          <p:spPr>
            <a:xfrm>
              <a:off x="2556647" y="4181515"/>
              <a:ext cx="1723549" cy="677108"/>
            </a:xfrm>
            <a:prstGeom prst="rect">
              <a:avLst/>
            </a:prstGeom>
          </p:spPr>
          <p:txBody>
            <a:bodyPr wrap="none">
              <a:spAutoFit/>
            </a:bodyPr>
            <a:lstStyle/>
            <a:p>
              <a:r>
                <a:rPr lang="zh-CN" altLang="en-US" sz="2000" dirty="0" smtClean="0">
                  <a:solidFill>
                    <a:srgbClr val="2EA7BD"/>
                  </a:solidFill>
                  <a:latin typeface="微软雅黑" panose="020B0503020204020204" pitchFamily="34" charset="-122"/>
                  <a:ea typeface="微软雅黑" panose="020B0503020204020204" pitchFamily="34" charset="-122"/>
                </a:rPr>
                <a:t>此处输入标题</a:t>
              </a:r>
              <a:endParaRPr lang="en-US" altLang="zh-CN" sz="2000" dirty="0" smtClean="0">
                <a:solidFill>
                  <a:srgbClr val="2EA7BD"/>
                </a:solidFill>
                <a:latin typeface="微软雅黑" panose="020B0503020204020204" pitchFamily="34" charset="-122"/>
                <a:ea typeface="微软雅黑" panose="020B0503020204020204" pitchFamily="34" charset="-122"/>
              </a:endParaRPr>
            </a:p>
            <a:p>
              <a:r>
                <a:rPr lang="en-US" altLang="zh-CN" dirty="0" smtClean="0">
                  <a:solidFill>
                    <a:srgbClr val="BF417E"/>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rPr>
                <a:t>                      </a:t>
              </a:r>
              <a:endParaRPr lang="zh-CN" altLang="en-US" sz="1600" dirty="0" smtClean="0">
                <a:solidFill>
                  <a:srgbClr val="BF417E"/>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endParaRPr>
            </a:p>
          </p:txBody>
        </p:sp>
      </p:grpSp>
      <p:grpSp>
        <p:nvGrpSpPr>
          <p:cNvPr id="22" name="组合 21"/>
          <p:cNvGrpSpPr/>
          <p:nvPr/>
        </p:nvGrpSpPr>
        <p:grpSpPr>
          <a:xfrm>
            <a:off x="4160277" y="3529092"/>
            <a:ext cx="1723549" cy="2672806"/>
            <a:chOff x="4160277" y="3030326"/>
            <a:chExt cx="1723549" cy="2672806"/>
          </a:xfrm>
        </p:grpSpPr>
        <p:cxnSp>
          <p:nvCxnSpPr>
            <p:cNvPr id="23" name="Straight Connector 39"/>
            <p:cNvCxnSpPr/>
            <p:nvPr/>
          </p:nvCxnSpPr>
          <p:spPr>
            <a:xfrm flipV="1">
              <a:off x="4950289" y="3030326"/>
              <a:ext cx="0" cy="579393"/>
            </a:xfrm>
            <a:prstGeom prst="line">
              <a:avLst/>
            </a:prstGeom>
            <a:ln w="12700">
              <a:solidFill>
                <a:srgbClr val="2280C3"/>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4" name="Straight Connector 40"/>
            <p:cNvCxnSpPr/>
            <p:nvPr/>
          </p:nvCxnSpPr>
          <p:spPr>
            <a:xfrm rot="5400000">
              <a:off x="4750411" y="4473782"/>
              <a:ext cx="399757" cy="2083"/>
            </a:xfrm>
            <a:prstGeom prst="line">
              <a:avLst/>
            </a:prstGeom>
            <a:ln w="12700">
              <a:solidFill>
                <a:srgbClr val="2280C3"/>
              </a:solidFill>
              <a:prstDash val="sysDash"/>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4400624" y="4674258"/>
              <a:ext cx="1451678" cy="1028874"/>
              <a:chOff x="4400624" y="4674258"/>
              <a:chExt cx="1451678" cy="1028874"/>
            </a:xfrm>
          </p:grpSpPr>
          <p:sp>
            <p:nvSpPr>
              <p:cNvPr id="27" name="Parallelogram 37"/>
              <p:cNvSpPr/>
              <p:nvPr/>
            </p:nvSpPr>
            <p:spPr>
              <a:xfrm rot="20990454" flipV="1">
                <a:off x="4480671" y="4742531"/>
                <a:ext cx="1371631" cy="960601"/>
              </a:xfrm>
              <a:prstGeom prst="parallelogram">
                <a:avLst>
                  <a:gd name="adj" fmla="val 27315"/>
                </a:avLst>
              </a:prstGeom>
              <a:gradFill flip="none" rotWithShape="1">
                <a:gsLst>
                  <a:gs pos="14000">
                    <a:srgbClr val="FCF873">
                      <a:alpha val="0"/>
                    </a:srgbClr>
                  </a:gs>
                  <a:gs pos="100000">
                    <a:srgbClr val="FCF873">
                      <a:alpha val="30000"/>
                    </a:srgbClr>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38"/>
              <p:cNvSpPr/>
              <p:nvPr/>
            </p:nvSpPr>
            <p:spPr>
              <a:xfrm>
                <a:off x="4400624" y="4674258"/>
                <a:ext cx="1099331" cy="199878"/>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pSp>
        <p:sp>
          <p:nvSpPr>
            <p:cNvPr id="26" name="矩形 25"/>
            <p:cNvSpPr/>
            <p:nvPr/>
          </p:nvSpPr>
          <p:spPr>
            <a:xfrm>
              <a:off x="4160277" y="3700966"/>
              <a:ext cx="1723549" cy="677108"/>
            </a:xfrm>
            <a:prstGeom prst="rect">
              <a:avLst/>
            </a:prstGeom>
          </p:spPr>
          <p:txBody>
            <a:bodyPr wrap="none">
              <a:spAutoFit/>
            </a:bodyPr>
            <a:lstStyle/>
            <a:p>
              <a:r>
                <a:rPr lang="zh-CN" altLang="en-US" sz="2000" dirty="0" smtClean="0">
                  <a:solidFill>
                    <a:srgbClr val="2280C3"/>
                  </a:solidFill>
                  <a:latin typeface="微软雅黑" panose="020B0503020204020204" pitchFamily="34" charset="-122"/>
                  <a:ea typeface="微软雅黑" panose="020B0503020204020204" pitchFamily="34" charset="-122"/>
                </a:rPr>
                <a:t>此处输入标题</a:t>
              </a:r>
              <a:endParaRPr lang="en-US" altLang="zh-CN" sz="2000" dirty="0" smtClean="0">
                <a:solidFill>
                  <a:srgbClr val="2280C3"/>
                </a:solidFill>
                <a:latin typeface="微软雅黑" panose="020B0503020204020204" pitchFamily="34" charset="-122"/>
                <a:ea typeface="微软雅黑" panose="020B0503020204020204" pitchFamily="34" charset="-122"/>
              </a:endParaRPr>
            </a:p>
            <a:p>
              <a:r>
                <a:rPr lang="en-US" altLang="zh-CN" dirty="0" smtClean="0">
                  <a:solidFill>
                    <a:srgbClr val="DA1F28"/>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rPr>
                <a:t>                      </a:t>
              </a:r>
              <a:endParaRPr lang="zh-CN" altLang="en-US" sz="1600" dirty="0" smtClean="0">
                <a:solidFill>
                  <a:srgbClr val="DA1F28"/>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endParaRPr>
            </a:p>
          </p:txBody>
        </p:sp>
      </p:grpSp>
      <p:grpSp>
        <p:nvGrpSpPr>
          <p:cNvPr id="29" name="组合 28"/>
          <p:cNvGrpSpPr/>
          <p:nvPr/>
        </p:nvGrpSpPr>
        <p:grpSpPr>
          <a:xfrm>
            <a:off x="5755771" y="3099290"/>
            <a:ext cx="1723549" cy="2675438"/>
            <a:chOff x="5755771" y="2600524"/>
            <a:chExt cx="1723549" cy="2675438"/>
          </a:xfrm>
        </p:grpSpPr>
        <p:cxnSp>
          <p:nvCxnSpPr>
            <p:cNvPr id="30" name="Straight Connector 45"/>
            <p:cNvCxnSpPr/>
            <p:nvPr/>
          </p:nvCxnSpPr>
          <p:spPr>
            <a:xfrm flipV="1">
              <a:off x="6560672" y="2600524"/>
              <a:ext cx="0" cy="579393"/>
            </a:xfrm>
            <a:prstGeom prst="line">
              <a:avLst/>
            </a:prstGeom>
            <a:ln w="12700">
              <a:solidFill>
                <a:srgbClr val="5858AC"/>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1" name="Straight Connector 46"/>
            <p:cNvCxnSpPr/>
            <p:nvPr/>
          </p:nvCxnSpPr>
          <p:spPr>
            <a:xfrm rot="5400000">
              <a:off x="6360794" y="4043981"/>
              <a:ext cx="399757" cy="2083"/>
            </a:xfrm>
            <a:prstGeom prst="line">
              <a:avLst/>
            </a:prstGeom>
            <a:ln w="12700">
              <a:solidFill>
                <a:srgbClr val="5858AC"/>
              </a:solidFill>
              <a:prstDash val="sysDash"/>
            </a:ln>
          </p:spPr>
          <p:style>
            <a:lnRef idx="1">
              <a:schemeClr val="accent1"/>
            </a:lnRef>
            <a:fillRef idx="0">
              <a:schemeClr val="accent1"/>
            </a:fillRef>
            <a:effectRef idx="0">
              <a:schemeClr val="accent1"/>
            </a:effectRef>
            <a:fontRef idx="minor">
              <a:schemeClr val="tx1"/>
            </a:fontRef>
          </p:style>
        </p:cxnSp>
        <p:grpSp>
          <p:nvGrpSpPr>
            <p:cNvPr id="32" name="组合 31"/>
            <p:cNvGrpSpPr/>
            <p:nvPr/>
          </p:nvGrpSpPr>
          <p:grpSpPr>
            <a:xfrm>
              <a:off x="6011007" y="4244457"/>
              <a:ext cx="1449697" cy="1031505"/>
              <a:chOff x="6011007" y="4244457"/>
              <a:chExt cx="1449697" cy="1031505"/>
            </a:xfrm>
          </p:grpSpPr>
          <p:sp>
            <p:nvSpPr>
              <p:cNvPr id="34" name="Parallelogram 43"/>
              <p:cNvSpPr/>
              <p:nvPr/>
            </p:nvSpPr>
            <p:spPr>
              <a:xfrm rot="20990454" flipV="1">
                <a:off x="6089074" y="4315361"/>
                <a:ext cx="1371630" cy="960601"/>
              </a:xfrm>
              <a:prstGeom prst="parallelogram">
                <a:avLst>
                  <a:gd name="adj" fmla="val 27315"/>
                </a:avLst>
              </a:prstGeom>
              <a:gradFill flip="none" rotWithShape="1">
                <a:gsLst>
                  <a:gs pos="14000">
                    <a:srgbClr val="FCF873">
                      <a:alpha val="0"/>
                    </a:srgbClr>
                  </a:gs>
                  <a:gs pos="100000">
                    <a:srgbClr val="FCF873">
                      <a:alpha val="30000"/>
                    </a:srgbClr>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44"/>
              <p:cNvSpPr/>
              <p:nvPr/>
            </p:nvSpPr>
            <p:spPr>
              <a:xfrm>
                <a:off x="6011007" y="4244457"/>
                <a:ext cx="1099330" cy="199878"/>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pSp>
        <p:sp>
          <p:nvSpPr>
            <p:cNvPr id="33" name="矩形 32"/>
            <p:cNvSpPr/>
            <p:nvPr/>
          </p:nvSpPr>
          <p:spPr>
            <a:xfrm>
              <a:off x="5755771" y="3271165"/>
              <a:ext cx="1723549" cy="677108"/>
            </a:xfrm>
            <a:prstGeom prst="rect">
              <a:avLst/>
            </a:prstGeom>
          </p:spPr>
          <p:txBody>
            <a:bodyPr wrap="none">
              <a:spAutoFit/>
            </a:bodyPr>
            <a:lstStyle/>
            <a:p>
              <a:r>
                <a:rPr lang="zh-CN" altLang="en-US" sz="2000" dirty="0" smtClean="0">
                  <a:solidFill>
                    <a:srgbClr val="5858AC"/>
                  </a:solidFill>
                  <a:latin typeface="微软雅黑" panose="020B0503020204020204" pitchFamily="34" charset="-122"/>
                  <a:ea typeface="微软雅黑" panose="020B0503020204020204" pitchFamily="34" charset="-122"/>
                </a:rPr>
                <a:t>此处输入标题</a:t>
              </a:r>
              <a:endParaRPr lang="en-US" altLang="zh-CN" sz="2000" dirty="0" smtClean="0">
                <a:solidFill>
                  <a:srgbClr val="5858AC"/>
                </a:solidFill>
                <a:latin typeface="微软雅黑" panose="020B0503020204020204" pitchFamily="34" charset="-122"/>
                <a:ea typeface="微软雅黑" panose="020B0503020204020204" pitchFamily="34" charset="-122"/>
              </a:endParaRPr>
            </a:p>
            <a:p>
              <a:r>
                <a:rPr lang="en-US" altLang="zh-CN" dirty="0" smtClean="0">
                  <a:solidFill>
                    <a:srgbClr val="DA1F28"/>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rPr>
                <a:t>                      </a:t>
              </a:r>
              <a:endParaRPr lang="zh-CN" altLang="en-US" sz="1600" dirty="0" smtClean="0">
                <a:solidFill>
                  <a:srgbClr val="DA1F28"/>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endParaRPr>
            </a:p>
          </p:txBody>
        </p:sp>
      </p:grpSp>
      <p:grpSp>
        <p:nvGrpSpPr>
          <p:cNvPr id="36" name="组合 35"/>
          <p:cNvGrpSpPr/>
          <p:nvPr/>
        </p:nvGrpSpPr>
        <p:grpSpPr>
          <a:xfrm>
            <a:off x="7520317" y="2669488"/>
            <a:ext cx="1723549" cy="2671131"/>
            <a:chOff x="7520317" y="2170722"/>
            <a:chExt cx="1723549" cy="2671131"/>
          </a:xfrm>
        </p:grpSpPr>
        <p:cxnSp>
          <p:nvCxnSpPr>
            <p:cNvPr id="37" name="Straight Connector 51"/>
            <p:cNvCxnSpPr/>
            <p:nvPr/>
          </p:nvCxnSpPr>
          <p:spPr>
            <a:xfrm flipV="1">
              <a:off x="8331959" y="2170722"/>
              <a:ext cx="0" cy="579393"/>
            </a:xfrm>
            <a:prstGeom prst="line">
              <a:avLst/>
            </a:prstGeom>
            <a:ln w="12700">
              <a:solidFill>
                <a:srgbClr val="873DAB"/>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8" name="Straight Connector 52"/>
            <p:cNvCxnSpPr/>
            <p:nvPr/>
          </p:nvCxnSpPr>
          <p:spPr>
            <a:xfrm rot="5400000">
              <a:off x="8132080" y="3614178"/>
              <a:ext cx="399757" cy="2083"/>
            </a:xfrm>
            <a:prstGeom prst="line">
              <a:avLst/>
            </a:prstGeom>
            <a:ln w="12700">
              <a:solidFill>
                <a:srgbClr val="873DAB"/>
              </a:solidFill>
              <a:prstDash val="sysDash"/>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7782293" y="3814654"/>
              <a:ext cx="1446084" cy="1027199"/>
              <a:chOff x="7782293" y="3814654"/>
              <a:chExt cx="1446084" cy="1027199"/>
            </a:xfrm>
          </p:grpSpPr>
          <p:sp>
            <p:nvSpPr>
              <p:cNvPr id="41" name="Parallelogram 49"/>
              <p:cNvSpPr/>
              <p:nvPr/>
            </p:nvSpPr>
            <p:spPr>
              <a:xfrm rot="20990454" flipV="1">
                <a:off x="7856746" y="3881253"/>
                <a:ext cx="1371631" cy="960600"/>
              </a:xfrm>
              <a:prstGeom prst="parallelogram">
                <a:avLst>
                  <a:gd name="adj" fmla="val 27315"/>
                </a:avLst>
              </a:prstGeom>
              <a:gradFill flip="none" rotWithShape="1">
                <a:gsLst>
                  <a:gs pos="14000">
                    <a:srgbClr val="FCF873">
                      <a:alpha val="0"/>
                    </a:srgbClr>
                  </a:gs>
                  <a:gs pos="100000">
                    <a:srgbClr val="FCF873">
                      <a:alpha val="30000"/>
                    </a:srgbClr>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50"/>
              <p:cNvSpPr/>
              <p:nvPr/>
            </p:nvSpPr>
            <p:spPr>
              <a:xfrm>
                <a:off x="7782293" y="3814654"/>
                <a:ext cx="1099331" cy="199878"/>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pSp>
        <p:sp>
          <p:nvSpPr>
            <p:cNvPr id="40" name="矩形 39"/>
            <p:cNvSpPr/>
            <p:nvPr/>
          </p:nvSpPr>
          <p:spPr>
            <a:xfrm>
              <a:off x="7520317" y="2840232"/>
              <a:ext cx="1723549" cy="677108"/>
            </a:xfrm>
            <a:prstGeom prst="rect">
              <a:avLst/>
            </a:prstGeom>
          </p:spPr>
          <p:txBody>
            <a:bodyPr wrap="none">
              <a:spAutoFit/>
            </a:bodyPr>
            <a:lstStyle/>
            <a:p>
              <a:r>
                <a:rPr lang="zh-CN" altLang="en-US" sz="2000" dirty="0" smtClean="0">
                  <a:solidFill>
                    <a:srgbClr val="873DAB"/>
                  </a:solidFill>
                  <a:latin typeface="微软雅黑" panose="020B0503020204020204" pitchFamily="34" charset="-122"/>
                  <a:ea typeface="微软雅黑" panose="020B0503020204020204" pitchFamily="34" charset="-122"/>
                </a:rPr>
                <a:t>此处输入标题</a:t>
              </a:r>
              <a:endParaRPr lang="en-US" altLang="zh-CN" sz="2000" dirty="0" smtClean="0">
                <a:solidFill>
                  <a:srgbClr val="873DAB"/>
                </a:solidFill>
                <a:latin typeface="微软雅黑" panose="020B0503020204020204" pitchFamily="34" charset="-122"/>
                <a:ea typeface="微软雅黑" panose="020B0503020204020204" pitchFamily="34" charset="-122"/>
              </a:endParaRPr>
            </a:p>
            <a:p>
              <a:r>
                <a:rPr lang="en-US" altLang="zh-CN" dirty="0" smtClean="0">
                  <a:solidFill>
                    <a:srgbClr val="DA1F28"/>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rPr>
                <a:t>                      </a:t>
              </a:r>
              <a:endParaRPr lang="zh-CN" altLang="en-US" sz="1600" dirty="0" smtClean="0">
                <a:solidFill>
                  <a:srgbClr val="DA1F28"/>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endParaRPr>
            </a:p>
          </p:txBody>
        </p:sp>
      </p:grpSp>
      <p:grpSp>
        <p:nvGrpSpPr>
          <p:cNvPr id="43" name="组合 42"/>
          <p:cNvGrpSpPr/>
          <p:nvPr/>
        </p:nvGrpSpPr>
        <p:grpSpPr>
          <a:xfrm>
            <a:off x="9284863" y="2239685"/>
            <a:ext cx="1723549" cy="2672375"/>
            <a:chOff x="9284863" y="1740919"/>
            <a:chExt cx="1723549" cy="2672375"/>
          </a:xfrm>
        </p:grpSpPr>
        <p:grpSp>
          <p:nvGrpSpPr>
            <p:cNvPr id="44" name="组合 43"/>
            <p:cNvGrpSpPr/>
            <p:nvPr/>
          </p:nvGrpSpPr>
          <p:grpSpPr>
            <a:xfrm>
              <a:off x="9553580" y="3384852"/>
              <a:ext cx="1448716" cy="1028442"/>
              <a:chOff x="9553580" y="3384852"/>
              <a:chExt cx="1448716" cy="1028442"/>
            </a:xfrm>
          </p:grpSpPr>
          <p:sp>
            <p:nvSpPr>
              <p:cNvPr id="48" name="Parallelogram 55"/>
              <p:cNvSpPr/>
              <p:nvPr/>
            </p:nvSpPr>
            <p:spPr>
              <a:xfrm rot="20990454" flipV="1">
                <a:off x="9630666" y="3452694"/>
                <a:ext cx="1371630" cy="960600"/>
              </a:xfrm>
              <a:prstGeom prst="parallelogram">
                <a:avLst>
                  <a:gd name="adj" fmla="val 27315"/>
                </a:avLst>
              </a:prstGeom>
              <a:gradFill flip="none" rotWithShape="1">
                <a:gsLst>
                  <a:gs pos="14000">
                    <a:srgbClr val="FCF873">
                      <a:alpha val="0"/>
                    </a:srgbClr>
                  </a:gs>
                  <a:gs pos="100000">
                    <a:srgbClr val="FCF873">
                      <a:alpha val="30000"/>
                    </a:srgbClr>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56"/>
              <p:cNvSpPr/>
              <p:nvPr/>
            </p:nvSpPr>
            <p:spPr>
              <a:xfrm>
                <a:off x="9553580" y="3384852"/>
                <a:ext cx="1099330" cy="199878"/>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grpSp>
        <p:cxnSp>
          <p:nvCxnSpPr>
            <p:cNvPr id="45" name="Straight Connector 57"/>
            <p:cNvCxnSpPr/>
            <p:nvPr/>
          </p:nvCxnSpPr>
          <p:spPr>
            <a:xfrm flipV="1">
              <a:off x="10103245" y="1740919"/>
              <a:ext cx="0" cy="579393"/>
            </a:xfrm>
            <a:prstGeom prst="line">
              <a:avLst/>
            </a:prstGeom>
            <a:ln w="12700">
              <a:solidFill>
                <a:srgbClr val="DA57A3"/>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46" name="Straight Connector 58"/>
            <p:cNvCxnSpPr/>
            <p:nvPr/>
          </p:nvCxnSpPr>
          <p:spPr>
            <a:xfrm rot="5400000">
              <a:off x="9903367" y="3184375"/>
              <a:ext cx="399757" cy="2083"/>
            </a:xfrm>
            <a:prstGeom prst="line">
              <a:avLst/>
            </a:prstGeom>
            <a:ln w="12700">
              <a:solidFill>
                <a:srgbClr val="DA57A3"/>
              </a:solidFill>
              <a:prstDash val="sysDash"/>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9284863" y="2442852"/>
              <a:ext cx="1723549" cy="677108"/>
            </a:xfrm>
            <a:prstGeom prst="rect">
              <a:avLst/>
            </a:prstGeom>
          </p:spPr>
          <p:txBody>
            <a:bodyPr wrap="none">
              <a:spAutoFit/>
            </a:bodyPr>
            <a:lstStyle/>
            <a:p>
              <a:r>
                <a:rPr lang="zh-CN" altLang="en-US" sz="2000" dirty="0" smtClean="0">
                  <a:solidFill>
                    <a:srgbClr val="DA57A3"/>
                  </a:solidFill>
                  <a:latin typeface="微软雅黑" panose="020B0503020204020204" pitchFamily="34" charset="-122"/>
                  <a:ea typeface="微软雅黑" panose="020B0503020204020204" pitchFamily="34" charset="-122"/>
                </a:rPr>
                <a:t>此处输入标题</a:t>
              </a:r>
              <a:endParaRPr lang="en-US" altLang="zh-CN" sz="2000" dirty="0" smtClean="0">
                <a:solidFill>
                  <a:srgbClr val="DA57A3"/>
                </a:solidFill>
                <a:latin typeface="微软雅黑" panose="020B0503020204020204" pitchFamily="34" charset="-122"/>
                <a:ea typeface="微软雅黑" panose="020B0503020204020204" pitchFamily="34" charset="-122"/>
              </a:endParaRPr>
            </a:p>
            <a:p>
              <a:r>
                <a:rPr lang="en-US" altLang="zh-CN" dirty="0" smtClean="0">
                  <a:solidFill>
                    <a:srgbClr val="DA57A3"/>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rPr>
                <a:t>                      </a:t>
              </a:r>
              <a:endParaRPr lang="zh-CN" altLang="en-US" sz="1600" dirty="0" smtClean="0">
                <a:solidFill>
                  <a:srgbClr val="DA57A3"/>
                </a:solidFill>
                <a:effectLst>
                  <a:outerShdw blurRad="50800" dist="25400" dir="2700000" algn="tl" rotWithShape="0">
                    <a:prstClr val="black">
                      <a:alpha val="40000"/>
                    </a:prstClr>
                  </a:outerShdw>
                </a:effectLst>
                <a:latin typeface="Impact" panose="020B0806030902050204" pitchFamily="34" charset="0"/>
                <a:ea typeface="方正姚体" panose="02010601030101010101" pitchFamily="2" charset="-122"/>
              </a:endParaRPr>
            </a:p>
          </p:txBody>
        </p:sp>
      </p:grpSp>
    </p:spTree>
    <p:extLst>
      <p:ext uri="{BB962C8B-B14F-4D97-AF65-F5344CB8AC3E}">
        <p14:creationId xmlns:p14="http://schemas.microsoft.com/office/powerpoint/2010/main" val="414600590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4" decel="100000"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par>
                                <p:cTn id="14" presetID="2" presetClass="entr" presetSubtype="4" decel="100000" fill="hold" nodeType="withEffect">
                                  <p:stCondLst>
                                    <p:cond delay="10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500" fill="hold"/>
                                        <p:tgtEl>
                                          <p:spTgt spid="22"/>
                                        </p:tgtEl>
                                        <p:attrNameLst>
                                          <p:attrName>ppt_x</p:attrName>
                                        </p:attrNameLst>
                                      </p:cBhvr>
                                      <p:tavLst>
                                        <p:tav tm="0">
                                          <p:val>
                                            <p:strVal val="#ppt_x"/>
                                          </p:val>
                                        </p:tav>
                                        <p:tav tm="100000">
                                          <p:val>
                                            <p:strVal val="#ppt_x"/>
                                          </p:val>
                                        </p:tav>
                                      </p:tavLst>
                                    </p:anim>
                                    <p:anim calcmode="lin" valueType="num">
                                      <p:cBhvr additive="base">
                                        <p:cTn id="17" dur="500" fill="hold"/>
                                        <p:tgtEl>
                                          <p:spTgt spid="22"/>
                                        </p:tgtEl>
                                        <p:attrNameLst>
                                          <p:attrName>ppt_y</p:attrName>
                                        </p:attrNameLst>
                                      </p:cBhvr>
                                      <p:tavLst>
                                        <p:tav tm="0">
                                          <p:val>
                                            <p:strVal val="1+#ppt_h/2"/>
                                          </p:val>
                                        </p:tav>
                                        <p:tav tm="100000">
                                          <p:val>
                                            <p:strVal val="#ppt_y"/>
                                          </p:val>
                                        </p:tav>
                                      </p:tavLst>
                                    </p:anim>
                                  </p:childTnLst>
                                </p:cTn>
                              </p:par>
                              <p:par>
                                <p:cTn id="18" presetID="2" presetClass="entr" presetSubtype="4" decel="100000" fill="hold" nodeType="withEffect">
                                  <p:stCondLst>
                                    <p:cond delay="20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500" fill="hold"/>
                                        <p:tgtEl>
                                          <p:spTgt spid="29"/>
                                        </p:tgtEl>
                                        <p:attrNameLst>
                                          <p:attrName>ppt_x</p:attrName>
                                        </p:attrNameLst>
                                      </p:cBhvr>
                                      <p:tavLst>
                                        <p:tav tm="0">
                                          <p:val>
                                            <p:strVal val="#ppt_x"/>
                                          </p:val>
                                        </p:tav>
                                        <p:tav tm="100000">
                                          <p:val>
                                            <p:strVal val="#ppt_x"/>
                                          </p:val>
                                        </p:tav>
                                      </p:tavLst>
                                    </p:anim>
                                    <p:anim calcmode="lin" valueType="num">
                                      <p:cBhvr additive="base">
                                        <p:cTn id="21" dur="500" fill="hold"/>
                                        <p:tgtEl>
                                          <p:spTgt spid="29"/>
                                        </p:tgtEl>
                                        <p:attrNameLst>
                                          <p:attrName>ppt_y</p:attrName>
                                        </p:attrNameLst>
                                      </p:cBhvr>
                                      <p:tavLst>
                                        <p:tav tm="0">
                                          <p:val>
                                            <p:strVal val="1+#ppt_h/2"/>
                                          </p:val>
                                        </p:tav>
                                        <p:tav tm="100000">
                                          <p:val>
                                            <p:strVal val="#ppt_y"/>
                                          </p:val>
                                        </p:tav>
                                      </p:tavLst>
                                    </p:anim>
                                  </p:childTnLst>
                                </p:cTn>
                              </p:par>
                              <p:par>
                                <p:cTn id="22" presetID="2" presetClass="entr" presetSubtype="4" decel="100000" fill="hold" nodeType="withEffect">
                                  <p:stCondLst>
                                    <p:cond delay="300"/>
                                  </p:stCondLst>
                                  <p:childTnLst>
                                    <p:set>
                                      <p:cBhvr>
                                        <p:cTn id="23" dur="1" fill="hold">
                                          <p:stCondLst>
                                            <p:cond delay="0"/>
                                          </p:stCondLst>
                                        </p:cTn>
                                        <p:tgtEl>
                                          <p:spTgt spid="36"/>
                                        </p:tgtEl>
                                        <p:attrNameLst>
                                          <p:attrName>style.visibility</p:attrName>
                                        </p:attrNameLst>
                                      </p:cBhvr>
                                      <p:to>
                                        <p:strVal val="visible"/>
                                      </p:to>
                                    </p:set>
                                    <p:anim calcmode="lin" valueType="num">
                                      <p:cBhvr additive="base">
                                        <p:cTn id="24" dur="500" fill="hold"/>
                                        <p:tgtEl>
                                          <p:spTgt spid="36"/>
                                        </p:tgtEl>
                                        <p:attrNameLst>
                                          <p:attrName>ppt_x</p:attrName>
                                        </p:attrNameLst>
                                      </p:cBhvr>
                                      <p:tavLst>
                                        <p:tav tm="0">
                                          <p:val>
                                            <p:strVal val="#ppt_x"/>
                                          </p:val>
                                        </p:tav>
                                        <p:tav tm="100000">
                                          <p:val>
                                            <p:strVal val="#ppt_x"/>
                                          </p:val>
                                        </p:tav>
                                      </p:tavLst>
                                    </p:anim>
                                    <p:anim calcmode="lin" valueType="num">
                                      <p:cBhvr additive="base">
                                        <p:cTn id="25" dur="500" fill="hold"/>
                                        <p:tgtEl>
                                          <p:spTgt spid="36"/>
                                        </p:tgtEl>
                                        <p:attrNameLst>
                                          <p:attrName>ppt_y</p:attrName>
                                        </p:attrNameLst>
                                      </p:cBhvr>
                                      <p:tavLst>
                                        <p:tav tm="0">
                                          <p:val>
                                            <p:strVal val="1+#ppt_h/2"/>
                                          </p:val>
                                        </p:tav>
                                        <p:tav tm="100000">
                                          <p:val>
                                            <p:strVal val="#ppt_y"/>
                                          </p:val>
                                        </p:tav>
                                      </p:tavLst>
                                    </p:anim>
                                  </p:childTnLst>
                                </p:cTn>
                              </p:par>
                              <p:par>
                                <p:cTn id="26" presetID="2" presetClass="entr" presetSubtype="4" decel="100000" fill="hold" nodeType="withEffect">
                                  <p:stCondLst>
                                    <p:cond delay="400"/>
                                  </p:stCondLst>
                                  <p:childTnLst>
                                    <p:set>
                                      <p:cBhvr>
                                        <p:cTn id="27" dur="1" fill="hold">
                                          <p:stCondLst>
                                            <p:cond delay="0"/>
                                          </p:stCondLst>
                                        </p:cTn>
                                        <p:tgtEl>
                                          <p:spTgt spid="43"/>
                                        </p:tgtEl>
                                        <p:attrNameLst>
                                          <p:attrName>style.visibility</p:attrName>
                                        </p:attrNameLst>
                                      </p:cBhvr>
                                      <p:to>
                                        <p:strVal val="visible"/>
                                      </p:to>
                                    </p:set>
                                    <p:anim calcmode="lin" valueType="num">
                                      <p:cBhvr additive="base">
                                        <p:cTn id="28" dur="500" fill="hold"/>
                                        <p:tgtEl>
                                          <p:spTgt spid="43"/>
                                        </p:tgtEl>
                                        <p:attrNameLst>
                                          <p:attrName>ppt_x</p:attrName>
                                        </p:attrNameLst>
                                      </p:cBhvr>
                                      <p:tavLst>
                                        <p:tav tm="0">
                                          <p:val>
                                            <p:strVal val="#ppt_x"/>
                                          </p:val>
                                        </p:tav>
                                        <p:tav tm="100000">
                                          <p:val>
                                            <p:strVal val="#ppt_x"/>
                                          </p:val>
                                        </p:tav>
                                      </p:tavLst>
                                    </p:anim>
                                    <p:anim calcmode="lin" valueType="num">
                                      <p:cBhvr additive="base">
                                        <p:cTn id="29"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4960262" y="1511707"/>
            <a:ext cx="2873098" cy="4842236"/>
            <a:chOff x="4960262" y="1937581"/>
            <a:chExt cx="2620409" cy="4416361"/>
          </a:xfrm>
        </p:grpSpPr>
        <p:sp>
          <p:nvSpPr>
            <p:cNvPr id="15" name="Oval 5"/>
            <p:cNvSpPr>
              <a:spLocks noChangeArrowheads="1"/>
            </p:cNvSpPr>
            <p:nvPr/>
          </p:nvSpPr>
          <p:spPr bwMode="auto">
            <a:xfrm>
              <a:off x="4960262" y="2615001"/>
              <a:ext cx="533009" cy="531697"/>
            </a:xfrm>
            <a:prstGeom prst="ellipse">
              <a:avLst/>
            </a:prstGeom>
            <a:solidFill>
              <a:srgbClr val="2EA7BD"/>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Oval 6"/>
            <p:cNvSpPr>
              <a:spLocks noChangeArrowheads="1"/>
            </p:cNvSpPr>
            <p:nvPr/>
          </p:nvSpPr>
          <p:spPr bwMode="auto">
            <a:xfrm>
              <a:off x="5200510" y="2183081"/>
              <a:ext cx="727308" cy="727308"/>
            </a:xfrm>
            <a:prstGeom prst="ellipse">
              <a:avLst/>
            </a:prstGeom>
            <a:solidFill>
              <a:srgbClr val="228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Oval 7"/>
            <p:cNvSpPr>
              <a:spLocks noChangeArrowheads="1"/>
            </p:cNvSpPr>
            <p:nvPr/>
          </p:nvSpPr>
          <p:spPr bwMode="auto">
            <a:xfrm>
              <a:off x="5691509" y="1937581"/>
              <a:ext cx="1098839" cy="1097526"/>
            </a:xfrm>
            <a:prstGeom prst="ellipse">
              <a:avLst/>
            </a:prstGeom>
            <a:solidFill>
              <a:srgbClr val="2EA7BD"/>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Oval 8"/>
            <p:cNvSpPr>
              <a:spLocks noChangeArrowheads="1"/>
            </p:cNvSpPr>
            <p:nvPr/>
          </p:nvSpPr>
          <p:spPr bwMode="auto">
            <a:xfrm>
              <a:off x="6485771" y="2257912"/>
              <a:ext cx="817894" cy="813955"/>
            </a:xfrm>
            <a:prstGeom prst="ellipse">
              <a:avLst/>
            </a:prstGeom>
            <a:solidFill>
              <a:srgbClr val="228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9" name="Oval 9"/>
            <p:cNvSpPr>
              <a:spLocks noChangeArrowheads="1"/>
            </p:cNvSpPr>
            <p:nvPr/>
          </p:nvSpPr>
          <p:spPr bwMode="auto">
            <a:xfrm>
              <a:off x="6672193" y="2730530"/>
              <a:ext cx="908478" cy="904540"/>
            </a:xfrm>
            <a:prstGeom prst="ellipse">
              <a:avLst/>
            </a:prstGeom>
            <a:solidFill>
              <a:srgbClr val="5858AC"/>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Oval 10"/>
            <p:cNvSpPr>
              <a:spLocks noChangeArrowheads="1"/>
            </p:cNvSpPr>
            <p:nvPr/>
          </p:nvSpPr>
          <p:spPr bwMode="auto">
            <a:xfrm>
              <a:off x="6485771" y="3467029"/>
              <a:ext cx="743062" cy="743062"/>
            </a:xfrm>
            <a:prstGeom prst="ellipse">
              <a:avLst/>
            </a:prstGeom>
            <a:solidFill>
              <a:srgbClr val="873DA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Oval 11"/>
            <p:cNvSpPr>
              <a:spLocks noChangeArrowheads="1"/>
            </p:cNvSpPr>
            <p:nvPr/>
          </p:nvSpPr>
          <p:spPr bwMode="auto">
            <a:xfrm>
              <a:off x="6136558" y="3837247"/>
              <a:ext cx="569768" cy="571082"/>
            </a:xfrm>
            <a:prstGeom prst="ellipse">
              <a:avLst/>
            </a:prstGeom>
            <a:solidFill>
              <a:srgbClr val="5858AC"/>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Oval 12"/>
            <p:cNvSpPr>
              <a:spLocks noChangeArrowheads="1"/>
            </p:cNvSpPr>
            <p:nvPr/>
          </p:nvSpPr>
          <p:spPr bwMode="auto">
            <a:xfrm>
              <a:off x="5788658" y="4122131"/>
              <a:ext cx="693174" cy="697113"/>
            </a:xfrm>
            <a:prstGeom prst="ellipse">
              <a:avLst/>
            </a:prstGeom>
            <a:solidFill>
              <a:srgbClr val="873DA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Oval 13"/>
            <p:cNvSpPr>
              <a:spLocks noChangeArrowheads="1"/>
            </p:cNvSpPr>
            <p:nvPr/>
          </p:nvSpPr>
          <p:spPr bwMode="auto">
            <a:xfrm>
              <a:off x="5772904" y="4660391"/>
              <a:ext cx="531697" cy="534322"/>
            </a:xfrm>
            <a:prstGeom prst="ellipse">
              <a:avLst/>
            </a:prstGeom>
            <a:solidFill>
              <a:srgbClr val="DA57A3"/>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Oval 14"/>
            <p:cNvSpPr>
              <a:spLocks noChangeArrowheads="1"/>
            </p:cNvSpPr>
            <p:nvPr/>
          </p:nvSpPr>
          <p:spPr bwMode="auto">
            <a:xfrm>
              <a:off x="5657375" y="5592500"/>
              <a:ext cx="762755" cy="761442"/>
            </a:xfrm>
            <a:prstGeom prst="ellipse">
              <a:avLst/>
            </a:prstGeom>
            <a:solidFill>
              <a:srgbClr val="DA57A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5" name="矩形 24"/>
            <p:cNvSpPr/>
            <p:nvPr/>
          </p:nvSpPr>
          <p:spPr>
            <a:xfrm>
              <a:off x="5129272" y="2382331"/>
              <a:ext cx="736439" cy="400110"/>
            </a:xfrm>
            <a:prstGeom prst="rect">
              <a:avLst/>
            </a:prstGeom>
            <a:ln>
              <a:noFill/>
            </a:ln>
          </p:spPr>
          <p:txBody>
            <a:bodyPr wrap="square">
              <a:spAutoFit/>
            </a:bodyPr>
            <a:lstStyle/>
            <a:p>
              <a:pPr algn="ctr"/>
              <a:r>
                <a:rPr lang="en-US" altLang="zh-CN" sz="2000" b="1" dirty="0" smtClean="0">
                  <a:solidFill>
                    <a:schemeClr val="bg1"/>
                  </a:solidFill>
                  <a:latin typeface="Kartika" panose="02020503030404060203" pitchFamily="18" charset="0"/>
                  <a:ea typeface="微软雅黑" panose="020B0503020204020204" pitchFamily="34" charset="-122"/>
                  <a:cs typeface="Kartika" panose="02020503030404060203" pitchFamily="18" charset="0"/>
                </a:rPr>
                <a:t>01</a:t>
              </a:r>
              <a:endParaRPr lang="zh-CN" altLang="en-US" sz="2000" b="1"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sp>
          <p:nvSpPr>
            <p:cNvPr id="26" name="矩形 25"/>
            <p:cNvSpPr/>
            <p:nvPr/>
          </p:nvSpPr>
          <p:spPr>
            <a:xfrm>
              <a:off x="6489082" y="2424107"/>
              <a:ext cx="736439" cy="400110"/>
            </a:xfrm>
            <a:prstGeom prst="rect">
              <a:avLst/>
            </a:prstGeom>
            <a:ln>
              <a:noFill/>
            </a:ln>
          </p:spPr>
          <p:txBody>
            <a:bodyPr wrap="square">
              <a:spAutoFit/>
            </a:bodyPr>
            <a:lstStyle/>
            <a:p>
              <a:pPr algn="ctr"/>
              <a:r>
                <a:rPr lang="en-US" altLang="zh-CN" sz="2000" b="1" dirty="0" smtClean="0">
                  <a:solidFill>
                    <a:schemeClr val="bg1"/>
                  </a:solidFill>
                  <a:latin typeface="Kartika" panose="02020503030404060203" pitchFamily="18" charset="0"/>
                  <a:ea typeface="微软雅黑" panose="020B0503020204020204" pitchFamily="34" charset="-122"/>
                  <a:cs typeface="Kartika" panose="02020503030404060203" pitchFamily="18" charset="0"/>
                </a:rPr>
                <a:t>02</a:t>
              </a:r>
              <a:endParaRPr lang="zh-CN" altLang="en-US" sz="2000" b="1"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sp>
          <p:nvSpPr>
            <p:cNvPr id="27" name="矩形 26"/>
            <p:cNvSpPr/>
            <p:nvPr/>
          </p:nvSpPr>
          <p:spPr>
            <a:xfrm>
              <a:off x="6526498" y="3646353"/>
              <a:ext cx="736439" cy="400110"/>
            </a:xfrm>
            <a:prstGeom prst="rect">
              <a:avLst/>
            </a:prstGeom>
            <a:ln>
              <a:noFill/>
            </a:ln>
          </p:spPr>
          <p:txBody>
            <a:bodyPr wrap="square">
              <a:spAutoFit/>
            </a:bodyPr>
            <a:lstStyle/>
            <a:p>
              <a:pPr algn="ctr"/>
              <a:r>
                <a:rPr lang="en-US" altLang="zh-CN" sz="2000" b="1" dirty="0" smtClean="0">
                  <a:solidFill>
                    <a:schemeClr val="bg1"/>
                  </a:solidFill>
                  <a:latin typeface="Kartika" panose="02020503030404060203" pitchFamily="18" charset="0"/>
                  <a:ea typeface="微软雅黑" panose="020B0503020204020204" pitchFamily="34" charset="-122"/>
                  <a:cs typeface="Kartika" panose="02020503030404060203" pitchFamily="18" charset="0"/>
                </a:rPr>
                <a:t>03</a:t>
              </a:r>
              <a:endParaRPr lang="zh-CN" altLang="en-US" sz="2000" b="1"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sp>
          <p:nvSpPr>
            <p:cNvPr id="28" name="矩形 27"/>
            <p:cNvSpPr/>
            <p:nvPr/>
          </p:nvSpPr>
          <p:spPr>
            <a:xfrm>
              <a:off x="5752643" y="4280652"/>
              <a:ext cx="736439" cy="400110"/>
            </a:xfrm>
            <a:prstGeom prst="rect">
              <a:avLst/>
            </a:prstGeom>
            <a:ln>
              <a:noFill/>
            </a:ln>
          </p:spPr>
          <p:txBody>
            <a:bodyPr wrap="square">
              <a:spAutoFit/>
            </a:bodyPr>
            <a:lstStyle/>
            <a:p>
              <a:pPr algn="ctr"/>
              <a:r>
                <a:rPr lang="en-US" altLang="zh-CN" sz="2000" b="1" dirty="0" smtClean="0">
                  <a:solidFill>
                    <a:schemeClr val="bg1"/>
                  </a:solidFill>
                  <a:latin typeface="Kartika" panose="02020503030404060203" pitchFamily="18" charset="0"/>
                  <a:ea typeface="微软雅黑" panose="020B0503020204020204" pitchFamily="34" charset="-122"/>
                  <a:cs typeface="Kartika" panose="02020503030404060203" pitchFamily="18" charset="0"/>
                </a:rPr>
                <a:t>04</a:t>
              </a:r>
              <a:endParaRPr lang="zh-CN" altLang="en-US" sz="2000" b="1"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grpSp>
      <p:sp>
        <p:nvSpPr>
          <p:cNvPr id="29" name="文本框 28"/>
          <p:cNvSpPr txBox="1"/>
          <p:nvPr/>
        </p:nvSpPr>
        <p:spPr>
          <a:xfrm>
            <a:off x="1335098" y="2306761"/>
            <a:ext cx="2698175" cy="1446550"/>
          </a:xfrm>
          <a:prstGeom prst="rect">
            <a:avLst/>
          </a:prstGeom>
          <a:noFill/>
          <a:effectLst/>
        </p:spPr>
        <p:txBody>
          <a:bodyPr wrap="none" rtlCol="0">
            <a:spAutoFit/>
          </a:bodyPr>
          <a:lstStyle/>
          <a:p>
            <a:r>
              <a:rPr lang="zh-CN" altLang="en-US" sz="2400" dirty="0">
                <a:solidFill>
                  <a:srgbClr val="2EA7BD"/>
                </a:solidFill>
                <a:latin typeface="微软雅黑" panose="020B0503020204020204" pitchFamily="34" charset="-122"/>
                <a:ea typeface="微软雅黑" panose="020B0503020204020204" pitchFamily="34" charset="-122"/>
              </a:rPr>
              <a:t>单击此处输入标题</a:t>
            </a:r>
            <a:endParaRPr lang="en-US" altLang="zh-CN" sz="2400" dirty="0">
              <a:solidFill>
                <a:srgbClr val="2EA7BD"/>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8428693" y="4769873"/>
            <a:ext cx="2698175" cy="1446550"/>
          </a:xfrm>
          <a:prstGeom prst="rect">
            <a:avLst/>
          </a:prstGeom>
          <a:noFill/>
          <a:effectLst/>
        </p:spPr>
        <p:txBody>
          <a:bodyPr wrap="none" rtlCol="0">
            <a:spAutoFit/>
          </a:bodyPr>
          <a:lstStyle/>
          <a:p>
            <a:r>
              <a:rPr lang="zh-CN" altLang="en-US" sz="2400" dirty="0">
                <a:solidFill>
                  <a:srgbClr val="873DAB"/>
                </a:solidFill>
                <a:latin typeface="微软雅黑" panose="020B0503020204020204" pitchFamily="34" charset="-122"/>
                <a:ea typeface="微软雅黑" panose="020B0503020204020204" pitchFamily="34" charset="-122"/>
              </a:rPr>
              <a:t>单击此处输入标题</a:t>
            </a:r>
            <a:endParaRPr lang="en-US" altLang="zh-CN" sz="2400" dirty="0">
              <a:solidFill>
                <a:srgbClr val="873DAB"/>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1360908" y="4765602"/>
            <a:ext cx="2698175" cy="1446550"/>
          </a:xfrm>
          <a:prstGeom prst="rect">
            <a:avLst/>
          </a:prstGeom>
          <a:noFill/>
          <a:effectLst/>
        </p:spPr>
        <p:txBody>
          <a:bodyPr wrap="none" rtlCol="0">
            <a:spAutoFit/>
          </a:bodyPr>
          <a:lstStyle/>
          <a:p>
            <a:r>
              <a:rPr lang="zh-CN" altLang="en-US" sz="2400" dirty="0">
                <a:solidFill>
                  <a:srgbClr val="2280C3"/>
                </a:solidFill>
                <a:latin typeface="微软雅黑" panose="020B0503020204020204" pitchFamily="34" charset="-122"/>
                <a:ea typeface="微软雅黑" panose="020B0503020204020204" pitchFamily="34" charset="-122"/>
              </a:rPr>
              <a:t>单击此处输入标题</a:t>
            </a:r>
            <a:endParaRPr lang="en-US" altLang="zh-CN" sz="2400" dirty="0">
              <a:solidFill>
                <a:srgbClr val="2280C3"/>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8451992" y="2306761"/>
            <a:ext cx="2698175" cy="1446550"/>
          </a:xfrm>
          <a:prstGeom prst="rect">
            <a:avLst/>
          </a:prstGeom>
          <a:noFill/>
          <a:effectLst/>
        </p:spPr>
        <p:txBody>
          <a:bodyPr wrap="none" rtlCol="0">
            <a:spAutoFit/>
          </a:bodyPr>
          <a:lstStyle/>
          <a:p>
            <a:r>
              <a:rPr lang="zh-CN" altLang="en-US" sz="2400" dirty="0">
                <a:solidFill>
                  <a:srgbClr val="5858AC"/>
                </a:solidFill>
                <a:latin typeface="微软雅黑" panose="020B0503020204020204" pitchFamily="34" charset="-122"/>
                <a:ea typeface="微软雅黑" panose="020B0503020204020204" pitchFamily="34" charset="-122"/>
              </a:rPr>
              <a:t>单击此处输入标题</a:t>
            </a:r>
            <a:endParaRPr lang="en-US" altLang="zh-CN" sz="2400" dirty="0">
              <a:solidFill>
                <a:srgbClr val="5858AC"/>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2977746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Scale>
                                      <p:cBhvr>
                                        <p:cTn id="7"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4"/>
                                        </p:tgtEl>
                                        <p:attrNameLst>
                                          <p:attrName>ppt_x</p:attrName>
                                          <p:attrName>ppt_y</p:attrName>
                                        </p:attrNameLst>
                                      </p:cBhvr>
                                    </p:animMotion>
                                    <p:animEffect transition="in" filter="fade">
                                      <p:cBhvr>
                                        <p:cTn id="9" dur="1000"/>
                                        <p:tgtEl>
                                          <p:spTgt spid="14"/>
                                        </p:tgtEl>
                                      </p:cBhvr>
                                    </p:animEffect>
                                  </p:childTnLst>
                                </p:cTn>
                              </p:par>
                            </p:childTnLst>
                          </p:cTn>
                        </p:par>
                        <p:par>
                          <p:cTn id="10" fill="hold">
                            <p:stCondLst>
                              <p:cond delay="1000"/>
                            </p:stCondLst>
                            <p:childTnLst>
                              <p:par>
                                <p:cTn id="11" presetID="2" presetClass="entr" presetSubtype="8" decel="38000"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additive="base">
                                        <p:cTn id="13" dur="750" fill="hold"/>
                                        <p:tgtEl>
                                          <p:spTgt spid="29"/>
                                        </p:tgtEl>
                                        <p:attrNameLst>
                                          <p:attrName>ppt_x</p:attrName>
                                        </p:attrNameLst>
                                      </p:cBhvr>
                                      <p:tavLst>
                                        <p:tav tm="0">
                                          <p:val>
                                            <p:strVal val="0-#ppt_w/2"/>
                                          </p:val>
                                        </p:tav>
                                        <p:tav tm="100000">
                                          <p:val>
                                            <p:strVal val="#ppt_x"/>
                                          </p:val>
                                        </p:tav>
                                      </p:tavLst>
                                    </p:anim>
                                    <p:anim calcmode="lin" valueType="num">
                                      <p:cBhvr additive="base">
                                        <p:cTn id="14" dur="750" fill="hold"/>
                                        <p:tgtEl>
                                          <p:spTgt spid="29"/>
                                        </p:tgtEl>
                                        <p:attrNameLst>
                                          <p:attrName>ppt_y</p:attrName>
                                        </p:attrNameLst>
                                      </p:cBhvr>
                                      <p:tavLst>
                                        <p:tav tm="0">
                                          <p:val>
                                            <p:strVal val="#ppt_y"/>
                                          </p:val>
                                        </p:tav>
                                        <p:tav tm="100000">
                                          <p:val>
                                            <p:strVal val="#ppt_y"/>
                                          </p:val>
                                        </p:tav>
                                      </p:tavLst>
                                    </p:anim>
                                  </p:childTnLst>
                                </p:cTn>
                              </p:par>
                              <p:par>
                                <p:cTn id="15" presetID="2" presetClass="entr" presetSubtype="8" decel="38000" fill="hold" grpId="0" nodeType="withEffect">
                                  <p:stCondLst>
                                    <p:cond delay="25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750" fill="hold"/>
                                        <p:tgtEl>
                                          <p:spTgt spid="31"/>
                                        </p:tgtEl>
                                        <p:attrNameLst>
                                          <p:attrName>ppt_x</p:attrName>
                                        </p:attrNameLst>
                                      </p:cBhvr>
                                      <p:tavLst>
                                        <p:tav tm="0">
                                          <p:val>
                                            <p:strVal val="0-#ppt_w/2"/>
                                          </p:val>
                                        </p:tav>
                                        <p:tav tm="100000">
                                          <p:val>
                                            <p:strVal val="#ppt_x"/>
                                          </p:val>
                                        </p:tav>
                                      </p:tavLst>
                                    </p:anim>
                                    <p:anim calcmode="lin" valueType="num">
                                      <p:cBhvr additive="base">
                                        <p:cTn id="18" dur="750" fill="hold"/>
                                        <p:tgtEl>
                                          <p:spTgt spid="31"/>
                                        </p:tgtEl>
                                        <p:attrNameLst>
                                          <p:attrName>ppt_y</p:attrName>
                                        </p:attrNameLst>
                                      </p:cBhvr>
                                      <p:tavLst>
                                        <p:tav tm="0">
                                          <p:val>
                                            <p:strVal val="#ppt_y"/>
                                          </p:val>
                                        </p:tav>
                                        <p:tav tm="100000">
                                          <p:val>
                                            <p:strVal val="#ppt_y"/>
                                          </p:val>
                                        </p:tav>
                                      </p:tavLst>
                                    </p:anim>
                                  </p:childTnLst>
                                </p:cTn>
                              </p:par>
                              <p:par>
                                <p:cTn id="19" presetID="2" presetClass="entr" presetSubtype="2" decel="38000" fill="hold" grpId="0" nodeType="withEffect">
                                  <p:stCondLst>
                                    <p:cond delay="50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750" fill="hold"/>
                                        <p:tgtEl>
                                          <p:spTgt spid="32"/>
                                        </p:tgtEl>
                                        <p:attrNameLst>
                                          <p:attrName>ppt_x</p:attrName>
                                        </p:attrNameLst>
                                      </p:cBhvr>
                                      <p:tavLst>
                                        <p:tav tm="0">
                                          <p:val>
                                            <p:strVal val="1+#ppt_w/2"/>
                                          </p:val>
                                        </p:tav>
                                        <p:tav tm="100000">
                                          <p:val>
                                            <p:strVal val="#ppt_x"/>
                                          </p:val>
                                        </p:tav>
                                      </p:tavLst>
                                    </p:anim>
                                    <p:anim calcmode="lin" valueType="num">
                                      <p:cBhvr additive="base">
                                        <p:cTn id="22" dur="750" fill="hold"/>
                                        <p:tgtEl>
                                          <p:spTgt spid="32"/>
                                        </p:tgtEl>
                                        <p:attrNameLst>
                                          <p:attrName>ppt_y</p:attrName>
                                        </p:attrNameLst>
                                      </p:cBhvr>
                                      <p:tavLst>
                                        <p:tav tm="0">
                                          <p:val>
                                            <p:strVal val="#ppt_y"/>
                                          </p:val>
                                        </p:tav>
                                        <p:tav tm="100000">
                                          <p:val>
                                            <p:strVal val="#ppt_y"/>
                                          </p:val>
                                        </p:tav>
                                      </p:tavLst>
                                    </p:anim>
                                  </p:childTnLst>
                                </p:cTn>
                              </p:par>
                              <p:par>
                                <p:cTn id="23" presetID="2" presetClass="entr" presetSubtype="2" decel="38000" fill="hold" grpId="0" nodeType="withEffect">
                                  <p:stCondLst>
                                    <p:cond delay="75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750" fill="hold"/>
                                        <p:tgtEl>
                                          <p:spTgt spid="30"/>
                                        </p:tgtEl>
                                        <p:attrNameLst>
                                          <p:attrName>ppt_x</p:attrName>
                                        </p:attrNameLst>
                                      </p:cBhvr>
                                      <p:tavLst>
                                        <p:tav tm="0">
                                          <p:val>
                                            <p:strVal val="1+#ppt_w/2"/>
                                          </p:val>
                                        </p:tav>
                                        <p:tav tm="100000">
                                          <p:val>
                                            <p:strVal val="#ppt_x"/>
                                          </p:val>
                                        </p:tav>
                                      </p:tavLst>
                                    </p:anim>
                                    <p:anim calcmode="lin" valueType="num">
                                      <p:cBhvr additive="base">
                                        <p:cTn id="26" dur="75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587863" y="2288481"/>
            <a:ext cx="2248396" cy="1630876"/>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2" tIns="60956" rIns="121912" bIns="60956" rtlCol="0" anchor="ctr"/>
          <a:lstStyle/>
          <a:p>
            <a:pPr algn="ctr" defTabSz="914273"/>
            <a:endParaRPr lang="zh-CN" altLang="en-US" sz="1867">
              <a:solidFill>
                <a:prstClr val="white"/>
              </a:solidFill>
            </a:endParaRPr>
          </a:p>
        </p:txBody>
      </p:sp>
      <p:sp>
        <p:nvSpPr>
          <p:cNvPr id="15" name="矩形 14"/>
          <p:cNvSpPr/>
          <p:nvPr/>
        </p:nvSpPr>
        <p:spPr>
          <a:xfrm>
            <a:off x="2587863" y="4407914"/>
            <a:ext cx="2248396" cy="1630876"/>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2" tIns="60956" rIns="121912" bIns="60956" rtlCol="0" anchor="ctr"/>
          <a:lstStyle/>
          <a:p>
            <a:pPr algn="ctr" defTabSz="914273"/>
            <a:endParaRPr lang="zh-CN" altLang="en-US" sz="1867">
              <a:solidFill>
                <a:prstClr val="white"/>
              </a:solidFill>
            </a:endParaRPr>
          </a:p>
        </p:txBody>
      </p:sp>
      <p:sp>
        <p:nvSpPr>
          <p:cNvPr id="16" name="矩形 15"/>
          <p:cNvSpPr/>
          <p:nvPr/>
        </p:nvSpPr>
        <p:spPr>
          <a:xfrm>
            <a:off x="5295009" y="2244964"/>
            <a:ext cx="2636702" cy="456578"/>
          </a:xfrm>
          <a:prstGeom prst="rect">
            <a:avLst/>
          </a:prstGeom>
        </p:spPr>
        <p:txBody>
          <a:bodyPr wrap="none" lIns="86401" tIns="43201" rIns="86401" bIns="43201">
            <a:spAutoFit/>
          </a:bodyPr>
          <a:lstStyle/>
          <a:p>
            <a:pPr defTabSz="914273"/>
            <a:r>
              <a:rPr lang="zh-CN" altLang="en-US" sz="2400" b="1" dirty="0">
                <a:solidFill>
                  <a:srgbClr val="2280C3"/>
                </a:solidFill>
                <a:latin typeface="微软雅黑" pitchFamily="34" charset="-122"/>
                <a:ea typeface="微软雅黑" pitchFamily="34" charset="-122"/>
              </a:rPr>
              <a:t>点击此处添加标题</a:t>
            </a:r>
            <a:endParaRPr lang="en-US" altLang="zh-CN" sz="2400" b="1" dirty="0">
              <a:solidFill>
                <a:srgbClr val="2280C3"/>
              </a:solidFill>
              <a:latin typeface="微软雅黑" pitchFamily="34" charset="-122"/>
              <a:ea typeface="微软雅黑" pitchFamily="34" charset="-122"/>
            </a:endParaRPr>
          </a:p>
        </p:txBody>
      </p:sp>
      <p:sp>
        <p:nvSpPr>
          <p:cNvPr id="17" name="矩形 47"/>
          <p:cNvSpPr>
            <a:spLocks noChangeArrowheads="1"/>
          </p:cNvSpPr>
          <p:nvPr/>
        </p:nvSpPr>
        <p:spPr bwMode="auto">
          <a:xfrm>
            <a:off x="5281337" y="2802199"/>
            <a:ext cx="4992171" cy="1111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01" tIns="43201" rIns="86401" bIns="43201">
            <a:spAutoFit/>
          </a:bodyPr>
          <a:lstStyle/>
          <a:p>
            <a:pPr marL="228580" indent="-228580" defTabSz="914273">
              <a:lnSpc>
                <a:spcPct val="130000"/>
              </a:lnSpc>
              <a:spcBef>
                <a:spcPct val="0"/>
              </a:spcBef>
              <a:spcAft>
                <a:spcPts val="533"/>
              </a:spcAft>
              <a:buFont typeface="Wingdings" panose="05000000000000000000" pitchFamily="2" charset="2"/>
              <a:buChar char="n"/>
            </a:pPr>
            <a:r>
              <a:rPr lang="zh-CN" altLang="en-US" sz="1200" dirty="0">
                <a:solidFill>
                  <a:prstClr val="black">
                    <a:lumMod val="65000"/>
                    <a:lumOff val="35000"/>
                  </a:prstClr>
                </a:solidFill>
                <a:latin typeface="微软雅黑" pitchFamily="34" charset="-122"/>
                <a:ea typeface="微软雅黑" pitchFamily="34" charset="-122"/>
                <a:sym typeface="微软雅黑" pitchFamily="34" charset="-122"/>
              </a:rPr>
              <a:t>在此录入上述图表的综合描述说明，在此录入上述图表的详细描述说明，在此录入上述图表的详细描述说明。</a:t>
            </a:r>
            <a:endParaRPr lang="en-US" altLang="zh-CN" sz="1200" dirty="0">
              <a:solidFill>
                <a:prstClr val="black">
                  <a:lumMod val="65000"/>
                  <a:lumOff val="35000"/>
                </a:prstClr>
              </a:solidFill>
              <a:latin typeface="微软雅黑" pitchFamily="34" charset="-122"/>
              <a:ea typeface="微软雅黑" pitchFamily="34" charset="-122"/>
              <a:sym typeface="微软雅黑" pitchFamily="34" charset="-122"/>
            </a:endParaRPr>
          </a:p>
          <a:p>
            <a:pPr marL="228580" indent="-228580" defTabSz="914273">
              <a:lnSpc>
                <a:spcPct val="130000"/>
              </a:lnSpc>
              <a:spcBef>
                <a:spcPct val="0"/>
              </a:spcBef>
              <a:spcAft>
                <a:spcPts val="533"/>
              </a:spcAft>
              <a:buFont typeface="Wingdings" panose="05000000000000000000" pitchFamily="2" charset="2"/>
              <a:buChar char="n"/>
            </a:pPr>
            <a:r>
              <a:rPr lang="zh-CN" altLang="en-US" sz="1200" dirty="0">
                <a:solidFill>
                  <a:prstClr val="black">
                    <a:lumMod val="65000"/>
                    <a:lumOff val="35000"/>
                  </a:prstClr>
                </a:solidFill>
                <a:latin typeface="微软雅黑" pitchFamily="34" charset="-122"/>
                <a:ea typeface="微软雅黑" pitchFamily="34" charset="-122"/>
                <a:sym typeface="微软雅黑" pitchFamily="34" charset="-122"/>
              </a:rPr>
              <a:t>在此录入上述图表的详细描述说明，在此录入图表的综合描述说明，在此录入上述图表的详细描述说明。</a:t>
            </a:r>
          </a:p>
        </p:txBody>
      </p:sp>
      <p:sp>
        <p:nvSpPr>
          <p:cNvPr id="18" name="矩形 17"/>
          <p:cNvSpPr/>
          <p:nvPr/>
        </p:nvSpPr>
        <p:spPr>
          <a:xfrm>
            <a:off x="5295009" y="4407914"/>
            <a:ext cx="2636702" cy="456578"/>
          </a:xfrm>
          <a:prstGeom prst="rect">
            <a:avLst/>
          </a:prstGeom>
        </p:spPr>
        <p:txBody>
          <a:bodyPr wrap="none" lIns="86401" tIns="43201" rIns="86401" bIns="43201">
            <a:spAutoFit/>
          </a:bodyPr>
          <a:lstStyle/>
          <a:p>
            <a:pPr defTabSz="914273"/>
            <a:r>
              <a:rPr lang="zh-CN" altLang="en-US" sz="2400" b="1" dirty="0">
                <a:solidFill>
                  <a:srgbClr val="873DAB"/>
                </a:solidFill>
                <a:latin typeface="微软雅黑" pitchFamily="34" charset="-122"/>
                <a:ea typeface="微软雅黑" pitchFamily="34" charset="-122"/>
              </a:rPr>
              <a:t>点击此处添加标题</a:t>
            </a:r>
            <a:endParaRPr lang="en-US" altLang="zh-CN" sz="2400" b="1" dirty="0">
              <a:solidFill>
                <a:srgbClr val="873DAB"/>
              </a:solidFill>
              <a:latin typeface="微软雅黑" pitchFamily="34" charset="-122"/>
              <a:ea typeface="微软雅黑" pitchFamily="34" charset="-122"/>
            </a:endParaRPr>
          </a:p>
        </p:txBody>
      </p:sp>
      <p:sp>
        <p:nvSpPr>
          <p:cNvPr id="19" name="矩形 47"/>
          <p:cNvSpPr>
            <a:spLocks noChangeArrowheads="1"/>
          </p:cNvSpPr>
          <p:nvPr/>
        </p:nvSpPr>
        <p:spPr bwMode="auto">
          <a:xfrm>
            <a:off x="5281337" y="4890431"/>
            <a:ext cx="4992171" cy="1111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01" tIns="43201" rIns="86401" bIns="4320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228580" indent="-228580" defTabSz="914273">
              <a:lnSpc>
                <a:spcPct val="130000"/>
              </a:lnSpc>
              <a:spcBef>
                <a:spcPct val="0"/>
              </a:spcBef>
              <a:spcAft>
                <a:spcPts val="533"/>
              </a:spcAft>
              <a:buFont typeface="Wingdings" panose="05000000000000000000" pitchFamily="2" charset="2"/>
              <a:buChar char="n"/>
            </a:pPr>
            <a:r>
              <a:rPr lang="zh-CN" altLang="en-US" sz="1200" dirty="0">
                <a:solidFill>
                  <a:prstClr val="black">
                    <a:lumMod val="65000"/>
                    <a:lumOff val="35000"/>
                  </a:prstClr>
                </a:solidFill>
                <a:sym typeface="微软雅黑" pitchFamily="34" charset="-122"/>
              </a:rPr>
              <a:t>在此录入上述图表的综合描述说明，在此录入上述图表的详细描述说明，在此录入上述图表的详细描述说明。</a:t>
            </a:r>
            <a:endParaRPr lang="en-US" altLang="zh-CN" sz="1200" dirty="0">
              <a:solidFill>
                <a:prstClr val="black">
                  <a:lumMod val="65000"/>
                  <a:lumOff val="35000"/>
                </a:prstClr>
              </a:solidFill>
              <a:sym typeface="微软雅黑" pitchFamily="34" charset="-122"/>
            </a:endParaRPr>
          </a:p>
          <a:p>
            <a:pPr marL="228580" indent="-228580" defTabSz="914273">
              <a:lnSpc>
                <a:spcPct val="130000"/>
              </a:lnSpc>
              <a:spcBef>
                <a:spcPct val="0"/>
              </a:spcBef>
              <a:spcAft>
                <a:spcPts val="533"/>
              </a:spcAft>
              <a:buFont typeface="Wingdings" panose="05000000000000000000" pitchFamily="2" charset="2"/>
              <a:buChar char="n"/>
            </a:pPr>
            <a:r>
              <a:rPr lang="zh-CN" altLang="en-US" sz="1200" dirty="0">
                <a:solidFill>
                  <a:prstClr val="black">
                    <a:lumMod val="65000"/>
                    <a:lumOff val="35000"/>
                  </a:prstClr>
                </a:solidFill>
                <a:sym typeface="微软雅黑" pitchFamily="34" charset="-122"/>
              </a:rPr>
              <a:t>在此录入上述图表的详细描述说明，在此录入图表的综合描述说明，在此录入上述图表的详细描述说明。</a:t>
            </a:r>
          </a:p>
        </p:txBody>
      </p:sp>
      <p:grpSp>
        <p:nvGrpSpPr>
          <p:cNvPr id="20" name="组合 19"/>
          <p:cNvGrpSpPr/>
          <p:nvPr/>
        </p:nvGrpSpPr>
        <p:grpSpPr>
          <a:xfrm rot="2947859">
            <a:off x="3126761" y="2039525"/>
            <a:ext cx="960883" cy="2117428"/>
            <a:chOff x="3026843" y="1580365"/>
            <a:chExt cx="631020" cy="1390533"/>
          </a:xfrm>
          <a:solidFill>
            <a:srgbClr val="FFFFFF"/>
          </a:solidFill>
        </p:grpSpPr>
        <p:sp>
          <p:nvSpPr>
            <p:cNvPr id="21" name="直角上箭头 20"/>
            <p:cNvSpPr/>
            <p:nvPr/>
          </p:nvSpPr>
          <p:spPr>
            <a:xfrm>
              <a:off x="3026844" y="1580365"/>
              <a:ext cx="631019" cy="839885"/>
            </a:xfrm>
            <a:prstGeom prst="bentUpArrow">
              <a:avLst>
                <a:gd name="adj1" fmla="val 13867"/>
                <a:gd name="adj2" fmla="val 17280"/>
                <a:gd name="adj3" fmla="val 2478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867">
                <a:solidFill>
                  <a:prstClr val="white"/>
                </a:solidFill>
              </a:endParaRPr>
            </a:p>
          </p:txBody>
        </p:sp>
        <p:sp>
          <p:nvSpPr>
            <p:cNvPr id="22" name="矩形 21"/>
            <p:cNvSpPr/>
            <p:nvPr/>
          </p:nvSpPr>
          <p:spPr>
            <a:xfrm>
              <a:off x="3026843" y="2333842"/>
              <a:ext cx="91307" cy="6370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867">
                <a:solidFill>
                  <a:prstClr val="white"/>
                </a:solidFill>
              </a:endParaRPr>
            </a:p>
          </p:txBody>
        </p:sp>
      </p:grpSp>
      <p:grpSp>
        <p:nvGrpSpPr>
          <p:cNvPr id="23" name="组合 22"/>
          <p:cNvGrpSpPr/>
          <p:nvPr/>
        </p:nvGrpSpPr>
        <p:grpSpPr>
          <a:xfrm rot="18652141" flipV="1">
            <a:off x="3126759" y="4149950"/>
            <a:ext cx="960883" cy="2117428"/>
            <a:chOff x="3026843" y="1580365"/>
            <a:chExt cx="631020" cy="1390533"/>
          </a:xfrm>
          <a:solidFill>
            <a:srgbClr val="FFFFFF"/>
          </a:solidFill>
        </p:grpSpPr>
        <p:sp>
          <p:nvSpPr>
            <p:cNvPr id="24" name="直角上箭头 23"/>
            <p:cNvSpPr/>
            <p:nvPr/>
          </p:nvSpPr>
          <p:spPr>
            <a:xfrm>
              <a:off x="3026844" y="1580365"/>
              <a:ext cx="631019" cy="839885"/>
            </a:xfrm>
            <a:prstGeom prst="bentUpArrow">
              <a:avLst>
                <a:gd name="adj1" fmla="val 13867"/>
                <a:gd name="adj2" fmla="val 17280"/>
                <a:gd name="adj3" fmla="val 2478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867">
                <a:solidFill>
                  <a:prstClr val="white"/>
                </a:solidFill>
              </a:endParaRPr>
            </a:p>
          </p:txBody>
        </p:sp>
        <p:sp>
          <p:nvSpPr>
            <p:cNvPr id="25" name="矩形 24"/>
            <p:cNvSpPr/>
            <p:nvPr/>
          </p:nvSpPr>
          <p:spPr>
            <a:xfrm>
              <a:off x="3026843" y="2333842"/>
              <a:ext cx="91307" cy="6370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867">
                <a:solidFill>
                  <a:prstClr val="white"/>
                </a:solidFill>
              </a:endParaRPr>
            </a:p>
          </p:txBody>
        </p:sp>
      </p:grpSp>
    </p:spTree>
    <p:extLst>
      <p:ext uri="{BB962C8B-B14F-4D97-AF65-F5344CB8AC3E}">
        <p14:creationId xmlns:p14="http://schemas.microsoft.com/office/powerpoint/2010/main" val="330779335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up)">
                                      <p:cBhvr>
                                        <p:cTn id="8" dur="500"/>
                                        <p:tgtEl>
                                          <p:spTgt spid="14"/>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p:tgtEl>
                                          <p:spTgt spid="15"/>
                                        </p:tgtEl>
                                        <p:attrNameLst>
                                          <p:attrName>ppt_y</p:attrName>
                                        </p:attrNameLst>
                                      </p:cBhvr>
                                      <p:tavLst>
                                        <p:tav tm="0">
                                          <p:val>
                                            <p:strVal val="#ppt_y-#ppt_h*1.125000"/>
                                          </p:val>
                                        </p:tav>
                                        <p:tav tm="100000">
                                          <p:val>
                                            <p:strVal val="#ppt_y"/>
                                          </p:val>
                                        </p:tav>
                                      </p:tavLst>
                                    </p:anim>
                                    <p:animEffect transition="in" filter="wipe(down)">
                                      <p:cBhvr>
                                        <p:cTn id="12" dur="500"/>
                                        <p:tgtEl>
                                          <p:spTgt spid="15"/>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left)">
                                      <p:cBhvr>
                                        <p:cTn id="16" dur="500"/>
                                        <p:tgtEl>
                                          <p:spTgt spid="20"/>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left)">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750"/>
                                        <p:tgtEl>
                                          <p:spTgt spid="1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left)">
                                      <p:cBhvr>
                                        <p:cTn id="30" dur="500"/>
                                        <p:tgtEl>
                                          <p:spTgt spid="18"/>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p:bldP spid="17" grpId="0"/>
      <p:bldP spid="18" grpId="0"/>
      <p:bldP spid="1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1062709" y="4478590"/>
            <a:ext cx="3264204" cy="1094282"/>
            <a:chOff x="1062709" y="4478590"/>
            <a:chExt cx="3264204" cy="1094282"/>
          </a:xfrm>
        </p:grpSpPr>
        <p:sp>
          <p:nvSpPr>
            <p:cNvPr id="33" name="矩形 32"/>
            <p:cNvSpPr/>
            <p:nvPr/>
          </p:nvSpPr>
          <p:spPr>
            <a:xfrm>
              <a:off x="1062709" y="5083501"/>
              <a:ext cx="2361466" cy="489371"/>
            </a:xfrm>
            <a:prstGeom prst="rect">
              <a:avLst/>
            </a:prstGeom>
            <a:solidFill>
              <a:srgbClr val="FBFBFB"/>
            </a:solidFill>
            <a:ln>
              <a:solidFill>
                <a:srgbClr val="2EA7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1062993" y="4478590"/>
              <a:ext cx="2964506" cy="604909"/>
            </a:xfrm>
            <a:custGeom>
              <a:avLst/>
              <a:gdLst>
                <a:gd name="connsiteX0" fmla="*/ 606995 w 2964506"/>
                <a:gd name="connsiteY0" fmla="*/ 0 h 604909"/>
                <a:gd name="connsiteX1" fmla="*/ 2964506 w 2964506"/>
                <a:gd name="connsiteY1" fmla="*/ 0 h 604909"/>
                <a:gd name="connsiteX2" fmla="*/ 2357511 w 2964506"/>
                <a:gd name="connsiteY2" fmla="*/ 604909 h 604909"/>
                <a:gd name="connsiteX3" fmla="*/ 0 w 2964506"/>
                <a:gd name="connsiteY3" fmla="*/ 604909 h 604909"/>
              </a:gdLst>
              <a:ahLst/>
              <a:cxnLst>
                <a:cxn ang="0">
                  <a:pos x="connsiteX0" y="connsiteY0"/>
                </a:cxn>
                <a:cxn ang="0">
                  <a:pos x="connsiteX1" y="connsiteY1"/>
                </a:cxn>
                <a:cxn ang="0">
                  <a:pos x="connsiteX2" y="connsiteY2"/>
                </a:cxn>
                <a:cxn ang="0">
                  <a:pos x="connsiteX3" y="connsiteY3"/>
                </a:cxn>
              </a:cxnLst>
              <a:rect l="l" t="t" r="r" b="b"/>
              <a:pathLst>
                <a:path w="2964506" h="604909">
                  <a:moveTo>
                    <a:pt x="606995" y="0"/>
                  </a:moveTo>
                  <a:lnTo>
                    <a:pt x="2964506" y="0"/>
                  </a:lnTo>
                  <a:lnTo>
                    <a:pt x="2357511" y="604909"/>
                  </a:lnTo>
                  <a:lnTo>
                    <a:pt x="0" y="604909"/>
                  </a:lnTo>
                  <a:close/>
                </a:path>
              </a:pathLst>
            </a:cu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5" name="任意多边形 34"/>
            <p:cNvSpPr/>
            <p:nvPr/>
          </p:nvSpPr>
          <p:spPr>
            <a:xfrm rot="18905918">
              <a:off x="3124763" y="4848262"/>
              <a:ext cx="1202150" cy="351594"/>
            </a:xfrm>
            <a:custGeom>
              <a:avLst/>
              <a:gdLst>
                <a:gd name="connsiteX0" fmla="*/ 1202150 w 1202150"/>
                <a:gd name="connsiteY0" fmla="*/ 0 h 351594"/>
                <a:gd name="connsiteX1" fmla="*/ 851764 w 1202150"/>
                <a:gd name="connsiteY1" fmla="*/ 351594 h 351594"/>
                <a:gd name="connsiteX2" fmla="*/ 0 w 1202150"/>
                <a:gd name="connsiteY2" fmla="*/ 351594 h 351594"/>
                <a:gd name="connsiteX3" fmla="*/ 345442 w 1202150"/>
                <a:gd name="connsiteY3" fmla="*/ 4962 h 351594"/>
                <a:gd name="connsiteX4" fmla="*/ 340463 w 1202150"/>
                <a:gd name="connsiteY4" fmla="*/ 0 h 351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2150" h="351594">
                  <a:moveTo>
                    <a:pt x="1202150" y="0"/>
                  </a:moveTo>
                  <a:lnTo>
                    <a:pt x="851764" y="351594"/>
                  </a:lnTo>
                  <a:lnTo>
                    <a:pt x="0" y="351594"/>
                  </a:lnTo>
                  <a:lnTo>
                    <a:pt x="345442" y="4962"/>
                  </a:lnTo>
                  <a:lnTo>
                    <a:pt x="340463" y="0"/>
                  </a:lnTo>
                  <a:close/>
                </a:path>
              </a:pathLst>
            </a:cu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6" name="文本框 35"/>
            <p:cNvSpPr txBox="1"/>
            <p:nvPr/>
          </p:nvSpPr>
          <p:spPr>
            <a:xfrm>
              <a:off x="1554647" y="5139343"/>
              <a:ext cx="1257075" cy="400110"/>
            </a:xfrm>
            <a:prstGeom prst="rect">
              <a:avLst/>
            </a:prstGeom>
            <a:noFill/>
            <a:effectLst/>
          </p:spPr>
          <p:txBody>
            <a:bodyPr wrap="none" rtlCol="0">
              <a:spAutoFit/>
            </a:bodyPr>
            <a:lstStyle/>
            <a:p>
              <a:r>
                <a:rPr lang="en-US" altLang="zh-CN" sz="1100" b="1" dirty="0" smtClean="0">
                  <a:solidFill>
                    <a:srgbClr val="0DEFFA"/>
                  </a:solidFill>
                  <a:latin typeface="方正姚体" panose="02010601030101010101" pitchFamily="2" charset="-122"/>
                  <a:ea typeface="方正姚体" panose="02010601030101010101" pitchFamily="2" charset="-122"/>
                </a:rPr>
                <a:t>  </a:t>
              </a:r>
              <a:r>
                <a:rPr lang="en-US" altLang="zh-CN" sz="2000" b="1" dirty="0" smtClean="0">
                  <a:solidFill>
                    <a:srgbClr val="2EA7BD"/>
                  </a:solidFill>
                  <a:latin typeface="方正姚体" panose="02010601030101010101" pitchFamily="2" charset="-122"/>
                  <a:ea typeface="方正姚体" panose="02010601030101010101" pitchFamily="2" charset="-122"/>
                </a:rPr>
                <a:t>STEP   01</a:t>
              </a:r>
              <a:endParaRPr lang="en-US" altLang="zh-CN" sz="2000" dirty="0" smtClean="0">
                <a:solidFill>
                  <a:srgbClr val="2EA7BD"/>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3424176" y="3989219"/>
            <a:ext cx="3287403" cy="1090936"/>
            <a:chOff x="3424176" y="3989219"/>
            <a:chExt cx="3287403" cy="1090936"/>
          </a:xfrm>
        </p:grpSpPr>
        <p:sp>
          <p:nvSpPr>
            <p:cNvPr id="38" name="任意多边形 37"/>
            <p:cNvSpPr/>
            <p:nvPr/>
          </p:nvSpPr>
          <p:spPr>
            <a:xfrm rot="18905918">
              <a:off x="5509429" y="4355545"/>
              <a:ext cx="1202150" cy="351594"/>
            </a:xfrm>
            <a:custGeom>
              <a:avLst/>
              <a:gdLst>
                <a:gd name="connsiteX0" fmla="*/ 1202150 w 1202150"/>
                <a:gd name="connsiteY0" fmla="*/ 0 h 351594"/>
                <a:gd name="connsiteX1" fmla="*/ 851764 w 1202150"/>
                <a:gd name="connsiteY1" fmla="*/ 351594 h 351594"/>
                <a:gd name="connsiteX2" fmla="*/ 0 w 1202150"/>
                <a:gd name="connsiteY2" fmla="*/ 351594 h 351594"/>
                <a:gd name="connsiteX3" fmla="*/ 345442 w 1202150"/>
                <a:gd name="connsiteY3" fmla="*/ 4962 h 351594"/>
                <a:gd name="connsiteX4" fmla="*/ 340463 w 1202150"/>
                <a:gd name="connsiteY4" fmla="*/ 0 h 351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2150" h="351594">
                  <a:moveTo>
                    <a:pt x="1202150" y="0"/>
                  </a:moveTo>
                  <a:lnTo>
                    <a:pt x="851764" y="351594"/>
                  </a:lnTo>
                  <a:lnTo>
                    <a:pt x="0" y="351594"/>
                  </a:lnTo>
                  <a:lnTo>
                    <a:pt x="345442" y="4962"/>
                  </a:lnTo>
                  <a:lnTo>
                    <a:pt x="340463" y="0"/>
                  </a:lnTo>
                  <a:close/>
                </a:path>
              </a:pathLst>
            </a:cu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9" name="任意多边形 38"/>
            <p:cNvSpPr/>
            <p:nvPr/>
          </p:nvSpPr>
          <p:spPr>
            <a:xfrm>
              <a:off x="3424460" y="3989219"/>
              <a:ext cx="2964506" cy="604909"/>
            </a:xfrm>
            <a:custGeom>
              <a:avLst/>
              <a:gdLst>
                <a:gd name="connsiteX0" fmla="*/ 606995 w 2964506"/>
                <a:gd name="connsiteY0" fmla="*/ 0 h 604909"/>
                <a:gd name="connsiteX1" fmla="*/ 2964506 w 2964506"/>
                <a:gd name="connsiteY1" fmla="*/ 0 h 604909"/>
                <a:gd name="connsiteX2" fmla="*/ 2357511 w 2964506"/>
                <a:gd name="connsiteY2" fmla="*/ 604909 h 604909"/>
                <a:gd name="connsiteX3" fmla="*/ 0 w 2964506"/>
                <a:gd name="connsiteY3" fmla="*/ 604909 h 604909"/>
              </a:gdLst>
              <a:ahLst/>
              <a:cxnLst>
                <a:cxn ang="0">
                  <a:pos x="connsiteX0" y="connsiteY0"/>
                </a:cxn>
                <a:cxn ang="0">
                  <a:pos x="connsiteX1" y="connsiteY1"/>
                </a:cxn>
                <a:cxn ang="0">
                  <a:pos x="connsiteX2" y="connsiteY2"/>
                </a:cxn>
                <a:cxn ang="0">
                  <a:pos x="connsiteX3" y="connsiteY3"/>
                </a:cxn>
              </a:cxnLst>
              <a:rect l="l" t="t" r="r" b="b"/>
              <a:pathLst>
                <a:path w="2964506" h="604909">
                  <a:moveTo>
                    <a:pt x="606995" y="0"/>
                  </a:moveTo>
                  <a:lnTo>
                    <a:pt x="2964506" y="0"/>
                  </a:lnTo>
                  <a:lnTo>
                    <a:pt x="2357511" y="604909"/>
                  </a:lnTo>
                  <a:lnTo>
                    <a:pt x="0" y="604909"/>
                  </a:lnTo>
                  <a:close/>
                </a:path>
              </a:pathLst>
            </a:cu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0" name="矩形 39"/>
            <p:cNvSpPr/>
            <p:nvPr/>
          </p:nvSpPr>
          <p:spPr>
            <a:xfrm>
              <a:off x="3424176" y="4594130"/>
              <a:ext cx="2361466" cy="486025"/>
            </a:xfrm>
            <a:prstGeom prst="rect">
              <a:avLst/>
            </a:prstGeom>
            <a:solidFill>
              <a:srgbClr val="FEFEFE"/>
            </a:solidFill>
            <a:ln>
              <a:solidFill>
                <a:srgbClr val="2280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3915685" y="4646626"/>
              <a:ext cx="1257075" cy="400110"/>
            </a:xfrm>
            <a:prstGeom prst="rect">
              <a:avLst/>
            </a:prstGeom>
            <a:noFill/>
            <a:effectLst/>
          </p:spPr>
          <p:txBody>
            <a:bodyPr wrap="none" rtlCol="0">
              <a:spAutoFit/>
            </a:bodyPr>
            <a:lstStyle/>
            <a:p>
              <a:r>
                <a:rPr lang="en-US" altLang="zh-CN" sz="1100" b="1" dirty="0" smtClean="0">
                  <a:solidFill>
                    <a:srgbClr val="0DEFFA"/>
                  </a:solidFill>
                  <a:latin typeface="方正姚体" panose="02010601030101010101" pitchFamily="2" charset="-122"/>
                  <a:ea typeface="方正姚体" panose="02010601030101010101" pitchFamily="2" charset="-122"/>
                </a:rPr>
                <a:t>  </a:t>
              </a:r>
              <a:r>
                <a:rPr lang="en-US" altLang="zh-CN" sz="2000" b="1" dirty="0" smtClean="0">
                  <a:solidFill>
                    <a:srgbClr val="2280C3"/>
                  </a:solidFill>
                  <a:latin typeface="方正姚体" panose="02010601030101010101" pitchFamily="2" charset="-122"/>
                  <a:ea typeface="方正姚体" panose="02010601030101010101" pitchFamily="2" charset="-122"/>
                </a:rPr>
                <a:t>STEP   02</a:t>
              </a:r>
              <a:endParaRPr lang="en-US" altLang="zh-CN" sz="2000" dirty="0" smtClean="0">
                <a:solidFill>
                  <a:srgbClr val="2280C3"/>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5785642" y="3499848"/>
            <a:ext cx="3264204" cy="1090936"/>
            <a:chOff x="5785642" y="3499848"/>
            <a:chExt cx="3264204" cy="1090936"/>
          </a:xfrm>
        </p:grpSpPr>
        <p:sp>
          <p:nvSpPr>
            <p:cNvPr id="43" name="任意多边形 42"/>
            <p:cNvSpPr/>
            <p:nvPr/>
          </p:nvSpPr>
          <p:spPr>
            <a:xfrm>
              <a:off x="5785926" y="3499848"/>
              <a:ext cx="2964506" cy="604909"/>
            </a:xfrm>
            <a:custGeom>
              <a:avLst/>
              <a:gdLst>
                <a:gd name="connsiteX0" fmla="*/ 606995 w 2964506"/>
                <a:gd name="connsiteY0" fmla="*/ 0 h 604909"/>
                <a:gd name="connsiteX1" fmla="*/ 2964506 w 2964506"/>
                <a:gd name="connsiteY1" fmla="*/ 0 h 604909"/>
                <a:gd name="connsiteX2" fmla="*/ 2357511 w 2964506"/>
                <a:gd name="connsiteY2" fmla="*/ 604909 h 604909"/>
                <a:gd name="connsiteX3" fmla="*/ 0 w 2964506"/>
                <a:gd name="connsiteY3" fmla="*/ 604909 h 604909"/>
              </a:gdLst>
              <a:ahLst/>
              <a:cxnLst>
                <a:cxn ang="0">
                  <a:pos x="connsiteX0" y="connsiteY0"/>
                </a:cxn>
                <a:cxn ang="0">
                  <a:pos x="connsiteX1" y="connsiteY1"/>
                </a:cxn>
                <a:cxn ang="0">
                  <a:pos x="connsiteX2" y="connsiteY2"/>
                </a:cxn>
                <a:cxn ang="0">
                  <a:pos x="connsiteX3" y="connsiteY3"/>
                </a:cxn>
              </a:cxnLst>
              <a:rect l="l" t="t" r="r" b="b"/>
              <a:pathLst>
                <a:path w="2964506" h="604909">
                  <a:moveTo>
                    <a:pt x="606995" y="0"/>
                  </a:moveTo>
                  <a:lnTo>
                    <a:pt x="2964506" y="0"/>
                  </a:lnTo>
                  <a:lnTo>
                    <a:pt x="2357511" y="604909"/>
                  </a:lnTo>
                  <a:lnTo>
                    <a:pt x="0" y="604909"/>
                  </a:lnTo>
                  <a:close/>
                </a:path>
              </a:pathLst>
            </a:cu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4" name="任意多边形 43"/>
            <p:cNvSpPr/>
            <p:nvPr/>
          </p:nvSpPr>
          <p:spPr>
            <a:xfrm rot="18905918">
              <a:off x="7847696" y="3869520"/>
              <a:ext cx="1202150" cy="351594"/>
            </a:xfrm>
            <a:custGeom>
              <a:avLst/>
              <a:gdLst>
                <a:gd name="connsiteX0" fmla="*/ 1202150 w 1202150"/>
                <a:gd name="connsiteY0" fmla="*/ 0 h 351594"/>
                <a:gd name="connsiteX1" fmla="*/ 851764 w 1202150"/>
                <a:gd name="connsiteY1" fmla="*/ 351594 h 351594"/>
                <a:gd name="connsiteX2" fmla="*/ 0 w 1202150"/>
                <a:gd name="connsiteY2" fmla="*/ 351594 h 351594"/>
                <a:gd name="connsiteX3" fmla="*/ 345442 w 1202150"/>
                <a:gd name="connsiteY3" fmla="*/ 4962 h 351594"/>
                <a:gd name="connsiteX4" fmla="*/ 340463 w 1202150"/>
                <a:gd name="connsiteY4" fmla="*/ 0 h 351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2150" h="351594">
                  <a:moveTo>
                    <a:pt x="1202150" y="0"/>
                  </a:moveTo>
                  <a:lnTo>
                    <a:pt x="851764" y="351594"/>
                  </a:lnTo>
                  <a:lnTo>
                    <a:pt x="0" y="351594"/>
                  </a:lnTo>
                  <a:lnTo>
                    <a:pt x="345442" y="4962"/>
                  </a:lnTo>
                  <a:lnTo>
                    <a:pt x="340463" y="0"/>
                  </a:lnTo>
                  <a:close/>
                </a:path>
              </a:pathLst>
            </a:cu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5" name="矩形 44"/>
            <p:cNvSpPr/>
            <p:nvPr/>
          </p:nvSpPr>
          <p:spPr>
            <a:xfrm>
              <a:off x="5785642" y="4104759"/>
              <a:ext cx="2361466" cy="486025"/>
            </a:xfrm>
            <a:prstGeom prst="rect">
              <a:avLst/>
            </a:prstGeom>
            <a:solidFill>
              <a:srgbClr val="FDFDFD"/>
            </a:solidFill>
            <a:ln>
              <a:solidFill>
                <a:srgbClr val="5858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6294723" y="4163943"/>
              <a:ext cx="1257075" cy="400110"/>
            </a:xfrm>
            <a:prstGeom prst="rect">
              <a:avLst/>
            </a:prstGeom>
            <a:noFill/>
            <a:effectLst/>
          </p:spPr>
          <p:txBody>
            <a:bodyPr wrap="none" rtlCol="0">
              <a:spAutoFit/>
            </a:bodyPr>
            <a:lstStyle/>
            <a:p>
              <a:r>
                <a:rPr lang="en-US" altLang="zh-CN" sz="1100" b="1" dirty="0" smtClean="0">
                  <a:solidFill>
                    <a:srgbClr val="96C257"/>
                  </a:solidFill>
                  <a:latin typeface="方正姚体" panose="02010601030101010101" pitchFamily="2" charset="-122"/>
                  <a:ea typeface="方正姚体" panose="02010601030101010101" pitchFamily="2" charset="-122"/>
                </a:rPr>
                <a:t>  </a:t>
              </a:r>
              <a:r>
                <a:rPr lang="en-US" altLang="zh-CN" sz="2000" b="1" dirty="0" smtClean="0">
                  <a:solidFill>
                    <a:srgbClr val="5858AC"/>
                  </a:solidFill>
                  <a:latin typeface="方正姚体" panose="02010601030101010101" pitchFamily="2" charset="-122"/>
                  <a:ea typeface="方正姚体" panose="02010601030101010101" pitchFamily="2" charset="-122"/>
                </a:rPr>
                <a:t>STEP   03</a:t>
              </a:r>
              <a:endParaRPr lang="en-US" altLang="zh-CN" sz="2000" dirty="0" smtClean="0">
                <a:solidFill>
                  <a:srgbClr val="5858AC"/>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8147108" y="3010477"/>
            <a:ext cx="3264204" cy="1097281"/>
            <a:chOff x="8147108" y="3010477"/>
            <a:chExt cx="3264204" cy="1097281"/>
          </a:xfrm>
        </p:grpSpPr>
        <p:sp>
          <p:nvSpPr>
            <p:cNvPr id="48" name="任意多边形 47"/>
            <p:cNvSpPr/>
            <p:nvPr/>
          </p:nvSpPr>
          <p:spPr>
            <a:xfrm>
              <a:off x="8147392" y="3010477"/>
              <a:ext cx="2964506" cy="604909"/>
            </a:xfrm>
            <a:custGeom>
              <a:avLst/>
              <a:gdLst>
                <a:gd name="connsiteX0" fmla="*/ 606995 w 2964506"/>
                <a:gd name="connsiteY0" fmla="*/ 0 h 604909"/>
                <a:gd name="connsiteX1" fmla="*/ 2964506 w 2964506"/>
                <a:gd name="connsiteY1" fmla="*/ 0 h 604909"/>
                <a:gd name="connsiteX2" fmla="*/ 2357511 w 2964506"/>
                <a:gd name="connsiteY2" fmla="*/ 604909 h 604909"/>
                <a:gd name="connsiteX3" fmla="*/ 0 w 2964506"/>
                <a:gd name="connsiteY3" fmla="*/ 604909 h 604909"/>
              </a:gdLst>
              <a:ahLst/>
              <a:cxnLst>
                <a:cxn ang="0">
                  <a:pos x="connsiteX0" y="connsiteY0"/>
                </a:cxn>
                <a:cxn ang="0">
                  <a:pos x="connsiteX1" y="connsiteY1"/>
                </a:cxn>
                <a:cxn ang="0">
                  <a:pos x="connsiteX2" y="connsiteY2"/>
                </a:cxn>
                <a:cxn ang="0">
                  <a:pos x="connsiteX3" y="connsiteY3"/>
                </a:cxn>
              </a:cxnLst>
              <a:rect l="l" t="t" r="r" b="b"/>
              <a:pathLst>
                <a:path w="2964506" h="604909">
                  <a:moveTo>
                    <a:pt x="606995" y="0"/>
                  </a:moveTo>
                  <a:lnTo>
                    <a:pt x="2964506" y="0"/>
                  </a:lnTo>
                  <a:lnTo>
                    <a:pt x="2357511" y="604909"/>
                  </a:lnTo>
                  <a:lnTo>
                    <a:pt x="0" y="604909"/>
                  </a:lnTo>
                  <a:close/>
                </a:path>
              </a:pathLst>
            </a:cu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矩形 48"/>
            <p:cNvSpPr/>
            <p:nvPr/>
          </p:nvSpPr>
          <p:spPr>
            <a:xfrm>
              <a:off x="8147108" y="3615388"/>
              <a:ext cx="2361468" cy="492370"/>
            </a:xfrm>
            <a:prstGeom prst="rect">
              <a:avLst/>
            </a:prstGeom>
            <a:solidFill>
              <a:srgbClr val="FDFDFD"/>
            </a:solidFill>
            <a:ln>
              <a:solidFill>
                <a:srgbClr val="873D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p:cNvSpPr txBox="1"/>
            <p:nvPr/>
          </p:nvSpPr>
          <p:spPr>
            <a:xfrm>
              <a:off x="8646510" y="3667884"/>
              <a:ext cx="1257075" cy="400110"/>
            </a:xfrm>
            <a:prstGeom prst="rect">
              <a:avLst/>
            </a:prstGeom>
            <a:noFill/>
            <a:effectLst/>
          </p:spPr>
          <p:txBody>
            <a:bodyPr wrap="none" rtlCol="0">
              <a:spAutoFit/>
            </a:bodyPr>
            <a:lstStyle/>
            <a:p>
              <a:r>
                <a:rPr lang="en-US" altLang="zh-CN" sz="1100" b="1" dirty="0" smtClean="0">
                  <a:solidFill>
                    <a:srgbClr val="313030"/>
                  </a:solidFill>
                  <a:latin typeface="方正姚体" panose="02010601030101010101" pitchFamily="2" charset="-122"/>
                  <a:ea typeface="方正姚体" panose="02010601030101010101" pitchFamily="2" charset="-122"/>
                </a:rPr>
                <a:t>  </a:t>
              </a:r>
              <a:r>
                <a:rPr lang="en-US" altLang="zh-CN" sz="2000" b="1" dirty="0" smtClean="0">
                  <a:solidFill>
                    <a:srgbClr val="873DAB"/>
                  </a:solidFill>
                  <a:latin typeface="方正姚体" panose="02010601030101010101" pitchFamily="2" charset="-122"/>
                  <a:ea typeface="方正姚体" panose="02010601030101010101" pitchFamily="2" charset="-122"/>
                </a:rPr>
                <a:t>STEP   04</a:t>
              </a:r>
              <a:endParaRPr lang="en-US" altLang="zh-CN" sz="2000" dirty="0" smtClean="0">
                <a:solidFill>
                  <a:srgbClr val="873DAB"/>
                </a:solidFill>
                <a:latin typeface="微软雅黑" panose="020B0503020204020204" pitchFamily="34" charset="-122"/>
                <a:ea typeface="微软雅黑" panose="020B0503020204020204" pitchFamily="34" charset="-122"/>
              </a:endParaRPr>
            </a:p>
          </p:txBody>
        </p:sp>
        <p:sp>
          <p:nvSpPr>
            <p:cNvPr id="51" name="任意多边形 50"/>
            <p:cNvSpPr/>
            <p:nvPr/>
          </p:nvSpPr>
          <p:spPr>
            <a:xfrm rot="18905918">
              <a:off x="10209162" y="3380149"/>
              <a:ext cx="1202150" cy="351594"/>
            </a:xfrm>
            <a:custGeom>
              <a:avLst/>
              <a:gdLst>
                <a:gd name="connsiteX0" fmla="*/ 1202150 w 1202150"/>
                <a:gd name="connsiteY0" fmla="*/ 0 h 351594"/>
                <a:gd name="connsiteX1" fmla="*/ 851764 w 1202150"/>
                <a:gd name="connsiteY1" fmla="*/ 351594 h 351594"/>
                <a:gd name="connsiteX2" fmla="*/ 0 w 1202150"/>
                <a:gd name="connsiteY2" fmla="*/ 351594 h 351594"/>
                <a:gd name="connsiteX3" fmla="*/ 345442 w 1202150"/>
                <a:gd name="connsiteY3" fmla="*/ 4962 h 351594"/>
                <a:gd name="connsiteX4" fmla="*/ 340463 w 1202150"/>
                <a:gd name="connsiteY4" fmla="*/ 0 h 351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2150" h="351594">
                  <a:moveTo>
                    <a:pt x="1202150" y="0"/>
                  </a:moveTo>
                  <a:lnTo>
                    <a:pt x="851764" y="351594"/>
                  </a:lnTo>
                  <a:lnTo>
                    <a:pt x="0" y="351594"/>
                  </a:lnTo>
                  <a:lnTo>
                    <a:pt x="345442" y="4962"/>
                  </a:lnTo>
                  <a:lnTo>
                    <a:pt x="340463" y="0"/>
                  </a:lnTo>
                  <a:close/>
                </a:path>
              </a:pathLst>
            </a:cu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52" name="文本框 51"/>
          <p:cNvSpPr txBox="1"/>
          <p:nvPr/>
        </p:nvSpPr>
        <p:spPr>
          <a:xfrm>
            <a:off x="804265" y="3406274"/>
            <a:ext cx="2339102" cy="1323439"/>
          </a:xfrm>
          <a:prstGeom prst="rect">
            <a:avLst/>
          </a:prstGeom>
          <a:noFill/>
          <a:effectLst/>
        </p:spPr>
        <p:txBody>
          <a:bodyPr wrap="none" rtlCol="0">
            <a:spAutoFit/>
          </a:bodyPr>
          <a:lstStyle/>
          <a:p>
            <a:r>
              <a:rPr lang="zh-CN" altLang="en-US" sz="2400" b="1" dirty="0" smtClean="0">
                <a:solidFill>
                  <a:srgbClr val="FCDB1F"/>
                </a:solidFill>
                <a:latin typeface="Microsoft YaHei" panose="020B0503020204020204" pitchFamily="34" charset="-122"/>
                <a:ea typeface="Microsoft YaHei" panose="020B0503020204020204" pitchFamily="34" charset="-122"/>
              </a:rPr>
              <a:t>  </a:t>
            </a:r>
            <a:r>
              <a:rPr lang="zh-CN" altLang="en-US" b="1" dirty="0" smtClean="0">
                <a:solidFill>
                  <a:srgbClr val="2EA7BD"/>
                </a:solidFill>
                <a:latin typeface="Microsoft YaHei" panose="020B0503020204020204" pitchFamily="34" charset="-122"/>
                <a:ea typeface="Microsoft YaHei" panose="020B0503020204020204" pitchFamily="34" charset="-122"/>
              </a:rPr>
              <a:t>单击此处输入标题</a:t>
            </a:r>
            <a:endParaRPr lang="en-US" altLang="zh-CN" b="1" dirty="0" smtClean="0">
              <a:solidFill>
                <a:srgbClr val="2EA7BD"/>
              </a:solidFill>
              <a:latin typeface="Microsoft YaHei" panose="020B0503020204020204" pitchFamily="34" charset="-122"/>
              <a:ea typeface="Microsoft YaHei" panose="020B0503020204020204" pitchFamily="34" charset="-122"/>
            </a:endParaRPr>
          </a:p>
          <a:p>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请</a:t>
            </a:r>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在这里输入您的主要叙述</a:t>
            </a:r>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内容</a:t>
            </a:r>
            <a:endParaRPr lang="en-US" altLang="zh-CN" sz="1200" dirty="0" smtClean="0">
              <a:solidFill>
                <a:schemeClr val="tx1">
                  <a:lumMod val="75000"/>
                  <a:lumOff val="25000"/>
                </a:schemeClr>
              </a:solidFill>
              <a:latin typeface="Microsoft YaHei" panose="020B0503020204020204" pitchFamily="34" charset="-122"/>
              <a:ea typeface="Microsoft YaHei" panose="020B0503020204020204" pitchFamily="34" charset="-122"/>
            </a:endParaRPr>
          </a:p>
          <a:p>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请在这里输入您的主要叙述内容</a:t>
            </a:r>
            <a:endParaRPr lang="en-US" altLang="zh-CN" sz="12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tx1">
                  <a:lumMod val="75000"/>
                  <a:lumOff val="25000"/>
                </a:schemeClr>
              </a:solidFill>
              <a:latin typeface="Microsoft YaHei" panose="020B0503020204020204" pitchFamily="34" charset="-122"/>
              <a:ea typeface="Microsoft YaHei" panose="020B0503020204020204" pitchFamily="34" charset="-122"/>
            </a:endParaRPr>
          </a:p>
        </p:txBody>
      </p:sp>
      <p:sp>
        <p:nvSpPr>
          <p:cNvPr id="53" name="文本框 52"/>
          <p:cNvSpPr txBox="1"/>
          <p:nvPr/>
        </p:nvSpPr>
        <p:spPr>
          <a:xfrm>
            <a:off x="3516393" y="2834782"/>
            <a:ext cx="2339102" cy="1323439"/>
          </a:xfrm>
          <a:prstGeom prst="rect">
            <a:avLst/>
          </a:prstGeom>
          <a:noFill/>
          <a:effectLst/>
        </p:spPr>
        <p:txBody>
          <a:bodyPr wrap="none" rtlCol="0">
            <a:spAutoFit/>
          </a:bodyPr>
          <a:lstStyle/>
          <a:p>
            <a:r>
              <a:rPr lang="zh-CN" altLang="en-US" sz="2400" b="1" dirty="0" smtClean="0">
                <a:solidFill>
                  <a:srgbClr val="FCDB1F"/>
                </a:solidFill>
                <a:latin typeface="Microsoft YaHei" panose="020B0503020204020204" pitchFamily="34" charset="-122"/>
                <a:ea typeface="Microsoft YaHei" panose="020B0503020204020204" pitchFamily="34" charset="-122"/>
              </a:rPr>
              <a:t>  </a:t>
            </a:r>
            <a:r>
              <a:rPr lang="zh-CN" altLang="en-US" b="1" dirty="0" smtClean="0">
                <a:solidFill>
                  <a:srgbClr val="2280C3"/>
                </a:solidFill>
                <a:latin typeface="Microsoft YaHei" panose="020B0503020204020204" pitchFamily="34" charset="-122"/>
                <a:ea typeface="Microsoft YaHei" panose="020B0503020204020204" pitchFamily="34" charset="-122"/>
              </a:rPr>
              <a:t>单击此处输入标题</a:t>
            </a:r>
            <a:endParaRPr lang="en-US" altLang="zh-CN" b="1" dirty="0" smtClean="0">
              <a:solidFill>
                <a:srgbClr val="2280C3"/>
              </a:solidFill>
              <a:latin typeface="Microsoft YaHei" panose="020B0503020204020204" pitchFamily="34" charset="-122"/>
              <a:ea typeface="Microsoft YaHei" panose="020B0503020204020204" pitchFamily="34" charset="-122"/>
            </a:endParaRPr>
          </a:p>
          <a:p>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请</a:t>
            </a:r>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在这里输入您的主要叙述</a:t>
            </a:r>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内容</a:t>
            </a:r>
            <a:endParaRPr lang="en-US" altLang="zh-CN" sz="1200" dirty="0" smtClean="0">
              <a:solidFill>
                <a:schemeClr val="tx1">
                  <a:lumMod val="75000"/>
                  <a:lumOff val="25000"/>
                </a:schemeClr>
              </a:solidFill>
              <a:latin typeface="Microsoft YaHei" panose="020B0503020204020204" pitchFamily="34" charset="-122"/>
              <a:ea typeface="Microsoft YaHei" panose="020B0503020204020204" pitchFamily="34" charset="-122"/>
            </a:endParaRPr>
          </a:p>
          <a:p>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请在这里输入您的主要叙述内容</a:t>
            </a:r>
            <a:endParaRPr lang="en-US" altLang="zh-CN" sz="12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tx1">
                  <a:lumMod val="75000"/>
                  <a:lumOff val="25000"/>
                </a:schemeClr>
              </a:solidFill>
              <a:latin typeface="Microsoft YaHei" panose="020B0503020204020204" pitchFamily="34" charset="-122"/>
              <a:ea typeface="Microsoft YaHei" panose="020B0503020204020204" pitchFamily="34" charset="-122"/>
            </a:endParaRPr>
          </a:p>
        </p:txBody>
      </p:sp>
      <p:sp>
        <p:nvSpPr>
          <p:cNvPr id="54" name="文本框 53"/>
          <p:cNvSpPr txBox="1"/>
          <p:nvPr/>
        </p:nvSpPr>
        <p:spPr>
          <a:xfrm>
            <a:off x="5974393" y="2265218"/>
            <a:ext cx="2339102" cy="1323439"/>
          </a:xfrm>
          <a:prstGeom prst="rect">
            <a:avLst/>
          </a:prstGeom>
          <a:noFill/>
          <a:effectLst/>
        </p:spPr>
        <p:txBody>
          <a:bodyPr wrap="none" rtlCol="0">
            <a:spAutoFit/>
          </a:bodyPr>
          <a:lstStyle/>
          <a:p>
            <a:r>
              <a:rPr lang="zh-CN" altLang="en-US" sz="2400" b="1" dirty="0" smtClean="0">
                <a:solidFill>
                  <a:srgbClr val="FCDB1F"/>
                </a:solidFill>
                <a:latin typeface="Microsoft YaHei" panose="020B0503020204020204" pitchFamily="34" charset="-122"/>
                <a:ea typeface="Microsoft YaHei" panose="020B0503020204020204" pitchFamily="34" charset="-122"/>
              </a:rPr>
              <a:t>  </a:t>
            </a:r>
            <a:r>
              <a:rPr lang="zh-CN" altLang="en-US" b="1" dirty="0" smtClean="0">
                <a:solidFill>
                  <a:srgbClr val="5858AC"/>
                </a:solidFill>
                <a:latin typeface="Microsoft YaHei" panose="020B0503020204020204" pitchFamily="34" charset="-122"/>
                <a:ea typeface="Microsoft YaHei" panose="020B0503020204020204" pitchFamily="34" charset="-122"/>
              </a:rPr>
              <a:t>单击此处输入标题</a:t>
            </a:r>
            <a:endParaRPr lang="en-US" altLang="zh-CN" b="1" dirty="0" smtClean="0">
              <a:solidFill>
                <a:srgbClr val="5858AC"/>
              </a:solidFill>
              <a:latin typeface="Microsoft YaHei" panose="020B0503020204020204" pitchFamily="34" charset="-122"/>
              <a:ea typeface="Microsoft YaHei" panose="020B0503020204020204" pitchFamily="34" charset="-122"/>
            </a:endParaRPr>
          </a:p>
          <a:p>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请</a:t>
            </a:r>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在这里输入您的主要叙述</a:t>
            </a:r>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内容</a:t>
            </a:r>
            <a:endParaRPr lang="en-US" altLang="zh-CN" sz="1200" dirty="0" smtClean="0">
              <a:solidFill>
                <a:schemeClr val="tx1">
                  <a:lumMod val="75000"/>
                  <a:lumOff val="25000"/>
                </a:schemeClr>
              </a:solidFill>
              <a:latin typeface="Microsoft YaHei" panose="020B0503020204020204" pitchFamily="34" charset="-122"/>
              <a:ea typeface="Microsoft YaHei" panose="020B0503020204020204" pitchFamily="34" charset="-122"/>
            </a:endParaRPr>
          </a:p>
          <a:p>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请在这里输入您的主要叙述内容</a:t>
            </a:r>
            <a:endParaRPr lang="en-US" altLang="zh-CN" sz="12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tx1">
                  <a:lumMod val="75000"/>
                  <a:lumOff val="25000"/>
                </a:schemeClr>
              </a:solidFill>
              <a:latin typeface="Microsoft YaHei" panose="020B0503020204020204" pitchFamily="34" charset="-122"/>
              <a:ea typeface="Microsoft YaHei" panose="020B0503020204020204" pitchFamily="34" charset="-122"/>
            </a:endParaRPr>
          </a:p>
        </p:txBody>
      </p:sp>
      <p:sp>
        <p:nvSpPr>
          <p:cNvPr id="55" name="文本框 54"/>
          <p:cNvSpPr txBox="1"/>
          <p:nvPr/>
        </p:nvSpPr>
        <p:spPr>
          <a:xfrm>
            <a:off x="8772796" y="1749066"/>
            <a:ext cx="2339102" cy="1323439"/>
          </a:xfrm>
          <a:prstGeom prst="rect">
            <a:avLst/>
          </a:prstGeom>
          <a:noFill/>
          <a:effectLst/>
        </p:spPr>
        <p:txBody>
          <a:bodyPr wrap="none" rtlCol="0">
            <a:spAutoFit/>
          </a:bodyPr>
          <a:lstStyle/>
          <a:p>
            <a:r>
              <a:rPr lang="zh-CN" altLang="en-US" sz="2400" b="1" dirty="0" smtClean="0">
                <a:solidFill>
                  <a:srgbClr val="FCDB1F"/>
                </a:solidFill>
                <a:latin typeface="Microsoft YaHei" panose="020B0503020204020204" pitchFamily="34" charset="-122"/>
                <a:ea typeface="Microsoft YaHei" panose="020B0503020204020204" pitchFamily="34" charset="-122"/>
              </a:rPr>
              <a:t>  </a:t>
            </a:r>
            <a:r>
              <a:rPr lang="zh-CN" altLang="en-US" b="1" dirty="0" smtClean="0">
                <a:solidFill>
                  <a:srgbClr val="873DAB"/>
                </a:solidFill>
                <a:latin typeface="Microsoft YaHei" panose="020B0503020204020204" pitchFamily="34" charset="-122"/>
                <a:ea typeface="Microsoft YaHei" panose="020B0503020204020204" pitchFamily="34" charset="-122"/>
              </a:rPr>
              <a:t>单击此处输入标题</a:t>
            </a:r>
            <a:endParaRPr lang="en-US" altLang="zh-CN" b="1" dirty="0" smtClean="0">
              <a:solidFill>
                <a:srgbClr val="873DAB"/>
              </a:solidFill>
              <a:latin typeface="Microsoft YaHei" panose="020B0503020204020204" pitchFamily="34" charset="-122"/>
              <a:ea typeface="Microsoft YaHei" panose="020B0503020204020204" pitchFamily="34" charset="-122"/>
            </a:endParaRPr>
          </a:p>
          <a:p>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请</a:t>
            </a:r>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在这里输入您的主要叙述</a:t>
            </a:r>
            <a:r>
              <a:rPr lang="zh-CN" altLang="en-US" sz="1200" dirty="0" smtClean="0">
                <a:solidFill>
                  <a:schemeClr val="tx1">
                    <a:lumMod val="75000"/>
                    <a:lumOff val="25000"/>
                  </a:schemeClr>
                </a:solidFill>
                <a:latin typeface="Microsoft YaHei" panose="020B0503020204020204" pitchFamily="34" charset="-122"/>
                <a:ea typeface="Microsoft YaHei" panose="020B0503020204020204" pitchFamily="34" charset="-122"/>
              </a:rPr>
              <a:t>内容</a:t>
            </a:r>
            <a:endParaRPr lang="en-US" altLang="zh-CN" sz="1200" dirty="0" smtClean="0">
              <a:solidFill>
                <a:schemeClr val="tx1">
                  <a:lumMod val="75000"/>
                  <a:lumOff val="25000"/>
                </a:schemeClr>
              </a:solidFill>
              <a:latin typeface="Microsoft YaHei" panose="020B0503020204020204" pitchFamily="34" charset="-122"/>
              <a:ea typeface="Microsoft YaHei" panose="020B0503020204020204" pitchFamily="34" charset="-122"/>
            </a:endParaRPr>
          </a:p>
          <a:p>
            <a:r>
              <a:rPr lang="zh-CN" altLang="en-US" sz="1200" dirty="0">
                <a:solidFill>
                  <a:schemeClr val="tx1">
                    <a:lumMod val="75000"/>
                    <a:lumOff val="25000"/>
                  </a:schemeClr>
                </a:solidFill>
                <a:latin typeface="Microsoft YaHei" panose="020B0503020204020204" pitchFamily="34" charset="-122"/>
                <a:ea typeface="Microsoft YaHei" panose="020B0503020204020204" pitchFamily="34" charset="-122"/>
              </a:rPr>
              <a:t>请在这里输入您的主要叙述内容</a:t>
            </a:r>
            <a:endParaRPr lang="en-US" altLang="zh-CN" sz="12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tx1">
                  <a:lumMod val="75000"/>
                  <a:lumOff val="25000"/>
                </a:schemeClr>
              </a:solidFill>
              <a:latin typeface="Microsoft YaHei" panose="020B0503020204020204" pitchFamily="34" charset="-122"/>
              <a:ea typeface="Microsoft YaHei" panose="020B0503020204020204" pitchFamily="34" charset="-122"/>
            </a:endParaRPr>
          </a:p>
          <a:p>
            <a:endParaRPr lang="en-US" altLang="zh-CN" sz="1600" dirty="0">
              <a:solidFill>
                <a:schemeClr val="tx1">
                  <a:lumMod val="75000"/>
                  <a:lumOff val="25000"/>
                </a:schemeClr>
              </a:solidFill>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356516750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4200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1+#ppt_w/2"/>
                                          </p:val>
                                        </p:tav>
                                        <p:tav tm="100000">
                                          <p:val>
                                            <p:strVal val="#ppt_x"/>
                                          </p:val>
                                        </p:tav>
                                      </p:tavLst>
                                    </p:anim>
                                    <p:anim calcmode="lin" valueType="num">
                                      <p:cBhvr additive="base">
                                        <p:cTn id="8" dur="1000" fill="hold"/>
                                        <p:tgtEl>
                                          <p:spTgt spid="3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2" presetClass="entr" presetSubtype="0" fill="hold" grpId="0" nodeType="after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1000"/>
                                        <p:tgtEl>
                                          <p:spTgt spid="52"/>
                                        </p:tgtEl>
                                      </p:cBhvr>
                                    </p:animEffect>
                                    <p:anim calcmode="lin" valueType="num">
                                      <p:cBhvr>
                                        <p:cTn id="13" dur="1000" fill="hold"/>
                                        <p:tgtEl>
                                          <p:spTgt spid="52"/>
                                        </p:tgtEl>
                                        <p:attrNameLst>
                                          <p:attrName>ppt_x</p:attrName>
                                        </p:attrNameLst>
                                      </p:cBhvr>
                                      <p:tavLst>
                                        <p:tav tm="0">
                                          <p:val>
                                            <p:strVal val="#ppt_x"/>
                                          </p:val>
                                        </p:tav>
                                        <p:tav tm="100000">
                                          <p:val>
                                            <p:strVal val="#ppt_x"/>
                                          </p:val>
                                        </p:tav>
                                      </p:tavLst>
                                    </p:anim>
                                    <p:anim calcmode="lin" valueType="num">
                                      <p:cBhvr>
                                        <p:cTn id="14" dur="1000" fill="hold"/>
                                        <p:tgtEl>
                                          <p:spTgt spid="52"/>
                                        </p:tgtEl>
                                        <p:attrNameLst>
                                          <p:attrName>ppt_y</p:attrName>
                                        </p:attrNameLst>
                                      </p:cBhvr>
                                      <p:tavLst>
                                        <p:tav tm="0">
                                          <p:val>
                                            <p:strVal val="#ppt_y+.1"/>
                                          </p:val>
                                        </p:tav>
                                        <p:tav tm="100000">
                                          <p:val>
                                            <p:strVal val="#ppt_y"/>
                                          </p:val>
                                        </p:tav>
                                      </p:tavLst>
                                    </p:anim>
                                  </p:childTnLst>
                                </p:cTn>
                              </p:par>
                            </p:childTnLst>
                          </p:cTn>
                        </p:par>
                        <p:par>
                          <p:cTn id="15" fill="hold">
                            <p:stCondLst>
                              <p:cond delay="2000"/>
                            </p:stCondLst>
                            <p:childTnLst>
                              <p:par>
                                <p:cTn id="16" presetID="2" presetClass="entr" presetSubtype="2" decel="42000" fill="hold" nodeType="after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additive="base">
                                        <p:cTn id="18" dur="1000" fill="hold"/>
                                        <p:tgtEl>
                                          <p:spTgt spid="37"/>
                                        </p:tgtEl>
                                        <p:attrNameLst>
                                          <p:attrName>ppt_x</p:attrName>
                                        </p:attrNameLst>
                                      </p:cBhvr>
                                      <p:tavLst>
                                        <p:tav tm="0">
                                          <p:val>
                                            <p:strVal val="1+#ppt_w/2"/>
                                          </p:val>
                                        </p:tav>
                                        <p:tav tm="100000">
                                          <p:val>
                                            <p:strVal val="#ppt_x"/>
                                          </p:val>
                                        </p:tav>
                                      </p:tavLst>
                                    </p:anim>
                                    <p:anim calcmode="lin" valueType="num">
                                      <p:cBhvr additive="base">
                                        <p:cTn id="19" dur="1000" fill="hold"/>
                                        <p:tgtEl>
                                          <p:spTgt spid="37"/>
                                        </p:tgtEl>
                                        <p:attrNameLst>
                                          <p:attrName>ppt_y</p:attrName>
                                        </p:attrNameLst>
                                      </p:cBhvr>
                                      <p:tavLst>
                                        <p:tav tm="0">
                                          <p:val>
                                            <p:strVal val="#ppt_y"/>
                                          </p:val>
                                        </p:tav>
                                        <p:tav tm="100000">
                                          <p:val>
                                            <p:strVal val="#ppt_y"/>
                                          </p:val>
                                        </p:tav>
                                      </p:tavLst>
                                    </p:anim>
                                  </p:childTnLst>
                                </p:cTn>
                              </p:par>
                            </p:childTnLst>
                          </p:cTn>
                        </p:par>
                        <p:par>
                          <p:cTn id="20" fill="hold">
                            <p:stCondLst>
                              <p:cond delay="3000"/>
                            </p:stCondLst>
                            <p:childTnLst>
                              <p:par>
                                <p:cTn id="21" presetID="42" presetClass="entr" presetSubtype="0" fill="hold" grpId="0" nodeType="afterEffect">
                                  <p:stCondLst>
                                    <p:cond delay="0"/>
                                  </p:stCondLst>
                                  <p:childTnLst>
                                    <p:set>
                                      <p:cBhvr>
                                        <p:cTn id="22" dur="1" fill="hold">
                                          <p:stCondLst>
                                            <p:cond delay="0"/>
                                          </p:stCondLst>
                                        </p:cTn>
                                        <p:tgtEl>
                                          <p:spTgt spid="53"/>
                                        </p:tgtEl>
                                        <p:attrNameLst>
                                          <p:attrName>style.visibility</p:attrName>
                                        </p:attrNameLst>
                                      </p:cBhvr>
                                      <p:to>
                                        <p:strVal val="visible"/>
                                      </p:to>
                                    </p:set>
                                    <p:animEffect transition="in" filter="fade">
                                      <p:cBhvr>
                                        <p:cTn id="23" dur="1000"/>
                                        <p:tgtEl>
                                          <p:spTgt spid="53"/>
                                        </p:tgtEl>
                                      </p:cBhvr>
                                    </p:animEffect>
                                    <p:anim calcmode="lin" valueType="num">
                                      <p:cBhvr>
                                        <p:cTn id="24" dur="1000" fill="hold"/>
                                        <p:tgtEl>
                                          <p:spTgt spid="53"/>
                                        </p:tgtEl>
                                        <p:attrNameLst>
                                          <p:attrName>ppt_x</p:attrName>
                                        </p:attrNameLst>
                                      </p:cBhvr>
                                      <p:tavLst>
                                        <p:tav tm="0">
                                          <p:val>
                                            <p:strVal val="#ppt_x"/>
                                          </p:val>
                                        </p:tav>
                                        <p:tav tm="100000">
                                          <p:val>
                                            <p:strVal val="#ppt_x"/>
                                          </p:val>
                                        </p:tav>
                                      </p:tavLst>
                                    </p:anim>
                                    <p:anim calcmode="lin" valueType="num">
                                      <p:cBhvr>
                                        <p:cTn id="25" dur="1000" fill="hold"/>
                                        <p:tgtEl>
                                          <p:spTgt spid="53"/>
                                        </p:tgtEl>
                                        <p:attrNameLst>
                                          <p:attrName>ppt_y</p:attrName>
                                        </p:attrNameLst>
                                      </p:cBhvr>
                                      <p:tavLst>
                                        <p:tav tm="0">
                                          <p:val>
                                            <p:strVal val="#ppt_y+.1"/>
                                          </p:val>
                                        </p:tav>
                                        <p:tav tm="100000">
                                          <p:val>
                                            <p:strVal val="#ppt_y"/>
                                          </p:val>
                                        </p:tav>
                                      </p:tavLst>
                                    </p:anim>
                                  </p:childTnLst>
                                </p:cTn>
                              </p:par>
                            </p:childTnLst>
                          </p:cTn>
                        </p:par>
                        <p:par>
                          <p:cTn id="26" fill="hold">
                            <p:stCondLst>
                              <p:cond delay="4000"/>
                            </p:stCondLst>
                            <p:childTnLst>
                              <p:par>
                                <p:cTn id="27" presetID="2" presetClass="entr" presetSubtype="2" decel="42000"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1000" fill="hold"/>
                                        <p:tgtEl>
                                          <p:spTgt spid="42"/>
                                        </p:tgtEl>
                                        <p:attrNameLst>
                                          <p:attrName>ppt_x</p:attrName>
                                        </p:attrNameLst>
                                      </p:cBhvr>
                                      <p:tavLst>
                                        <p:tav tm="0">
                                          <p:val>
                                            <p:strVal val="1+#ppt_w/2"/>
                                          </p:val>
                                        </p:tav>
                                        <p:tav tm="100000">
                                          <p:val>
                                            <p:strVal val="#ppt_x"/>
                                          </p:val>
                                        </p:tav>
                                      </p:tavLst>
                                    </p:anim>
                                    <p:anim calcmode="lin" valueType="num">
                                      <p:cBhvr additive="base">
                                        <p:cTn id="30" dur="1000" fill="hold"/>
                                        <p:tgtEl>
                                          <p:spTgt spid="42"/>
                                        </p:tgtEl>
                                        <p:attrNameLst>
                                          <p:attrName>ppt_y</p:attrName>
                                        </p:attrNameLst>
                                      </p:cBhvr>
                                      <p:tavLst>
                                        <p:tav tm="0">
                                          <p:val>
                                            <p:strVal val="#ppt_y"/>
                                          </p:val>
                                        </p:tav>
                                        <p:tav tm="100000">
                                          <p:val>
                                            <p:strVal val="#ppt_y"/>
                                          </p:val>
                                        </p:tav>
                                      </p:tavLst>
                                    </p:anim>
                                  </p:childTnLst>
                                </p:cTn>
                              </p:par>
                            </p:childTnLst>
                          </p:cTn>
                        </p:par>
                        <p:par>
                          <p:cTn id="31" fill="hold">
                            <p:stCondLst>
                              <p:cond delay="5000"/>
                            </p:stCondLst>
                            <p:childTnLst>
                              <p:par>
                                <p:cTn id="32" presetID="42" presetClass="entr" presetSubtype="0"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1000"/>
                                        <p:tgtEl>
                                          <p:spTgt spid="54"/>
                                        </p:tgtEl>
                                      </p:cBhvr>
                                    </p:animEffect>
                                    <p:anim calcmode="lin" valueType="num">
                                      <p:cBhvr>
                                        <p:cTn id="35" dur="1000" fill="hold"/>
                                        <p:tgtEl>
                                          <p:spTgt spid="54"/>
                                        </p:tgtEl>
                                        <p:attrNameLst>
                                          <p:attrName>ppt_x</p:attrName>
                                        </p:attrNameLst>
                                      </p:cBhvr>
                                      <p:tavLst>
                                        <p:tav tm="0">
                                          <p:val>
                                            <p:strVal val="#ppt_x"/>
                                          </p:val>
                                        </p:tav>
                                        <p:tav tm="100000">
                                          <p:val>
                                            <p:strVal val="#ppt_x"/>
                                          </p:val>
                                        </p:tav>
                                      </p:tavLst>
                                    </p:anim>
                                    <p:anim calcmode="lin" valueType="num">
                                      <p:cBhvr>
                                        <p:cTn id="36" dur="1000" fill="hold"/>
                                        <p:tgtEl>
                                          <p:spTgt spid="54"/>
                                        </p:tgtEl>
                                        <p:attrNameLst>
                                          <p:attrName>ppt_y</p:attrName>
                                        </p:attrNameLst>
                                      </p:cBhvr>
                                      <p:tavLst>
                                        <p:tav tm="0">
                                          <p:val>
                                            <p:strVal val="#ppt_y+.1"/>
                                          </p:val>
                                        </p:tav>
                                        <p:tav tm="100000">
                                          <p:val>
                                            <p:strVal val="#ppt_y"/>
                                          </p:val>
                                        </p:tav>
                                      </p:tavLst>
                                    </p:anim>
                                  </p:childTnLst>
                                </p:cTn>
                              </p:par>
                            </p:childTnLst>
                          </p:cTn>
                        </p:par>
                        <p:par>
                          <p:cTn id="37" fill="hold">
                            <p:stCondLst>
                              <p:cond delay="6000"/>
                            </p:stCondLst>
                            <p:childTnLst>
                              <p:par>
                                <p:cTn id="38" presetID="2" presetClass="entr" presetSubtype="2" decel="42000" fill="hold" nodeType="afterEffect">
                                  <p:stCondLst>
                                    <p:cond delay="0"/>
                                  </p:stCondLst>
                                  <p:childTnLst>
                                    <p:set>
                                      <p:cBhvr>
                                        <p:cTn id="39" dur="1" fill="hold">
                                          <p:stCondLst>
                                            <p:cond delay="0"/>
                                          </p:stCondLst>
                                        </p:cTn>
                                        <p:tgtEl>
                                          <p:spTgt spid="47"/>
                                        </p:tgtEl>
                                        <p:attrNameLst>
                                          <p:attrName>style.visibility</p:attrName>
                                        </p:attrNameLst>
                                      </p:cBhvr>
                                      <p:to>
                                        <p:strVal val="visible"/>
                                      </p:to>
                                    </p:set>
                                    <p:anim calcmode="lin" valueType="num">
                                      <p:cBhvr additive="base">
                                        <p:cTn id="40" dur="1000" fill="hold"/>
                                        <p:tgtEl>
                                          <p:spTgt spid="47"/>
                                        </p:tgtEl>
                                        <p:attrNameLst>
                                          <p:attrName>ppt_x</p:attrName>
                                        </p:attrNameLst>
                                      </p:cBhvr>
                                      <p:tavLst>
                                        <p:tav tm="0">
                                          <p:val>
                                            <p:strVal val="1+#ppt_w/2"/>
                                          </p:val>
                                        </p:tav>
                                        <p:tav tm="100000">
                                          <p:val>
                                            <p:strVal val="#ppt_x"/>
                                          </p:val>
                                        </p:tav>
                                      </p:tavLst>
                                    </p:anim>
                                    <p:anim calcmode="lin" valueType="num">
                                      <p:cBhvr additive="base">
                                        <p:cTn id="41" dur="1000" fill="hold"/>
                                        <p:tgtEl>
                                          <p:spTgt spid="47"/>
                                        </p:tgtEl>
                                        <p:attrNameLst>
                                          <p:attrName>ppt_y</p:attrName>
                                        </p:attrNameLst>
                                      </p:cBhvr>
                                      <p:tavLst>
                                        <p:tav tm="0">
                                          <p:val>
                                            <p:strVal val="#ppt_y"/>
                                          </p:val>
                                        </p:tav>
                                        <p:tav tm="100000">
                                          <p:val>
                                            <p:strVal val="#ppt_y"/>
                                          </p:val>
                                        </p:tav>
                                      </p:tavLst>
                                    </p:anim>
                                  </p:childTnLst>
                                </p:cTn>
                              </p:par>
                            </p:childTnLst>
                          </p:cTn>
                        </p:par>
                        <p:par>
                          <p:cTn id="42" fill="hold">
                            <p:stCondLst>
                              <p:cond delay="7000"/>
                            </p:stCondLst>
                            <p:childTnLst>
                              <p:par>
                                <p:cTn id="43" presetID="42" presetClass="entr" presetSubtype="0" fill="hold" grpId="0" nodeType="afterEffect">
                                  <p:stCondLst>
                                    <p:cond delay="0"/>
                                  </p:stCondLst>
                                  <p:childTnLst>
                                    <p:set>
                                      <p:cBhvr>
                                        <p:cTn id="44" dur="1" fill="hold">
                                          <p:stCondLst>
                                            <p:cond delay="0"/>
                                          </p:stCondLst>
                                        </p:cTn>
                                        <p:tgtEl>
                                          <p:spTgt spid="55"/>
                                        </p:tgtEl>
                                        <p:attrNameLst>
                                          <p:attrName>style.visibility</p:attrName>
                                        </p:attrNameLst>
                                      </p:cBhvr>
                                      <p:to>
                                        <p:strVal val="visible"/>
                                      </p:to>
                                    </p:set>
                                    <p:animEffect transition="in" filter="fade">
                                      <p:cBhvr>
                                        <p:cTn id="45" dur="1000"/>
                                        <p:tgtEl>
                                          <p:spTgt spid="55"/>
                                        </p:tgtEl>
                                      </p:cBhvr>
                                    </p:animEffect>
                                    <p:anim calcmode="lin" valueType="num">
                                      <p:cBhvr>
                                        <p:cTn id="46" dur="1000" fill="hold"/>
                                        <p:tgtEl>
                                          <p:spTgt spid="55"/>
                                        </p:tgtEl>
                                        <p:attrNameLst>
                                          <p:attrName>ppt_x</p:attrName>
                                        </p:attrNameLst>
                                      </p:cBhvr>
                                      <p:tavLst>
                                        <p:tav tm="0">
                                          <p:val>
                                            <p:strVal val="#ppt_x"/>
                                          </p:val>
                                        </p:tav>
                                        <p:tav tm="100000">
                                          <p:val>
                                            <p:strVal val="#ppt_x"/>
                                          </p:val>
                                        </p:tav>
                                      </p:tavLst>
                                    </p:anim>
                                    <p:anim calcmode="lin" valueType="num">
                                      <p:cBhvr>
                                        <p:cTn id="47"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3112952" y="3000016"/>
            <a:ext cx="0" cy="1145513"/>
          </a:xfrm>
          <a:custGeom>
            <a:avLst/>
            <a:gdLst>
              <a:gd name="connsiteX0" fmla="*/ 0 w 0"/>
              <a:gd name="connsiteY0" fmla="*/ 1145513 h 1145513"/>
              <a:gd name="connsiteX1" fmla="*/ 0 w 0"/>
              <a:gd name="connsiteY1" fmla="*/ 0 h 1145513"/>
            </a:gdLst>
            <a:ahLst/>
            <a:cxnLst>
              <a:cxn ang="0">
                <a:pos x="connsiteX0" y="connsiteY0"/>
              </a:cxn>
              <a:cxn ang="0">
                <a:pos x="connsiteX1" y="connsiteY1"/>
              </a:cxn>
            </a:cxnLst>
            <a:rect l="l" t="t" r="r" b="b"/>
            <a:pathLst>
              <a:path h="1145513">
                <a:moveTo>
                  <a:pt x="0" y="1145513"/>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4947563" y="4963384"/>
            <a:ext cx="0" cy="1145513"/>
          </a:xfrm>
          <a:custGeom>
            <a:avLst/>
            <a:gdLst>
              <a:gd name="connsiteX0" fmla="*/ 0 w 0"/>
              <a:gd name="connsiteY0" fmla="*/ 1145513 h 1145513"/>
              <a:gd name="connsiteX1" fmla="*/ 0 w 0"/>
              <a:gd name="connsiteY1" fmla="*/ 0 h 1145513"/>
            </a:gdLst>
            <a:ahLst/>
            <a:cxnLst>
              <a:cxn ang="0">
                <a:pos x="connsiteX0" y="connsiteY0"/>
              </a:cxn>
              <a:cxn ang="0">
                <a:pos x="connsiteX1" y="connsiteY1"/>
              </a:cxn>
            </a:cxnLst>
            <a:rect l="l" t="t" r="r" b="b"/>
            <a:pathLst>
              <a:path h="1145513">
                <a:moveTo>
                  <a:pt x="0" y="1145513"/>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7790564" y="3617816"/>
            <a:ext cx="0" cy="1145513"/>
          </a:xfrm>
          <a:custGeom>
            <a:avLst/>
            <a:gdLst>
              <a:gd name="connsiteX0" fmla="*/ 0 w 0"/>
              <a:gd name="connsiteY0" fmla="*/ 1145513 h 1145513"/>
              <a:gd name="connsiteX1" fmla="*/ 0 w 0"/>
              <a:gd name="connsiteY1" fmla="*/ 0 h 1145513"/>
            </a:gdLst>
            <a:ahLst/>
            <a:cxnLst>
              <a:cxn ang="0">
                <a:pos x="connsiteX0" y="connsiteY0"/>
              </a:cxn>
              <a:cxn ang="0">
                <a:pos x="connsiteX1" y="connsiteY1"/>
              </a:cxn>
            </a:cxnLst>
            <a:rect l="l" t="t" r="r" b="b"/>
            <a:pathLst>
              <a:path h="1145513">
                <a:moveTo>
                  <a:pt x="0" y="1145513"/>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8933697" y="3029988"/>
            <a:ext cx="0" cy="1145513"/>
          </a:xfrm>
          <a:custGeom>
            <a:avLst/>
            <a:gdLst>
              <a:gd name="connsiteX0" fmla="*/ 0 w 0"/>
              <a:gd name="connsiteY0" fmla="*/ 1145513 h 1145513"/>
              <a:gd name="connsiteX1" fmla="*/ 0 w 0"/>
              <a:gd name="connsiteY1" fmla="*/ 0 h 1145513"/>
            </a:gdLst>
            <a:ahLst/>
            <a:cxnLst>
              <a:cxn ang="0">
                <a:pos x="connsiteX0" y="connsiteY0"/>
              </a:cxn>
              <a:cxn ang="0">
                <a:pos x="connsiteX1" y="connsiteY1"/>
              </a:cxn>
            </a:cxnLst>
            <a:rect l="l" t="t" r="r" b="b"/>
            <a:pathLst>
              <a:path h="1145513">
                <a:moveTo>
                  <a:pt x="0" y="1145513"/>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6434677" y="2028821"/>
            <a:ext cx="0" cy="1145513"/>
          </a:xfrm>
          <a:custGeom>
            <a:avLst/>
            <a:gdLst>
              <a:gd name="connsiteX0" fmla="*/ 0 w 0"/>
              <a:gd name="connsiteY0" fmla="*/ 1145513 h 1145513"/>
              <a:gd name="connsiteX1" fmla="*/ 0 w 0"/>
              <a:gd name="connsiteY1" fmla="*/ 0 h 1145513"/>
            </a:gdLst>
            <a:ahLst/>
            <a:cxnLst>
              <a:cxn ang="0">
                <a:pos x="connsiteX0" y="connsiteY0"/>
              </a:cxn>
              <a:cxn ang="0">
                <a:pos x="connsiteX1" y="connsiteY1"/>
              </a:cxn>
            </a:cxnLst>
            <a:rect l="l" t="t" r="r" b="b"/>
            <a:pathLst>
              <a:path h="1145513">
                <a:moveTo>
                  <a:pt x="0" y="1145513"/>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2790291" y="3049339"/>
            <a:ext cx="6833993" cy="3285811"/>
          </a:xfrm>
          <a:custGeom>
            <a:avLst/>
            <a:gdLst>
              <a:gd name="connsiteX0" fmla="*/ 6833993 w 6833993"/>
              <a:gd name="connsiteY0" fmla="*/ 0 h 3285811"/>
              <a:gd name="connsiteX1" fmla="*/ 5859303 w 6833993"/>
              <a:gd name="connsiteY1" fmla="*/ 170822 h 3285811"/>
              <a:gd name="connsiteX2" fmla="*/ 6040173 w 6833993"/>
              <a:gd name="connsiteY2" fmla="*/ 532563 h 3285811"/>
              <a:gd name="connsiteX3" fmla="*/ 4502775 w 6833993"/>
              <a:gd name="connsiteY3" fmla="*/ 803869 h 3285811"/>
              <a:gd name="connsiteX4" fmla="*/ 4723839 w 6833993"/>
              <a:gd name="connsiteY4" fmla="*/ 1155561 h 3285811"/>
              <a:gd name="connsiteX5" fmla="*/ 3106055 w 6833993"/>
              <a:gd name="connsiteY5" fmla="*/ 1446963 h 3285811"/>
              <a:gd name="connsiteX6" fmla="*/ 3296973 w 6833993"/>
              <a:gd name="connsiteY6" fmla="*/ 1778559 h 3285811"/>
              <a:gd name="connsiteX7" fmla="*/ 1588753 w 6833993"/>
              <a:gd name="connsiteY7" fmla="*/ 2160396 h 3285811"/>
              <a:gd name="connsiteX8" fmla="*/ 1809817 w 6833993"/>
              <a:gd name="connsiteY8" fmla="*/ 2491992 h 3285811"/>
              <a:gd name="connsiteX9" fmla="*/ 161887 w 6833993"/>
              <a:gd name="connsiteY9" fmla="*/ 2793442 h 3285811"/>
              <a:gd name="connsiteX10" fmla="*/ 151839 w 6833993"/>
              <a:gd name="connsiteY10" fmla="*/ 3285811 h 3285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833993" h="3285811">
                <a:moveTo>
                  <a:pt x="6833993" y="0"/>
                </a:moveTo>
                <a:cubicBezTo>
                  <a:pt x="6412799" y="41031"/>
                  <a:pt x="5991606" y="82062"/>
                  <a:pt x="5859303" y="170822"/>
                </a:cubicBezTo>
                <a:cubicBezTo>
                  <a:pt x="5727000" y="259582"/>
                  <a:pt x="6266261" y="427055"/>
                  <a:pt x="6040173" y="532563"/>
                </a:cubicBezTo>
                <a:cubicBezTo>
                  <a:pt x="5814085" y="638071"/>
                  <a:pt x="4722164" y="700036"/>
                  <a:pt x="4502775" y="803869"/>
                </a:cubicBezTo>
                <a:cubicBezTo>
                  <a:pt x="4283386" y="907702"/>
                  <a:pt x="4956626" y="1048379"/>
                  <a:pt x="4723839" y="1155561"/>
                </a:cubicBezTo>
                <a:cubicBezTo>
                  <a:pt x="4491052" y="1262743"/>
                  <a:pt x="3343866" y="1343130"/>
                  <a:pt x="3106055" y="1446963"/>
                </a:cubicBezTo>
                <a:cubicBezTo>
                  <a:pt x="2868244" y="1550796"/>
                  <a:pt x="3549857" y="1659654"/>
                  <a:pt x="3296973" y="1778559"/>
                </a:cubicBezTo>
                <a:cubicBezTo>
                  <a:pt x="3044089" y="1897464"/>
                  <a:pt x="1836612" y="2041491"/>
                  <a:pt x="1588753" y="2160396"/>
                </a:cubicBezTo>
                <a:cubicBezTo>
                  <a:pt x="1340894" y="2279301"/>
                  <a:pt x="2047628" y="2386484"/>
                  <a:pt x="1809817" y="2491992"/>
                </a:cubicBezTo>
                <a:cubicBezTo>
                  <a:pt x="1572006" y="2597500"/>
                  <a:pt x="438217" y="2661139"/>
                  <a:pt x="161887" y="2793442"/>
                </a:cubicBezTo>
                <a:cubicBezTo>
                  <a:pt x="-114443" y="2925745"/>
                  <a:pt x="18698" y="3105778"/>
                  <a:pt x="151839" y="3285811"/>
                </a:cubicBez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8471587" y="2198088"/>
            <a:ext cx="890516" cy="770518"/>
            <a:chOff x="8471587" y="2198088"/>
            <a:chExt cx="890516" cy="770518"/>
          </a:xfrm>
        </p:grpSpPr>
        <p:sp>
          <p:nvSpPr>
            <p:cNvPr id="21" name="泪滴形 20"/>
            <p:cNvSpPr/>
            <p:nvPr/>
          </p:nvSpPr>
          <p:spPr>
            <a:xfrm rot="8100000">
              <a:off x="8531586" y="2198088"/>
              <a:ext cx="770518" cy="770518"/>
            </a:xfrm>
            <a:prstGeom prst="teardrop">
              <a:avLst/>
            </a:prstGeom>
            <a:solidFill>
              <a:srgbClr val="DA57A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矩形 21"/>
            <p:cNvSpPr/>
            <p:nvPr/>
          </p:nvSpPr>
          <p:spPr>
            <a:xfrm>
              <a:off x="8471587" y="2401523"/>
              <a:ext cx="890516" cy="400110"/>
            </a:xfrm>
            <a:prstGeom prst="rect">
              <a:avLst/>
            </a:prstGeom>
          </p:spPr>
          <p:txBody>
            <a:bodyPr wrap="square">
              <a:spAutoFit/>
            </a:bodyPr>
            <a:lstStyle/>
            <a:p>
              <a:pPr algn="ctr"/>
              <a:r>
                <a:rPr lang="en-US" altLang="zh-CN" sz="2000" dirty="0" smtClean="0">
                  <a:solidFill>
                    <a:schemeClr val="bg1"/>
                  </a:solidFill>
                  <a:latin typeface="Haettenschweiler" panose="020B0706040902060204" pitchFamily="34" charset="0"/>
                  <a:ea typeface="微软雅黑" panose="020B0503020204020204" pitchFamily="34" charset="-122"/>
                </a:rPr>
                <a:t>2011</a:t>
              </a:r>
              <a:endParaRPr lang="zh-CN" altLang="en-US" sz="2000" dirty="0">
                <a:solidFill>
                  <a:schemeClr val="bg1"/>
                </a:solidFill>
                <a:latin typeface="Haettenschweiler" panose="020B0706040902060204" pitchFamily="34" charset="0"/>
                <a:ea typeface="微软雅黑" panose="020B0503020204020204" pitchFamily="34" charset="-122"/>
              </a:endParaRPr>
            </a:p>
          </p:txBody>
        </p:sp>
      </p:grpSp>
      <p:grpSp>
        <p:nvGrpSpPr>
          <p:cNvPr id="23" name="组合 22"/>
          <p:cNvGrpSpPr/>
          <p:nvPr/>
        </p:nvGrpSpPr>
        <p:grpSpPr>
          <a:xfrm>
            <a:off x="7332620" y="2640074"/>
            <a:ext cx="919197" cy="919197"/>
            <a:chOff x="7332620" y="2640074"/>
            <a:chExt cx="919197" cy="919197"/>
          </a:xfrm>
        </p:grpSpPr>
        <p:sp>
          <p:nvSpPr>
            <p:cNvPr id="24" name="泪滴形 23"/>
            <p:cNvSpPr/>
            <p:nvPr/>
          </p:nvSpPr>
          <p:spPr>
            <a:xfrm rot="8100000">
              <a:off x="7332620" y="2640074"/>
              <a:ext cx="919197" cy="919197"/>
            </a:xfrm>
            <a:prstGeom prst="teardrop">
              <a:avLst/>
            </a:prstGeom>
            <a:solidFill>
              <a:srgbClr val="873DA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矩形 24"/>
            <p:cNvSpPr/>
            <p:nvPr/>
          </p:nvSpPr>
          <p:spPr>
            <a:xfrm>
              <a:off x="7345306" y="2926302"/>
              <a:ext cx="890516" cy="400110"/>
            </a:xfrm>
            <a:prstGeom prst="rect">
              <a:avLst/>
            </a:prstGeom>
          </p:spPr>
          <p:txBody>
            <a:bodyPr wrap="square">
              <a:spAutoFit/>
            </a:bodyPr>
            <a:lstStyle/>
            <a:p>
              <a:pPr algn="ctr"/>
              <a:r>
                <a:rPr lang="en-US" altLang="zh-CN" sz="2000" dirty="0" smtClean="0">
                  <a:solidFill>
                    <a:schemeClr val="bg1"/>
                  </a:solidFill>
                  <a:latin typeface="Haettenschweiler" panose="020B0706040902060204" pitchFamily="34" charset="0"/>
                  <a:ea typeface="微软雅黑" panose="020B0503020204020204" pitchFamily="34" charset="-122"/>
                </a:rPr>
                <a:t>2012</a:t>
              </a:r>
              <a:endParaRPr lang="zh-CN" altLang="en-US" sz="2000" dirty="0">
                <a:solidFill>
                  <a:schemeClr val="bg1"/>
                </a:solidFill>
                <a:latin typeface="Haettenschweiler" panose="020B0706040902060204" pitchFamily="34" charset="0"/>
                <a:ea typeface="微软雅黑" panose="020B0503020204020204" pitchFamily="34" charset="-122"/>
              </a:endParaRPr>
            </a:p>
          </p:txBody>
        </p:sp>
      </p:grpSp>
      <p:grpSp>
        <p:nvGrpSpPr>
          <p:cNvPr id="26" name="组合 25"/>
          <p:cNvGrpSpPr/>
          <p:nvPr/>
        </p:nvGrpSpPr>
        <p:grpSpPr>
          <a:xfrm>
            <a:off x="5896663" y="3092306"/>
            <a:ext cx="1087277" cy="1087277"/>
            <a:chOff x="5896663" y="3092306"/>
            <a:chExt cx="1087277" cy="1087277"/>
          </a:xfrm>
        </p:grpSpPr>
        <p:sp>
          <p:nvSpPr>
            <p:cNvPr id="27" name="泪滴形 26"/>
            <p:cNvSpPr/>
            <p:nvPr/>
          </p:nvSpPr>
          <p:spPr>
            <a:xfrm rot="8100000">
              <a:off x="5896663" y="3092306"/>
              <a:ext cx="1087277" cy="1087277"/>
            </a:xfrm>
            <a:prstGeom prst="teardrop">
              <a:avLst/>
            </a:prstGeom>
            <a:solidFill>
              <a:srgbClr val="5858A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矩形 27"/>
            <p:cNvSpPr/>
            <p:nvPr/>
          </p:nvSpPr>
          <p:spPr>
            <a:xfrm>
              <a:off x="5999423" y="3435889"/>
              <a:ext cx="890516" cy="400110"/>
            </a:xfrm>
            <a:prstGeom prst="rect">
              <a:avLst/>
            </a:prstGeom>
          </p:spPr>
          <p:txBody>
            <a:bodyPr wrap="square">
              <a:spAutoFit/>
            </a:bodyPr>
            <a:lstStyle/>
            <a:p>
              <a:pPr algn="ctr"/>
              <a:r>
                <a:rPr lang="en-US" altLang="zh-CN" sz="2000" dirty="0" smtClean="0">
                  <a:solidFill>
                    <a:schemeClr val="bg1"/>
                  </a:solidFill>
                  <a:latin typeface="Haettenschweiler" panose="020B0706040902060204" pitchFamily="34" charset="0"/>
                  <a:ea typeface="微软雅黑" panose="020B0503020204020204" pitchFamily="34" charset="-122"/>
                </a:rPr>
                <a:t>2013</a:t>
              </a:r>
              <a:endParaRPr lang="zh-CN" altLang="en-US" sz="2000" dirty="0">
                <a:solidFill>
                  <a:schemeClr val="bg1"/>
                </a:solidFill>
                <a:latin typeface="Haettenschweiler" panose="020B0706040902060204" pitchFamily="34" charset="0"/>
                <a:ea typeface="微软雅黑" panose="020B0503020204020204" pitchFamily="34" charset="-122"/>
              </a:endParaRPr>
            </a:p>
          </p:txBody>
        </p:sp>
      </p:grpSp>
      <p:grpSp>
        <p:nvGrpSpPr>
          <p:cNvPr id="29" name="组合 28"/>
          <p:cNvGrpSpPr/>
          <p:nvPr/>
        </p:nvGrpSpPr>
        <p:grpSpPr>
          <a:xfrm>
            <a:off x="4305643" y="3550361"/>
            <a:ext cx="1250281" cy="1250281"/>
            <a:chOff x="4305643" y="3550361"/>
            <a:chExt cx="1250281" cy="1250281"/>
          </a:xfrm>
        </p:grpSpPr>
        <p:sp>
          <p:nvSpPr>
            <p:cNvPr id="30" name="泪滴形 29"/>
            <p:cNvSpPr/>
            <p:nvPr/>
          </p:nvSpPr>
          <p:spPr>
            <a:xfrm rot="8100000">
              <a:off x="4305643" y="3550361"/>
              <a:ext cx="1250281" cy="1250281"/>
            </a:xfrm>
            <a:prstGeom prst="teardrop">
              <a:avLst/>
            </a:prstGeom>
            <a:solidFill>
              <a:srgbClr val="228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矩形 30"/>
            <p:cNvSpPr/>
            <p:nvPr/>
          </p:nvSpPr>
          <p:spPr>
            <a:xfrm>
              <a:off x="4502305" y="4004656"/>
              <a:ext cx="890516" cy="400110"/>
            </a:xfrm>
            <a:prstGeom prst="rect">
              <a:avLst/>
            </a:prstGeom>
          </p:spPr>
          <p:txBody>
            <a:bodyPr wrap="square">
              <a:spAutoFit/>
            </a:bodyPr>
            <a:lstStyle/>
            <a:p>
              <a:pPr algn="ctr"/>
              <a:r>
                <a:rPr lang="en-US" altLang="zh-CN" sz="2000" dirty="0" smtClean="0">
                  <a:solidFill>
                    <a:schemeClr val="bg1"/>
                  </a:solidFill>
                  <a:latin typeface="Haettenschweiler" panose="020B0706040902060204" pitchFamily="34" charset="0"/>
                  <a:ea typeface="微软雅黑" panose="020B0503020204020204" pitchFamily="34" charset="-122"/>
                </a:rPr>
                <a:t>2019</a:t>
              </a:r>
              <a:endParaRPr lang="zh-CN" altLang="en-US" sz="2000" dirty="0">
                <a:solidFill>
                  <a:schemeClr val="bg1"/>
                </a:solidFill>
                <a:latin typeface="Haettenschweiler" panose="020B0706040902060204" pitchFamily="34" charset="0"/>
                <a:ea typeface="微软雅黑" panose="020B0503020204020204" pitchFamily="34" charset="-122"/>
              </a:endParaRPr>
            </a:p>
          </p:txBody>
        </p:sp>
      </p:grpSp>
      <p:grpSp>
        <p:nvGrpSpPr>
          <p:cNvPr id="32" name="组合 31"/>
          <p:cNvGrpSpPr/>
          <p:nvPr/>
        </p:nvGrpSpPr>
        <p:grpSpPr>
          <a:xfrm>
            <a:off x="2526251" y="4055294"/>
            <a:ext cx="1416071" cy="1416071"/>
            <a:chOff x="2526251" y="4055294"/>
            <a:chExt cx="1416071" cy="1416071"/>
          </a:xfrm>
        </p:grpSpPr>
        <p:sp>
          <p:nvSpPr>
            <p:cNvPr id="33" name="泪滴形 32"/>
            <p:cNvSpPr/>
            <p:nvPr/>
          </p:nvSpPr>
          <p:spPr>
            <a:xfrm rot="8100000">
              <a:off x="2526251" y="4055294"/>
              <a:ext cx="1416071" cy="1416071"/>
            </a:xfrm>
            <a:prstGeom prst="teardrop">
              <a:avLst/>
            </a:prstGeom>
            <a:solidFill>
              <a:srgbClr val="2EA7B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矩形 33"/>
            <p:cNvSpPr/>
            <p:nvPr/>
          </p:nvSpPr>
          <p:spPr>
            <a:xfrm>
              <a:off x="2719319" y="4563274"/>
              <a:ext cx="890516" cy="400110"/>
            </a:xfrm>
            <a:prstGeom prst="rect">
              <a:avLst/>
            </a:prstGeom>
          </p:spPr>
          <p:txBody>
            <a:bodyPr wrap="square">
              <a:spAutoFit/>
            </a:bodyPr>
            <a:lstStyle/>
            <a:p>
              <a:pPr algn="ctr"/>
              <a:r>
                <a:rPr lang="en-US" altLang="zh-CN" sz="2000" dirty="0" smtClean="0">
                  <a:solidFill>
                    <a:schemeClr val="bg1"/>
                  </a:solidFill>
                  <a:latin typeface="Haettenschweiler" panose="020B0706040902060204" pitchFamily="34" charset="0"/>
                  <a:ea typeface="微软雅黑" panose="020B0503020204020204" pitchFamily="34" charset="-122"/>
                </a:rPr>
                <a:t>20XX</a:t>
              </a:r>
              <a:endParaRPr lang="zh-CN" altLang="en-US" sz="2000" dirty="0">
                <a:solidFill>
                  <a:schemeClr val="bg1"/>
                </a:solidFill>
                <a:latin typeface="Haettenschweiler" panose="020B0706040902060204" pitchFamily="34" charset="0"/>
                <a:ea typeface="微软雅黑" panose="020B0503020204020204" pitchFamily="34" charset="-122"/>
              </a:endParaRPr>
            </a:p>
          </p:txBody>
        </p:sp>
      </p:grpSp>
      <p:sp>
        <p:nvSpPr>
          <p:cNvPr id="35" name="文本框 34"/>
          <p:cNvSpPr txBox="1"/>
          <p:nvPr/>
        </p:nvSpPr>
        <p:spPr>
          <a:xfrm>
            <a:off x="3956246" y="1991048"/>
            <a:ext cx="2339102" cy="1261884"/>
          </a:xfrm>
          <a:prstGeom prst="rect">
            <a:avLst/>
          </a:prstGeom>
          <a:noFill/>
          <a:effectLst/>
        </p:spPr>
        <p:txBody>
          <a:bodyPr wrap="none" rtlCol="0">
            <a:spAutoFit/>
          </a:bodyPr>
          <a:lstStyle/>
          <a:p>
            <a:r>
              <a:rPr lang="zh-CN" altLang="en-US" sz="2000" dirty="0">
                <a:solidFill>
                  <a:srgbClr val="5858AC"/>
                </a:solidFill>
                <a:latin typeface="微软雅黑" panose="020B0503020204020204" pitchFamily="34" charset="-122"/>
                <a:ea typeface="微软雅黑" panose="020B0503020204020204" pitchFamily="34" charset="-122"/>
              </a:rPr>
              <a:t>单击此处输入标题</a:t>
            </a:r>
            <a:endParaRPr lang="en-US" altLang="zh-CN" sz="2000" dirty="0">
              <a:solidFill>
                <a:srgbClr val="5858AC"/>
              </a:solidFill>
              <a:latin typeface="微软雅黑" panose="020B0503020204020204" pitchFamily="34" charset="-122"/>
              <a:ea typeface="微软雅黑" panose="020B0503020204020204" pitchFamily="34" charset="-122"/>
            </a:endParaRPr>
          </a:p>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9204447" y="3773824"/>
            <a:ext cx="2339102" cy="1261884"/>
          </a:xfrm>
          <a:prstGeom prst="rect">
            <a:avLst/>
          </a:prstGeom>
          <a:noFill/>
          <a:effectLst/>
        </p:spPr>
        <p:txBody>
          <a:bodyPr wrap="none" rtlCol="0">
            <a:spAutoFit/>
          </a:bodyPr>
          <a:lstStyle/>
          <a:p>
            <a:r>
              <a:rPr lang="zh-CN" altLang="en-US" sz="2000" dirty="0">
                <a:solidFill>
                  <a:srgbClr val="DA57A3"/>
                </a:solidFill>
                <a:latin typeface="微软雅黑" panose="020B0503020204020204" pitchFamily="34" charset="-122"/>
                <a:ea typeface="微软雅黑" panose="020B0503020204020204" pitchFamily="34" charset="-122"/>
              </a:rPr>
              <a:t>单击此处输入标题</a:t>
            </a:r>
            <a:endParaRPr lang="en-US" altLang="zh-CN" sz="2000" dirty="0">
              <a:solidFill>
                <a:srgbClr val="DA57A3"/>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7632381" y="5011035"/>
            <a:ext cx="2339102" cy="1261884"/>
          </a:xfrm>
          <a:prstGeom prst="rect">
            <a:avLst/>
          </a:prstGeom>
          <a:noFill/>
          <a:effectLst/>
        </p:spPr>
        <p:txBody>
          <a:bodyPr wrap="none" rtlCol="0">
            <a:spAutoFit/>
          </a:bodyPr>
          <a:lstStyle/>
          <a:p>
            <a:r>
              <a:rPr lang="zh-CN" altLang="en-US" sz="2000" dirty="0">
                <a:solidFill>
                  <a:srgbClr val="873DAB"/>
                </a:solidFill>
                <a:latin typeface="微软雅黑" panose="020B0503020204020204" pitchFamily="34" charset="-122"/>
                <a:ea typeface="微软雅黑" panose="020B0503020204020204" pitchFamily="34" charset="-122"/>
              </a:rPr>
              <a:t>单击此处输入标题</a:t>
            </a:r>
            <a:endParaRPr lang="en-US" altLang="zh-CN" sz="2000" dirty="0">
              <a:solidFill>
                <a:srgbClr val="873DA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5120421" y="5827245"/>
            <a:ext cx="2339102" cy="1261884"/>
          </a:xfrm>
          <a:prstGeom prst="rect">
            <a:avLst/>
          </a:prstGeom>
          <a:noFill/>
          <a:effectLst/>
        </p:spPr>
        <p:txBody>
          <a:bodyPr wrap="none" rtlCol="0">
            <a:spAutoFit/>
          </a:bodyPr>
          <a:lstStyle/>
          <a:p>
            <a:r>
              <a:rPr lang="zh-CN" altLang="en-US" sz="2000" dirty="0">
                <a:solidFill>
                  <a:srgbClr val="2280C3"/>
                </a:solidFill>
                <a:latin typeface="微软雅黑" panose="020B0503020204020204" pitchFamily="34" charset="-122"/>
                <a:ea typeface="微软雅黑" panose="020B0503020204020204" pitchFamily="34" charset="-122"/>
              </a:rPr>
              <a:t>单击此处输入标题</a:t>
            </a:r>
            <a:endParaRPr lang="en-US" altLang="zh-CN" sz="2000" dirty="0">
              <a:solidFill>
                <a:srgbClr val="2280C3"/>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577270" y="3039966"/>
            <a:ext cx="2339102" cy="1261884"/>
          </a:xfrm>
          <a:prstGeom prst="rect">
            <a:avLst/>
          </a:prstGeom>
          <a:noFill/>
          <a:effectLst/>
        </p:spPr>
        <p:txBody>
          <a:bodyPr wrap="none" rtlCol="0">
            <a:spAutoFit/>
          </a:bodyPr>
          <a:lstStyle/>
          <a:p>
            <a:r>
              <a:rPr lang="zh-CN" altLang="en-US" sz="2000" dirty="0">
                <a:solidFill>
                  <a:srgbClr val="2EA7BD"/>
                </a:solidFill>
                <a:latin typeface="微软雅黑" panose="020B0503020204020204" pitchFamily="34" charset="-122"/>
                <a:ea typeface="微软雅黑" panose="020B0503020204020204" pitchFamily="34" charset="-122"/>
              </a:rPr>
              <a:t>单击此处输入标题</a:t>
            </a:r>
            <a:endParaRPr lang="en-US" altLang="zh-CN" sz="2000" dirty="0">
              <a:solidFill>
                <a:srgbClr val="2EA7BD"/>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4541699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 presetClass="entr" presetSubtype="1" decel="2800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750" fill="hold"/>
                                        <p:tgtEl>
                                          <p:spTgt spid="20"/>
                                        </p:tgtEl>
                                        <p:attrNameLst>
                                          <p:attrName>ppt_x</p:attrName>
                                        </p:attrNameLst>
                                      </p:cBhvr>
                                      <p:tavLst>
                                        <p:tav tm="0">
                                          <p:val>
                                            <p:strVal val="#ppt_x"/>
                                          </p:val>
                                        </p:tav>
                                        <p:tav tm="100000">
                                          <p:val>
                                            <p:strVal val="#ppt_x"/>
                                          </p:val>
                                        </p:tav>
                                      </p:tavLst>
                                    </p:anim>
                                    <p:anim calcmode="lin" valueType="num">
                                      <p:cBhvr additive="base">
                                        <p:cTn id="12" dur="75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28000" fill="hold" nodeType="withEffect">
                                  <p:stCondLst>
                                    <p:cond delay="25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750" fill="hold"/>
                                        <p:tgtEl>
                                          <p:spTgt spid="23"/>
                                        </p:tgtEl>
                                        <p:attrNameLst>
                                          <p:attrName>ppt_x</p:attrName>
                                        </p:attrNameLst>
                                      </p:cBhvr>
                                      <p:tavLst>
                                        <p:tav tm="0">
                                          <p:val>
                                            <p:strVal val="#ppt_x"/>
                                          </p:val>
                                        </p:tav>
                                        <p:tav tm="100000">
                                          <p:val>
                                            <p:strVal val="#ppt_x"/>
                                          </p:val>
                                        </p:tav>
                                      </p:tavLst>
                                    </p:anim>
                                    <p:anim calcmode="lin" valueType="num">
                                      <p:cBhvr additive="base">
                                        <p:cTn id="16" dur="750" fill="hold"/>
                                        <p:tgtEl>
                                          <p:spTgt spid="23"/>
                                        </p:tgtEl>
                                        <p:attrNameLst>
                                          <p:attrName>ppt_y</p:attrName>
                                        </p:attrNameLst>
                                      </p:cBhvr>
                                      <p:tavLst>
                                        <p:tav tm="0">
                                          <p:val>
                                            <p:strVal val="0-#ppt_h/2"/>
                                          </p:val>
                                        </p:tav>
                                        <p:tav tm="100000">
                                          <p:val>
                                            <p:strVal val="#ppt_y"/>
                                          </p:val>
                                        </p:tav>
                                      </p:tavLst>
                                    </p:anim>
                                  </p:childTnLst>
                                </p:cTn>
                              </p:par>
                              <p:par>
                                <p:cTn id="17" presetID="2" presetClass="entr" presetSubtype="1" decel="28000" fill="hold" nodeType="withEffect">
                                  <p:stCondLst>
                                    <p:cond delay="50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750" fill="hold"/>
                                        <p:tgtEl>
                                          <p:spTgt spid="26"/>
                                        </p:tgtEl>
                                        <p:attrNameLst>
                                          <p:attrName>ppt_x</p:attrName>
                                        </p:attrNameLst>
                                      </p:cBhvr>
                                      <p:tavLst>
                                        <p:tav tm="0">
                                          <p:val>
                                            <p:strVal val="#ppt_x"/>
                                          </p:val>
                                        </p:tav>
                                        <p:tav tm="100000">
                                          <p:val>
                                            <p:strVal val="#ppt_x"/>
                                          </p:val>
                                        </p:tav>
                                      </p:tavLst>
                                    </p:anim>
                                    <p:anim calcmode="lin" valueType="num">
                                      <p:cBhvr additive="base">
                                        <p:cTn id="20" dur="750" fill="hold"/>
                                        <p:tgtEl>
                                          <p:spTgt spid="26"/>
                                        </p:tgtEl>
                                        <p:attrNameLst>
                                          <p:attrName>ppt_y</p:attrName>
                                        </p:attrNameLst>
                                      </p:cBhvr>
                                      <p:tavLst>
                                        <p:tav tm="0">
                                          <p:val>
                                            <p:strVal val="0-#ppt_h/2"/>
                                          </p:val>
                                        </p:tav>
                                        <p:tav tm="100000">
                                          <p:val>
                                            <p:strVal val="#ppt_y"/>
                                          </p:val>
                                        </p:tav>
                                      </p:tavLst>
                                    </p:anim>
                                  </p:childTnLst>
                                </p:cTn>
                              </p:par>
                              <p:par>
                                <p:cTn id="21" presetID="2" presetClass="entr" presetSubtype="1" decel="28000" fill="hold" nodeType="withEffect">
                                  <p:stCondLst>
                                    <p:cond delay="75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750" fill="hold"/>
                                        <p:tgtEl>
                                          <p:spTgt spid="29"/>
                                        </p:tgtEl>
                                        <p:attrNameLst>
                                          <p:attrName>ppt_x</p:attrName>
                                        </p:attrNameLst>
                                      </p:cBhvr>
                                      <p:tavLst>
                                        <p:tav tm="0">
                                          <p:val>
                                            <p:strVal val="#ppt_x"/>
                                          </p:val>
                                        </p:tav>
                                        <p:tav tm="100000">
                                          <p:val>
                                            <p:strVal val="#ppt_x"/>
                                          </p:val>
                                        </p:tav>
                                      </p:tavLst>
                                    </p:anim>
                                    <p:anim calcmode="lin" valueType="num">
                                      <p:cBhvr additive="base">
                                        <p:cTn id="24" dur="750" fill="hold"/>
                                        <p:tgtEl>
                                          <p:spTgt spid="29"/>
                                        </p:tgtEl>
                                        <p:attrNameLst>
                                          <p:attrName>ppt_y</p:attrName>
                                        </p:attrNameLst>
                                      </p:cBhvr>
                                      <p:tavLst>
                                        <p:tav tm="0">
                                          <p:val>
                                            <p:strVal val="0-#ppt_h/2"/>
                                          </p:val>
                                        </p:tav>
                                        <p:tav tm="100000">
                                          <p:val>
                                            <p:strVal val="#ppt_y"/>
                                          </p:val>
                                        </p:tav>
                                      </p:tavLst>
                                    </p:anim>
                                  </p:childTnLst>
                                </p:cTn>
                              </p:par>
                              <p:par>
                                <p:cTn id="25" presetID="2" presetClass="entr" presetSubtype="1" decel="28000" fill="hold" nodeType="withEffect">
                                  <p:stCondLst>
                                    <p:cond delay="10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750" fill="hold"/>
                                        <p:tgtEl>
                                          <p:spTgt spid="32"/>
                                        </p:tgtEl>
                                        <p:attrNameLst>
                                          <p:attrName>ppt_x</p:attrName>
                                        </p:attrNameLst>
                                      </p:cBhvr>
                                      <p:tavLst>
                                        <p:tav tm="0">
                                          <p:val>
                                            <p:strVal val="#ppt_x"/>
                                          </p:val>
                                        </p:tav>
                                        <p:tav tm="100000">
                                          <p:val>
                                            <p:strVal val="#ppt_x"/>
                                          </p:val>
                                        </p:tav>
                                      </p:tavLst>
                                    </p:anim>
                                    <p:anim calcmode="lin" valueType="num">
                                      <p:cBhvr additive="base">
                                        <p:cTn id="28" dur="750" fill="hold"/>
                                        <p:tgtEl>
                                          <p:spTgt spid="32"/>
                                        </p:tgtEl>
                                        <p:attrNameLst>
                                          <p:attrName>ppt_y</p:attrName>
                                        </p:attrNameLst>
                                      </p:cBhvr>
                                      <p:tavLst>
                                        <p:tav tm="0">
                                          <p:val>
                                            <p:strVal val="0-#ppt_h/2"/>
                                          </p:val>
                                        </p:tav>
                                        <p:tav tm="100000">
                                          <p:val>
                                            <p:strVal val="#ppt_y"/>
                                          </p:val>
                                        </p:tav>
                                      </p:tavLst>
                                    </p:anim>
                                  </p:childTnLst>
                                </p:cTn>
                              </p:par>
                            </p:childTnLst>
                          </p:cTn>
                        </p:par>
                        <p:par>
                          <p:cTn id="29" fill="hold">
                            <p:stCondLst>
                              <p:cond delay="2250"/>
                            </p:stCondLst>
                            <p:childTnLst>
                              <p:par>
                                <p:cTn id="30" presetID="22" presetClass="entr" presetSubtype="4"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down)">
                                      <p:cBhvr>
                                        <p:cTn id="32" dur="500"/>
                                        <p:tgtEl>
                                          <p:spTgt spid="14"/>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down)">
                                      <p:cBhvr>
                                        <p:cTn id="35" dur="500"/>
                                        <p:tgtEl>
                                          <p:spTgt spid="18"/>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up)">
                                      <p:cBhvr>
                                        <p:cTn id="38" dur="500"/>
                                        <p:tgtEl>
                                          <p:spTgt spid="15"/>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up)">
                                      <p:cBhvr>
                                        <p:cTn id="44" dur="500"/>
                                        <p:tgtEl>
                                          <p:spTgt spid="17"/>
                                        </p:tgtEl>
                                      </p:cBhvr>
                                    </p:animEffect>
                                  </p:childTnLst>
                                </p:cTn>
                              </p:par>
                            </p:childTnLst>
                          </p:cTn>
                        </p:par>
                        <p:par>
                          <p:cTn id="45" fill="hold">
                            <p:stCondLst>
                              <p:cond delay="2750"/>
                            </p:stCondLst>
                            <p:childTnLst>
                              <p:par>
                                <p:cTn id="46" presetID="2" presetClass="entr" presetSubtype="8" decel="28000"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750" fill="hold"/>
                                        <p:tgtEl>
                                          <p:spTgt spid="35"/>
                                        </p:tgtEl>
                                        <p:attrNameLst>
                                          <p:attrName>ppt_x</p:attrName>
                                        </p:attrNameLst>
                                      </p:cBhvr>
                                      <p:tavLst>
                                        <p:tav tm="0">
                                          <p:val>
                                            <p:strVal val="0-#ppt_w/2"/>
                                          </p:val>
                                        </p:tav>
                                        <p:tav tm="100000">
                                          <p:val>
                                            <p:strVal val="#ppt_x"/>
                                          </p:val>
                                        </p:tav>
                                      </p:tavLst>
                                    </p:anim>
                                    <p:anim calcmode="lin" valueType="num">
                                      <p:cBhvr additive="base">
                                        <p:cTn id="49" dur="750" fill="hold"/>
                                        <p:tgtEl>
                                          <p:spTgt spid="35"/>
                                        </p:tgtEl>
                                        <p:attrNameLst>
                                          <p:attrName>ppt_y</p:attrName>
                                        </p:attrNameLst>
                                      </p:cBhvr>
                                      <p:tavLst>
                                        <p:tav tm="0">
                                          <p:val>
                                            <p:strVal val="#ppt_y"/>
                                          </p:val>
                                        </p:tav>
                                        <p:tav tm="100000">
                                          <p:val>
                                            <p:strVal val="#ppt_y"/>
                                          </p:val>
                                        </p:tav>
                                      </p:tavLst>
                                    </p:anim>
                                  </p:childTnLst>
                                </p:cTn>
                              </p:par>
                              <p:par>
                                <p:cTn id="50" presetID="2" presetClass="entr" presetSubtype="8" decel="28000" fill="hold" grpId="0" nodeType="withEffect">
                                  <p:stCondLst>
                                    <p:cond delay="250"/>
                                  </p:stCondLst>
                                  <p:childTnLst>
                                    <p:set>
                                      <p:cBhvr>
                                        <p:cTn id="51" dur="1" fill="hold">
                                          <p:stCondLst>
                                            <p:cond delay="0"/>
                                          </p:stCondLst>
                                        </p:cTn>
                                        <p:tgtEl>
                                          <p:spTgt spid="39"/>
                                        </p:tgtEl>
                                        <p:attrNameLst>
                                          <p:attrName>style.visibility</p:attrName>
                                        </p:attrNameLst>
                                      </p:cBhvr>
                                      <p:to>
                                        <p:strVal val="visible"/>
                                      </p:to>
                                    </p:set>
                                    <p:anim calcmode="lin" valueType="num">
                                      <p:cBhvr additive="base">
                                        <p:cTn id="52" dur="750" fill="hold"/>
                                        <p:tgtEl>
                                          <p:spTgt spid="39"/>
                                        </p:tgtEl>
                                        <p:attrNameLst>
                                          <p:attrName>ppt_x</p:attrName>
                                        </p:attrNameLst>
                                      </p:cBhvr>
                                      <p:tavLst>
                                        <p:tav tm="0">
                                          <p:val>
                                            <p:strVal val="0-#ppt_w/2"/>
                                          </p:val>
                                        </p:tav>
                                        <p:tav tm="100000">
                                          <p:val>
                                            <p:strVal val="#ppt_x"/>
                                          </p:val>
                                        </p:tav>
                                      </p:tavLst>
                                    </p:anim>
                                    <p:anim calcmode="lin" valueType="num">
                                      <p:cBhvr additive="base">
                                        <p:cTn id="53" dur="750" fill="hold"/>
                                        <p:tgtEl>
                                          <p:spTgt spid="39"/>
                                        </p:tgtEl>
                                        <p:attrNameLst>
                                          <p:attrName>ppt_y</p:attrName>
                                        </p:attrNameLst>
                                      </p:cBhvr>
                                      <p:tavLst>
                                        <p:tav tm="0">
                                          <p:val>
                                            <p:strVal val="#ppt_y"/>
                                          </p:val>
                                        </p:tav>
                                        <p:tav tm="100000">
                                          <p:val>
                                            <p:strVal val="#ppt_y"/>
                                          </p:val>
                                        </p:tav>
                                      </p:tavLst>
                                    </p:anim>
                                  </p:childTnLst>
                                </p:cTn>
                              </p:par>
                              <p:par>
                                <p:cTn id="54" presetID="2" presetClass="entr" presetSubtype="2" decel="28000" fill="hold" grpId="0" nodeType="withEffect">
                                  <p:stCondLst>
                                    <p:cond delay="500"/>
                                  </p:stCondLst>
                                  <p:childTnLst>
                                    <p:set>
                                      <p:cBhvr>
                                        <p:cTn id="55" dur="1" fill="hold">
                                          <p:stCondLst>
                                            <p:cond delay="0"/>
                                          </p:stCondLst>
                                        </p:cTn>
                                        <p:tgtEl>
                                          <p:spTgt spid="36"/>
                                        </p:tgtEl>
                                        <p:attrNameLst>
                                          <p:attrName>style.visibility</p:attrName>
                                        </p:attrNameLst>
                                      </p:cBhvr>
                                      <p:to>
                                        <p:strVal val="visible"/>
                                      </p:to>
                                    </p:set>
                                    <p:anim calcmode="lin" valueType="num">
                                      <p:cBhvr additive="base">
                                        <p:cTn id="56" dur="750" fill="hold"/>
                                        <p:tgtEl>
                                          <p:spTgt spid="36"/>
                                        </p:tgtEl>
                                        <p:attrNameLst>
                                          <p:attrName>ppt_x</p:attrName>
                                        </p:attrNameLst>
                                      </p:cBhvr>
                                      <p:tavLst>
                                        <p:tav tm="0">
                                          <p:val>
                                            <p:strVal val="1+#ppt_w/2"/>
                                          </p:val>
                                        </p:tav>
                                        <p:tav tm="100000">
                                          <p:val>
                                            <p:strVal val="#ppt_x"/>
                                          </p:val>
                                        </p:tav>
                                      </p:tavLst>
                                    </p:anim>
                                    <p:anim calcmode="lin" valueType="num">
                                      <p:cBhvr additive="base">
                                        <p:cTn id="57" dur="750" fill="hold"/>
                                        <p:tgtEl>
                                          <p:spTgt spid="36"/>
                                        </p:tgtEl>
                                        <p:attrNameLst>
                                          <p:attrName>ppt_y</p:attrName>
                                        </p:attrNameLst>
                                      </p:cBhvr>
                                      <p:tavLst>
                                        <p:tav tm="0">
                                          <p:val>
                                            <p:strVal val="#ppt_y"/>
                                          </p:val>
                                        </p:tav>
                                        <p:tav tm="100000">
                                          <p:val>
                                            <p:strVal val="#ppt_y"/>
                                          </p:val>
                                        </p:tav>
                                      </p:tavLst>
                                    </p:anim>
                                  </p:childTnLst>
                                </p:cTn>
                              </p:par>
                              <p:par>
                                <p:cTn id="58" presetID="2" presetClass="entr" presetSubtype="2" decel="28000" fill="hold" grpId="0" nodeType="withEffect">
                                  <p:stCondLst>
                                    <p:cond delay="750"/>
                                  </p:stCondLst>
                                  <p:childTnLst>
                                    <p:set>
                                      <p:cBhvr>
                                        <p:cTn id="59" dur="1" fill="hold">
                                          <p:stCondLst>
                                            <p:cond delay="0"/>
                                          </p:stCondLst>
                                        </p:cTn>
                                        <p:tgtEl>
                                          <p:spTgt spid="37"/>
                                        </p:tgtEl>
                                        <p:attrNameLst>
                                          <p:attrName>style.visibility</p:attrName>
                                        </p:attrNameLst>
                                      </p:cBhvr>
                                      <p:to>
                                        <p:strVal val="visible"/>
                                      </p:to>
                                    </p:set>
                                    <p:anim calcmode="lin" valueType="num">
                                      <p:cBhvr additive="base">
                                        <p:cTn id="60" dur="750" fill="hold"/>
                                        <p:tgtEl>
                                          <p:spTgt spid="37"/>
                                        </p:tgtEl>
                                        <p:attrNameLst>
                                          <p:attrName>ppt_x</p:attrName>
                                        </p:attrNameLst>
                                      </p:cBhvr>
                                      <p:tavLst>
                                        <p:tav tm="0">
                                          <p:val>
                                            <p:strVal val="1+#ppt_w/2"/>
                                          </p:val>
                                        </p:tav>
                                        <p:tav tm="100000">
                                          <p:val>
                                            <p:strVal val="#ppt_x"/>
                                          </p:val>
                                        </p:tav>
                                      </p:tavLst>
                                    </p:anim>
                                    <p:anim calcmode="lin" valueType="num">
                                      <p:cBhvr additive="base">
                                        <p:cTn id="61" dur="750" fill="hold"/>
                                        <p:tgtEl>
                                          <p:spTgt spid="37"/>
                                        </p:tgtEl>
                                        <p:attrNameLst>
                                          <p:attrName>ppt_y</p:attrName>
                                        </p:attrNameLst>
                                      </p:cBhvr>
                                      <p:tavLst>
                                        <p:tav tm="0">
                                          <p:val>
                                            <p:strVal val="#ppt_y"/>
                                          </p:val>
                                        </p:tav>
                                        <p:tav tm="100000">
                                          <p:val>
                                            <p:strVal val="#ppt_y"/>
                                          </p:val>
                                        </p:tav>
                                      </p:tavLst>
                                    </p:anim>
                                  </p:childTnLst>
                                </p:cTn>
                              </p:par>
                              <p:par>
                                <p:cTn id="62" presetID="2" presetClass="entr" presetSubtype="2" decel="28000" fill="hold" grpId="0" nodeType="withEffect">
                                  <p:stCondLst>
                                    <p:cond delay="1000"/>
                                  </p:stCondLst>
                                  <p:childTnLst>
                                    <p:set>
                                      <p:cBhvr>
                                        <p:cTn id="63" dur="1" fill="hold">
                                          <p:stCondLst>
                                            <p:cond delay="0"/>
                                          </p:stCondLst>
                                        </p:cTn>
                                        <p:tgtEl>
                                          <p:spTgt spid="38"/>
                                        </p:tgtEl>
                                        <p:attrNameLst>
                                          <p:attrName>style.visibility</p:attrName>
                                        </p:attrNameLst>
                                      </p:cBhvr>
                                      <p:to>
                                        <p:strVal val="visible"/>
                                      </p:to>
                                    </p:set>
                                    <p:anim calcmode="lin" valueType="num">
                                      <p:cBhvr additive="base">
                                        <p:cTn id="64" dur="750" fill="hold"/>
                                        <p:tgtEl>
                                          <p:spTgt spid="38"/>
                                        </p:tgtEl>
                                        <p:attrNameLst>
                                          <p:attrName>ppt_x</p:attrName>
                                        </p:attrNameLst>
                                      </p:cBhvr>
                                      <p:tavLst>
                                        <p:tav tm="0">
                                          <p:val>
                                            <p:strVal val="1+#ppt_w/2"/>
                                          </p:val>
                                        </p:tav>
                                        <p:tav tm="100000">
                                          <p:val>
                                            <p:strVal val="#ppt_x"/>
                                          </p:val>
                                        </p:tav>
                                      </p:tavLst>
                                    </p:anim>
                                    <p:anim calcmode="lin" valueType="num">
                                      <p:cBhvr additive="base">
                                        <p:cTn id="65" dur="75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35" grpId="0"/>
      <p:bldP spid="36" grpId="0"/>
      <p:bldP spid="37" grpId="0"/>
      <p:bldP spid="38" grpId="0"/>
      <p:bldP spid="3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1207673" y="2185017"/>
            <a:ext cx="2932774" cy="2911576"/>
            <a:chOff x="1188790" y="1843450"/>
            <a:chExt cx="2932774" cy="2911576"/>
          </a:xfrm>
          <a:solidFill>
            <a:srgbClr val="166281"/>
          </a:solidFill>
        </p:grpSpPr>
        <p:sp>
          <p:nvSpPr>
            <p:cNvPr id="15" name="任意多边形 14"/>
            <p:cNvSpPr/>
            <p:nvPr/>
          </p:nvSpPr>
          <p:spPr>
            <a:xfrm rot="19200000">
              <a:off x="1188790" y="1843450"/>
              <a:ext cx="2932774" cy="2911576"/>
            </a:xfrm>
            <a:custGeom>
              <a:avLst/>
              <a:gdLst>
                <a:gd name="connsiteX0" fmla="*/ 2094610 w 2932774"/>
                <a:gd name="connsiteY0" fmla="*/ 749566 h 2911576"/>
                <a:gd name="connsiteX1" fmla="*/ 725074 w 2932774"/>
                <a:gd name="connsiteY1" fmla="*/ 869385 h 2911576"/>
                <a:gd name="connsiteX2" fmla="*/ 844892 w 2932774"/>
                <a:gd name="connsiteY2" fmla="*/ 2238922 h 2911576"/>
                <a:gd name="connsiteX3" fmla="*/ 2214429 w 2932774"/>
                <a:gd name="connsiteY3" fmla="*/ 2119103 h 2911576"/>
                <a:gd name="connsiteX4" fmla="*/ 2094610 w 2932774"/>
                <a:gd name="connsiteY4" fmla="*/ 749566 h 2911576"/>
                <a:gd name="connsiteX5" fmla="*/ 2334142 w 2932774"/>
                <a:gd name="connsiteY5" fmla="*/ 298936 h 2911576"/>
                <a:gd name="connsiteX6" fmla="*/ 2489223 w 2932774"/>
                <a:gd name="connsiteY6" fmla="*/ 429064 h 2911576"/>
                <a:gd name="connsiteX7" fmla="*/ 2320667 w 2932774"/>
                <a:gd name="connsiteY7" fmla="*/ 742363 h 2911576"/>
                <a:gd name="connsiteX8" fmla="*/ 2354461 w 2932774"/>
                <a:gd name="connsiteY8" fmla="*/ 777201 h 2911576"/>
                <a:gd name="connsiteX9" fmla="*/ 2535311 w 2932774"/>
                <a:gd name="connsiteY9" fmla="*/ 1114855 h 2911576"/>
                <a:gd name="connsiteX10" fmla="*/ 2536967 w 2932774"/>
                <a:gd name="connsiteY10" fmla="*/ 1121826 h 2911576"/>
                <a:gd name="connsiteX11" fmla="*/ 2897593 w 2932774"/>
                <a:gd name="connsiteY11" fmla="*/ 1132603 h 2911576"/>
                <a:gd name="connsiteX12" fmla="*/ 2932774 w 2932774"/>
                <a:gd name="connsiteY12" fmla="*/ 1331966 h 2911576"/>
                <a:gd name="connsiteX13" fmla="*/ 2590256 w 2932774"/>
                <a:gd name="connsiteY13" fmla="*/ 1468461 h 2911576"/>
                <a:gd name="connsiteX14" fmla="*/ 2591629 w 2932774"/>
                <a:gd name="connsiteY14" fmla="*/ 1489431 h 2911576"/>
                <a:gd name="connsiteX15" fmla="*/ 2520747 w 2932774"/>
                <a:gd name="connsiteY15" fmla="*/ 1866501 h 2911576"/>
                <a:gd name="connsiteX16" fmla="*/ 2514437 w 2932774"/>
                <a:gd name="connsiteY16" fmla="*/ 1879930 h 2911576"/>
                <a:gd name="connsiteX17" fmla="*/ 2803260 w 2932774"/>
                <a:gd name="connsiteY17" fmla="*/ 2137440 h 2911576"/>
                <a:gd name="connsiteX18" fmla="*/ 2702039 w 2932774"/>
                <a:gd name="connsiteY18" fmla="*/ 2312761 h 2911576"/>
                <a:gd name="connsiteX19" fmla="*/ 2334283 w 2932774"/>
                <a:gd name="connsiteY19" fmla="*/ 2191277 h 2911576"/>
                <a:gd name="connsiteX20" fmla="*/ 2319995 w 2932774"/>
                <a:gd name="connsiteY20" fmla="*/ 2211637 h 2911576"/>
                <a:gd name="connsiteX21" fmla="*/ 2062648 w 2932774"/>
                <a:gd name="connsiteY21" fmla="*/ 2439877 h 2911576"/>
                <a:gd name="connsiteX22" fmla="*/ 2003075 w 2932774"/>
                <a:gd name="connsiteY22" fmla="*/ 2474637 h 2911576"/>
                <a:gd name="connsiteX23" fmla="*/ 2056587 w 2932774"/>
                <a:gd name="connsiteY23" fmla="*/ 2842337 h 2911576"/>
                <a:gd name="connsiteX24" fmla="*/ 1866354 w 2932774"/>
                <a:gd name="connsiteY24" fmla="*/ 2911576 h 2911576"/>
                <a:gd name="connsiteX25" fmla="*/ 1671448 w 2932774"/>
                <a:gd name="connsiteY25" fmla="*/ 2596242 h 2911576"/>
                <a:gd name="connsiteX26" fmla="*/ 1548242 w 2932774"/>
                <a:gd name="connsiteY26" fmla="*/ 2620265 h 2911576"/>
                <a:gd name="connsiteX27" fmla="*/ 1331260 w 2932774"/>
                <a:gd name="connsiteY27" fmla="*/ 2620591 h 2911576"/>
                <a:gd name="connsiteX28" fmla="*/ 1231810 w 2932774"/>
                <a:gd name="connsiteY28" fmla="*/ 2601211 h 2911576"/>
                <a:gd name="connsiteX29" fmla="*/ 1049067 w 2932774"/>
                <a:gd name="connsiteY29" fmla="*/ 2896869 h 2911576"/>
                <a:gd name="connsiteX30" fmla="*/ 858832 w 2932774"/>
                <a:gd name="connsiteY30" fmla="*/ 2827631 h 2911576"/>
                <a:gd name="connsiteX31" fmla="*/ 907780 w 2932774"/>
                <a:gd name="connsiteY31" fmla="*/ 2491308 h 2911576"/>
                <a:gd name="connsiteX32" fmla="*/ 816874 w 2932774"/>
                <a:gd name="connsiteY32" fmla="*/ 2436359 h 2911576"/>
                <a:gd name="connsiteX33" fmla="*/ 725221 w 2932774"/>
                <a:gd name="connsiteY33" fmla="*/ 2367165 h 2911576"/>
                <a:gd name="connsiteX34" fmla="*/ 641163 w 2932774"/>
                <a:gd name="connsiteY34" fmla="*/ 2288921 h 2911576"/>
                <a:gd name="connsiteX35" fmla="*/ 574277 w 2932774"/>
                <a:gd name="connsiteY35" fmla="*/ 2212385 h 2911576"/>
                <a:gd name="connsiteX36" fmla="*/ 268562 w 2932774"/>
                <a:gd name="connsiteY36" fmla="*/ 2313374 h 2911576"/>
                <a:gd name="connsiteX37" fmla="*/ 167340 w 2932774"/>
                <a:gd name="connsiteY37" fmla="*/ 2138053 h 2911576"/>
                <a:gd name="connsiteX38" fmla="*/ 411251 w 2932774"/>
                <a:gd name="connsiteY38" fmla="*/ 1920587 h 2911576"/>
                <a:gd name="connsiteX39" fmla="*/ 370408 w 2932774"/>
                <a:gd name="connsiteY39" fmla="*/ 1814340 h 2911576"/>
                <a:gd name="connsiteX40" fmla="*/ 330144 w 2932774"/>
                <a:gd name="connsiteY40" fmla="*/ 1546283 h 2911576"/>
                <a:gd name="connsiteX41" fmla="*/ 333010 w 2932774"/>
                <a:gd name="connsiteY41" fmla="*/ 1450313 h 2911576"/>
                <a:gd name="connsiteX42" fmla="*/ 0 w 2932774"/>
                <a:gd name="connsiteY42" fmla="*/ 1317659 h 2911576"/>
                <a:gd name="connsiteX43" fmla="*/ 35154 w 2932774"/>
                <a:gd name="connsiteY43" fmla="*/ 1118292 h 2911576"/>
                <a:gd name="connsiteX44" fmla="*/ 405289 w 2932774"/>
                <a:gd name="connsiteY44" fmla="*/ 1107180 h 2911576"/>
                <a:gd name="connsiteX45" fmla="*/ 444695 w 2932774"/>
                <a:gd name="connsiteY45" fmla="*/ 1011372 h 2911576"/>
                <a:gd name="connsiteX46" fmla="*/ 601458 w 2932774"/>
                <a:gd name="connsiteY46" fmla="*/ 769611 h 2911576"/>
                <a:gd name="connsiteX47" fmla="*/ 622589 w 2932774"/>
                <a:gd name="connsiteY47" fmla="*/ 747913 h 2911576"/>
                <a:gd name="connsiteX48" fmla="*/ 446039 w 2932774"/>
                <a:gd name="connsiteY48" fmla="*/ 419756 h 2911576"/>
                <a:gd name="connsiteX49" fmla="*/ 601120 w 2932774"/>
                <a:gd name="connsiteY49" fmla="*/ 289627 h 2911576"/>
                <a:gd name="connsiteX50" fmla="*/ 894887 w 2932774"/>
                <a:gd name="connsiteY50" fmla="*/ 521468 h 2911576"/>
                <a:gd name="connsiteX51" fmla="*/ 1005061 w 2932774"/>
                <a:gd name="connsiteY51" fmla="*/ 460695 h 2911576"/>
                <a:gd name="connsiteX52" fmla="*/ 1159434 w 2932774"/>
                <a:gd name="connsiteY52" fmla="*/ 402668 h 2911576"/>
                <a:gd name="connsiteX53" fmla="*/ 1288857 w 2932774"/>
                <a:gd name="connsiteY53" fmla="*/ 377431 h 2911576"/>
                <a:gd name="connsiteX54" fmla="*/ 1367154 w 2932774"/>
                <a:gd name="connsiteY54" fmla="*/ 0 h 2911576"/>
                <a:gd name="connsiteX55" fmla="*/ 1569597 w 2932774"/>
                <a:gd name="connsiteY55" fmla="*/ 0 h 2911576"/>
                <a:gd name="connsiteX56" fmla="*/ 1646698 w 2932774"/>
                <a:gd name="connsiteY56" fmla="*/ 371669 h 2911576"/>
                <a:gd name="connsiteX57" fmla="*/ 1803965 w 2932774"/>
                <a:gd name="connsiteY57" fmla="*/ 402316 h 2911576"/>
                <a:gd name="connsiteX58" fmla="*/ 2008116 w 2932774"/>
                <a:gd name="connsiteY58" fmla="*/ 486582 h 2911576"/>
                <a:gd name="connsiteX59" fmla="*/ 2055596 w 2932774"/>
                <a:gd name="connsiteY59" fmla="*/ 518765 h 2911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2774" h="2911576">
                  <a:moveTo>
                    <a:pt x="2094610" y="749566"/>
                  </a:moveTo>
                  <a:cubicBezTo>
                    <a:pt x="1683337" y="404466"/>
                    <a:pt x="1070173" y="458111"/>
                    <a:pt x="725074" y="869385"/>
                  </a:cubicBezTo>
                  <a:cubicBezTo>
                    <a:pt x="379974" y="1280659"/>
                    <a:pt x="433619" y="1893822"/>
                    <a:pt x="844892" y="2238922"/>
                  </a:cubicBezTo>
                  <a:cubicBezTo>
                    <a:pt x="1256166" y="2584021"/>
                    <a:pt x="1869330" y="2530377"/>
                    <a:pt x="2214429" y="2119103"/>
                  </a:cubicBezTo>
                  <a:cubicBezTo>
                    <a:pt x="2559529" y="1707829"/>
                    <a:pt x="2505884" y="1094665"/>
                    <a:pt x="2094610" y="749566"/>
                  </a:cubicBezTo>
                  <a:close/>
                  <a:moveTo>
                    <a:pt x="2334142" y="298936"/>
                  </a:moveTo>
                  <a:lnTo>
                    <a:pt x="2489223" y="429064"/>
                  </a:lnTo>
                  <a:lnTo>
                    <a:pt x="2320667" y="742363"/>
                  </a:lnTo>
                  <a:lnTo>
                    <a:pt x="2354461" y="777201"/>
                  </a:lnTo>
                  <a:cubicBezTo>
                    <a:pt x="2435203" y="879773"/>
                    <a:pt x="2495636" y="994236"/>
                    <a:pt x="2535311" y="1114855"/>
                  </a:cubicBezTo>
                  <a:lnTo>
                    <a:pt x="2536967" y="1121826"/>
                  </a:lnTo>
                  <a:lnTo>
                    <a:pt x="2897593" y="1132603"/>
                  </a:lnTo>
                  <a:lnTo>
                    <a:pt x="2932774" y="1331966"/>
                  </a:lnTo>
                  <a:lnTo>
                    <a:pt x="2590256" y="1468461"/>
                  </a:lnTo>
                  <a:lnTo>
                    <a:pt x="2591629" y="1489431"/>
                  </a:lnTo>
                  <a:cubicBezTo>
                    <a:pt x="2589349" y="1616619"/>
                    <a:pt x="2565870" y="1744223"/>
                    <a:pt x="2520747" y="1866501"/>
                  </a:cubicBezTo>
                  <a:lnTo>
                    <a:pt x="2514437" y="1879930"/>
                  </a:lnTo>
                  <a:lnTo>
                    <a:pt x="2803260" y="2137440"/>
                  </a:lnTo>
                  <a:lnTo>
                    <a:pt x="2702039" y="2312761"/>
                  </a:lnTo>
                  <a:lnTo>
                    <a:pt x="2334283" y="2191277"/>
                  </a:lnTo>
                  <a:lnTo>
                    <a:pt x="2319995" y="2211637"/>
                  </a:lnTo>
                  <a:cubicBezTo>
                    <a:pt x="2243832" y="2302406"/>
                    <a:pt x="2156847" y="2378603"/>
                    <a:pt x="2062648" y="2439877"/>
                  </a:cubicBezTo>
                  <a:lnTo>
                    <a:pt x="2003075" y="2474637"/>
                  </a:lnTo>
                  <a:lnTo>
                    <a:pt x="2056587" y="2842337"/>
                  </a:lnTo>
                  <a:lnTo>
                    <a:pt x="1866354" y="2911576"/>
                  </a:lnTo>
                  <a:lnTo>
                    <a:pt x="1671448" y="2596242"/>
                  </a:lnTo>
                  <a:lnTo>
                    <a:pt x="1548242" y="2620265"/>
                  </a:lnTo>
                  <a:cubicBezTo>
                    <a:pt x="1476091" y="2627302"/>
                    <a:pt x="1403408" y="2627445"/>
                    <a:pt x="1331260" y="2620591"/>
                  </a:cubicBezTo>
                  <a:lnTo>
                    <a:pt x="1231810" y="2601211"/>
                  </a:lnTo>
                  <a:lnTo>
                    <a:pt x="1049067" y="2896869"/>
                  </a:lnTo>
                  <a:lnTo>
                    <a:pt x="858832" y="2827631"/>
                  </a:lnTo>
                  <a:lnTo>
                    <a:pt x="907780" y="2491308"/>
                  </a:lnTo>
                  <a:lnTo>
                    <a:pt x="816874" y="2436359"/>
                  </a:lnTo>
                  <a:cubicBezTo>
                    <a:pt x="785477" y="2415113"/>
                    <a:pt x="754881" y="2392053"/>
                    <a:pt x="725221" y="2367165"/>
                  </a:cubicBezTo>
                  <a:cubicBezTo>
                    <a:pt x="695562" y="2342277"/>
                    <a:pt x="667538" y="2316150"/>
                    <a:pt x="641163" y="2288921"/>
                  </a:cubicBezTo>
                  <a:lnTo>
                    <a:pt x="574277" y="2212385"/>
                  </a:lnTo>
                  <a:lnTo>
                    <a:pt x="268562" y="2313374"/>
                  </a:lnTo>
                  <a:lnTo>
                    <a:pt x="167340" y="2138053"/>
                  </a:lnTo>
                  <a:lnTo>
                    <a:pt x="411251" y="1920587"/>
                  </a:lnTo>
                  <a:lnTo>
                    <a:pt x="370408" y="1814340"/>
                  </a:lnTo>
                  <a:cubicBezTo>
                    <a:pt x="346310" y="1727013"/>
                    <a:pt x="332834" y="1636964"/>
                    <a:pt x="330144" y="1546283"/>
                  </a:cubicBezTo>
                  <a:lnTo>
                    <a:pt x="333010" y="1450313"/>
                  </a:lnTo>
                  <a:lnTo>
                    <a:pt x="0" y="1317659"/>
                  </a:lnTo>
                  <a:lnTo>
                    <a:pt x="35154" y="1118292"/>
                  </a:lnTo>
                  <a:lnTo>
                    <a:pt x="405289" y="1107180"/>
                  </a:lnTo>
                  <a:lnTo>
                    <a:pt x="444695" y="1011372"/>
                  </a:lnTo>
                  <a:cubicBezTo>
                    <a:pt x="485787" y="926536"/>
                    <a:pt x="537987" y="845252"/>
                    <a:pt x="601458" y="769611"/>
                  </a:cubicBezTo>
                  <a:lnTo>
                    <a:pt x="622589" y="747913"/>
                  </a:lnTo>
                  <a:lnTo>
                    <a:pt x="446039" y="419756"/>
                  </a:lnTo>
                  <a:lnTo>
                    <a:pt x="601120" y="289627"/>
                  </a:lnTo>
                  <a:lnTo>
                    <a:pt x="894887" y="521468"/>
                  </a:lnTo>
                  <a:lnTo>
                    <a:pt x="1005061" y="460695"/>
                  </a:lnTo>
                  <a:cubicBezTo>
                    <a:pt x="1055317" y="437563"/>
                    <a:pt x="1106924" y="418206"/>
                    <a:pt x="1159434" y="402668"/>
                  </a:cubicBezTo>
                  <a:lnTo>
                    <a:pt x="1288857" y="377431"/>
                  </a:lnTo>
                  <a:lnTo>
                    <a:pt x="1367154" y="0"/>
                  </a:lnTo>
                  <a:lnTo>
                    <a:pt x="1569597" y="0"/>
                  </a:lnTo>
                  <a:lnTo>
                    <a:pt x="1646698" y="371669"/>
                  </a:lnTo>
                  <a:lnTo>
                    <a:pt x="1803965" y="402316"/>
                  </a:lnTo>
                  <a:cubicBezTo>
                    <a:pt x="1873976" y="423270"/>
                    <a:pt x="1942381" y="451323"/>
                    <a:pt x="2008116" y="486582"/>
                  </a:cubicBezTo>
                  <a:lnTo>
                    <a:pt x="2055596" y="518765"/>
                  </a:lnTo>
                  <a:close/>
                </a:path>
              </a:pathLst>
            </a:cu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6" name="椭圆 15"/>
            <p:cNvSpPr/>
            <p:nvPr/>
          </p:nvSpPr>
          <p:spPr>
            <a:xfrm>
              <a:off x="1820232" y="2465600"/>
              <a:ext cx="1728192" cy="1728192"/>
            </a:xfrm>
            <a:prstGeom prst="ellipse">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grpSp>
      <p:grpSp>
        <p:nvGrpSpPr>
          <p:cNvPr id="17" name="组合 16"/>
          <p:cNvGrpSpPr/>
          <p:nvPr/>
        </p:nvGrpSpPr>
        <p:grpSpPr>
          <a:xfrm>
            <a:off x="6120867" y="2185017"/>
            <a:ext cx="2932774" cy="2911576"/>
            <a:chOff x="1188790" y="1843450"/>
            <a:chExt cx="2932774" cy="2911576"/>
          </a:xfrm>
          <a:solidFill>
            <a:srgbClr val="96C257"/>
          </a:solidFill>
        </p:grpSpPr>
        <p:sp>
          <p:nvSpPr>
            <p:cNvPr id="18" name="任意多边形 17"/>
            <p:cNvSpPr/>
            <p:nvPr/>
          </p:nvSpPr>
          <p:spPr>
            <a:xfrm rot="19200000">
              <a:off x="1188790" y="1843450"/>
              <a:ext cx="2932774" cy="2911576"/>
            </a:xfrm>
            <a:custGeom>
              <a:avLst/>
              <a:gdLst>
                <a:gd name="connsiteX0" fmla="*/ 2094610 w 2932774"/>
                <a:gd name="connsiteY0" fmla="*/ 749566 h 2911576"/>
                <a:gd name="connsiteX1" fmla="*/ 725074 w 2932774"/>
                <a:gd name="connsiteY1" fmla="*/ 869385 h 2911576"/>
                <a:gd name="connsiteX2" fmla="*/ 844892 w 2932774"/>
                <a:gd name="connsiteY2" fmla="*/ 2238922 h 2911576"/>
                <a:gd name="connsiteX3" fmla="*/ 2214429 w 2932774"/>
                <a:gd name="connsiteY3" fmla="*/ 2119103 h 2911576"/>
                <a:gd name="connsiteX4" fmla="*/ 2094610 w 2932774"/>
                <a:gd name="connsiteY4" fmla="*/ 749566 h 2911576"/>
                <a:gd name="connsiteX5" fmla="*/ 2334142 w 2932774"/>
                <a:gd name="connsiteY5" fmla="*/ 298936 h 2911576"/>
                <a:gd name="connsiteX6" fmla="*/ 2489223 w 2932774"/>
                <a:gd name="connsiteY6" fmla="*/ 429064 h 2911576"/>
                <a:gd name="connsiteX7" fmla="*/ 2320667 w 2932774"/>
                <a:gd name="connsiteY7" fmla="*/ 742363 h 2911576"/>
                <a:gd name="connsiteX8" fmla="*/ 2354461 w 2932774"/>
                <a:gd name="connsiteY8" fmla="*/ 777201 h 2911576"/>
                <a:gd name="connsiteX9" fmla="*/ 2535311 w 2932774"/>
                <a:gd name="connsiteY9" fmla="*/ 1114855 h 2911576"/>
                <a:gd name="connsiteX10" fmla="*/ 2536967 w 2932774"/>
                <a:gd name="connsiteY10" fmla="*/ 1121826 h 2911576"/>
                <a:gd name="connsiteX11" fmla="*/ 2897593 w 2932774"/>
                <a:gd name="connsiteY11" fmla="*/ 1132603 h 2911576"/>
                <a:gd name="connsiteX12" fmla="*/ 2932774 w 2932774"/>
                <a:gd name="connsiteY12" fmla="*/ 1331966 h 2911576"/>
                <a:gd name="connsiteX13" fmla="*/ 2590256 w 2932774"/>
                <a:gd name="connsiteY13" fmla="*/ 1468461 h 2911576"/>
                <a:gd name="connsiteX14" fmla="*/ 2591629 w 2932774"/>
                <a:gd name="connsiteY14" fmla="*/ 1489431 h 2911576"/>
                <a:gd name="connsiteX15" fmla="*/ 2520747 w 2932774"/>
                <a:gd name="connsiteY15" fmla="*/ 1866501 h 2911576"/>
                <a:gd name="connsiteX16" fmla="*/ 2514437 w 2932774"/>
                <a:gd name="connsiteY16" fmla="*/ 1879930 h 2911576"/>
                <a:gd name="connsiteX17" fmla="*/ 2803260 w 2932774"/>
                <a:gd name="connsiteY17" fmla="*/ 2137440 h 2911576"/>
                <a:gd name="connsiteX18" fmla="*/ 2702039 w 2932774"/>
                <a:gd name="connsiteY18" fmla="*/ 2312761 h 2911576"/>
                <a:gd name="connsiteX19" fmla="*/ 2334283 w 2932774"/>
                <a:gd name="connsiteY19" fmla="*/ 2191277 h 2911576"/>
                <a:gd name="connsiteX20" fmla="*/ 2319995 w 2932774"/>
                <a:gd name="connsiteY20" fmla="*/ 2211637 h 2911576"/>
                <a:gd name="connsiteX21" fmla="*/ 2062648 w 2932774"/>
                <a:gd name="connsiteY21" fmla="*/ 2439877 h 2911576"/>
                <a:gd name="connsiteX22" fmla="*/ 2003075 w 2932774"/>
                <a:gd name="connsiteY22" fmla="*/ 2474637 h 2911576"/>
                <a:gd name="connsiteX23" fmla="*/ 2056587 w 2932774"/>
                <a:gd name="connsiteY23" fmla="*/ 2842337 h 2911576"/>
                <a:gd name="connsiteX24" fmla="*/ 1866354 w 2932774"/>
                <a:gd name="connsiteY24" fmla="*/ 2911576 h 2911576"/>
                <a:gd name="connsiteX25" fmla="*/ 1671448 w 2932774"/>
                <a:gd name="connsiteY25" fmla="*/ 2596242 h 2911576"/>
                <a:gd name="connsiteX26" fmla="*/ 1548242 w 2932774"/>
                <a:gd name="connsiteY26" fmla="*/ 2620265 h 2911576"/>
                <a:gd name="connsiteX27" fmla="*/ 1331260 w 2932774"/>
                <a:gd name="connsiteY27" fmla="*/ 2620591 h 2911576"/>
                <a:gd name="connsiteX28" fmla="*/ 1231810 w 2932774"/>
                <a:gd name="connsiteY28" fmla="*/ 2601211 h 2911576"/>
                <a:gd name="connsiteX29" fmla="*/ 1049067 w 2932774"/>
                <a:gd name="connsiteY29" fmla="*/ 2896869 h 2911576"/>
                <a:gd name="connsiteX30" fmla="*/ 858832 w 2932774"/>
                <a:gd name="connsiteY30" fmla="*/ 2827631 h 2911576"/>
                <a:gd name="connsiteX31" fmla="*/ 907780 w 2932774"/>
                <a:gd name="connsiteY31" fmla="*/ 2491308 h 2911576"/>
                <a:gd name="connsiteX32" fmla="*/ 816874 w 2932774"/>
                <a:gd name="connsiteY32" fmla="*/ 2436359 h 2911576"/>
                <a:gd name="connsiteX33" fmla="*/ 725221 w 2932774"/>
                <a:gd name="connsiteY33" fmla="*/ 2367165 h 2911576"/>
                <a:gd name="connsiteX34" fmla="*/ 641163 w 2932774"/>
                <a:gd name="connsiteY34" fmla="*/ 2288921 h 2911576"/>
                <a:gd name="connsiteX35" fmla="*/ 574277 w 2932774"/>
                <a:gd name="connsiteY35" fmla="*/ 2212385 h 2911576"/>
                <a:gd name="connsiteX36" fmla="*/ 268562 w 2932774"/>
                <a:gd name="connsiteY36" fmla="*/ 2313374 h 2911576"/>
                <a:gd name="connsiteX37" fmla="*/ 167340 w 2932774"/>
                <a:gd name="connsiteY37" fmla="*/ 2138053 h 2911576"/>
                <a:gd name="connsiteX38" fmla="*/ 411251 w 2932774"/>
                <a:gd name="connsiteY38" fmla="*/ 1920587 h 2911576"/>
                <a:gd name="connsiteX39" fmla="*/ 370408 w 2932774"/>
                <a:gd name="connsiteY39" fmla="*/ 1814340 h 2911576"/>
                <a:gd name="connsiteX40" fmla="*/ 330144 w 2932774"/>
                <a:gd name="connsiteY40" fmla="*/ 1546283 h 2911576"/>
                <a:gd name="connsiteX41" fmla="*/ 333010 w 2932774"/>
                <a:gd name="connsiteY41" fmla="*/ 1450313 h 2911576"/>
                <a:gd name="connsiteX42" fmla="*/ 0 w 2932774"/>
                <a:gd name="connsiteY42" fmla="*/ 1317659 h 2911576"/>
                <a:gd name="connsiteX43" fmla="*/ 35154 w 2932774"/>
                <a:gd name="connsiteY43" fmla="*/ 1118292 h 2911576"/>
                <a:gd name="connsiteX44" fmla="*/ 405289 w 2932774"/>
                <a:gd name="connsiteY44" fmla="*/ 1107180 h 2911576"/>
                <a:gd name="connsiteX45" fmla="*/ 444695 w 2932774"/>
                <a:gd name="connsiteY45" fmla="*/ 1011372 h 2911576"/>
                <a:gd name="connsiteX46" fmla="*/ 601458 w 2932774"/>
                <a:gd name="connsiteY46" fmla="*/ 769611 h 2911576"/>
                <a:gd name="connsiteX47" fmla="*/ 622589 w 2932774"/>
                <a:gd name="connsiteY47" fmla="*/ 747913 h 2911576"/>
                <a:gd name="connsiteX48" fmla="*/ 446039 w 2932774"/>
                <a:gd name="connsiteY48" fmla="*/ 419756 h 2911576"/>
                <a:gd name="connsiteX49" fmla="*/ 601120 w 2932774"/>
                <a:gd name="connsiteY49" fmla="*/ 289627 h 2911576"/>
                <a:gd name="connsiteX50" fmla="*/ 894887 w 2932774"/>
                <a:gd name="connsiteY50" fmla="*/ 521468 h 2911576"/>
                <a:gd name="connsiteX51" fmla="*/ 1005061 w 2932774"/>
                <a:gd name="connsiteY51" fmla="*/ 460695 h 2911576"/>
                <a:gd name="connsiteX52" fmla="*/ 1159434 w 2932774"/>
                <a:gd name="connsiteY52" fmla="*/ 402668 h 2911576"/>
                <a:gd name="connsiteX53" fmla="*/ 1288857 w 2932774"/>
                <a:gd name="connsiteY53" fmla="*/ 377431 h 2911576"/>
                <a:gd name="connsiteX54" fmla="*/ 1367154 w 2932774"/>
                <a:gd name="connsiteY54" fmla="*/ 0 h 2911576"/>
                <a:gd name="connsiteX55" fmla="*/ 1569597 w 2932774"/>
                <a:gd name="connsiteY55" fmla="*/ 0 h 2911576"/>
                <a:gd name="connsiteX56" fmla="*/ 1646698 w 2932774"/>
                <a:gd name="connsiteY56" fmla="*/ 371669 h 2911576"/>
                <a:gd name="connsiteX57" fmla="*/ 1803965 w 2932774"/>
                <a:gd name="connsiteY57" fmla="*/ 402316 h 2911576"/>
                <a:gd name="connsiteX58" fmla="*/ 2008116 w 2932774"/>
                <a:gd name="connsiteY58" fmla="*/ 486582 h 2911576"/>
                <a:gd name="connsiteX59" fmla="*/ 2055596 w 2932774"/>
                <a:gd name="connsiteY59" fmla="*/ 518765 h 2911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2774" h="2911576">
                  <a:moveTo>
                    <a:pt x="2094610" y="749566"/>
                  </a:moveTo>
                  <a:cubicBezTo>
                    <a:pt x="1683337" y="404466"/>
                    <a:pt x="1070173" y="458111"/>
                    <a:pt x="725074" y="869385"/>
                  </a:cubicBezTo>
                  <a:cubicBezTo>
                    <a:pt x="379974" y="1280659"/>
                    <a:pt x="433619" y="1893822"/>
                    <a:pt x="844892" y="2238922"/>
                  </a:cubicBezTo>
                  <a:cubicBezTo>
                    <a:pt x="1256166" y="2584021"/>
                    <a:pt x="1869330" y="2530377"/>
                    <a:pt x="2214429" y="2119103"/>
                  </a:cubicBezTo>
                  <a:cubicBezTo>
                    <a:pt x="2559529" y="1707829"/>
                    <a:pt x="2505884" y="1094665"/>
                    <a:pt x="2094610" y="749566"/>
                  </a:cubicBezTo>
                  <a:close/>
                  <a:moveTo>
                    <a:pt x="2334142" y="298936"/>
                  </a:moveTo>
                  <a:lnTo>
                    <a:pt x="2489223" y="429064"/>
                  </a:lnTo>
                  <a:lnTo>
                    <a:pt x="2320667" y="742363"/>
                  </a:lnTo>
                  <a:lnTo>
                    <a:pt x="2354461" y="777201"/>
                  </a:lnTo>
                  <a:cubicBezTo>
                    <a:pt x="2435203" y="879773"/>
                    <a:pt x="2495636" y="994236"/>
                    <a:pt x="2535311" y="1114855"/>
                  </a:cubicBezTo>
                  <a:lnTo>
                    <a:pt x="2536967" y="1121826"/>
                  </a:lnTo>
                  <a:lnTo>
                    <a:pt x="2897593" y="1132603"/>
                  </a:lnTo>
                  <a:lnTo>
                    <a:pt x="2932774" y="1331966"/>
                  </a:lnTo>
                  <a:lnTo>
                    <a:pt x="2590256" y="1468461"/>
                  </a:lnTo>
                  <a:lnTo>
                    <a:pt x="2591629" y="1489431"/>
                  </a:lnTo>
                  <a:cubicBezTo>
                    <a:pt x="2589349" y="1616619"/>
                    <a:pt x="2565870" y="1744223"/>
                    <a:pt x="2520747" y="1866501"/>
                  </a:cubicBezTo>
                  <a:lnTo>
                    <a:pt x="2514437" y="1879930"/>
                  </a:lnTo>
                  <a:lnTo>
                    <a:pt x="2803260" y="2137440"/>
                  </a:lnTo>
                  <a:lnTo>
                    <a:pt x="2702039" y="2312761"/>
                  </a:lnTo>
                  <a:lnTo>
                    <a:pt x="2334283" y="2191277"/>
                  </a:lnTo>
                  <a:lnTo>
                    <a:pt x="2319995" y="2211637"/>
                  </a:lnTo>
                  <a:cubicBezTo>
                    <a:pt x="2243832" y="2302406"/>
                    <a:pt x="2156847" y="2378603"/>
                    <a:pt x="2062648" y="2439877"/>
                  </a:cubicBezTo>
                  <a:lnTo>
                    <a:pt x="2003075" y="2474637"/>
                  </a:lnTo>
                  <a:lnTo>
                    <a:pt x="2056587" y="2842337"/>
                  </a:lnTo>
                  <a:lnTo>
                    <a:pt x="1866354" y="2911576"/>
                  </a:lnTo>
                  <a:lnTo>
                    <a:pt x="1671448" y="2596242"/>
                  </a:lnTo>
                  <a:lnTo>
                    <a:pt x="1548242" y="2620265"/>
                  </a:lnTo>
                  <a:cubicBezTo>
                    <a:pt x="1476091" y="2627302"/>
                    <a:pt x="1403408" y="2627445"/>
                    <a:pt x="1331260" y="2620591"/>
                  </a:cubicBezTo>
                  <a:lnTo>
                    <a:pt x="1231810" y="2601211"/>
                  </a:lnTo>
                  <a:lnTo>
                    <a:pt x="1049067" y="2896869"/>
                  </a:lnTo>
                  <a:lnTo>
                    <a:pt x="858832" y="2827631"/>
                  </a:lnTo>
                  <a:lnTo>
                    <a:pt x="907780" y="2491308"/>
                  </a:lnTo>
                  <a:lnTo>
                    <a:pt x="816874" y="2436359"/>
                  </a:lnTo>
                  <a:cubicBezTo>
                    <a:pt x="785477" y="2415113"/>
                    <a:pt x="754881" y="2392053"/>
                    <a:pt x="725221" y="2367165"/>
                  </a:cubicBezTo>
                  <a:cubicBezTo>
                    <a:pt x="695562" y="2342277"/>
                    <a:pt x="667538" y="2316150"/>
                    <a:pt x="641163" y="2288921"/>
                  </a:cubicBezTo>
                  <a:lnTo>
                    <a:pt x="574277" y="2212385"/>
                  </a:lnTo>
                  <a:lnTo>
                    <a:pt x="268562" y="2313374"/>
                  </a:lnTo>
                  <a:lnTo>
                    <a:pt x="167340" y="2138053"/>
                  </a:lnTo>
                  <a:lnTo>
                    <a:pt x="411251" y="1920587"/>
                  </a:lnTo>
                  <a:lnTo>
                    <a:pt x="370408" y="1814340"/>
                  </a:lnTo>
                  <a:cubicBezTo>
                    <a:pt x="346310" y="1727013"/>
                    <a:pt x="332834" y="1636964"/>
                    <a:pt x="330144" y="1546283"/>
                  </a:cubicBezTo>
                  <a:lnTo>
                    <a:pt x="333010" y="1450313"/>
                  </a:lnTo>
                  <a:lnTo>
                    <a:pt x="0" y="1317659"/>
                  </a:lnTo>
                  <a:lnTo>
                    <a:pt x="35154" y="1118292"/>
                  </a:lnTo>
                  <a:lnTo>
                    <a:pt x="405289" y="1107180"/>
                  </a:lnTo>
                  <a:lnTo>
                    <a:pt x="444695" y="1011372"/>
                  </a:lnTo>
                  <a:cubicBezTo>
                    <a:pt x="485787" y="926536"/>
                    <a:pt x="537987" y="845252"/>
                    <a:pt x="601458" y="769611"/>
                  </a:cubicBezTo>
                  <a:lnTo>
                    <a:pt x="622589" y="747913"/>
                  </a:lnTo>
                  <a:lnTo>
                    <a:pt x="446039" y="419756"/>
                  </a:lnTo>
                  <a:lnTo>
                    <a:pt x="601120" y="289627"/>
                  </a:lnTo>
                  <a:lnTo>
                    <a:pt x="894887" y="521468"/>
                  </a:lnTo>
                  <a:lnTo>
                    <a:pt x="1005061" y="460695"/>
                  </a:lnTo>
                  <a:cubicBezTo>
                    <a:pt x="1055317" y="437563"/>
                    <a:pt x="1106924" y="418206"/>
                    <a:pt x="1159434" y="402668"/>
                  </a:cubicBezTo>
                  <a:lnTo>
                    <a:pt x="1288857" y="377431"/>
                  </a:lnTo>
                  <a:lnTo>
                    <a:pt x="1367154" y="0"/>
                  </a:lnTo>
                  <a:lnTo>
                    <a:pt x="1569597" y="0"/>
                  </a:lnTo>
                  <a:lnTo>
                    <a:pt x="1646698" y="371669"/>
                  </a:lnTo>
                  <a:lnTo>
                    <a:pt x="1803965" y="402316"/>
                  </a:lnTo>
                  <a:cubicBezTo>
                    <a:pt x="1873976" y="423270"/>
                    <a:pt x="1942381" y="451323"/>
                    <a:pt x="2008116" y="486582"/>
                  </a:cubicBezTo>
                  <a:lnTo>
                    <a:pt x="2055596" y="518765"/>
                  </a:lnTo>
                  <a:close/>
                </a:path>
              </a:pathLst>
            </a:cu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9" name="椭圆 18"/>
            <p:cNvSpPr/>
            <p:nvPr/>
          </p:nvSpPr>
          <p:spPr>
            <a:xfrm>
              <a:off x="1820232" y="2465600"/>
              <a:ext cx="1728192" cy="1728192"/>
            </a:xfrm>
            <a:prstGeom prst="ellipse">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grpSp>
      <p:grpSp>
        <p:nvGrpSpPr>
          <p:cNvPr id="20" name="组合 19"/>
          <p:cNvGrpSpPr/>
          <p:nvPr/>
        </p:nvGrpSpPr>
        <p:grpSpPr>
          <a:xfrm>
            <a:off x="8967906" y="2244751"/>
            <a:ext cx="2030903" cy="2016224"/>
            <a:chOff x="1188790" y="1843450"/>
            <a:chExt cx="2932774" cy="2911576"/>
          </a:xfrm>
          <a:solidFill>
            <a:srgbClr val="E1C952"/>
          </a:solidFill>
        </p:grpSpPr>
        <p:sp>
          <p:nvSpPr>
            <p:cNvPr id="21" name="任意多边形 20"/>
            <p:cNvSpPr/>
            <p:nvPr/>
          </p:nvSpPr>
          <p:spPr>
            <a:xfrm rot="19200000">
              <a:off x="1188790" y="1843450"/>
              <a:ext cx="2932774" cy="2911576"/>
            </a:xfrm>
            <a:custGeom>
              <a:avLst/>
              <a:gdLst>
                <a:gd name="connsiteX0" fmla="*/ 2094610 w 2932774"/>
                <a:gd name="connsiteY0" fmla="*/ 749566 h 2911576"/>
                <a:gd name="connsiteX1" fmla="*/ 725074 w 2932774"/>
                <a:gd name="connsiteY1" fmla="*/ 869385 h 2911576"/>
                <a:gd name="connsiteX2" fmla="*/ 844892 w 2932774"/>
                <a:gd name="connsiteY2" fmla="*/ 2238922 h 2911576"/>
                <a:gd name="connsiteX3" fmla="*/ 2214429 w 2932774"/>
                <a:gd name="connsiteY3" fmla="*/ 2119103 h 2911576"/>
                <a:gd name="connsiteX4" fmla="*/ 2094610 w 2932774"/>
                <a:gd name="connsiteY4" fmla="*/ 749566 h 2911576"/>
                <a:gd name="connsiteX5" fmla="*/ 2334142 w 2932774"/>
                <a:gd name="connsiteY5" fmla="*/ 298936 h 2911576"/>
                <a:gd name="connsiteX6" fmla="*/ 2489223 w 2932774"/>
                <a:gd name="connsiteY6" fmla="*/ 429064 h 2911576"/>
                <a:gd name="connsiteX7" fmla="*/ 2320667 w 2932774"/>
                <a:gd name="connsiteY7" fmla="*/ 742363 h 2911576"/>
                <a:gd name="connsiteX8" fmla="*/ 2354461 w 2932774"/>
                <a:gd name="connsiteY8" fmla="*/ 777201 h 2911576"/>
                <a:gd name="connsiteX9" fmla="*/ 2535311 w 2932774"/>
                <a:gd name="connsiteY9" fmla="*/ 1114855 h 2911576"/>
                <a:gd name="connsiteX10" fmla="*/ 2536967 w 2932774"/>
                <a:gd name="connsiteY10" fmla="*/ 1121826 h 2911576"/>
                <a:gd name="connsiteX11" fmla="*/ 2897593 w 2932774"/>
                <a:gd name="connsiteY11" fmla="*/ 1132603 h 2911576"/>
                <a:gd name="connsiteX12" fmla="*/ 2932774 w 2932774"/>
                <a:gd name="connsiteY12" fmla="*/ 1331966 h 2911576"/>
                <a:gd name="connsiteX13" fmla="*/ 2590256 w 2932774"/>
                <a:gd name="connsiteY13" fmla="*/ 1468461 h 2911576"/>
                <a:gd name="connsiteX14" fmla="*/ 2591629 w 2932774"/>
                <a:gd name="connsiteY14" fmla="*/ 1489431 h 2911576"/>
                <a:gd name="connsiteX15" fmla="*/ 2520747 w 2932774"/>
                <a:gd name="connsiteY15" fmla="*/ 1866501 h 2911576"/>
                <a:gd name="connsiteX16" fmla="*/ 2514437 w 2932774"/>
                <a:gd name="connsiteY16" fmla="*/ 1879930 h 2911576"/>
                <a:gd name="connsiteX17" fmla="*/ 2803260 w 2932774"/>
                <a:gd name="connsiteY17" fmla="*/ 2137440 h 2911576"/>
                <a:gd name="connsiteX18" fmla="*/ 2702039 w 2932774"/>
                <a:gd name="connsiteY18" fmla="*/ 2312761 h 2911576"/>
                <a:gd name="connsiteX19" fmla="*/ 2334283 w 2932774"/>
                <a:gd name="connsiteY19" fmla="*/ 2191277 h 2911576"/>
                <a:gd name="connsiteX20" fmla="*/ 2319995 w 2932774"/>
                <a:gd name="connsiteY20" fmla="*/ 2211637 h 2911576"/>
                <a:gd name="connsiteX21" fmla="*/ 2062648 w 2932774"/>
                <a:gd name="connsiteY21" fmla="*/ 2439877 h 2911576"/>
                <a:gd name="connsiteX22" fmla="*/ 2003075 w 2932774"/>
                <a:gd name="connsiteY22" fmla="*/ 2474637 h 2911576"/>
                <a:gd name="connsiteX23" fmla="*/ 2056587 w 2932774"/>
                <a:gd name="connsiteY23" fmla="*/ 2842337 h 2911576"/>
                <a:gd name="connsiteX24" fmla="*/ 1866354 w 2932774"/>
                <a:gd name="connsiteY24" fmla="*/ 2911576 h 2911576"/>
                <a:gd name="connsiteX25" fmla="*/ 1671448 w 2932774"/>
                <a:gd name="connsiteY25" fmla="*/ 2596242 h 2911576"/>
                <a:gd name="connsiteX26" fmla="*/ 1548242 w 2932774"/>
                <a:gd name="connsiteY26" fmla="*/ 2620265 h 2911576"/>
                <a:gd name="connsiteX27" fmla="*/ 1331260 w 2932774"/>
                <a:gd name="connsiteY27" fmla="*/ 2620591 h 2911576"/>
                <a:gd name="connsiteX28" fmla="*/ 1231810 w 2932774"/>
                <a:gd name="connsiteY28" fmla="*/ 2601211 h 2911576"/>
                <a:gd name="connsiteX29" fmla="*/ 1049067 w 2932774"/>
                <a:gd name="connsiteY29" fmla="*/ 2896869 h 2911576"/>
                <a:gd name="connsiteX30" fmla="*/ 858832 w 2932774"/>
                <a:gd name="connsiteY30" fmla="*/ 2827631 h 2911576"/>
                <a:gd name="connsiteX31" fmla="*/ 907780 w 2932774"/>
                <a:gd name="connsiteY31" fmla="*/ 2491308 h 2911576"/>
                <a:gd name="connsiteX32" fmla="*/ 816874 w 2932774"/>
                <a:gd name="connsiteY32" fmla="*/ 2436359 h 2911576"/>
                <a:gd name="connsiteX33" fmla="*/ 725221 w 2932774"/>
                <a:gd name="connsiteY33" fmla="*/ 2367165 h 2911576"/>
                <a:gd name="connsiteX34" fmla="*/ 641163 w 2932774"/>
                <a:gd name="connsiteY34" fmla="*/ 2288921 h 2911576"/>
                <a:gd name="connsiteX35" fmla="*/ 574277 w 2932774"/>
                <a:gd name="connsiteY35" fmla="*/ 2212385 h 2911576"/>
                <a:gd name="connsiteX36" fmla="*/ 268562 w 2932774"/>
                <a:gd name="connsiteY36" fmla="*/ 2313374 h 2911576"/>
                <a:gd name="connsiteX37" fmla="*/ 167340 w 2932774"/>
                <a:gd name="connsiteY37" fmla="*/ 2138053 h 2911576"/>
                <a:gd name="connsiteX38" fmla="*/ 411251 w 2932774"/>
                <a:gd name="connsiteY38" fmla="*/ 1920587 h 2911576"/>
                <a:gd name="connsiteX39" fmla="*/ 370408 w 2932774"/>
                <a:gd name="connsiteY39" fmla="*/ 1814340 h 2911576"/>
                <a:gd name="connsiteX40" fmla="*/ 330144 w 2932774"/>
                <a:gd name="connsiteY40" fmla="*/ 1546283 h 2911576"/>
                <a:gd name="connsiteX41" fmla="*/ 333010 w 2932774"/>
                <a:gd name="connsiteY41" fmla="*/ 1450313 h 2911576"/>
                <a:gd name="connsiteX42" fmla="*/ 0 w 2932774"/>
                <a:gd name="connsiteY42" fmla="*/ 1317659 h 2911576"/>
                <a:gd name="connsiteX43" fmla="*/ 35154 w 2932774"/>
                <a:gd name="connsiteY43" fmla="*/ 1118292 h 2911576"/>
                <a:gd name="connsiteX44" fmla="*/ 405289 w 2932774"/>
                <a:gd name="connsiteY44" fmla="*/ 1107180 h 2911576"/>
                <a:gd name="connsiteX45" fmla="*/ 444695 w 2932774"/>
                <a:gd name="connsiteY45" fmla="*/ 1011372 h 2911576"/>
                <a:gd name="connsiteX46" fmla="*/ 601458 w 2932774"/>
                <a:gd name="connsiteY46" fmla="*/ 769611 h 2911576"/>
                <a:gd name="connsiteX47" fmla="*/ 622589 w 2932774"/>
                <a:gd name="connsiteY47" fmla="*/ 747913 h 2911576"/>
                <a:gd name="connsiteX48" fmla="*/ 446039 w 2932774"/>
                <a:gd name="connsiteY48" fmla="*/ 419756 h 2911576"/>
                <a:gd name="connsiteX49" fmla="*/ 601120 w 2932774"/>
                <a:gd name="connsiteY49" fmla="*/ 289627 h 2911576"/>
                <a:gd name="connsiteX50" fmla="*/ 894887 w 2932774"/>
                <a:gd name="connsiteY50" fmla="*/ 521468 h 2911576"/>
                <a:gd name="connsiteX51" fmla="*/ 1005061 w 2932774"/>
                <a:gd name="connsiteY51" fmla="*/ 460695 h 2911576"/>
                <a:gd name="connsiteX52" fmla="*/ 1159434 w 2932774"/>
                <a:gd name="connsiteY52" fmla="*/ 402668 h 2911576"/>
                <a:gd name="connsiteX53" fmla="*/ 1288857 w 2932774"/>
                <a:gd name="connsiteY53" fmla="*/ 377431 h 2911576"/>
                <a:gd name="connsiteX54" fmla="*/ 1367154 w 2932774"/>
                <a:gd name="connsiteY54" fmla="*/ 0 h 2911576"/>
                <a:gd name="connsiteX55" fmla="*/ 1569597 w 2932774"/>
                <a:gd name="connsiteY55" fmla="*/ 0 h 2911576"/>
                <a:gd name="connsiteX56" fmla="*/ 1646698 w 2932774"/>
                <a:gd name="connsiteY56" fmla="*/ 371669 h 2911576"/>
                <a:gd name="connsiteX57" fmla="*/ 1803965 w 2932774"/>
                <a:gd name="connsiteY57" fmla="*/ 402316 h 2911576"/>
                <a:gd name="connsiteX58" fmla="*/ 2008116 w 2932774"/>
                <a:gd name="connsiteY58" fmla="*/ 486582 h 2911576"/>
                <a:gd name="connsiteX59" fmla="*/ 2055596 w 2932774"/>
                <a:gd name="connsiteY59" fmla="*/ 518765 h 2911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2774" h="2911576">
                  <a:moveTo>
                    <a:pt x="2094610" y="749566"/>
                  </a:moveTo>
                  <a:cubicBezTo>
                    <a:pt x="1683337" y="404466"/>
                    <a:pt x="1070173" y="458111"/>
                    <a:pt x="725074" y="869385"/>
                  </a:cubicBezTo>
                  <a:cubicBezTo>
                    <a:pt x="379974" y="1280659"/>
                    <a:pt x="433619" y="1893822"/>
                    <a:pt x="844892" y="2238922"/>
                  </a:cubicBezTo>
                  <a:cubicBezTo>
                    <a:pt x="1256166" y="2584021"/>
                    <a:pt x="1869330" y="2530377"/>
                    <a:pt x="2214429" y="2119103"/>
                  </a:cubicBezTo>
                  <a:cubicBezTo>
                    <a:pt x="2559529" y="1707829"/>
                    <a:pt x="2505884" y="1094665"/>
                    <a:pt x="2094610" y="749566"/>
                  </a:cubicBezTo>
                  <a:close/>
                  <a:moveTo>
                    <a:pt x="2334142" y="298936"/>
                  </a:moveTo>
                  <a:lnTo>
                    <a:pt x="2489223" y="429064"/>
                  </a:lnTo>
                  <a:lnTo>
                    <a:pt x="2320667" y="742363"/>
                  </a:lnTo>
                  <a:lnTo>
                    <a:pt x="2354461" y="777201"/>
                  </a:lnTo>
                  <a:cubicBezTo>
                    <a:pt x="2435203" y="879773"/>
                    <a:pt x="2495636" y="994236"/>
                    <a:pt x="2535311" y="1114855"/>
                  </a:cubicBezTo>
                  <a:lnTo>
                    <a:pt x="2536967" y="1121826"/>
                  </a:lnTo>
                  <a:lnTo>
                    <a:pt x="2897593" y="1132603"/>
                  </a:lnTo>
                  <a:lnTo>
                    <a:pt x="2932774" y="1331966"/>
                  </a:lnTo>
                  <a:lnTo>
                    <a:pt x="2590256" y="1468461"/>
                  </a:lnTo>
                  <a:lnTo>
                    <a:pt x="2591629" y="1489431"/>
                  </a:lnTo>
                  <a:cubicBezTo>
                    <a:pt x="2589349" y="1616619"/>
                    <a:pt x="2565870" y="1744223"/>
                    <a:pt x="2520747" y="1866501"/>
                  </a:cubicBezTo>
                  <a:lnTo>
                    <a:pt x="2514437" y="1879930"/>
                  </a:lnTo>
                  <a:lnTo>
                    <a:pt x="2803260" y="2137440"/>
                  </a:lnTo>
                  <a:lnTo>
                    <a:pt x="2702039" y="2312761"/>
                  </a:lnTo>
                  <a:lnTo>
                    <a:pt x="2334283" y="2191277"/>
                  </a:lnTo>
                  <a:lnTo>
                    <a:pt x="2319995" y="2211637"/>
                  </a:lnTo>
                  <a:cubicBezTo>
                    <a:pt x="2243832" y="2302406"/>
                    <a:pt x="2156847" y="2378603"/>
                    <a:pt x="2062648" y="2439877"/>
                  </a:cubicBezTo>
                  <a:lnTo>
                    <a:pt x="2003075" y="2474637"/>
                  </a:lnTo>
                  <a:lnTo>
                    <a:pt x="2056587" y="2842337"/>
                  </a:lnTo>
                  <a:lnTo>
                    <a:pt x="1866354" y="2911576"/>
                  </a:lnTo>
                  <a:lnTo>
                    <a:pt x="1671448" y="2596242"/>
                  </a:lnTo>
                  <a:lnTo>
                    <a:pt x="1548242" y="2620265"/>
                  </a:lnTo>
                  <a:cubicBezTo>
                    <a:pt x="1476091" y="2627302"/>
                    <a:pt x="1403408" y="2627445"/>
                    <a:pt x="1331260" y="2620591"/>
                  </a:cubicBezTo>
                  <a:lnTo>
                    <a:pt x="1231810" y="2601211"/>
                  </a:lnTo>
                  <a:lnTo>
                    <a:pt x="1049067" y="2896869"/>
                  </a:lnTo>
                  <a:lnTo>
                    <a:pt x="858832" y="2827631"/>
                  </a:lnTo>
                  <a:lnTo>
                    <a:pt x="907780" y="2491308"/>
                  </a:lnTo>
                  <a:lnTo>
                    <a:pt x="816874" y="2436359"/>
                  </a:lnTo>
                  <a:cubicBezTo>
                    <a:pt x="785477" y="2415113"/>
                    <a:pt x="754881" y="2392053"/>
                    <a:pt x="725221" y="2367165"/>
                  </a:cubicBezTo>
                  <a:cubicBezTo>
                    <a:pt x="695562" y="2342277"/>
                    <a:pt x="667538" y="2316150"/>
                    <a:pt x="641163" y="2288921"/>
                  </a:cubicBezTo>
                  <a:lnTo>
                    <a:pt x="574277" y="2212385"/>
                  </a:lnTo>
                  <a:lnTo>
                    <a:pt x="268562" y="2313374"/>
                  </a:lnTo>
                  <a:lnTo>
                    <a:pt x="167340" y="2138053"/>
                  </a:lnTo>
                  <a:lnTo>
                    <a:pt x="411251" y="1920587"/>
                  </a:lnTo>
                  <a:lnTo>
                    <a:pt x="370408" y="1814340"/>
                  </a:lnTo>
                  <a:cubicBezTo>
                    <a:pt x="346310" y="1727013"/>
                    <a:pt x="332834" y="1636964"/>
                    <a:pt x="330144" y="1546283"/>
                  </a:cubicBezTo>
                  <a:lnTo>
                    <a:pt x="333010" y="1450313"/>
                  </a:lnTo>
                  <a:lnTo>
                    <a:pt x="0" y="1317659"/>
                  </a:lnTo>
                  <a:lnTo>
                    <a:pt x="35154" y="1118292"/>
                  </a:lnTo>
                  <a:lnTo>
                    <a:pt x="405289" y="1107180"/>
                  </a:lnTo>
                  <a:lnTo>
                    <a:pt x="444695" y="1011372"/>
                  </a:lnTo>
                  <a:cubicBezTo>
                    <a:pt x="485787" y="926536"/>
                    <a:pt x="537987" y="845252"/>
                    <a:pt x="601458" y="769611"/>
                  </a:cubicBezTo>
                  <a:lnTo>
                    <a:pt x="622589" y="747913"/>
                  </a:lnTo>
                  <a:lnTo>
                    <a:pt x="446039" y="419756"/>
                  </a:lnTo>
                  <a:lnTo>
                    <a:pt x="601120" y="289627"/>
                  </a:lnTo>
                  <a:lnTo>
                    <a:pt x="894887" y="521468"/>
                  </a:lnTo>
                  <a:lnTo>
                    <a:pt x="1005061" y="460695"/>
                  </a:lnTo>
                  <a:cubicBezTo>
                    <a:pt x="1055317" y="437563"/>
                    <a:pt x="1106924" y="418206"/>
                    <a:pt x="1159434" y="402668"/>
                  </a:cubicBezTo>
                  <a:lnTo>
                    <a:pt x="1288857" y="377431"/>
                  </a:lnTo>
                  <a:lnTo>
                    <a:pt x="1367154" y="0"/>
                  </a:lnTo>
                  <a:lnTo>
                    <a:pt x="1569597" y="0"/>
                  </a:lnTo>
                  <a:lnTo>
                    <a:pt x="1646698" y="371669"/>
                  </a:lnTo>
                  <a:lnTo>
                    <a:pt x="1803965" y="402316"/>
                  </a:lnTo>
                  <a:cubicBezTo>
                    <a:pt x="1873976" y="423270"/>
                    <a:pt x="1942381" y="451323"/>
                    <a:pt x="2008116" y="486582"/>
                  </a:cubicBezTo>
                  <a:lnTo>
                    <a:pt x="2055596" y="518765"/>
                  </a:lnTo>
                  <a:close/>
                </a:path>
              </a:pathLst>
            </a:cu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22" name="椭圆 21"/>
            <p:cNvSpPr/>
            <p:nvPr/>
          </p:nvSpPr>
          <p:spPr>
            <a:xfrm>
              <a:off x="1820232" y="2465600"/>
              <a:ext cx="1728192" cy="1728192"/>
            </a:xfrm>
            <a:prstGeom prst="ellipse">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grpSp>
      <p:grpSp>
        <p:nvGrpSpPr>
          <p:cNvPr id="23" name="组合 22"/>
          <p:cNvGrpSpPr/>
          <p:nvPr/>
        </p:nvGrpSpPr>
        <p:grpSpPr>
          <a:xfrm>
            <a:off x="4150246" y="2244750"/>
            <a:ext cx="2030903" cy="2016224"/>
            <a:chOff x="1188790" y="1843450"/>
            <a:chExt cx="2932774" cy="2911576"/>
          </a:xfrm>
          <a:solidFill>
            <a:srgbClr val="199A64"/>
          </a:solidFill>
        </p:grpSpPr>
        <p:sp>
          <p:nvSpPr>
            <p:cNvPr id="24" name="任意多边形 23"/>
            <p:cNvSpPr/>
            <p:nvPr/>
          </p:nvSpPr>
          <p:spPr>
            <a:xfrm rot="19200000">
              <a:off x="1188790" y="1843450"/>
              <a:ext cx="2932774" cy="2911576"/>
            </a:xfrm>
            <a:custGeom>
              <a:avLst/>
              <a:gdLst>
                <a:gd name="connsiteX0" fmla="*/ 2094610 w 2932774"/>
                <a:gd name="connsiteY0" fmla="*/ 749566 h 2911576"/>
                <a:gd name="connsiteX1" fmla="*/ 725074 w 2932774"/>
                <a:gd name="connsiteY1" fmla="*/ 869385 h 2911576"/>
                <a:gd name="connsiteX2" fmla="*/ 844892 w 2932774"/>
                <a:gd name="connsiteY2" fmla="*/ 2238922 h 2911576"/>
                <a:gd name="connsiteX3" fmla="*/ 2214429 w 2932774"/>
                <a:gd name="connsiteY3" fmla="*/ 2119103 h 2911576"/>
                <a:gd name="connsiteX4" fmla="*/ 2094610 w 2932774"/>
                <a:gd name="connsiteY4" fmla="*/ 749566 h 2911576"/>
                <a:gd name="connsiteX5" fmla="*/ 2334142 w 2932774"/>
                <a:gd name="connsiteY5" fmla="*/ 298936 h 2911576"/>
                <a:gd name="connsiteX6" fmla="*/ 2489223 w 2932774"/>
                <a:gd name="connsiteY6" fmla="*/ 429064 h 2911576"/>
                <a:gd name="connsiteX7" fmla="*/ 2320667 w 2932774"/>
                <a:gd name="connsiteY7" fmla="*/ 742363 h 2911576"/>
                <a:gd name="connsiteX8" fmla="*/ 2354461 w 2932774"/>
                <a:gd name="connsiteY8" fmla="*/ 777201 h 2911576"/>
                <a:gd name="connsiteX9" fmla="*/ 2535311 w 2932774"/>
                <a:gd name="connsiteY9" fmla="*/ 1114855 h 2911576"/>
                <a:gd name="connsiteX10" fmla="*/ 2536967 w 2932774"/>
                <a:gd name="connsiteY10" fmla="*/ 1121826 h 2911576"/>
                <a:gd name="connsiteX11" fmla="*/ 2897593 w 2932774"/>
                <a:gd name="connsiteY11" fmla="*/ 1132603 h 2911576"/>
                <a:gd name="connsiteX12" fmla="*/ 2932774 w 2932774"/>
                <a:gd name="connsiteY12" fmla="*/ 1331966 h 2911576"/>
                <a:gd name="connsiteX13" fmla="*/ 2590256 w 2932774"/>
                <a:gd name="connsiteY13" fmla="*/ 1468461 h 2911576"/>
                <a:gd name="connsiteX14" fmla="*/ 2591629 w 2932774"/>
                <a:gd name="connsiteY14" fmla="*/ 1489431 h 2911576"/>
                <a:gd name="connsiteX15" fmla="*/ 2520747 w 2932774"/>
                <a:gd name="connsiteY15" fmla="*/ 1866501 h 2911576"/>
                <a:gd name="connsiteX16" fmla="*/ 2514437 w 2932774"/>
                <a:gd name="connsiteY16" fmla="*/ 1879930 h 2911576"/>
                <a:gd name="connsiteX17" fmla="*/ 2803260 w 2932774"/>
                <a:gd name="connsiteY17" fmla="*/ 2137440 h 2911576"/>
                <a:gd name="connsiteX18" fmla="*/ 2702039 w 2932774"/>
                <a:gd name="connsiteY18" fmla="*/ 2312761 h 2911576"/>
                <a:gd name="connsiteX19" fmla="*/ 2334283 w 2932774"/>
                <a:gd name="connsiteY19" fmla="*/ 2191277 h 2911576"/>
                <a:gd name="connsiteX20" fmla="*/ 2319995 w 2932774"/>
                <a:gd name="connsiteY20" fmla="*/ 2211637 h 2911576"/>
                <a:gd name="connsiteX21" fmla="*/ 2062648 w 2932774"/>
                <a:gd name="connsiteY21" fmla="*/ 2439877 h 2911576"/>
                <a:gd name="connsiteX22" fmla="*/ 2003075 w 2932774"/>
                <a:gd name="connsiteY22" fmla="*/ 2474637 h 2911576"/>
                <a:gd name="connsiteX23" fmla="*/ 2056587 w 2932774"/>
                <a:gd name="connsiteY23" fmla="*/ 2842337 h 2911576"/>
                <a:gd name="connsiteX24" fmla="*/ 1866354 w 2932774"/>
                <a:gd name="connsiteY24" fmla="*/ 2911576 h 2911576"/>
                <a:gd name="connsiteX25" fmla="*/ 1671448 w 2932774"/>
                <a:gd name="connsiteY25" fmla="*/ 2596242 h 2911576"/>
                <a:gd name="connsiteX26" fmla="*/ 1548242 w 2932774"/>
                <a:gd name="connsiteY26" fmla="*/ 2620265 h 2911576"/>
                <a:gd name="connsiteX27" fmla="*/ 1331260 w 2932774"/>
                <a:gd name="connsiteY27" fmla="*/ 2620591 h 2911576"/>
                <a:gd name="connsiteX28" fmla="*/ 1231810 w 2932774"/>
                <a:gd name="connsiteY28" fmla="*/ 2601211 h 2911576"/>
                <a:gd name="connsiteX29" fmla="*/ 1049067 w 2932774"/>
                <a:gd name="connsiteY29" fmla="*/ 2896869 h 2911576"/>
                <a:gd name="connsiteX30" fmla="*/ 858832 w 2932774"/>
                <a:gd name="connsiteY30" fmla="*/ 2827631 h 2911576"/>
                <a:gd name="connsiteX31" fmla="*/ 907780 w 2932774"/>
                <a:gd name="connsiteY31" fmla="*/ 2491308 h 2911576"/>
                <a:gd name="connsiteX32" fmla="*/ 816874 w 2932774"/>
                <a:gd name="connsiteY32" fmla="*/ 2436359 h 2911576"/>
                <a:gd name="connsiteX33" fmla="*/ 725221 w 2932774"/>
                <a:gd name="connsiteY33" fmla="*/ 2367165 h 2911576"/>
                <a:gd name="connsiteX34" fmla="*/ 641163 w 2932774"/>
                <a:gd name="connsiteY34" fmla="*/ 2288921 h 2911576"/>
                <a:gd name="connsiteX35" fmla="*/ 574277 w 2932774"/>
                <a:gd name="connsiteY35" fmla="*/ 2212385 h 2911576"/>
                <a:gd name="connsiteX36" fmla="*/ 268562 w 2932774"/>
                <a:gd name="connsiteY36" fmla="*/ 2313374 h 2911576"/>
                <a:gd name="connsiteX37" fmla="*/ 167340 w 2932774"/>
                <a:gd name="connsiteY37" fmla="*/ 2138053 h 2911576"/>
                <a:gd name="connsiteX38" fmla="*/ 411251 w 2932774"/>
                <a:gd name="connsiteY38" fmla="*/ 1920587 h 2911576"/>
                <a:gd name="connsiteX39" fmla="*/ 370408 w 2932774"/>
                <a:gd name="connsiteY39" fmla="*/ 1814340 h 2911576"/>
                <a:gd name="connsiteX40" fmla="*/ 330144 w 2932774"/>
                <a:gd name="connsiteY40" fmla="*/ 1546283 h 2911576"/>
                <a:gd name="connsiteX41" fmla="*/ 333010 w 2932774"/>
                <a:gd name="connsiteY41" fmla="*/ 1450313 h 2911576"/>
                <a:gd name="connsiteX42" fmla="*/ 0 w 2932774"/>
                <a:gd name="connsiteY42" fmla="*/ 1317659 h 2911576"/>
                <a:gd name="connsiteX43" fmla="*/ 35154 w 2932774"/>
                <a:gd name="connsiteY43" fmla="*/ 1118292 h 2911576"/>
                <a:gd name="connsiteX44" fmla="*/ 405289 w 2932774"/>
                <a:gd name="connsiteY44" fmla="*/ 1107180 h 2911576"/>
                <a:gd name="connsiteX45" fmla="*/ 444695 w 2932774"/>
                <a:gd name="connsiteY45" fmla="*/ 1011372 h 2911576"/>
                <a:gd name="connsiteX46" fmla="*/ 601458 w 2932774"/>
                <a:gd name="connsiteY46" fmla="*/ 769611 h 2911576"/>
                <a:gd name="connsiteX47" fmla="*/ 622589 w 2932774"/>
                <a:gd name="connsiteY47" fmla="*/ 747913 h 2911576"/>
                <a:gd name="connsiteX48" fmla="*/ 446039 w 2932774"/>
                <a:gd name="connsiteY48" fmla="*/ 419756 h 2911576"/>
                <a:gd name="connsiteX49" fmla="*/ 601120 w 2932774"/>
                <a:gd name="connsiteY49" fmla="*/ 289627 h 2911576"/>
                <a:gd name="connsiteX50" fmla="*/ 894887 w 2932774"/>
                <a:gd name="connsiteY50" fmla="*/ 521468 h 2911576"/>
                <a:gd name="connsiteX51" fmla="*/ 1005061 w 2932774"/>
                <a:gd name="connsiteY51" fmla="*/ 460695 h 2911576"/>
                <a:gd name="connsiteX52" fmla="*/ 1159434 w 2932774"/>
                <a:gd name="connsiteY52" fmla="*/ 402668 h 2911576"/>
                <a:gd name="connsiteX53" fmla="*/ 1288857 w 2932774"/>
                <a:gd name="connsiteY53" fmla="*/ 377431 h 2911576"/>
                <a:gd name="connsiteX54" fmla="*/ 1367154 w 2932774"/>
                <a:gd name="connsiteY54" fmla="*/ 0 h 2911576"/>
                <a:gd name="connsiteX55" fmla="*/ 1569597 w 2932774"/>
                <a:gd name="connsiteY55" fmla="*/ 0 h 2911576"/>
                <a:gd name="connsiteX56" fmla="*/ 1646698 w 2932774"/>
                <a:gd name="connsiteY56" fmla="*/ 371669 h 2911576"/>
                <a:gd name="connsiteX57" fmla="*/ 1803965 w 2932774"/>
                <a:gd name="connsiteY57" fmla="*/ 402316 h 2911576"/>
                <a:gd name="connsiteX58" fmla="*/ 2008116 w 2932774"/>
                <a:gd name="connsiteY58" fmla="*/ 486582 h 2911576"/>
                <a:gd name="connsiteX59" fmla="*/ 2055596 w 2932774"/>
                <a:gd name="connsiteY59" fmla="*/ 518765 h 2911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2774" h="2911576">
                  <a:moveTo>
                    <a:pt x="2094610" y="749566"/>
                  </a:moveTo>
                  <a:cubicBezTo>
                    <a:pt x="1683337" y="404466"/>
                    <a:pt x="1070173" y="458111"/>
                    <a:pt x="725074" y="869385"/>
                  </a:cubicBezTo>
                  <a:cubicBezTo>
                    <a:pt x="379974" y="1280659"/>
                    <a:pt x="433619" y="1893822"/>
                    <a:pt x="844892" y="2238922"/>
                  </a:cubicBezTo>
                  <a:cubicBezTo>
                    <a:pt x="1256166" y="2584021"/>
                    <a:pt x="1869330" y="2530377"/>
                    <a:pt x="2214429" y="2119103"/>
                  </a:cubicBezTo>
                  <a:cubicBezTo>
                    <a:pt x="2559529" y="1707829"/>
                    <a:pt x="2505884" y="1094665"/>
                    <a:pt x="2094610" y="749566"/>
                  </a:cubicBezTo>
                  <a:close/>
                  <a:moveTo>
                    <a:pt x="2334142" y="298936"/>
                  </a:moveTo>
                  <a:lnTo>
                    <a:pt x="2489223" y="429064"/>
                  </a:lnTo>
                  <a:lnTo>
                    <a:pt x="2320667" y="742363"/>
                  </a:lnTo>
                  <a:lnTo>
                    <a:pt x="2354461" y="777201"/>
                  </a:lnTo>
                  <a:cubicBezTo>
                    <a:pt x="2435203" y="879773"/>
                    <a:pt x="2495636" y="994236"/>
                    <a:pt x="2535311" y="1114855"/>
                  </a:cubicBezTo>
                  <a:lnTo>
                    <a:pt x="2536967" y="1121826"/>
                  </a:lnTo>
                  <a:lnTo>
                    <a:pt x="2897593" y="1132603"/>
                  </a:lnTo>
                  <a:lnTo>
                    <a:pt x="2932774" y="1331966"/>
                  </a:lnTo>
                  <a:lnTo>
                    <a:pt x="2590256" y="1468461"/>
                  </a:lnTo>
                  <a:lnTo>
                    <a:pt x="2591629" y="1489431"/>
                  </a:lnTo>
                  <a:cubicBezTo>
                    <a:pt x="2589349" y="1616619"/>
                    <a:pt x="2565870" y="1744223"/>
                    <a:pt x="2520747" y="1866501"/>
                  </a:cubicBezTo>
                  <a:lnTo>
                    <a:pt x="2514437" y="1879930"/>
                  </a:lnTo>
                  <a:lnTo>
                    <a:pt x="2803260" y="2137440"/>
                  </a:lnTo>
                  <a:lnTo>
                    <a:pt x="2702039" y="2312761"/>
                  </a:lnTo>
                  <a:lnTo>
                    <a:pt x="2334283" y="2191277"/>
                  </a:lnTo>
                  <a:lnTo>
                    <a:pt x="2319995" y="2211637"/>
                  </a:lnTo>
                  <a:cubicBezTo>
                    <a:pt x="2243832" y="2302406"/>
                    <a:pt x="2156847" y="2378603"/>
                    <a:pt x="2062648" y="2439877"/>
                  </a:cubicBezTo>
                  <a:lnTo>
                    <a:pt x="2003075" y="2474637"/>
                  </a:lnTo>
                  <a:lnTo>
                    <a:pt x="2056587" y="2842337"/>
                  </a:lnTo>
                  <a:lnTo>
                    <a:pt x="1866354" y="2911576"/>
                  </a:lnTo>
                  <a:lnTo>
                    <a:pt x="1671448" y="2596242"/>
                  </a:lnTo>
                  <a:lnTo>
                    <a:pt x="1548242" y="2620265"/>
                  </a:lnTo>
                  <a:cubicBezTo>
                    <a:pt x="1476091" y="2627302"/>
                    <a:pt x="1403408" y="2627445"/>
                    <a:pt x="1331260" y="2620591"/>
                  </a:cubicBezTo>
                  <a:lnTo>
                    <a:pt x="1231810" y="2601211"/>
                  </a:lnTo>
                  <a:lnTo>
                    <a:pt x="1049067" y="2896869"/>
                  </a:lnTo>
                  <a:lnTo>
                    <a:pt x="858832" y="2827631"/>
                  </a:lnTo>
                  <a:lnTo>
                    <a:pt x="907780" y="2491308"/>
                  </a:lnTo>
                  <a:lnTo>
                    <a:pt x="816874" y="2436359"/>
                  </a:lnTo>
                  <a:cubicBezTo>
                    <a:pt x="785477" y="2415113"/>
                    <a:pt x="754881" y="2392053"/>
                    <a:pt x="725221" y="2367165"/>
                  </a:cubicBezTo>
                  <a:cubicBezTo>
                    <a:pt x="695562" y="2342277"/>
                    <a:pt x="667538" y="2316150"/>
                    <a:pt x="641163" y="2288921"/>
                  </a:cubicBezTo>
                  <a:lnTo>
                    <a:pt x="574277" y="2212385"/>
                  </a:lnTo>
                  <a:lnTo>
                    <a:pt x="268562" y="2313374"/>
                  </a:lnTo>
                  <a:lnTo>
                    <a:pt x="167340" y="2138053"/>
                  </a:lnTo>
                  <a:lnTo>
                    <a:pt x="411251" y="1920587"/>
                  </a:lnTo>
                  <a:lnTo>
                    <a:pt x="370408" y="1814340"/>
                  </a:lnTo>
                  <a:cubicBezTo>
                    <a:pt x="346310" y="1727013"/>
                    <a:pt x="332834" y="1636964"/>
                    <a:pt x="330144" y="1546283"/>
                  </a:cubicBezTo>
                  <a:lnTo>
                    <a:pt x="333010" y="1450313"/>
                  </a:lnTo>
                  <a:lnTo>
                    <a:pt x="0" y="1317659"/>
                  </a:lnTo>
                  <a:lnTo>
                    <a:pt x="35154" y="1118292"/>
                  </a:lnTo>
                  <a:lnTo>
                    <a:pt x="405289" y="1107180"/>
                  </a:lnTo>
                  <a:lnTo>
                    <a:pt x="444695" y="1011372"/>
                  </a:lnTo>
                  <a:cubicBezTo>
                    <a:pt x="485787" y="926536"/>
                    <a:pt x="537987" y="845252"/>
                    <a:pt x="601458" y="769611"/>
                  </a:cubicBezTo>
                  <a:lnTo>
                    <a:pt x="622589" y="747913"/>
                  </a:lnTo>
                  <a:lnTo>
                    <a:pt x="446039" y="419756"/>
                  </a:lnTo>
                  <a:lnTo>
                    <a:pt x="601120" y="289627"/>
                  </a:lnTo>
                  <a:lnTo>
                    <a:pt x="894887" y="521468"/>
                  </a:lnTo>
                  <a:lnTo>
                    <a:pt x="1005061" y="460695"/>
                  </a:lnTo>
                  <a:cubicBezTo>
                    <a:pt x="1055317" y="437563"/>
                    <a:pt x="1106924" y="418206"/>
                    <a:pt x="1159434" y="402668"/>
                  </a:cubicBezTo>
                  <a:lnTo>
                    <a:pt x="1288857" y="377431"/>
                  </a:lnTo>
                  <a:lnTo>
                    <a:pt x="1367154" y="0"/>
                  </a:lnTo>
                  <a:lnTo>
                    <a:pt x="1569597" y="0"/>
                  </a:lnTo>
                  <a:lnTo>
                    <a:pt x="1646698" y="371669"/>
                  </a:lnTo>
                  <a:lnTo>
                    <a:pt x="1803965" y="402316"/>
                  </a:lnTo>
                  <a:cubicBezTo>
                    <a:pt x="1873976" y="423270"/>
                    <a:pt x="1942381" y="451323"/>
                    <a:pt x="2008116" y="486582"/>
                  </a:cubicBezTo>
                  <a:lnTo>
                    <a:pt x="2055596" y="518765"/>
                  </a:lnTo>
                  <a:close/>
                </a:path>
              </a:pathLst>
            </a:cu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25" name="椭圆 24"/>
            <p:cNvSpPr/>
            <p:nvPr/>
          </p:nvSpPr>
          <p:spPr>
            <a:xfrm>
              <a:off x="1820232" y="2465600"/>
              <a:ext cx="1728192" cy="1728192"/>
            </a:xfrm>
            <a:prstGeom prst="ellipse">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grpSp>
      <p:grpSp>
        <p:nvGrpSpPr>
          <p:cNvPr id="26" name="组合 25"/>
          <p:cNvGrpSpPr/>
          <p:nvPr/>
        </p:nvGrpSpPr>
        <p:grpSpPr>
          <a:xfrm>
            <a:off x="2120535" y="3097095"/>
            <a:ext cx="1118319" cy="1122134"/>
            <a:chOff x="1999512" y="3271906"/>
            <a:chExt cx="1118319" cy="1122134"/>
          </a:xfrm>
        </p:grpSpPr>
        <p:sp>
          <p:nvSpPr>
            <p:cNvPr id="27" name="Freeform 30"/>
            <p:cNvSpPr>
              <a:spLocks noEditPoints="1"/>
            </p:cNvSpPr>
            <p:nvPr/>
          </p:nvSpPr>
          <p:spPr bwMode="auto">
            <a:xfrm>
              <a:off x="2224044" y="3271906"/>
              <a:ext cx="710461" cy="792088"/>
            </a:xfrm>
            <a:custGeom>
              <a:avLst/>
              <a:gdLst>
                <a:gd name="T0" fmla="*/ 32 w 60"/>
                <a:gd name="T1" fmla="*/ 0 h 67"/>
                <a:gd name="T2" fmla="*/ 28 w 60"/>
                <a:gd name="T3" fmla="*/ 10 h 67"/>
                <a:gd name="T4" fmla="*/ 60 w 60"/>
                <a:gd name="T5" fmla="*/ 28 h 67"/>
                <a:gd name="T6" fmla="*/ 50 w 60"/>
                <a:gd name="T7" fmla="*/ 32 h 67"/>
                <a:gd name="T8" fmla="*/ 60 w 60"/>
                <a:gd name="T9" fmla="*/ 28 h 67"/>
                <a:gd name="T10" fmla="*/ 57 w 60"/>
                <a:gd name="T11" fmla="*/ 17 h 67"/>
                <a:gd name="T12" fmla="*/ 47 w 60"/>
                <a:gd name="T13" fmla="*/ 19 h 67"/>
                <a:gd name="T14" fmla="*/ 44 w 60"/>
                <a:gd name="T15" fmla="*/ 3 h 67"/>
                <a:gd name="T16" fmla="*/ 42 w 60"/>
                <a:gd name="T17" fmla="*/ 14 h 67"/>
                <a:gd name="T18" fmla="*/ 44 w 60"/>
                <a:gd name="T19" fmla="*/ 3 h 67"/>
                <a:gd name="T20" fmla="*/ 0 w 60"/>
                <a:gd name="T21" fmla="*/ 28 h 67"/>
                <a:gd name="T22" fmla="*/ 10 w 60"/>
                <a:gd name="T23" fmla="*/ 32 h 67"/>
                <a:gd name="T24" fmla="*/ 3 w 60"/>
                <a:gd name="T25" fmla="*/ 17 h 67"/>
                <a:gd name="T26" fmla="*/ 14 w 60"/>
                <a:gd name="T27" fmla="*/ 18 h 67"/>
                <a:gd name="T28" fmla="*/ 3 w 60"/>
                <a:gd name="T29" fmla="*/ 17 h 67"/>
                <a:gd name="T30" fmla="*/ 19 w 60"/>
                <a:gd name="T31" fmla="*/ 14 h 67"/>
                <a:gd name="T32" fmla="*/ 17 w 60"/>
                <a:gd name="T33" fmla="*/ 3 h 67"/>
                <a:gd name="T34" fmla="*/ 30 w 60"/>
                <a:gd name="T35" fmla="*/ 15 h 67"/>
                <a:gd name="T36" fmla="*/ 46 w 60"/>
                <a:gd name="T37" fmla="*/ 31 h 67"/>
                <a:gd name="T38" fmla="*/ 39 w 60"/>
                <a:gd name="T39" fmla="*/ 44 h 67"/>
                <a:gd name="T40" fmla="*/ 39 w 60"/>
                <a:gd name="T41" fmla="*/ 46 h 67"/>
                <a:gd name="T42" fmla="*/ 41 w 60"/>
                <a:gd name="T43" fmla="*/ 47 h 67"/>
                <a:gd name="T44" fmla="*/ 41 w 60"/>
                <a:gd name="T45" fmla="*/ 52 h 67"/>
                <a:gd name="T46" fmla="*/ 41 w 60"/>
                <a:gd name="T47" fmla="*/ 53 h 67"/>
                <a:gd name="T48" fmla="*/ 41 w 60"/>
                <a:gd name="T49" fmla="*/ 58 h 67"/>
                <a:gd name="T50" fmla="*/ 40 w 60"/>
                <a:gd name="T51" fmla="*/ 59 h 67"/>
                <a:gd name="T52" fmla="*/ 20 w 60"/>
                <a:gd name="T53" fmla="*/ 61 h 67"/>
                <a:gd name="T54" fmla="*/ 19 w 60"/>
                <a:gd name="T55" fmla="*/ 57 h 67"/>
                <a:gd name="T56" fmla="*/ 20 w 60"/>
                <a:gd name="T57" fmla="*/ 54 h 67"/>
                <a:gd name="T58" fmla="*/ 19 w 60"/>
                <a:gd name="T59" fmla="*/ 51 h 67"/>
                <a:gd name="T60" fmla="*/ 20 w 60"/>
                <a:gd name="T61" fmla="*/ 47 h 67"/>
                <a:gd name="T62" fmla="*/ 22 w 60"/>
                <a:gd name="T63" fmla="*/ 47 h 67"/>
                <a:gd name="T64" fmla="*/ 17 w 60"/>
                <a:gd name="T65" fmla="*/ 39 h 67"/>
                <a:gd name="T66" fmla="*/ 19 w 60"/>
                <a:gd name="T67" fmla="*/ 19 h 67"/>
                <a:gd name="T68" fmla="*/ 35 w 60"/>
                <a:gd name="T69" fmla="*/ 62 h 67"/>
                <a:gd name="T70" fmla="*/ 30 w 60"/>
                <a:gd name="T71" fmla="*/ 67 h 67"/>
                <a:gd name="T72" fmla="*/ 35 w 60"/>
                <a:gd name="T73" fmla="*/ 62 h 67"/>
                <a:gd name="T74" fmla="*/ 23 w 60"/>
                <a:gd name="T75" fmla="*/ 57 h 67"/>
                <a:gd name="T76" fmla="*/ 23 w 60"/>
                <a:gd name="T77" fmla="*/ 57 h 67"/>
                <a:gd name="T78" fmla="*/ 38 w 60"/>
                <a:gd name="T79" fmla="*/ 55 h 67"/>
                <a:gd name="T80" fmla="*/ 38 w 60"/>
                <a:gd name="T81" fmla="*/ 49 h 67"/>
                <a:gd name="T82" fmla="*/ 23 w 60"/>
                <a:gd name="T83" fmla="*/ 51 h 67"/>
                <a:gd name="T84" fmla="*/ 38 w 60"/>
                <a:gd name="T85" fmla="*/ 50 h 67"/>
                <a:gd name="T86" fmla="*/ 38 w 60"/>
                <a:gd name="T87" fmla="*/ 4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 h="67">
                  <a:moveTo>
                    <a:pt x="28" y="0"/>
                  </a:moveTo>
                  <a:cubicBezTo>
                    <a:pt x="32" y="0"/>
                    <a:pt x="32" y="0"/>
                    <a:pt x="32" y="0"/>
                  </a:cubicBezTo>
                  <a:cubicBezTo>
                    <a:pt x="32" y="10"/>
                    <a:pt x="32" y="10"/>
                    <a:pt x="32" y="10"/>
                  </a:cubicBezTo>
                  <a:cubicBezTo>
                    <a:pt x="28" y="10"/>
                    <a:pt x="28" y="10"/>
                    <a:pt x="28" y="10"/>
                  </a:cubicBezTo>
                  <a:cubicBezTo>
                    <a:pt x="28" y="0"/>
                    <a:pt x="28" y="0"/>
                    <a:pt x="28" y="0"/>
                  </a:cubicBezTo>
                  <a:close/>
                  <a:moveTo>
                    <a:pt x="60" y="28"/>
                  </a:moveTo>
                  <a:cubicBezTo>
                    <a:pt x="60" y="32"/>
                    <a:pt x="60" y="32"/>
                    <a:pt x="60" y="32"/>
                  </a:cubicBezTo>
                  <a:cubicBezTo>
                    <a:pt x="50" y="32"/>
                    <a:pt x="50" y="32"/>
                    <a:pt x="50" y="32"/>
                  </a:cubicBezTo>
                  <a:cubicBezTo>
                    <a:pt x="50" y="28"/>
                    <a:pt x="50" y="28"/>
                    <a:pt x="50" y="28"/>
                  </a:cubicBezTo>
                  <a:cubicBezTo>
                    <a:pt x="60" y="28"/>
                    <a:pt x="60" y="28"/>
                    <a:pt x="60" y="28"/>
                  </a:cubicBezTo>
                  <a:close/>
                  <a:moveTo>
                    <a:pt x="55" y="14"/>
                  </a:moveTo>
                  <a:cubicBezTo>
                    <a:pt x="57" y="17"/>
                    <a:pt x="57" y="17"/>
                    <a:pt x="57" y="17"/>
                  </a:cubicBezTo>
                  <a:cubicBezTo>
                    <a:pt x="49" y="22"/>
                    <a:pt x="49" y="22"/>
                    <a:pt x="49" y="22"/>
                  </a:cubicBezTo>
                  <a:cubicBezTo>
                    <a:pt x="47" y="19"/>
                    <a:pt x="47" y="19"/>
                    <a:pt x="47" y="19"/>
                  </a:cubicBezTo>
                  <a:cubicBezTo>
                    <a:pt x="55" y="14"/>
                    <a:pt x="55" y="14"/>
                    <a:pt x="55" y="14"/>
                  </a:cubicBezTo>
                  <a:close/>
                  <a:moveTo>
                    <a:pt x="44" y="3"/>
                  </a:moveTo>
                  <a:cubicBezTo>
                    <a:pt x="39" y="12"/>
                    <a:pt x="39" y="12"/>
                    <a:pt x="39" y="12"/>
                  </a:cubicBezTo>
                  <a:cubicBezTo>
                    <a:pt x="42" y="14"/>
                    <a:pt x="42" y="14"/>
                    <a:pt x="42" y="14"/>
                  </a:cubicBezTo>
                  <a:cubicBezTo>
                    <a:pt x="47" y="5"/>
                    <a:pt x="47" y="5"/>
                    <a:pt x="47" y="5"/>
                  </a:cubicBezTo>
                  <a:cubicBezTo>
                    <a:pt x="44" y="3"/>
                    <a:pt x="44" y="3"/>
                    <a:pt x="44" y="3"/>
                  </a:cubicBezTo>
                  <a:close/>
                  <a:moveTo>
                    <a:pt x="0" y="32"/>
                  </a:moveTo>
                  <a:cubicBezTo>
                    <a:pt x="0" y="28"/>
                    <a:pt x="0" y="28"/>
                    <a:pt x="0" y="28"/>
                  </a:cubicBezTo>
                  <a:cubicBezTo>
                    <a:pt x="10" y="28"/>
                    <a:pt x="10" y="28"/>
                    <a:pt x="10" y="28"/>
                  </a:cubicBezTo>
                  <a:cubicBezTo>
                    <a:pt x="10" y="32"/>
                    <a:pt x="10" y="32"/>
                    <a:pt x="10" y="32"/>
                  </a:cubicBezTo>
                  <a:cubicBezTo>
                    <a:pt x="0" y="32"/>
                    <a:pt x="0" y="32"/>
                    <a:pt x="0" y="32"/>
                  </a:cubicBezTo>
                  <a:close/>
                  <a:moveTo>
                    <a:pt x="3" y="17"/>
                  </a:moveTo>
                  <a:cubicBezTo>
                    <a:pt x="5" y="14"/>
                    <a:pt x="5" y="14"/>
                    <a:pt x="5" y="14"/>
                  </a:cubicBezTo>
                  <a:cubicBezTo>
                    <a:pt x="14" y="18"/>
                    <a:pt x="14" y="18"/>
                    <a:pt x="14" y="18"/>
                  </a:cubicBezTo>
                  <a:cubicBezTo>
                    <a:pt x="12" y="22"/>
                    <a:pt x="12" y="22"/>
                    <a:pt x="12" y="22"/>
                  </a:cubicBezTo>
                  <a:cubicBezTo>
                    <a:pt x="3" y="17"/>
                    <a:pt x="3" y="17"/>
                    <a:pt x="3" y="17"/>
                  </a:cubicBezTo>
                  <a:close/>
                  <a:moveTo>
                    <a:pt x="14" y="5"/>
                  </a:moveTo>
                  <a:cubicBezTo>
                    <a:pt x="19" y="14"/>
                    <a:pt x="19" y="14"/>
                    <a:pt x="19" y="14"/>
                  </a:cubicBezTo>
                  <a:cubicBezTo>
                    <a:pt x="22" y="12"/>
                    <a:pt x="22" y="12"/>
                    <a:pt x="22" y="12"/>
                  </a:cubicBezTo>
                  <a:cubicBezTo>
                    <a:pt x="17" y="3"/>
                    <a:pt x="17" y="3"/>
                    <a:pt x="17" y="3"/>
                  </a:cubicBezTo>
                  <a:cubicBezTo>
                    <a:pt x="14" y="5"/>
                    <a:pt x="14" y="5"/>
                    <a:pt x="14" y="5"/>
                  </a:cubicBezTo>
                  <a:close/>
                  <a:moveTo>
                    <a:pt x="30" y="15"/>
                  </a:moveTo>
                  <a:cubicBezTo>
                    <a:pt x="34" y="15"/>
                    <a:pt x="39" y="17"/>
                    <a:pt x="42" y="19"/>
                  </a:cubicBezTo>
                  <a:cubicBezTo>
                    <a:pt x="44" y="22"/>
                    <a:pt x="46" y="26"/>
                    <a:pt x="46" y="31"/>
                  </a:cubicBezTo>
                  <a:cubicBezTo>
                    <a:pt x="46" y="34"/>
                    <a:pt x="45" y="36"/>
                    <a:pt x="44" y="39"/>
                  </a:cubicBezTo>
                  <a:cubicBezTo>
                    <a:pt x="43" y="41"/>
                    <a:pt x="41" y="43"/>
                    <a:pt x="39" y="44"/>
                  </a:cubicBezTo>
                  <a:cubicBezTo>
                    <a:pt x="39" y="46"/>
                    <a:pt x="39" y="46"/>
                    <a:pt x="39" y="46"/>
                  </a:cubicBezTo>
                  <a:cubicBezTo>
                    <a:pt x="39" y="46"/>
                    <a:pt x="39" y="46"/>
                    <a:pt x="39" y="46"/>
                  </a:cubicBezTo>
                  <a:cubicBezTo>
                    <a:pt x="41" y="46"/>
                    <a:pt x="41" y="46"/>
                    <a:pt x="41" y="46"/>
                  </a:cubicBezTo>
                  <a:cubicBezTo>
                    <a:pt x="41" y="47"/>
                    <a:pt x="41" y="47"/>
                    <a:pt x="41" y="47"/>
                  </a:cubicBezTo>
                  <a:cubicBezTo>
                    <a:pt x="41" y="48"/>
                    <a:pt x="42" y="49"/>
                    <a:pt x="42" y="50"/>
                  </a:cubicBezTo>
                  <a:cubicBezTo>
                    <a:pt x="42" y="50"/>
                    <a:pt x="41" y="51"/>
                    <a:pt x="41" y="52"/>
                  </a:cubicBezTo>
                  <a:cubicBezTo>
                    <a:pt x="41" y="52"/>
                    <a:pt x="41" y="52"/>
                    <a:pt x="41" y="52"/>
                  </a:cubicBezTo>
                  <a:cubicBezTo>
                    <a:pt x="41" y="53"/>
                    <a:pt x="41" y="53"/>
                    <a:pt x="41" y="53"/>
                  </a:cubicBezTo>
                  <a:cubicBezTo>
                    <a:pt x="41" y="54"/>
                    <a:pt x="42" y="55"/>
                    <a:pt x="42" y="55"/>
                  </a:cubicBezTo>
                  <a:cubicBezTo>
                    <a:pt x="42" y="56"/>
                    <a:pt x="41" y="57"/>
                    <a:pt x="41" y="58"/>
                  </a:cubicBezTo>
                  <a:cubicBezTo>
                    <a:pt x="41" y="59"/>
                    <a:pt x="41" y="59"/>
                    <a:pt x="41" y="59"/>
                  </a:cubicBezTo>
                  <a:cubicBezTo>
                    <a:pt x="40" y="59"/>
                    <a:pt x="40" y="59"/>
                    <a:pt x="40" y="59"/>
                  </a:cubicBezTo>
                  <a:cubicBezTo>
                    <a:pt x="22" y="61"/>
                    <a:pt x="22" y="61"/>
                    <a:pt x="22" y="61"/>
                  </a:cubicBezTo>
                  <a:cubicBezTo>
                    <a:pt x="20" y="61"/>
                    <a:pt x="20" y="61"/>
                    <a:pt x="20" y="61"/>
                  </a:cubicBezTo>
                  <a:cubicBezTo>
                    <a:pt x="20" y="60"/>
                    <a:pt x="20" y="60"/>
                    <a:pt x="20" y="60"/>
                  </a:cubicBezTo>
                  <a:cubicBezTo>
                    <a:pt x="20" y="59"/>
                    <a:pt x="19" y="58"/>
                    <a:pt x="19" y="57"/>
                  </a:cubicBezTo>
                  <a:cubicBezTo>
                    <a:pt x="19" y="56"/>
                    <a:pt x="19" y="55"/>
                    <a:pt x="20" y="54"/>
                  </a:cubicBezTo>
                  <a:cubicBezTo>
                    <a:pt x="20" y="54"/>
                    <a:pt x="20" y="54"/>
                    <a:pt x="20" y="54"/>
                  </a:cubicBezTo>
                  <a:cubicBezTo>
                    <a:pt x="20" y="54"/>
                    <a:pt x="20" y="54"/>
                    <a:pt x="20" y="54"/>
                  </a:cubicBezTo>
                  <a:cubicBezTo>
                    <a:pt x="20" y="53"/>
                    <a:pt x="19" y="52"/>
                    <a:pt x="19" y="51"/>
                  </a:cubicBezTo>
                  <a:cubicBezTo>
                    <a:pt x="19" y="50"/>
                    <a:pt x="19" y="49"/>
                    <a:pt x="20" y="48"/>
                  </a:cubicBezTo>
                  <a:cubicBezTo>
                    <a:pt x="20" y="47"/>
                    <a:pt x="20" y="47"/>
                    <a:pt x="20" y="47"/>
                  </a:cubicBezTo>
                  <a:cubicBezTo>
                    <a:pt x="21" y="47"/>
                    <a:pt x="21" y="47"/>
                    <a:pt x="21" y="47"/>
                  </a:cubicBezTo>
                  <a:cubicBezTo>
                    <a:pt x="22" y="47"/>
                    <a:pt x="22" y="47"/>
                    <a:pt x="22" y="47"/>
                  </a:cubicBezTo>
                  <a:cubicBezTo>
                    <a:pt x="22" y="44"/>
                    <a:pt x="22" y="44"/>
                    <a:pt x="22" y="44"/>
                  </a:cubicBezTo>
                  <a:cubicBezTo>
                    <a:pt x="20" y="43"/>
                    <a:pt x="18" y="41"/>
                    <a:pt x="17" y="39"/>
                  </a:cubicBezTo>
                  <a:cubicBezTo>
                    <a:pt x="15" y="37"/>
                    <a:pt x="14" y="34"/>
                    <a:pt x="14" y="31"/>
                  </a:cubicBezTo>
                  <a:cubicBezTo>
                    <a:pt x="14" y="26"/>
                    <a:pt x="16" y="22"/>
                    <a:pt x="19" y="19"/>
                  </a:cubicBezTo>
                  <a:cubicBezTo>
                    <a:pt x="22" y="17"/>
                    <a:pt x="26" y="15"/>
                    <a:pt x="30" y="15"/>
                  </a:cubicBezTo>
                  <a:close/>
                  <a:moveTo>
                    <a:pt x="35" y="62"/>
                  </a:moveTo>
                  <a:cubicBezTo>
                    <a:pt x="35" y="62"/>
                    <a:pt x="35" y="62"/>
                    <a:pt x="35" y="62"/>
                  </a:cubicBezTo>
                  <a:cubicBezTo>
                    <a:pt x="35" y="65"/>
                    <a:pt x="33" y="67"/>
                    <a:pt x="30" y="67"/>
                  </a:cubicBezTo>
                  <a:cubicBezTo>
                    <a:pt x="28" y="67"/>
                    <a:pt x="26" y="65"/>
                    <a:pt x="26" y="63"/>
                  </a:cubicBezTo>
                  <a:cubicBezTo>
                    <a:pt x="35" y="62"/>
                    <a:pt x="35" y="62"/>
                    <a:pt x="35" y="62"/>
                  </a:cubicBezTo>
                  <a:close/>
                  <a:moveTo>
                    <a:pt x="38" y="55"/>
                  </a:moveTo>
                  <a:cubicBezTo>
                    <a:pt x="23" y="57"/>
                    <a:pt x="23" y="57"/>
                    <a:pt x="23" y="57"/>
                  </a:cubicBezTo>
                  <a:cubicBezTo>
                    <a:pt x="23" y="57"/>
                    <a:pt x="23" y="57"/>
                    <a:pt x="23" y="57"/>
                  </a:cubicBezTo>
                  <a:cubicBezTo>
                    <a:pt x="23" y="57"/>
                    <a:pt x="23" y="57"/>
                    <a:pt x="23" y="57"/>
                  </a:cubicBezTo>
                  <a:cubicBezTo>
                    <a:pt x="38" y="56"/>
                    <a:pt x="38" y="56"/>
                    <a:pt x="38" y="56"/>
                  </a:cubicBezTo>
                  <a:cubicBezTo>
                    <a:pt x="38" y="56"/>
                    <a:pt x="38" y="56"/>
                    <a:pt x="38" y="55"/>
                  </a:cubicBezTo>
                  <a:cubicBezTo>
                    <a:pt x="38" y="55"/>
                    <a:pt x="38" y="55"/>
                    <a:pt x="38" y="55"/>
                  </a:cubicBezTo>
                  <a:close/>
                  <a:moveTo>
                    <a:pt x="38" y="49"/>
                  </a:moveTo>
                  <a:cubicBezTo>
                    <a:pt x="23" y="51"/>
                    <a:pt x="23" y="51"/>
                    <a:pt x="23" y="51"/>
                  </a:cubicBezTo>
                  <a:cubicBezTo>
                    <a:pt x="23" y="51"/>
                    <a:pt x="23" y="51"/>
                    <a:pt x="23" y="51"/>
                  </a:cubicBezTo>
                  <a:cubicBezTo>
                    <a:pt x="23" y="51"/>
                    <a:pt x="23" y="51"/>
                    <a:pt x="23" y="51"/>
                  </a:cubicBezTo>
                  <a:cubicBezTo>
                    <a:pt x="38" y="50"/>
                    <a:pt x="38" y="50"/>
                    <a:pt x="38" y="50"/>
                  </a:cubicBezTo>
                  <a:cubicBezTo>
                    <a:pt x="38" y="50"/>
                    <a:pt x="38" y="50"/>
                    <a:pt x="38" y="50"/>
                  </a:cubicBezTo>
                  <a:cubicBezTo>
                    <a:pt x="38" y="49"/>
                    <a:pt x="38" y="49"/>
                    <a:pt x="38" y="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 name="文本框 27"/>
            <p:cNvSpPr txBox="1"/>
            <p:nvPr/>
          </p:nvSpPr>
          <p:spPr>
            <a:xfrm>
              <a:off x="1999512" y="4055486"/>
              <a:ext cx="1118319" cy="338554"/>
            </a:xfrm>
            <a:prstGeom prst="rect">
              <a:avLst/>
            </a:prstGeom>
            <a:noFill/>
          </p:spPr>
          <p:txBody>
            <a:bodyPr wrap="none" rtlCol="0">
              <a:spAutoFit/>
            </a:bodyPr>
            <a:lstStyle/>
            <a:p>
              <a:r>
                <a:rPr lang="en-US" altLang="zh-CN" sz="1600" b="1" dirty="0">
                  <a:solidFill>
                    <a:prstClr val="white"/>
                  </a:solidFill>
                </a:rPr>
                <a:t>KEY WORD</a:t>
              </a:r>
              <a:endParaRPr lang="zh-CN" altLang="en-US" sz="1600" b="1" dirty="0">
                <a:solidFill>
                  <a:prstClr val="white"/>
                </a:solidFill>
              </a:endParaRPr>
            </a:p>
          </p:txBody>
        </p:sp>
      </p:grpSp>
      <p:grpSp>
        <p:nvGrpSpPr>
          <p:cNvPr id="29" name="组合 28"/>
          <p:cNvGrpSpPr/>
          <p:nvPr/>
        </p:nvGrpSpPr>
        <p:grpSpPr>
          <a:xfrm>
            <a:off x="4615415" y="2885387"/>
            <a:ext cx="1118319" cy="745078"/>
            <a:chOff x="4494392" y="3060198"/>
            <a:chExt cx="1118319" cy="745078"/>
          </a:xfrm>
        </p:grpSpPr>
        <p:sp>
          <p:nvSpPr>
            <p:cNvPr id="30" name="Freeform 69"/>
            <p:cNvSpPr>
              <a:spLocks noEditPoints="1"/>
            </p:cNvSpPr>
            <p:nvPr/>
          </p:nvSpPr>
          <p:spPr bwMode="auto">
            <a:xfrm>
              <a:off x="4795124" y="3060198"/>
              <a:ext cx="529456" cy="434197"/>
            </a:xfrm>
            <a:custGeom>
              <a:avLst/>
              <a:gdLst>
                <a:gd name="T0" fmla="*/ 207 w 239"/>
                <a:gd name="T1" fmla="*/ 4 h 196"/>
                <a:gd name="T2" fmla="*/ 199 w 239"/>
                <a:gd name="T3" fmla="*/ 43 h 196"/>
                <a:gd name="T4" fmla="*/ 184 w 239"/>
                <a:gd name="T5" fmla="*/ 4 h 196"/>
                <a:gd name="T6" fmla="*/ 207 w 239"/>
                <a:gd name="T7" fmla="*/ 86 h 196"/>
                <a:gd name="T8" fmla="*/ 184 w 239"/>
                <a:gd name="T9" fmla="*/ 196 h 196"/>
                <a:gd name="T10" fmla="*/ 199 w 239"/>
                <a:gd name="T11" fmla="*/ 78 h 196"/>
                <a:gd name="T12" fmla="*/ 207 w 239"/>
                <a:gd name="T13" fmla="*/ 86 h 196"/>
                <a:gd name="T14" fmla="*/ 239 w 239"/>
                <a:gd name="T15" fmla="*/ 0 h 196"/>
                <a:gd name="T16" fmla="*/ 211 w 239"/>
                <a:gd name="T17" fmla="*/ 196 h 196"/>
                <a:gd name="T18" fmla="*/ 219 w 239"/>
                <a:gd name="T19" fmla="*/ 63 h 196"/>
                <a:gd name="T20" fmla="*/ 211 w 239"/>
                <a:gd name="T21" fmla="*/ 39 h 196"/>
                <a:gd name="T22" fmla="*/ 211 w 239"/>
                <a:gd name="T23" fmla="*/ 0 h 196"/>
                <a:gd name="T24" fmla="*/ 176 w 239"/>
                <a:gd name="T25" fmla="*/ 27 h 196"/>
                <a:gd name="T26" fmla="*/ 172 w 239"/>
                <a:gd name="T27" fmla="*/ 51 h 196"/>
                <a:gd name="T28" fmla="*/ 176 w 239"/>
                <a:gd name="T29" fmla="*/ 70 h 196"/>
                <a:gd name="T30" fmla="*/ 153 w 239"/>
                <a:gd name="T31" fmla="*/ 27 h 196"/>
                <a:gd name="T32" fmla="*/ 176 w 239"/>
                <a:gd name="T33" fmla="*/ 106 h 196"/>
                <a:gd name="T34" fmla="*/ 153 w 239"/>
                <a:gd name="T35" fmla="*/ 196 h 196"/>
                <a:gd name="T36" fmla="*/ 176 w 239"/>
                <a:gd name="T37" fmla="*/ 106 h 196"/>
                <a:gd name="T38" fmla="*/ 121 w 239"/>
                <a:gd name="T39" fmla="*/ 43 h 196"/>
                <a:gd name="T40" fmla="*/ 149 w 239"/>
                <a:gd name="T41" fmla="*/ 102 h 196"/>
                <a:gd name="T42" fmla="*/ 133 w 239"/>
                <a:gd name="T43" fmla="*/ 106 h 196"/>
                <a:gd name="T44" fmla="*/ 121 w 239"/>
                <a:gd name="T45" fmla="*/ 98 h 196"/>
                <a:gd name="T46" fmla="*/ 121 w 239"/>
                <a:gd name="T47" fmla="*/ 43 h 196"/>
                <a:gd name="T48" fmla="*/ 149 w 239"/>
                <a:gd name="T49" fmla="*/ 196 h 196"/>
                <a:gd name="T50" fmla="*/ 121 w 239"/>
                <a:gd name="T51" fmla="*/ 133 h 196"/>
                <a:gd name="T52" fmla="*/ 133 w 239"/>
                <a:gd name="T53" fmla="*/ 149 h 196"/>
                <a:gd name="T54" fmla="*/ 149 w 239"/>
                <a:gd name="T55" fmla="*/ 137 h 196"/>
                <a:gd name="T56" fmla="*/ 90 w 239"/>
                <a:gd name="T57" fmla="*/ 63 h 196"/>
                <a:gd name="T58" fmla="*/ 117 w 239"/>
                <a:gd name="T59" fmla="*/ 102 h 196"/>
                <a:gd name="T60" fmla="*/ 90 w 239"/>
                <a:gd name="T61" fmla="*/ 117 h 196"/>
                <a:gd name="T62" fmla="*/ 90 w 239"/>
                <a:gd name="T63" fmla="*/ 63 h 196"/>
                <a:gd name="T64" fmla="*/ 117 w 239"/>
                <a:gd name="T65" fmla="*/ 196 h 196"/>
                <a:gd name="T66" fmla="*/ 90 w 239"/>
                <a:gd name="T67" fmla="*/ 145 h 196"/>
                <a:gd name="T68" fmla="*/ 117 w 239"/>
                <a:gd name="T69" fmla="*/ 129 h 196"/>
                <a:gd name="T70" fmla="*/ 86 w 239"/>
                <a:gd name="T71" fmla="*/ 78 h 196"/>
                <a:gd name="T72" fmla="*/ 70 w 239"/>
                <a:gd name="T73" fmla="*/ 133 h 196"/>
                <a:gd name="T74" fmla="*/ 62 w 239"/>
                <a:gd name="T75" fmla="*/ 78 h 196"/>
                <a:gd name="T76" fmla="*/ 86 w 239"/>
                <a:gd name="T77" fmla="*/ 149 h 196"/>
                <a:gd name="T78" fmla="*/ 62 w 239"/>
                <a:gd name="T79" fmla="*/ 196 h 196"/>
                <a:gd name="T80" fmla="*/ 66 w 239"/>
                <a:gd name="T81" fmla="*/ 160 h 196"/>
                <a:gd name="T82" fmla="*/ 86 w 239"/>
                <a:gd name="T83" fmla="*/ 149 h 196"/>
                <a:gd name="T84" fmla="*/ 31 w 239"/>
                <a:gd name="T85" fmla="*/ 66 h 196"/>
                <a:gd name="T86" fmla="*/ 59 w 239"/>
                <a:gd name="T87" fmla="*/ 117 h 196"/>
                <a:gd name="T88" fmla="*/ 51 w 239"/>
                <a:gd name="T89" fmla="*/ 113 h 196"/>
                <a:gd name="T90" fmla="*/ 31 w 239"/>
                <a:gd name="T91" fmla="*/ 121 h 196"/>
                <a:gd name="T92" fmla="*/ 31 w 239"/>
                <a:gd name="T93" fmla="*/ 66 h 196"/>
                <a:gd name="T94" fmla="*/ 59 w 239"/>
                <a:gd name="T95" fmla="*/ 196 h 196"/>
                <a:gd name="T96" fmla="*/ 31 w 239"/>
                <a:gd name="T97" fmla="*/ 149 h 196"/>
                <a:gd name="T98" fmla="*/ 59 w 239"/>
                <a:gd name="T99" fmla="*/ 153 h 196"/>
                <a:gd name="T100" fmla="*/ 0 w 239"/>
                <a:gd name="T101" fmla="*/ 90 h 196"/>
                <a:gd name="T102" fmla="*/ 27 w 239"/>
                <a:gd name="T103" fmla="*/ 125 h 196"/>
                <a:gd name="T104" fmla="*/ 23 w 239"/>
                <a:gd name="T105" fmla="*/ 156 h 196"/>
                <a:gd name="T106" fmla="*/ 27 w 239"/>
                <a:gd name="T107" fmla="*/ 196 h 196"/>
                <a:gd name="T108" fmla="*/ 0 w 239"/>
                <a:gd name="T109" fmla="*/ 9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9" h="196">
                  <a:moveTo>
                    <a:pt x="184" y="4"/>
                  </a:moveTo>
                  <a:lnTo>
                    <a:pt x="207" y="4"/>
                  </a:lnTo>
                  <a:lnTo>
                    <a:pt x="207" y="39"/>
                  </a:lnTo>
                  <a:lnTo>
                    <a:pt x="199" y="43"/>
                  </a:lnTo>
                  <a:lnTo>
                    <a:pt x="184" y="47"/>
                  </a:lnTo>
                  <a:lnTo>
                    <a:pt x="184" y="4"/>
                  </a:lnTo>
                  <a:lnTo>
                    <a:pt x="184" y="4"/>
                  </a:lnTo>
                  <a:close/>
                  <a:moveTo>
                    <a:pt x="207" y="86"/>
                  </a:moveTo>
                  <a:lnTo>
                    <a:pt x="207" y="196"/>
                  </a:lnTo>
                  <a:lnTo>
                    <a:pt x="184" y="196"/>
                  </a:lnTo>
                  <a:lnTo>
                    <a:pt x="184" y="98"/>
                  </a:lnTo>
                  <a:lnTo>
                    <a:pt x="199" y="78"/>
                  </a:lnTo>
                  <a:lnTo>
                    <a:pt x="207" y="86"/>
                  </a:lnTo>
                  <a:lnTo>
                    <a:pt x="207" y="86"/>
                  </a:lnTo>
                  <a:close/>
                  <a:moveTo>
                    <a:pt x="211" y="0"/>
                  </a:moveTo>
                  <a:lnTo>
                    <a:pt x="239" y="0"/>
                  </a:lnTo>
                  <a:lnTo>
                    <a:pt x="239" y="196"/>
                  </a:lnTo>
                  <a:lnTo>
                    <a:pt x="211" y="196"/>
                  </a:lnTo>
                  <a:lnTo>
                    <a:pt x="211" y="82"/>
                  </a:lnTo>
                  <a:lnTo>
                    <a:pt x="219" y="63"/>
                  </a:lnTo>
                  <a:lnTo>
                    <a:pt x="223" y="35"/>
                  </a:lnTo>
                  <a:lnTo>
                    <a:pt x="211" y="39"/>
                  </a:lnTo>
                  <a:lnTo>
                    <a:pt x="211" y="0"/>
                  </a:lnTo>
                  <a:lnTo>
                    <a:pt x="211" y="0"/>
                  </a:lnTo>
                  <a:close/>
                  <a:moveTo>
                    <a:pt x="153" y="27"/>
                  </a:moveTo>
                  <a:lnTo>
                    <a:pt x="176" y="27"/>
                  </a:lnTo>
                  <a:lnTo>
                    <a:pt x="176" y="51"/>
                  </a:lnTo>
                  <a:lnTo>
                    <a:pt x="172" y="51"/>
                  </a:lnTo>
                  <a:lnTo>
                    <a:pt x="176" y="59"/>
                  </a:lnTo>
                  <a:lnTo>
                    <a:pt x="176" y="70"/>
                  </a:lnTo>
                  <a:lnTo>
                    <a:pt x="153" y="94"/>
                  </a:lnTo>
                  <a:lnTo>
                    <a:pt x="153" y="27"/>
                  </a:lnTo>
                  <a:lnTo>
                    <a:pt x="153" y="27"/>
                  </a:lnTo>
                  <a:close/>
                  <a:moveTo>
                    <a:pt x="176" y="106"/>
                  </a:moveTo>
                  <a:lnTo>
                    <a:pt x="176" y="196"/>
                  </a:lnTo>
                  <a:lnTo>
                    <a:pt x="153" y="196"/>
                  </a:lnTo>
                  <a:lnTo>
                    <a:pt x="153" y="129"/>
                  </a:lnTo>
                  <a:lnTo>
                    <a:pt x="176" y="106"/>
                  </a:lnTo>
                  <a:lnTo>
                    <a:pt x="176" y="106"/>
                  </a:lnTo>
                  <a:close/>
                  <a:moveTo>
                    <a:pt x="121" y="43"/>
                  </a:moveTo>
                  <a:lnTo>
                    <a:pt x="149" y="43"/>
                  </a:lnTo>
                  <a:lnTo>
                    <a:pt x="149" y="102"/>
                  </a:lnTo>
                  <a:lnTo>
                    <a:pt x="137" y="113"/>
                  </a:lnTo>
                  <a:lnTo>
                    <a:pt x="133" y="106"/>
                  </a:lnTo>
                  <a:lnTo>
                    <a:pt x="125" y="98"/>
                  </a:lnTo>
                  <a:lnTo>
                    <a:pt x="121" y="98"/>
                  </a:lnTo>
                  <a:lnTo>
                    <a:pt x="121" y="43"/>
                  </a:lnTo>
                  <a:lnTo>
                    <a:pt x="121" y="43"/>
                  </a:lnTo>
                  <a:close/>
                  <a:moveTo>
                    <a:pt x="149" y="137"/>
                  </a:moveTo>
                  <a:lnTo>
                    <a:pt x="149" y="196"/>
                  </a:lnTo>
                  <a:lnTo>
                    <a:pt x="121" y="196"/>
                  </a:lnTo>
                  <a:lnTo>
                    <a:pt x="121" y="133"/>
                  </a:lnTo>
                  <a:lnTo>
                    <a:pt x="125" y="137"/>
                  </a:lnTo>
                  <a:lnTo>
                    <a:pt x="133" y="149"/>
                  </a:lnTo>
                  <a:lnTo>
                    <a:pt x="145" y="137"/>
                  </a:lnTo>
                  <a:lnTo>
                    <a:pt x="149" y="137"/>
                  </a:lnTo>
                  <a:lnTo>
                    <a:pt x="149" y="137"/>
                  </a:lnTo>
                  <a:close/>
                  <a:moveTo>
                    <a:pt x="90" y="63"/>
                  </a:moveTo>
                  <a:lnTo>
                    <a:pt x="117" y="63"/>
                  </a:lnTo>
                  <a:lnTo>
                    <a:pt x="117" y="102"/>
                  </a:lnTo>
                  <a:lnTo>
                    <a:pt x="113" y="102"/>
                  </a:lnTo>
                  <a:lnTo>
                    <a:pt x="90" y="117"/>
                  </a:lnTo>
                  <a:lnTo>
                    <a:pt x="90" y="63"/>
                  </a:lnTo>
                  <a:lnTo>
                    <a:pt x="90" y="63"/>
                  </a:lnTo>
                  <a:close/>
                  <a:moveTo>
                    <a:pt x="117" y="129"/>
                  </a:moveTo>
                  <a:lnTo>
                    <a:pt x="117" y="196"/>
                  </a:lnTo>
                  <a:lnTo>
                    <a:pt x="90" y="196"/>
                  </a:lnTo>
                  <a:lnTo>
                    <a:pt x="90" y="145"/>
                  </a:lnTo>
                  <a:lnTo>
                    <a:pt x="117" y="129"/>
                  </a:lnTo>
                  <a:lnTo>
                    <a:pt x="117" y="129"/>
                  </a:lnTo>
                  <a:close/>
                  <a:moveTo>
                    <a:pt x="62" y="78"/>
                  </a:moveTo>
                  <a:lnTo>
                    <a:pt x="86" y="78"/>
                  </a:lnTo>
                  <a:lnTo>
                    <a:pt x="86" y="121"/>
                  </a:lnTo>
                  <a:lnTo>
                    <a:pt x="70" y="133"/>
                  </a:lnTo>
                  <a:lnTo>
                    <a:pt x="62" y="125"/>
                  </a:lnTo>
                  <a:lnTo>
                    <a:pt x="62" y="78"/>
                  </a:lnTo>
                  <a:lnTo>
                    <a:pt x="62" y="78"/>
                  </a:lnTo>
                  <a:close/>
                  <a:moveTo>
                    <a:pt x="86" y="149"/>
                  </a:moveTo>
                  <a:lnTo>
                    <a:pt x="86" y="196"/>
                  </a:lnTo>
                  <a:lnTo>
                    <a:pt x="62" y="196"/>
                  </a:lnTo>
                  <a:lnTo>
                    <a:pt x="62" y="156"/>
                  </a:lnTo>
                  <a:lnTo>
                    <a:pt x="66" y="160"/>
                  </a:lnTo>
                  <a:lnTo>
                    <a:pt x="74" y="156"/>
                  </a:lnTo>
                  <a:lnTo>
                    <a:pt x="86" y="149"/>
                  </a:lnTo>
                  <a:lnTo>
                    <a:pt x="86" y="149"/>
                  </a:lnTo>
                  <a:close/>
                  <a:moveTo>
                    <a:pt x="31" y="66"/>
                  </a:moveTo>
                  <a:lnTo>
                    <a:pt x="59" y="66"/>
                  </a:lnTo>
                  <a:lnTo>
                    <a:pt x="59" y="117"/>
                  </a:lnTo>
                  <a:lnTo>
                    <a:pt x="55" y="117"/>
                  </a:lnTo>
                  <a:lnTo>
                    <a:pt x="51" y="113"/>
                  </a:lnTo>
                  <a:lnTo>
                    <a:pt x="43" y="117"/>
                  </a:lnTo>
                  <a:lnTo>
                    <a:pt x="31" y="121"/>
                  </a:lnTo>
                  <a:lnTo>
                    <a:pt x="31" y="66"/>
                  </a:lnTo>
                  <a:lnTo>
                    <a:pt x="31" y="66"/>
                  </a:lnTo>
                  <a:close/>
                  <a:moveTo>
                    <a:pt x="59" y="153"/>
                  </a:moveTo>
                  <a:lnTo>
                    <a:pt x="59" y="196"/>
                  </a:lnTo>
                  <a:lnTo>
                    <a:pt x="31" y="196"/>
                  </a:lnTo>
                  <a:lnTo>
                    <a:pt x="31" y="149"/>
                  </a:lnTo>
                  <a:lnTo>
                    <a:pt x="47" y="141"/>
                  </a:lnTo>
                  <a:lnTo>
                    <a:pt x="59" y="153"/>
                  </a:lnTo>
                  <a:lnTo>
                    <a:pt x="59" y="153"/>
                  </a:lnTo>
                  <a:close/>
                  <a:moveTo>
                    <a:pt x="0" y="90"/>
                  </a:moveTo>
                  <a:lnTo>
                    <a:pt x="27" y="90"/>
                  </a:lnTo>
                  <a:lnTo>
                    <a:pt x="27" y="125"/>
                  </a:lnTo>
                  <a:lnTo>
                    <a:pt x="12" y="133"/>
                  </a:lnTo>
                  <a:lnTo>
                    <a:pt x="23" y="156"/>
                  </a:lnTo>
                  <a:lnTo>
                    <a:pt x="27" y="153"/>
                  </a:lnTo>
                  <a:lnTo>
                    <a:pt x="27" y="196"/>
                  </a:lnTo>
                  <a:lnTo>
                    <a:pt x="0" y="196"/>
                  </a:lnTo>
                  <a:lnTo>
                    <a:pt x="0" y="9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 name="文本框 30"/>
            <p:cNvSpPr txBox="1"/>
            <p:nvPr/>
          </p:nvSpPr>
          <p:spPr>
            <a:xfrm>
              <a:off x="4494392" y="3466722"/>
              <a:ext cx="1118319" cy="338554"/>
            </a:xfrm>
            <a:prstGeom prst="rect">
              <a:avLst/>
            </a:prstGeom>
            <a:noFill/>
          </p:spPr>
          <p:txBody>
            <a:bodyPr wrap="none" rtlCol="0">
              <a:spAutoFit/>
            </a:bodyPr>
            <a:lstStyle/>
            <a:p>
              <a:r>
                <a:rPr lang="en-US" altLang="zh-CN" sz="1600" b="1" dirty="0">
                  <a:solidFill>
                    <a:prstClr val="white"/>
                  </a:solidFill>
                </a:rPr>
                <a:t>KEY WORD</a:t>
              </a:r>
              <a:endParaRPr lang="zh-CN" altLang="en-US" sz="1600" b="1" dirty="0">
                <a:solidFill>
                  <a:prstClr val="white"/>
                </a:solidFill>
              </a:endParaRPr>
            </a:p>
          </p:txBody>
        </p:sp>
      </p:grpSp>
      <p:grpSp>
        <p:nvGrpSpPr>
          <p:cNvPr id="32" name="组合 31"/>
          <p:cNvGrpSpPr/>
          <p:nvPr/>
        </p:nvGrpSpPr>
        <p:grpSpPr>
          <a:xfrm>
            <a:off x="7050987" y="3080005"/>
            <a:ext cx="1118319" cy="1101124"/>
            <a:chOff x="6929964" y="3254816"/>
            <a:chExt cx="1118319" cy="1101124"/>
          </a:xfrm>
        </p:grpSpPr>
        <p:sp>
          <p:nvSpPr>
            <p:cNvPr id="33" name="Freeform 26"/>
            <p:cNvSpPr>
              <a:spLocks noEditPoints="1"/>
            </p:cNvSpPr>
            <p:nvPr/>
          </p:nvSpPr>
          <p:spPr bwMode="auto">
            <a:xfrm>
              <a:off x="7059073" y="3254816"/>
              <a:ext cx="785787" cy="712973"/>
            </a:xfrm>
            <a:custGeom>
              <a:avLst/>
              <a:gdLst>
                <a:gd name="T0" fmla="*/ 4 w 66"/>
                <a:gd name="T1" fmla="*/ 17 h 60"/>
                <a:gd name="T2" fmla="*/ 28 w 66"/>
                <a:gd name="T3" fmla="*/ 15 h 60"/>
                <a:gd name="T4" fmla="*/ 32 w 66"/>
                <a:gd name="T5" fmla="*/ 3 h 60"/>
                <a:gd name="T6" fmla="*/ 63 w 66"/>
                <a:gd name="T7" fmla="*/ 3 h 60"/>
                <a:gd name="T8" fmla="*/ 51 w 66"/>
                <a:gd name="T9" fmla="*/ 60 h 60"/>
                <a:gd name="T10" fmla="*/ 38 w 66"/>
                <a:gd name="T11" fmla="*/ 8 h 60"/>
                <a:gd name="T12" fmla="*/ 28 w 66"/>
                <a:gd name="T13" fmla="*/ 60 h 60"/>
                <a:gd name="T14" fmla="*/ 20 w 66"/>
                <a:gd name="T15" fmla="*/ 20 h 60"/>
                <a:gd name="T16" fmla="*/ 6 w 66"/>
                <a:gd name="T17" fmla="*/ 60 h 60"/>
                <a:gd name="T18" fmla="*/ 44 w 66"/>
                <a:gd name="T19" fmla="*/ 20 h 60"/>
                <a:gd name="T20" fmla="*/ 45 w 66"/>
                <a:gd name="T21" fmla="*/ 16 h 60"/>
                <a:gd name="T22" fmla="*/ 45 w 66"/>
                <a:gd name="T23" fmla="*/ 13 h 60"/>
                <a:gd name="T24" fmla="*/ 44 w 66"/>
                <a:gd name="T25" fmla="*/ 9 h 60"/>
                <a:gd name="T26" fmla="*/ 46 w 66"/>
                <a:gd name="T27" fmla="*/ 27 h 60"/>
                <a:gd name="T28" fmla="*/ 44 w 66"/>
                <a:gd name="T29" fmla="*/ 30 h 60"/>
                <a:gd name="T30" fmla="*/ 46 w 66"/>
                <a:gd name="T31" fmla="*/ 30 h 60"/>
                <a:gd name="T32" fmla="*/ 44 w 66"/>
                <a:gd name="T33" fmla="*/ 41 h 60"/>
                <a:gd name="T34" fmla="*/ 45 w 66"/>
                <a:gd name="T35" fmla="*/ 37 h 60"/>
                <a:gd name="T36" fmla="*/ 41 w 66"/>
                <a:gd name="T37" fmla="*/ 21 h 60"/>
                <a:gd name="T38" fmla="*/ 39 w 66"/>
                <a:gd name="T39" fmla="*/ 17 h 60"/>
                <a:gd name="T40" fmla="*/ 42 w 66"/>
                <a:gd name="T41" fmla="*/ 13 h 60"/>
                <a:gd name="T42" fmla="*/ 39 w 66"/>
                <a:gd name="T43" fmla="*/ 24 h 60"/>
                <a:gd name="T44" fmla="*/ 42 w 66"/>
                <a:gd name="T45" fmla="*/ 23 h 60"/>
                <a:gd name="T46" fmla="*/ 39 w 66"/>
                <a:gd name="T47" fmla="*/ 35 h 60"/>
                <a:gd name="T48" fmla="*/ 41 w 66"/>
                <a:gd name="T49" fmla="*/ 31 h 60"/>
                <a:gd name="T50" fmla="*/ 41 w 66"/>
                <a:gd name="T51" fmla="*/ 41 h 60"/>
                <a:gd name="T52" fmla="*/ 39 w 66"/>
                <a:gd name="T53" fmla="*/ 38 h 60"/>
                <a:gd name="T54" fmla="*/ 46 w 66"/>
                <a:gd name="T55" fmla="*/ 48 h 60"/>
                <a:gd name="T56" fmla="*/ 39 w 66"/>
                <a:gd name="T57" fmla="*/ 45 h 60"/>
                <a:gd name="T58" fmla="*/ 42 w 66"/>
                <a:gd name="T59" fmla="*/ 44 h 60"/>
                <a:gd name="T60" fmla="*/ 11 w 66"/>
                <a:gd name="T61" fmla="*/ 34 h 60"/>
                <a:gd name="T62" fmla="*/ 12 w 66"/>
                <a:gd name="T63" fmla="*/ 30 h 60"/>
                <a:gd name="T64" fmla="*/ 17 w 66"/>
                <a:gd name="T65" fmla="*/ 33 h 60"/>
                <a:gd name="T66" fmla="*/ 15 w 66"/>
                <a:gd name="T67" fmla="*/ 30 h 60"/>
                <a:gd name="T68" fmla="*/ 18 w 66"/>
                <a:gd name="T69" fmla="*/ 26 h 60"/>
                <a:gd name="T70" fmla="*/ 15 w 66"/>
                <a:gd name="T71" fmla="*/ 37 h 60"/>
                <a:gd name="T72" fmla="*/ 18 w 66"/>
                <a:gd name="T73" fmla="*/ 36 h 60"/>
                <a:gd name="T74" fmla="*/ 15 w 66"/>
                <a:gd name="T75" fmla="*/ 48 h 60"/>
                <a:gd name="T76" fmla="*/ 17 w 66"/>
                <a:gd name="T77" fmla="*/ 44 h 60"/>
                <a:gd name="T78" fmla="*/ 17 w 66"/>
                <a:gd name="T79" fmla="*/ 55 h 60"/>
                <a:gd name="T80" fmla="*/ 15 w 66"/>
                <a:gd name="T81" fmla="*/ 51 h 60"/>
                <a:gd name="T82" fmla="*/ 13 w 66"/>
                <a:gd name="T83" fmla="*/ 27 h 60"/>
                <a:gd name="T84" fmla="*/ 11 w 66"/>
                <a:gd name="T85" fmla="*/ 37 h 60"/>
                <a:gd name="T86" fmla="*/ 13 w 66"/>
                <a:gd name="T87" fmla="*/ 37 h 60"/>
                <a:gd name="T88" fmla="*/ 11 w 66"/>
                <a:gd name="T89" fmla="*/ 48 h 60"/>
                <a:gd name="T90" fmla="*/ 12 w 66"/>
                <a:gd name="T91" fmla="*/ 44 h 60"/>
                <a:gd name="T92" fmla="*/ 12 w 66"/>
                <a:gd name="T93" fmla="*/ 55 h 60"/>
                <a:gd name="T94" fmla="*/ 11 w 66"/>
                <a:gd name="T95"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6" h="60">
                  <a:moveTo>
                    <a:pt x="0" y="55"/>
                  </a:moveTo>
                  <a:cubicBezTo>
                    <a:pt x="4" y="55"/>
                    <a:pt x="4" y="55"/>
                    <a:pt x="4" y="55"/>
                  </a:cubicBezTo>
                  <a:cubicBezTo>
                    <a:pt x="4" y="19"/>
                    <a:pt x="4" y="19"/>
                    <a:pt x="4" y="19"/>
                  </a:cubicBezTo>
                  <a:cubicBezTo>
                    <a:pt x="4" y="17"/>
                    <a:pt x="4" y="17"/>
                    <a:pt x="4" y="17"/>
                  </a:cubicBezTo>
                  <a:cubicBezTo>
                    <a:pt x="6" y="16"/>
                    <a:pt x="6" y="16"/>
                    <a:pt x="6" y="16"/>
                  </a:cubicBezTo>
                  <a:cubicBezTo>
                    <a:pt x="22" y="14"/>
                    <a:pt x="22" y="14"/>
                    <a:pt x="22" y="14"/>
                  </a:cubicBezTo>
                  <a:cubicBezTo>
                    <a:pt x="25" y="14"/>
                    <a:pt x="25" y="14"/>
                    <a:pt x="25" y="14"/>
                  </a:cubicBezTo>
                  <a:cubicBezTo>
                    <a:pt x="28" y="15"/>
                    <a:pt x="28" y="15"/>
                    <a:pt x="28" y="15"/>
                  </a:cubicBezTo>
                  <a:cubicBezTo>
                    <a:pt x="31" y="37"/>
                    <a:pt x="31" y="37"/>
                    <a:pt x="31" y="37"/>
                  </a:cubicBezTo>
                  <a:cubicBezTo>
                    <a:pt x="32" y="38"/>
                    <a:pt x="32" y="38"/>
                    <a:pt x="32" y="38"/>
                  </a:cubicBezTo>
                  <a:cubicBezTo>
                    <a:pt x="32" y="5"/>
                    <a:pt x="32" y="5"/>
                    <a:pt x="32" y="5"/>
                  </a:cubicBezTo>
                  <a:cubicBezTo>
                    <a:pt x="32" y="3"/>
                    <a:pt x="32" y="3"/>
                    <a:pt x="32" y="3"/>
                  </a:cubicBezTo>
                  <a:cubicBezTo>
                    <a:pt x="35" y="3"/>
                    <a:pt x="35" y="3"/>
                    <a:pt x="35" y="3"/>
                  </a:cubicBezTo>
                  <a:cubicBezTo>
                    <a:pt x="51" y="0"/>
                    <a:pt x="51" y="0"/>
                    <a:pt x="51" y="0"/>
                  </a:cubicBezTo>
                  <a:cubicBezTo>
                    <a:pt x="54" y="0"/>
                    <a:pt x="54" y="0"/>
                    <a:pt x="54" y="0"/>
                  </a:cubicBezTo>
                  <a:cubicBezTo>
                    <a:pt x="63" y="3"/>
                    <a:pt x="63" y="3"/>
                    <a:pt x="63" y="3"/>
                  </a:cubicBezTo>
                  <a:cubicBezTo>
                    <a:pt x="63" y="55"/>
                    <a:pt x="63" y="55"/>
                    <a:pt x="63" y="55"/>
                  </a:cubicBezTo>
                  <a:cubicBezTo>
                    <a:pt x="66" y="55"/>
                    <a:pt x="66" y="55"/>
                    <a:pt x="66" y="55"/>
                  </a:cubicBezTo>
                  <a:cubicBezTo>
                    <a:pt x="66" y="60"/>
                    <a:pt x="66" y="60"/>
                    <a:pt x="66" y="60"/>
                  </a:cubicBezTo>
                  <a:cubicBezTo>
                    <a:pt x="51" y="60"/>
                    <a:pt x="51" y="60"/>
                    <a:pt x="51" y="60"/>
                  </a:cubicBezTo>
                  <a:cubicBezTo>
                    <a:pt x="49" y="60"/>
                    <a:pt x="49" y="60"/>
                    <a:pt x="49" y="60"/>
                  </a:cubicBezTo>
                  <a:cubicBezTo>
                    <a:pt x="49" y="57"/>
                    <a:pt x="49" y="57"/>
                    <a:pt x="49" y="57"/>
                  </a:cubicBezTo>
                  <a:cubicBezTo>
                    <a:pt x="49" y="6"/>
                    <a:pt x="49" y="6"/>
                    <a:pt x="49" y="6"/>
                  </a:cubicBezTo>
                  <a:cubicBezTo>
                    <a:pt x="38" y="8"/>
                    <a:pt x="38" y="8"/>
                    <a:pt x="38" y="8"/>
                  </a:cubicBezTo>
                  <a:cubicBezTo>
                    <a:pt x="38" y="57"/>
                    <a:pt x="38" y="57"/>
                    <a:pt x="38" y="57"/>
                  </a:cubicBezTo>
                  <a:cubicBezTo>
                    <a:pt x="38" y="60"/>
                    <a:pt x="38" y="60"/>
                    <a:pt x="38" y="60"/>
                  </a:cubicBezTo>
                  <a:cubicBezTo>
                    <a:pt x="37" y="60"/>
                    <a:pt x="37" y="60"/>
                    <a:pt x="37" y="60"/>
                  </a:cubicBezTo>
                  <a:cubicBezTo>
                    <a:pt x="28" y="60"/>
                    <a:pt x="28" y="60"/>
                    <a:pt x="28" y="60"/>
                  </a:cubicBezTo>
                  <a:cubicBezTo>
                    <a:pt x="23" y="60"/>
                    <a:pt x="23" y="60"/>
                    <a:pt x="23" y="60"/>
                  </a:cubicBezTo>
                  <a:cubicBezTo>
                    <a:pt x="20" y="60"/>
                    <a:pt x="20" y="60"/>
                    <a:pt x="20" y="60"/>
                  </a:cubicBezTo>
                  <a:cubicBezTo>
                    <a:pt x="20" y="57"/>
                    <a:pt x="20" y="57"/>
                    <a:pt x="20" y="57"/>
                  </a:cubicBezTo>
                  <a:cubicBezTo>
                    <a:pt x="20" y="20"/>
                    <a:pt x="20" y="20"/>
                    <a:pt x="20" y="20"/>
                  </a:cubicBezTo>
                  <a:cubicBezTo>
                    <a:pt x="9" y="21"/>
                    <a:pt x="9" y="21"/>
                    <a:pt x="9" y="21"/>
                  </a:cubicBezTo>
                  <a:cubicBezTo>
                    <a:pt x="9" y="57"/>
                    <a:pt x="9" y="57"/>
                    <a:pt x="9" y="57"/>
                  </a:cubicBezTo>
                  <a:cubicBezTo>
                    <a:pt x="9" y="60"/>
                    <a:pt x="9" y="60"/>
                    <a:pt x="9" y="60"/>
                  </a:cubicBezTo>
                  <a:cubicBezTo>
                    <a:pt x="6" y="60"/>
                    <a:pt x="6" y="60"/>
                    <a:pt x="6" y="60"/>
                  </a:cubicBezTo>
                  <a:cubicBezTo>
                    <a:pt x="0" y="60"/>
                    <a:pt x="0" y="60"/>
                    <a:pt x="0" y="60"/>
                  </a:cubicBezTo>
                  <a:cubicBezTo>
                    <a:pt x="0" y="55"/>
                    <a:pt x="0" y="55"/>
                    <a:pt x="0" y="55"/>
                  </a:cubicBezTo>
                  <a:close/>
                  <a:moveTo>
                    <a:pt x="44" y="16"/>
                  </a:moveTo>
                  <a:cubicBezTo>
                    <a:pt x="44" y="18"/>
                    <a:pt x="44" y="19"/>
                    <a:pt x="44" y="20"/>
                  </a:cubicBezTo>
                  <a:cubicBezTo>
                    <a:pt x="44" y="20"/>
                    <a:pt x="45" y="20"/>
                    <a:pt x="45" y="20"/>
                  </a:cubicBezTo>
                  <a:cubicBezTo>
                    <a:pt x="46" y="20"/>
                    <a:pt x="46" y="20"/>
                    <a:pt x="46" y="20"/>
                  </a:cubicBezTo>
                  <a:cubicBezTo>
                    <a:pt x="46" y="19"/>
                    <a:pt x="46" y="17"/>
                    <a:pt x="46" y="16"/>
                  </a:cubicBezTo>
                  <a:cubicBezTo>
                    <a:pt x="46" y="16"/>
                    <a:pt x="46" y="16"/>
                    <a:pt x="45" y="16"/>
                  </a:cubicBezTo>
                  <a:cubicBezTo>
                    <a:pt x="45" y="16"/>
                    <a:pt x="44" y="16"/>
                    <a:pt x="44" y="16"/>
                  </a:cubicBezTo>
                  <a:close/>
                  <a:moveTo>
                    <a:pt x="44" y="9"/>
                  </a:moveTo>
                  <a:cubicBezTo>
                    <a:pt x="44" y="11"/>
                    <a:pt x="44" y="12"/>
                    <a:pt x="44" y="13"/>
                  </a:cubicBezTo>
                  <a:cubicBezTo>
                    <a:pt x="44" y="13"/>
                    <a:pt x="45" y="13"/>
                    <a:pt x="45" y="13"/>
                  </a:cubicBezTo>
                  <a:cubicBezTo>
                    <a:pt x="46" y="13"/>
                    <a:pt x="46" y="13"/>
                    <a:pt x="46" y="13"/>
                  </a:cubicBezTo>
                  <a:cubicBezTo>
                    <a:pt x="46" y="12"/>
                    <a:pt x="46" y="10"/>
                    <a:pt x="46" y="9"/>
                  </a:cubicBezTo>
                  <a:cubicBezTo>
                    <a:pt x="46" y="9"/>
                    <a:pt x="46" y="9"/>
                    <a:pt x="45" y="9"/>
                  </a:cubicBezTo>
                  <a:cubicBezTo>
                    <a:pt x="45" y="9"/>
                    <a:pt x="44" y="9"/>
                    <a:pt x="44" y="9"/>
                  </a:cubicBezTo>
                  <a:close/>
                  <a:moveTo>
                    <a:pt x="44" y="23"/>
                  </a:moveTo>
                  <a:cubicBezTo>
                    <a:pt x="44" y="25"/>
                    <a:pt x="44" y="26"/>
                    <a:pt x="44" y="27"/>
                  </a:cubicBezTo>
                  <a:cubicBezTo>
                    <a:pt x="44" y="27"/>
                    <a:pt x="45" y="27"/>
                    <a:pt x="45" y="27"/>
                  </a:cubicBezTo>
                  <a:cubicBezTo>
                    <a:pt x="46" y="27"/>
                    <a:pt x="46" y="27"/>
                    <a:pt x="46" y="27"/>
                  </a:cubicBezTo>
                  <a:cubicBezTo>
                    <a:pt x="46" y="26"/>
                    <a:pt x="46" y="24"/>
                    <a:pt x="46" y="23"/>
                  </a:cubicBezTo>
                  <a:cubicBezTo>
                    <a:pt x="46" y="23"/>
                    <a:pt x="46" y="23"/>
                    <a:pt x="45" y="23"/>
                  </a:cubicBezTo>
                  <a:cubicBezTo>
                    <a:pt x="45" y="23"/>
                    <a:pt x="44" y="23"/>
                    <a:pt x="44" y="23"/>
                  </a:cubicBezTo>
                  <a:close/>
                  <a:moveTo>
                    <a:pt x="44" y="30"/>
                  </a:moveTo>
                  <a:cubicBezTo>
                    <a:pt x="44" y="32"/>
                    <a:pt x="44" y="33"/>
                    <a:pt x="44" y="34"/>
                  </a:cubicBezTo>
                  <a:cubicBezTo>
                    <a:pt x="44" y="34"/>
                    <a:pt x="45" y="34"/>
                    <a:pt x="45" y="34"/>
                  </a:cubicBezTo>
                  <a:cubicBezTo>
                    <a:pt x="46" y="34"/>
                    <a:pt x="46" y="34"/>
                    <a:pt x="46" y="34"/>
                  </a:cubicBezTo>
                  <a:cubicBezTo>
                    <a:pt x="46" y="33"/>
                    <a:pt x="46" y="32"/>
                    <a:pt x="46" y="30"/>
                  </a:cubicBezTo>
                  <a:cubicBezTo>
                    <a:pt x="46" y="30"/>
                    <a:pt x="46" y="30"/>
                    <a:pt x="45" y="30"/>
                  </a:cubicBezTo>
                  <a:cubicBezTo>
                    <a:pt x="45" y="30"/>
                    <a:pt x="44" y="30"/>
                    <a:pt x="44" y="30"/>
                  </a:cubicBezTo>
                  <a:close/>
                  <a:moveTo>
                    <a:pt x="44" y="37"/>
                  </a:moveTo>
                  <a:cubicBezTo>
                    <a:pt x="44" y="39"/>
                    <a:pt x="44" y="40"/>
                    <a:pt x="44" y="41"/>
                  </a:cubicBezTo>
                  <a:cubicBezTo>
                    <a:pt x="44" y="41"/>
                    <a:pt x="45" y="41"/>
                    <a:pt x="45" y="41"/>
                  </a:cubicBezTo>
                  <a:cubicBezTo>
                    <a:pt x="46" y="41"/>
                    <a:pt x="46" y="41"/>
                    <a:pt x="46" y="41"/>
                  </a:cubicBezTo>
                  <a:cubicBezTo>
                    <a:pt x="46" y="40"/>
                    <a:pt x="46" y="39"/>
                    <a:pt x="46" y="37"/>
                  </a:cubicBezTo>
                  <a:cubicBezTo>
                    <a:pt x="46" y="37"/>
                    <a:pt x="46" y="37"/>
                    <a:pt x="45" y="37"/>
                  </a:cubicBezTo>
                  <a:cubicBezTo>
                    <a:pt x="45" y="37"/>
                    <a:pt x="44" y="37"/>
                    <a:pt x="44" y="37"/>
                  </a:cubicBezTo>
                  <a:close/>
                  <a:moveTo>
                    <a:pt x="39" y="17"/>
                  </a:moveTo>
                  <a:cubicBezTo>
                    <a:pt x="39" y="18"/>
                    <a:pt x="39" y="19"/>
                    <a:pt x="39" y="21"/>
                  </a:cubicBezTo>
                  <a:cubicBezTo>
                    <a:pt x="40" y="21"/>
                    <a:pt x="40" y="21"/>
                    <a:pt x="41" y="21"/>
                  </a:cubicBezTo>
                  <a:cubicBezTo>
                    <a:pt x="41" y="21"/>
                    <a:pt x="41" y="21"/>
                    <a:pt x="42" y="20"/>
                  </a:cubicBezTo>
                  <a:cubicBezTo>
                    <a:pt x="42" y="19"/>
                    <a:pt x="42" y="18"/>
                    <a:pt x="42" y="17"/>
                  </a:cubicBezTo>
                  <a:cubicBezTo>
                    <a:pt x="41" y="17"/>
                    <a:pt x="41" y="17"/>
                    <a:pt x="41" y="17"/>
                  </a:cubicBezTo>
                  <a:cubicBezTo>
                    <a:pt x="40" y="17"/>
                    <a:pt x="40" y="17"/>
                    <a:pt x="39" y="17"/>
                  </a:cubicBezTo>
                  <a:close/>
                  <a:moveTo>
                    <a:pt x="39" y="10"/>
                  </a:moveTo>
                  <a:cubicBezTo>
                    <a:pt x="39" y="11"/>
                    <a:pt x="39" y="12"/>
                    <a:pt x="39" y="14"/>
                  </a:cubicBezTo>
                  <a:cubicBezTo>
                    <a:pt x="40" y="14"/>
                    <a:pt x="40" y="14"/>
                    <a:pt x="41" y="14"/>
                  </a:cubicBezTo>
                  <a:cubicBezTo>
                    <a:pt x="41" y="14"/>
                    <a:pt x="41" y="14"/>
                    <a:pt x="42" y="13"/>
                  </a:cubicBezTo>
                  <a:cubicBezTo>
                    <a:pt x="42" y="12"/>
                    <a:pt x="42" y="11"/>
                    <a:pt x="42" y="10"/>
                  </a:cubicBezTo>
                  <a:cubicBezTo>
                    <a:pt x="41" y="10"/>
                    <a:pt x="41" y="10"/>
                    <a:pt x="41" y="10"/>
                  </a:cubicBezTo>
                  <a:cubicBezTo>
                    <a:pt x="40" y="10"/>
                    <a:pt x="40" y="10"/>
                    <a:pt x="39" y="10"/>
                  </a:cubicBezTo>
                  <a:close/>
                  <a:moveTo>
                    <a:pt x="39" y="24"/>
                  </a:moveTo>
                  <a:cubicBezTo>
                    <a:pt x="39" y="25"/>
                    <a:pt x="39" y="26"/>
                    <a:pt x="39" y="28"/>
                  </a:cubicBezTo>
                  <a:cubicBezTo>
                    <a:pt x="40" y="28"/>
                    <a:pt x="40" y="28"/>
                    <a:pt x="41" y="28"/>
                  </a:cubicBezTo>
                  <a:cubicBezTo>
                    <a:pt x="41" y="27"/>
                    <a:pt x="41" y="27"/>
                    <a:pt x="42" y="27"/>
                  </a:cubicBezTo>
                  <a:cubicBezTo>
                    <a:pt x="42" y="26"/>
                    <a:pt x="42" y="25"/>
                    <a:pt x="42" y="23"/>
                  </a:cubicBezTo>
                  <a:cubicBezTo>
                    <a:pt x="41" y="24"/>
                    <a:pt x="41" y="24"/>
                    <a:pt x="41" y="24"/>
                  </a:cubicBezTo>
                  <a:cubicBezTo>
                    <a:pt x="40" y="24"/>
                    <a:pt x="40" y="24"/>
                    <a:pt x="39" y="24"/>
                  </a:cubicBezTo>
                  <a:close/>
                  <a:moveTo>
                    <a:pt x="39" y="31"/>
                  </a:moveTo>
                  <a:cubicBezTo>
                    <a:pt x="39" y="32"/>
                    <a:pt x="39" y="33"/>
                    <a:pt x="39" y="35"/>
                  </a:cubicBezTo>
                  <a:cubicBezTo>
                    <a:pt x="40" y="35"/>
                    <a:pt x="40" y="34"/>
                    <a:pt x="41" y="34"/>
                  </a:cubicBezTo>
                  <a:cubicBezTo>
                    <a:pt x="41" y="34"/>
                    <a:pt x="41" y="34"/>
                    <a:pt x="42" y="34"/>
                  </a:cubicBezTo>
                  <a:cubicBezTo>
                    <a:pt x="42" y="33"/>
                    <a:pt x="42" y="32"/>
                    <a:pt x="42" y="30"/>
                  </a:cubicBezTo>
                  <a:cubicBezTo>
                    <a:pt x="41" y="30"/>
                    <a:pt x="41" y="30"/>
                    <a:pt x="41" y="31"/>
                  </a:cubicBezTo>
                  <a:cubicBezTo>
                    <a:pt x="40" y="31"/>
                    <a:pt x="40" y="31"/>
                    <a:pt x="39" y="31"/>
                  </a:cubicBezTo>
                  <a:close/>
                  <a:moveTo>
                    <a:pt x="39" y="38"/>
                  </a:moveTo>
                  <a:cubicBezTo>
                    <a:pt x="39" y="39"/>
                    <a:pt x="39" y="40"/>
                    <a:pt x="39" y="41"/>
                  </a:cubicBezTo>
                  <a:cubicBezTo>
                    <a:pt x="40" y="41"/>
                    <a:pt x="40" y="41"/>
                    <a:pt x="41" y="41"/>
                  </a:cubicBezTo>
                  <a:cubicBezTo>
                    <a:pt x="41" y="41"/>
                    <a:pt x="41" y="41"/>
                    <a:pt x="42" y="41"/>
                  </a:cubicBezTo>
                  <a:cubicBezTo>
                    <a:pt x="42" y="40"/>
                    <a:pt x="42" y="39"/>
                    <a:pt x="42" y="37"/>
                  </a:cubicBezTo>
                  <a:cubicBezTo>
                    <a:pt x="41" y="37"/>
                    <a:pt x="41" y="37"/>
                    <a:pt x="41" y="37"/>
                  </a:cubicBezTo>
                  <a:cubicBezTo>
                    <a:pt x="40" y="37"/>
                    <a:pt x="40" y="37"/>
                    <a:pt x="39" y="38"/>
                  </a:cubicBezTo>
                  <a:close/>
                  <a:moveTo>
                    <a:pt x="44" y="44"/>
                  </a:moveTo>
                  <a:cubicBezTo>
                    <a:pt x="44" y="46"/>
                    <a:pt x="44" y="47"/>
                    <a:pt x="44" y="48"/>
                  </a:cubicBezTo>
                  <a:cubicBezTo>
                    <a:pt x="44" y="48"/>
                    <a:pt x="45" y="48"/>
                    <a:pt x="45" y="48"/>
                  </a:cubicBezTo>
                  <a:cubicBezTo>
                    <a:pt x="46" y="48"/>
                    <a:pt x="46" y="48"/>
                    <a:pt x="46" y="48"/>
                  </a:cubicBezTo>
                  <a:cubicBezTo>
                    <a:pt x="46" y="47"/>
                    <a:pt x="46" y="46"/>
                    <a:pt x="46" y="44"/>
                  </a:cubicBezTo>
                  <a:cubicBezTo>
                    <a:pt x="46" y="44"/>
                    <a:pt x="46" y="44"/>
                    <a:pt x="45" y="44"/>
                  </a:cubicBezTo>
                  <a:cubicBezTo>
                    <a:pt x="45" y="44"/>
                    <a:pt x="44" y="44"/>
                    <a:pt x="44" y="44"/>
                  </a:cubicBezTo>
                  <a:close/>
                  <a:moveTo>
                    <a:pt x="39" y="45"/>
                  </a:moveTo>
                  <a:cubicBezTo>
                    <a:pt x="39" y="46"/>
                    <a:pt x="39" y="47"/>
                    <a:pt x="39" y="48"/>
                  </a:cubicBezTo>
                  <a:cubicBezTo>
                    <a:pt x="40" y="48"/>
                    <a:pt x="40" y="48"/>
                    <a:pt x="41" y="48"/>
                  </a:cubicBezTo>
                  <a:cubicBezTo>
                    <a:pt x="41" y="48"/>
                    <a:pt x="41" y="48"/>
                    <a:pt x="42" y="48"/>
                  </a:cubicBezTo>
                  <a:cubicBezTo>
                    <a:pt x="42" y="47"/>
                    <a:pt x="42" y="46"/>
                    <a:pt x="42" y="44"/>
                  </a:cubicBezTo>
                  <a:cubicBezTo>
                    <a:pt x="41" y="44"/>
                    <a:pt x="41" y="44"/>
                    <a:pt x="41" y="44"/>
                  </a:cubicBezTo>
                  <a:cubicBezTo>
                    <a:pt x="40" y="44"/>
                    <a:pt x="40" y="44"/>
                    <a:pt x="39" y="45"/>
                  </a:cubicBezTo>
                  <a:close/>
                  <a:moveTo>
                    <a:pt x="11" y="30"/>
                  </a:moveTo>
                  <a:cubicBezTo>
                    <a:pt x="11" y="31"/>
                    <a:pt x="11" y="33"/>
                    <a:pt x="11" y="34"/>
                  </a:cubicBezTo>
                  <a:cubicBezTo>
                    <a:pt x="11" y="34"/>
                    <a:pt x="12" y="34"/>
                    <a:pt x="12" y="34"/>
                  </a:cubicBezTo>
                  <a:cubicBezTo>
                    <a:pt x="12" y="34"/>
                    <a:pt x="13" y="34"/>
                    <a:pt x="13" y="34"/>
                  </a:cubicBezTo>
                  <a:cubicBezTo>
                    <a:pt x="13" y="32"/>
                    <a:pt x="13" y="31"/>
                    <a:pt x="13" y="30"/>
                  </a:cubicBezTo>
                  <a:cubicBezTo>
                    <a:pt x="13" y="30"/>
                    <a:pt x="12" y="30"/>
                    <a:pt x="12" y="30"/>
                  </a:cubicBezTo>
                  <a:cubicBezTo>
                    <a:pt x="12" y="30"/>
                    <a:pt x="11" y="30"/>
                    <a:pt x="11" y="30"/>
                  </a:cubicBezTo>
                  <a:close/>
                  <a:moveTo>
                    <a:pt x="15" y="30"/>
                  </a:moveTo>
                  <a:cubicBezTo>
                    <a:pt x="15" y="31"/>
                    <a:pt x="15" y="32"/>
                    <a:pt x="15" y="34"/>
                  </a:cubicBezTo>
                  <a:cubicBezTo>
                    <a:pt x="16" y="34"/>
                    <a:pt x="16" y="34"/>
                    <a:pt x="17" y="33"/>
                  </a:cubicBezTo>
                  <a:cubicBezTo>
                    <a:pt x="17" y="33"/>
                    <a:pt x="17" y="33"/>
                    <a:pt x="18" y="33"/>
                  </a:cubicBezTo>
                  <a:cubicBezTo>
                    <a:pt x="18" y="32"/>
                    <a:pt x="18" y="31"/>
                    <a:pt x="18" y="29"/>
                  </a:cubicBezTo>
                  <a:cubicBezTo>
                    <a:pt x="17" y="29"/>
                    <a:pt x="17" y="29"/>
                    <a:pt x="17" y="29"/>
                  </a:cubicBezTo>
                  <a:cubicBezTo>
                    <a:pt x="16" y="30"/>
                    <a:pt x="16" y="30"/>
                    <a:pt x="15" y="30"/>
                  </a:cubicBezTo>
                  <a:close/>
                  <a:moveTo>
                    <a:pt x="15" y="23"/>
                  </a:moveTo>
                  <a:cubicBezTo>
                    <a:pt x="15" y="24"/>
                    <a:pt x="15" y="25"/>
                    <a:pt x="15" y="27"/>
                  </a:cubicBezTo>
                  <a:cubicBezTo>
                    <a:pt x="16" y="27"/>
                    <a:pt x="16" y="26"/>
                    <a:pt x="17" y="26"/>
                  </a:cubicBezTo>
                  <a:cubicBezTo>
                    <a:pt x="17" y="26"/>
                    <a:pt x="17" y="26"/>
                    <a:pt x="18" y="26"/>
                  </a:cubicBezTo>
                  <a:cubicBezTo>
                    <a:pt x="18" y="25"/>
                    <a:pt x="18" y="24"/>
                    <a:pt x="18" y="22"/>
                  </a:cubicBezTo>
                  <a:cubicBezTo>
                    <a:pt x="17" y="22"/>
                    <a:pt x="17" y="22"/>
                    <a:pt x="17" y="22"/>
                  </a:cubicBezTo>
                  <a:cubicBezTo>
                    <a:pt x="16" y="22"/>
                    <a:pt x="16" y="22"/>
                    <a:pt x="15" y="23"/>
                  </a:cubicBezTo>
                  <a:close/>
                  <a:moveTo>
                    <a:pt x="15" y="37"/>
                  </a:moveTo>
                  <a:cubicBezTo>
                    <a:pt x="15" y="38"/>
                    <a:pt x="15" y="39"/>
                    <a:pt x="15" y="41"/>
                  </a:cubicBezTo>
                  <a:cubicBezTo>
                    <a:pt x="16" y="41"/>
                    <a:pt x="16" y="41"/>
                    <a:pt x="17" y="41"/>
                  </a:cubicBezTo>
                  <a:cubicBezTo>
                    <a:pt x="17" y="41"/>
                    <a:pt x="17" y="41"/>
                    <a:pt x="18" y="40"/>
                  </a:cubicBezTo>
                  <a:cubicBezTo>
                    <a:pt x="18" y="39"/>
                    <a:pt x="18" y="38"/>
                    <a:pt x="18" y="36"/>
                  </a:cubicBezTo>
                  <a:cubicBezTo>
                    <a:pt x="17" y="36"/>
                    <a:pt x="17" y="37"/>
                    <a:pt x="17" y="37"/>
                  </a:cubicBezTo>
                  <a:cubicBezTo>
                    <a:pt x="16" y="37"/>
                    <a:pt x="16" y="37"/>
                    <a:pt x="15" y="37"/>
                  </a:cubicBezTo>
                  <a:close/>
                  <a:moveTo>
                    <a:pt x="15" y="44"/>
                  </a:moveTo>
                  <a:cubicBezTo>
                    <a:pt x="15" y="45"/>
                    <a:pt x="15" y="46"/>
                    <a:pt x="15" y="48"/>
                  </a:cubicBezTo>
                  <a:cubicBezTo>
                    <a:pt x="16" y="48"/>
                    <a:pt x="16" y="48"/>
                    <a:pt x="17" y="48"/>
                  </a:cubicBezTo>
                  <a:cubicBezTo>
                    <a:pt x="17" y="48"/>
                    <a:pt x="17" y="48"/>
                    <a:pt x="18" y="48"/>
                  </a:cubicBezTo>
                  <a:cubicBezTo>
                    <a:pt x="18" y="46"/>
                    <a:pt x="18" y="45"/>
                    <a:pt x="18" y="44"/>
                  </a:cubicBezTo>
                  <a:cubicBezTo>
                    <a:pt x="17" y="44"/>
                    <a:pt x="17" y="44"/>
                    <a:pt x="17" y="44"/>
                  </a:cubicBezTo>
                  <a:cubicBezTo>
                    <a:pt x="16" y="44"/>
                    <a:pt x="16" y="44"/>
                    <a:pt x="15" y="44"/>
                  </a:cubicBezTo>
                  <a:close/>
                  <a:moveTo>
                    <a:pt x="15" y="51"/>
                  </a:moveTo>
                  <a:cubicBezTo>
                    <a:pt x="15" y="52"/>
                    <a:pt x="15" y="53"/>
                    <a:pt x="15" y="55"/>
                  </a:cubicBezTo>
                  <a:cubicBezTo>
                    <a:pt x="16" y="55"/>
                    <a:pt x="16" y="55"/>
                    <a:pt x="17" y="55"/>
                  </a:cubicBezTo>
                  <a:cubicBezTo>
                    <a:pt x="17" y="55"/>
                    <a:pt x="17" y="55"/>
                    <a:pt x="18" y="55"/>
                  </a:cubicBezTo>
                  <a:cubicBezTo>
                    <a:pt x="18" y="53"/>
                    <a:pt x="18" y="52"/>
                    <a:pt x="18" y="51"/>
                  </a:cubicBezTo>
                  <a:cubicBezTo>
                    <a:pt x="17" y="51"/>
                    <a:pt x="17" y="51"/>
                    <a:pt x="17" y="51"/>
                  </a:cubicBezTo>
                  <a:cubicBezTo>
                    <a:pt x="16" y="51"/>
                    <a:pt x="16" y="51"/>
                    <a:pt x="15" y="51"/>
                  </a:cubicBezTo>
                  <a:close/>
                  <a:moveTo>
                    <a:pt x="11" y="23"/>
                  </a:moveTo>
                  <a:cubicBezTo>
                    <a:pt x="11" y="24"/>
                    <a:pt x="11" y="26"/>
                    <a:pt x="11" y="27"/>
                  </a:cubicBezTo>
                  <a:cubicBezTo>
                    <a:pt x="11" y="27"/>
                    <a:pt x="12" y="27"/>
                    <a:pt x="12" y="27"/>
                  </a:cubicBezTo>
                  <a:cubicBezTo>
                    <a:pt x="12" y="27"/>
                    <a:pt x="13" y="27"/>
                    <a:pt x="13" y="27"/>
                  </a:cubicBezTo>
                  <a:cubicBezTo>
                    <a:pt x="13" y="25"/>
                    <a:pt x="13" y="24"/>
                    <a:pt x="13" y="23"/>
                  </a:cubicBezTo>
                  <a:cubicBezTo>
                    <a:pt x="13" y="23"/>
                    <a:pt x="12" y="23"/>
                    <a:pt x="12" y="23"/>
                  </a:cubicBezTo>
                  <a:cubicBezTo>
                    <a:pt x="12" y="23"/>
                    <a:pt x="11" y="23"/>
                    <a:pt x="11" y="23"/>
                  </a:cubicBezTo>
                  <a:close/>
                  <a:moveTo>
                    <a:pt x="11" y="37"/>
                  </a:moveTo>
                  <a:cubicBezTo>
                    <a:pt x="11" y="38"/>
                    <a:pt x="11" y="40"/>
                    <a:pt x="11" y="41"/>
                  </a:cubicBezTo>
                  <a:cubicBezTo>
                    <a:pt x="11" y="41"/>
                    <a:pt x="12" y="41"/>
                    <a:pt x="12" y="41"/>
                  </a:cubicBezTo>
                  <a:cubicBezTo>
                    <a:pt x="12" y="41"/>
                    <a:pt x="13" y="41"/>
                    <a:pt x="13" y="41"/>
                  </a:cubicBezTo>
                  <a:cubicBezTo>
                    <a:pt x="13" y="39"/>
                    <a:pt x="13" y="38"/>
                    <a:pt x="13" y="37"/>
                  </a:cubicBezTo>
                  <a:cubicBezTo>
                    <a:pt x="13" y="37"/>
                    <a:pt x="12" y="37"/>
                    <a:pt x="12" y="37"/>
                  </a:cubicBezTo>
                  <a:cubicBezTo>
                    <a:pt x="12" y="37"/>
                    <a:pt x="11" y="37"/>
                    <a:pt x="11" y="37"/>
                  </a:cubicBezTo>
                  <a:close/>
                  <a:moveTo>
                    <a:pt x="11" y="44"/>
                  </a:moveTo>
                  <a:cubicBezTo>
                    <a:pt x="11" y="45"/>
                    <a:pt x="11" y="46"/>
                    <a:pt x="11" y="48"/>
                  </a:cubicBezTo>
                  <a:cubicBezTo>
                    <a:pt x="11" y="48"/>
                    <a:pt x="12" y="48"/>
                    <a:pt x="12" y="48"/>
                  </a:cubicBezTo>
                  <a:cubicBezTo>
                    <a:pt x="12" y="48"/>
                    <a:pt x="13" y="48"/>
                    <a:pt x="13" y="48"/>
                  </a:cubicBezTo>
                  <a:cubicBezTo>
                    <a:pt x="13" y="46"/>
                    <a:pt x="13" y="45"/>
                    <a:pt x="13" y="44"/>
                  </a:cubicBezTo>
                  <a:cubicBezTo>
                    <a:pt x="13" y="44"/>
                    <a:pt x="12" y="44"/>
                    <a:pt x="12" y="44"/>
                  </a:cubicBezTo>
                  <a:cubicBezTo>
                    <a:pt x="12" y="44"/>
                    <a:pt x="11" y="44"/>
                    <a:pt x="11" y="44"/>
                  </a:cubicBezTo>
                  <a:close/>
                  <a:moveTo>
                    <a:pt x="11" y="51"/>
                  </a:moveTo>
                  <a:cubicBezTo>
                    <a:pt x="11" y="52"/>
                    <a:pt x="11" y="53"/>
                    <a:pt x="11" y="55"/>
                  </a:cubicBezTo>
                  <a:cubicBezTo>
                    <a:pt x="11" y="55"/>
                    <a:pt x="12" y="55"/>
                    <a:pt x="12" y="55"/>
                  </a:cubicBezTo>
                  <a:cubicBezTo>
                    <a:pt x="12" y="55"/>
                    <a:pt x="13" y="55"/>
                    <a:pt x="13" y="55"/>
                  </a:cubicBezTo>
                  <a:cubicBezTo>
                    <a:pt x="13" y="53"/>
                    <a:pt x="13" y="52"/>
                    <a:pt x="13" y="51"/>
                  </a:cubicBezTo>
                  <a:cubicBezTo>
                    <a:pt x="13" y="51"/>
                    <a:pt x="12" y="51"/>
                    <a:pt x="12" y="51"/>
                  </a:cubicBezTo>
                  <a:cubicBezTo>
                    <a:pt x="12" y="51"/>
                    <a:pt x="11" y="51"/>
                    <a:pt x="11" y="5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 name="文本框 33"/>
            <p:cNvSpPr txBox="1"/>
            <p:nvPr/>
          </p:nvSpPr>
          <p:spPr>
            <a:xfrm>
              <a:off x="6929964" y="4017386"/>
              <a:ext cx="1118319" cy="338554"/>
            </a:xfrm>
            <a:prstGeom prst="rect">
              <a:avLst/>
            </a:prstGeom>
            <a:noFill/>
          </p:spPr>
          <p:txBody>
            <a:bodyPr wrap="none" rtlCol="0">
              <a:spAutoFit/>
            </a:bodyPr>
            <a:lstStyle/>
            <a:p>
              <a:r>
                <a:rPr lang="en-US" altLang="zh-CN" sz="1600" b="1" dirty="0">
                  <a:solidFill>
                    <a:prstClr val="white"/>
                  </a:solidFill>
                </a:rPr>
                <a:t>KEY WORD</a:t>
              </a:r>
              <a:endParaRPr lang="zh-CN" altLang="en-US" sz="1600" b="1" dirty="0">
                <a:solidFill>
                  <a:prstClr val="white"/>
                </a:solidFill>
              </a:endParaRPr>
            </a:p>
          </p:txBody>
        </p:sp>
      </p:grpSp>
      <p:grpSp>
        <p:nvGrpSpPr>
          <p:cNvPr id="35" name="组合 34"/>
          <p:cNvGrpSpPr/>
          <p:nvPr/>
        </p:nvGrpSpPr>
        <p:grpSpPr>
          <a:xfrm>
            <a:off x="9473859" y="2792171"/>
            <a:ext cx="1118319" cy="884902"/>
            <a:chOff x="9352836" y="2966982"/>
            <a:chExt cx="1118319" cy="884902"/>
          </a:xfrm>
        </p:grpSpPr>
        <p:sp>
          <p:nvSpPr>
            <p:cNvPr id="36" name="Freeform 101"/>
            <p:cNvSpPr>
              <a:spLocks/>
            </p:cNvSpPr>
            <p:nvPr/>
          </p:nvSpPr>
          <p:spPr bwMode="auto">
            <a:xfrm>
              <a:off x="9619660" y="2966982"/>
              <a:ext cx="504056" cy="624069"/>
            </a:xfrm>
            <a:custGeom>
              <a:avLst/>
              <a:gdLst>
                <a:gd name="T0" fmla="*/ 0 w 59"/>
                <a:gd name="T1" fmla="*/ 21 h 73"/>
                <a:gd name="T2" fmla="*/ 48 w 59"/>
                <a:gd name="T3" fmla="*/ 0 h 73"/>
                <a:gd name="T4" fmla="*/ 59 w 59"/>
                <a:gd name="T5" fmla="*/ 25 h 73"/>
                <a:gd name="T6" fmla="*/ 18 w 59"/>
                <a:gd name="T7" fmla="*/ 42 h 73"/>
                <a:gd name="T8" fmla="*/ 30 w 59"/>
                <a:gd name="T9" fmla="*/ 70 h 73"/>
                <a:gd name="T10" fmla="*/ 23 w 59"/>
                <a:gd name="T11" fmla="*/ 73 h 73"/>
                <a:gd name="T12" fmla="*/ 0 w 59"/>
                <a:gd name="T13" fmla="*/ 21 h 73"/>
              </a:gdLst>
              <a:ahLst/>
              <a:cxnLst>
                <a:cxn ang="0">
                  <a:pos x="T0" y="T1"/>
                </a:cxn>
                <a:cxn ang="0">
                  <a:pos x="T2" y="T3"/>
                </a:cxn>
                <a:cxn ang="0">
                  <a:pos x="T4" y="T5"/>
                </a:cxn>
                <a:cxn ang="0">
                  <a:pos x="T6" y="T7"/>
                </a:cxn>
                <a:cxn ang="0">
                  <a:pos x="T8" y="T9"/>
                </a:cxn>
                <a:cxn ang="0">
                  <a:pos x="T10" y="T11"/>
                </a:cxn>
                <a:cxn ang="0">
                  <a:pos x="T12" y="T13"/>
                </a:cxn>
              </a:cxnLst>
              <a:rect l="0" t="0" r="r" b="b"/>
              <a:pathLst>
                <a:path w="59" h="73">
                  <a:moveTo>
                    <a:pt x="0" y="21"/>
                  </a:moveTo>
                  <a:cubicBezTo>
                    <a:pt x="2" y="10"/>
                    <a:pt x="42" y="13"/>
                    <a:pt x="48" y="0"/>
                  </a:cubicBezTo>
                  <a:cubicBezTo>
                    <a:pt x="52" y="8"/>
                    <a:pt x="55" y="16"/>
                    <a:pt x="59" y="25"/>
                  </a:cubicBezTo>
                  <a:cubicBezTo>
                    <a:pt x="47" y="40"/>
                    <a:pt x="29" y="33"/>
                    <a:pt x="18" y="42"/>
                  </a:cubicBezTo>
                  <a:cubicBezTo>
                    <a:pt x="30" y="70"/>
                    <a:pt x="30" y="70"/>
                    <a:pt x="30" y="70"/>
                  </a:cubicBezTo>
                  <a:cubicBezTo>
                    <a:pt x="23" y="73"/>
                    <a:pt x="23" y="73"/>
                    <a:pt x="23" y="73"/>
                  </a:cubicBezTo>
                  <a:lnTo>
                    <a:pt x="0" y="2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 name="文本框 36"/>
            <p:cNvSpPr txBox="1"/>
            <p:nvPr/>
          </p:nvSpPr>
          <p:spPr>
            <a:xfrm>
              <a:off x="9352836" y="3513330"/>
              <a:ext cx="1118319" cy="338554"/>
            </a:xfrm>
            <a:prstGeom prst="rect">
              <a:avLst/>
            </a:prstGeom>
            <a:noFill/>
          </p:spPr>
          <p:txBody>
            <a:bodyPr wrap="none" rtlCol="0">
              <a:spAutoFit/>
            </a:bodyPr>
            <a:lstStyle/>
            <a:p>
              <a:r>
                <a:rPr lang="en-US" altLang="zh-CN" sz="1600" b="1" dirty="0">
                  <a:solidFill>
                    <a:prstClr val="white"/>
                  </a:solidFill>
                </a:rPr>
                <a:t>KEY WORD</a:t>
              </a:r>
              <a:endParaRPr lang="zh-CN" altLang="en-US" sz="1600" b="1" dirty="0">
                <a:solidFill>
                  <a:prstClr val="white"/>
                </a:solidFill>
              </a:endParaRPr>
            </a:p>
          </p:txBody>
        </p:sp>
      </p:grpSp>
      <p:sp>
        <p:nvSpPr>
          <p:cNvPr id="38" name="文本框 37"/>
          <p:cNvSpPr txBox="1"/>
          <p:nvPr/>
        </p:nvSpPr>
        <p:spPr>
          <a:xfrm>
            <a:off x="4063988" y="4557268"/>
            <a:ext cx="2339102" cy="1261884"/>
          </a:xfrm>
          <a:prstGeom prst="rect">
            <a:avLst/>
          </a:prstGeom>
          <a:noFill/>
          <a:effectLst/>
        </p:spPr>
        <p:txBody>
          <a:bodyPr wrap="none" rtlCol="0">
            <a:spAutoFit/>
          </a:bodyPr>
          <a:lstStyle/>
          <a:p>
            <a:r>
              <a:rPr lang="zh-CN" altLang="en-US" sz="2000" dirty="0">
                <a:solidFill>
                  <a:srgbClr val="5858AC"/>
                </a:solidFill>
                <a:latin typeface="微软雅黑" panose="020B0503020204020204" pitchFamily="34" charset="-122"/>
                <a:ea typeface="微软雅黑" panose="020B0503020204020204" pitchFamily="34" charset="-122"/>
              </a:rPr>
              <a:t>单击此处输入标题</a:t>
            </a:r>
            <a:endParaRPr lang="en-US" altLang="zh-CN" sz="2000" dirty="0">
              <a:solidFill>
                <a:srgbClr val="5858AC"/>
              </a:solidFill>
              <a:latin typeface="微软雅黑" panose="020B0503020204020204" pitchFamily="34" charset="-122"/>
              <a:ea typeface="微软雅黑" panose="020B0503020204020204" pitchFamily="34" charset="-122"/>
            </a:endParaRPr>
          </a:p>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8959540" y="4526539"/>
            <a:ext cx="2339102" cy="1261884"/>
          </a:xfrm>
          <a:prstGeom prst="rect">
            <a:avLst/>
          </a:prstGeom>
          <a:noFill/>
          <a:effectLst/>
        </p:spPr>
        <p:txBody>
          <a:bodyPr wrap="none" rtlCol="0">
            <a:spAutoFit/>
          </a:bodyPr>
          <a:lstStyle/>
          <a:p>
            <a:r>
              <a:rPr lang="zh-CN" altLang="en-US" sz="2000" dirty="0">
                <a:solidFill>
                  <a:srgbClr val="DA57A3"/>
                </a:solidFill>
                <a:latin typeface="微软雅黑" panose="020B0503020204020204" pitchFamily="34" charset="-122"/>
                <a:ea typeface="微软雅黑" panose="020B0503020204020204" pitchFamily="34" charset="-122"/>
              </a:rPr>
              <a:t>单击此处输入标题</a:t>
            </a:r>
            <a:endParaRPr lang="en-US" altLang="zh-CN" sz="2000" dirty="0">
              <a:solidFill>
                <a:srgbClr val="DA57A3"/>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6522814" y="5395249"/>
            <a:ext cx="2339102" cy="1261884"/>
          </a:xfrm>
          <a:prstGeom prst="rect">
            <a:avLst/>
          </a:prstGeom>
          <a:noFill/>
          <a:effectLst/>
        </p:spPr>
        <p:txBody>
          <a:bodyPr wrap="none" rtlCol="0">
            <a:spAutoFit/>
          </a:bodyPr>
          <a:lstStyle/>
          <a:p>
            <a:r>
              <a:rPr lang="zh-CN" altLang="en-US" sz="2000" dirty="0">
                <a:solidFill>
                  <a:srgbClr val="873DAB"/>
                </a:solidFill>
                <a:latin typeface="微软雅黑" panose="020B0503020204020204" pitchFamily="34" charset="-122"/>
                <a:ea typeface="微软雅黑" panose="020B0503020204020204" pitchFamily="34" charset="-122"/>
              </a:rPr>
              <a:t>单击此处输入标题</a:t>
            </a:r>
            <a:endParaRPr lang="en-US" altLang="zh-CN" sz="2000" dirty="0">
              <a:solidFill>
                <a:srgbClr val="873DA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1605162" y="5395249"/>
            <a:ext cx="2339102" cy="1261884"/>
          </a:xfrm>
          <a:prstGeom prst="rect">
            <a:avLst/>
          </a:prstGeom>
          <a:noFill/>
          <a:effectLst/>
        </p:spPr>
        <p:txBody>
          <a:bodyPr wrap="none" rtlCol="0">
            <a:spAutoFit/>
          </a:bodyPr>
          <a:lstStyle/>
          <a:p>
            <a:r>
              <a:rPr lang="zh-CN" altLang="en-US" sz="2000" dirty="0">
                <a:solidFill>
                  <a:srgbClr val="2280C3"/>
                </a:solidFill>
                <a:latin typeface="微软雅黑" panose="020B0503020204020204" pitchFamily="34" charset="-122"/>
                <a:ea typeface="微软雅黑" panose="020B0503020204020204" pitchFamily="34" charset="-122"/>
              </a:rPr>
              <a:t>单击此处输入标题</a:t>
            </a:r>
            <a:endParaRPr lang="en-US" altLang="zh-CN" sz="2000" dirty="0">
              <a:solidFill>
                <a:srgbClr val="2280C3"/>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4557331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0-#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par>
                                <p:cTn id="9" presetID="8" presetClass="emph" presetSubtype="0" fill="hold" nodeType="withEffect">
                                  <p:stCondLst>
                                    <p:cond delay="0"/>
                                  </p:stCondLst>
                                  <p:childTnLst>
                                    <p:animRot by="21600000">
                                      <p:cBhvr>
                                        <p:cTn id="10" dur="2000" fill="hold"/>
                                        <p:tgtEl>
                                          <p:spTgt spid="20"/>
                                        </p:tgtEl>
                                        <p:attrNameLst>
                                          <p:attrName>r</p:attrName>
                                        </p:attrNameLst>
                                      </p:cBhvr>
                                    </p:animRot>
                                  </p:childTnLst>
                                </p:cTn>
                              </p:par>
                              <p:par>
                                <p:cTn id="11" presetID="10" presetClass="entr" presetSubtype="0" fill="hold" nodeType="withEffect">
                                  <p:stCondLst>
                                    <p:cond delay="50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2" presetClass="entr" presetSubtype="8" fill="hold" nodeType="withEffect">
                                  <p:stCondLst>
                                    <p:cond delay="50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1000" fill="hold"/>
                                        <p:tgtEl>
                                          <p:spTgt spid="17"/>
                                        </p:tgtEl>
                                        <p:attrNameLst>
                                          <p:attrName>ppt_x</p:attrName>
                                        </p:attrNameLst>
                                      </p:cBhvr>
                                      <p:tavLst>
                                        <p:tav tm="0">
                                          <p:val>
                                            <p:strVal val="0-#ppt_w/2"/>
                                          </p:val>
                                        </p:tav>
                                        <p:tav tm="100000">
                                          <p:val>
                                            <p:strVal val="#ppt_x"/>
                                          </p:val>
                                        </p:tav>
                                      </p:tavLst>
                                    </p:anim>
                                    <p:anim calcmode="lin" valueType="num">
                                      <p:cBhvr additive="base">
                                        <p:cTn id="17" dur="1000" fill="hold"/>
                                        <p:tgtEl>
                                          <p:spTgt spid="17"/>
                                        </p:tgtEl>
                                        <p:attrNameLst>
                                          <p:attrName>ppt_y</p:attrName>
                                        </p:attrNameLst>
                                      </p:cBhvr>
                                      <p:tavLst>
                                        <p:tav tm="0">
                                          <p:val>
                                            <p:strVal val="#ppt_y"/>
                                          </p:val>
                                        </p:tav>
                                        <p:tav tm="100000">
                                          <p:val>
                                            <p:strVal val="#ppt_y"/>
                                          </p:val>
                                        </p:tav>
                                      </p:tavLst>
                                    </p:anim>
                                  </p:childTnLst>
                                </p:cTn>
                              </p:par>
                              <p:par>
                                <p:cTn id="18" presetID="8" presetClass="emph" presetSubtype="0" fill="hold" nodeType="withEffect">
                                  <p:stCondLst>
                                    <p:cond delay="500"/>
                                  </p:stCondLst>
                                  <p:childTnLst>
                                    <p:animRot by="21600000">
                                      <p:cBhvr>
                                        <p:cTn id="19" dur="2000" fill="hold"/>
                                        <p:tgtEl>
                                          <p:spTgt spid="17"/>
                                        </p:tgtEl>
                                        <p:attrNameLst>
                                          <p:attrName>r</p:attrName>
                                        </p:attrNameLst>
                                      </p:cBhvr>
                                    </p:animRot>
                                  </p:childTnLst>
                                </p:cTn>
                              </p:par>
                              <p:par>
                                <p:cTn id="20" presetID="10" presetClass="entr" presetSubtype="0" fill="hold" nodeType="withEffect">
                                  <p:stCondLst>
                                    <p:cond delay="100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par>
                                <p:cTn id="23" presetID="2" presetClass="entr" presetSubtype="8" fill="hold"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000" fill="hold"/>
                                        <p:tgtEl>
                                          <p:spTgt spid="23"/>
                                        </p:tgtEl>
                                        <p:attrNameLst>
                                          <p:attrName>ppt_x</p:attrName>
                                        </p:attrNameLst>
                                      </p:cBhvr>
                                      <p:tavLst>
                                        <p:tav tm="0">
                                          <p:val>
                                            <p:strVal val="0-#ppt_w/2"/>
                                          </p:val>
                                        </p:tav>
                                        <p:tav tm="100000">
                                          <p:val>
                                            <p:strVal val="#ppt_x"/>
                                          </p:val>
                                        </p:tav>
                                      </p:tavLst>
                                    </p:anim>
                                    <p:anim calcmode="lin" valueType="num">
                                      <p:cBhvr additive="base">
                                        <p:cTn id="26" dur="1000" fill="hold"/>
                                        <p:tgtEl>
                                          <p:spTgt spid="23"/>
                                        </p:tgtEl>
                                        <p:attrNameLst>
                                          <p:attrName>ppt_y</p:attrName>
                                        </p:attrNameLst>
                                      </p:cBhvr>
                                      <p:tavLst>
                                        <p:tav tm="0">
                                          <p:val>
                                            <p:strVal val="#ppt_y"/>
                                          </p:val>
                                        </p:tav>
                                        <p:tav tm="100000">
                                          <p:val>
                                            <p:strVal val="#ppt_y"/>
                                          </p:val>
                                        </p:tav>
                                      </p:tavLst>
                                    </p:anim>
                                  </p:childTnLst>
                                </p:cTn>
                              </p:par>
                              <p:par>
                                <p:cTn id="27" presetID="8" presetClass="emph" presetSubtype="0" fill="hold" nodeType="withEffect">
                                  <p:stCondLst>
                                    <p:cond delay="1000"/>
                                  </p:stCondLst>
                                  <p:childTnLst>
                                    <p:animRot by="21600000">
                                      <p:cBhvr>
                                        <p:cTn id="28" dur="2000" fill="hold"/>
                                        <p:tgtEl>
                                          <p:spTgt spid="23"/>
                                        </p:tgtEl>
                                        <p:attrNameLst>
                                          <p:attrName>r</p:attrName>
                                        </p:attrNameLst>
                                      </p:cBhvr>
                                    </p:animRot>
                                  </p:childTnLst>
                                </p:cTn>
                              </p:par>
                              <p:par>
                                <p:cTn id="29" presetID="10" presetClass="entr" presetSubtype="0" fill="hold" nodeType="withEffect">
                                  <p:stCondLst>
                                    <p:cond delay="150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par>
                                <p:cTn id="32" presetID="2" presetClass="entr" presetSubtype="8" fill="hold" nodeType="withEffect">
                                  <p:stCondLst>
                                    <p:cond delay="150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000" fill="hold"/>
                                        <p:tgtEl>
                                          <p:spTgt spid="14"/>
                                        </p:tgtEl>
                                        <p:attrNameLst>
                                          <p:attrName>ppt_x</p:attrName>
                                        </p:attrNameLst>
                                      </p:cBhvr>
                                      <p:tavLst>
                                        <p:tav tm="0">
                                          <p:val>
                                            <p:strVal val="0-#ppt_w/2"/>
                                          </p:val>
                                        </p:tav>
                                        <p:tav tm="100000">
                                          <p:val>
                                            <p:strVal val="#ppt_x"/>
                                          </p:val>
                                        </p:tav>
                                      </p:tavLst>
                                    </p:anim>
                                    <p:anim calcmode="lin" valueType="num">
                                      <p:cBhvr additive="base">
                                        <p:cTn id="35" dur="1000" fill="hold"/>
                                        <p:tgtEl>
                                          <p:spTgt spid="14"/>
                                        </p:tgtEl>
                                        <p:attrNameLst>
                                          <p:attrName>ppt_y</p:attrName>
                                        </p:attrNameLst>
                                      </p:cBhvr>
                                      <p:tavLst>
                                        <p:tav tm="0">
                                          <p:val>
                                            <p:strVal val="#ppt_y"/>
                                          </p:val>
                                        </p:tav>
                                        <p:tav tm="100000">
                                          <p:val>
                                            <p:strVal val="#ppt_y"/>
                                          </p:val>
                                        </p:tav>
                                      </p:tavLst>
                                    </p:anim>
                                  </p:childTnLst>
                                </p:cTn>
                              </p:par>
                              <p:par>
                                <p:cTn id="36" presetID="8" presetClass="emph" presetSubtype="0" fill="hold" nodeType="withEffect">
                                  <p:stCondLst>
                                    <p:cond delay="1500"/>
                                  </p:stCondLst>
                                  <p:childTnLst>
                                    <p:animRot by="21600000">
                                      <p:cBhvr>
                                        <p:cTn id="37" dur="2000" fill="hold"/>
                                        <p:tgtEl>
                                          <p:spTgt spid="14"/>
                                        </p:tgtEl>
                                        <p:attrNameLst>
                                          <p:attrName>r</p:attrName>
                                        </p:attrNameLst>
                                      </p:cBhvr>
                                    </p:animRot>
                                  </p:childTnLst>
                                </p:cTn>
                              </p:par>
                              <p:par>
                                <p:cTn id="38" presetID="10" presetClass="entr" presetSubtype="0" fill="hold" nodeType="withEffect">
                                  <p:stCondLst>
                                    <p:cond delay="200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500"/>
                                        <p:tgtEl>
                                          <p:spTgt spid="39"/>
                                        </p:tgtEl>
                                      </p:cBhvr>
                                    </p:animEffect>
                                  </p:childTnLst>
                                </p:cTn>
                              </p:par>
                              <p:par>
                                <p:cTn id="45" presetID="10" presetClass="entr" presetSubtype="0" fill="hold" grpId="0" nodeType="withEffect">
                                  <p:stCondLst>
                                    <p:cond delay="25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500"/>
                                        <p:tgtEl>
                                          <p:spTgt spid="38"/>
                                        </p:tgtEl>
                                      </p:cBhvr>
                                    </p:animEffect>
                                  </p:childTnLst>
                                </p:cTn>
                              </p:par>
                              <p:par>
                                <p:cTn id="51" presetID="10" presetClass="entr" presetSubtype="0" fill="hold" grpId="0" nodeType="withEffect">
                                  <p:stCondLst>
                                    <p:cond delay="750"/>
                                  </p:stCondLst>
                                  <p:childTnLst>
                                    <p:set>
                                      <p:cBhvr>
                                        <p:cTn id="52" dur="1" fill="hold">
                                          <p:stCondLst>
                                            <p:cond delay="0"/>
                                          </p:stCondLst>
                                        </p:cTn>
                                        <p:tgtEl>
                                          <p:spTgt spid="41"/>
                                        </p:tgtEl>
                                        <p:attrNameLst>
                                          <p:attrName>style.visibility</p:attrName>
                                        </p:attrNameLst>
                                      </p:cBhvr>
                                      <p:to>
                                        <p:strVal val="visible"/>
                                      </p:to>
                                    </p:set>
                                    <p:animEffect transition="in" filter="fade">
                                      <p:cBhvr>
                                        <p:cTn id="5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1042739" y="2058271"/>
            <a:ext cx="10106525" cy="4081088"/>
            <a:chOff x="1042739" y="2058271"/>
            <a:chExt cx="10106525" cy="4081088"/>
          </a:xfrm>
        </p:grpSpPr>
        <p:sp>
          <p:nvSpPr>
            <p:cNvPr id="15" name="矩形 14"/>
            <p:cNvSpPr/>
            <p:nvPr/>
          </p:nvSpPr>
          <p:spPr>
            <a:xfrm>
              <a:off x="1042739" y="2132314"/>
              <a:ext cx="10106525" cy="4007045"/>
            </a:xfrm>
            <a:prstGeom prst="rect">
              <a:avLst/>
            </a:prstGeom>
            <a:solidFill>
              <a:srgbClr val="5858AC"/>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867">
                <a:solidFill>
                  <a:prstClr val="white"/>
                </a:solidFill>
              </a:endParaRPr>
            </a:p>
          </p:txBody>
        </p:sp>
        <p:sp>
          <p:nvSpPr>
            <p:cNvPr id="16" name="矩形 15"/>
            <p:cNvSpPr/>
            <p:nvPr/>
          </p:nvSpPr>
          <p:spPr>
            <a:xfrm>
              <a:off x="1177638" y="2058271"/>
              <a:ext cx="9836727" cy="3958560"/>
            </a:xfrm>
            <a:prstGeom prst="rect">
              <a:avLst/>
            </a:prstGeom>
            <a:solidFill>
              <a:srgbClr val="228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zh-CN" altLang="en-US" sz="1867">
                <a:solidFill>
                  <a:prstClr val="white"/>
                </a:solidFill>
              </a:endParaRPr>
            </a:p>
          </p:txBody>
        </p:sp>
      </p:grpSp>
      <p:sp>
        <p:nvSpPr>
          <p:cNvPr id="17" name="TextBox 9"/>
          <p:cNvSpPr>
            <a:spLocks noChangeArrowheads="1"/>
          </p:cNvSpPr>
          <p:nvPr/>
        </p:nvSpPr>
        <p:spPr bwMode="auto">
          <a:xfrm>
            <a:off x="1800458" y="3090811"/>
            <a:ext cx="8591085" cy="2684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2" tIns="60956" rIns="121912" bIns="6095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defTabSz="914273" eaLnBrk="1" hangingPunct="1">
              <a:lnSpc>
                <a:spcPct val="120000"/>
              </a:lnSpc>
            </a:pPr>
            <a:r>
              <a:rPr lang="zh-CN" altLang="en-US" sz="2133" b="1" dirty="0">
                <a:solidFill>
                  <a:prstClr val="white">
                    <a:lumMod val="95000"/>
                  </a:prstClr>
                </a:solidFill>
                <a:latin typeface="微软雅黑" pitchFamily="34" charset="-122"/>
                <a:ea typeface="微软雅黑" pitchFamily="34" charset="-122"/>
                <a:sym typeface="微软雅黑" pitchFamily="34" charset="-122"/>
              </a:rPr>
              <a:t>回顾</a:t>
            </a:r>
            <a:r>
              <a:rPr lang="zh-CN" altLang="en-US" sz="1467" dirty="0">
                <a:solidFill>
                  <a:prstClr val="white">
                    <a:lumMod val="95000"/>
                  </a:prstClr>
                </a:solidFill>
                <a:latin typeface="微软雅黑" pitchFamily="34" charset="-122"/>
                <a:ea typeface="微软雅黑" pitchFamily="34" charset="-122"/>
                <a:sym typeface="微软雅黑" pitchFamily="34" charset="-122"/>
              </a:rPr>
              <a:t>这一年的工作，在取得成绩的同时，我们也找到了工作中的不足和问题，主要反映于</a:t>
            </a:r>
            <a:r>
              <a:rPr lang="en-US" altLang="zh-CN" sz="1467" dirty="0">
                <a:solidFill>
                  <a:prstClr val="white">
                    <a:lumMod val="95000"/>
                  </a:prstClr>
                </a:solidFill>
                <a:latin typeface="微软雅黑" pitchFamily="34" charset="-122"/>
                <a:ea typeface="微软雅黑" pitchFamily="34" charset="-122"/>
                <a:sym typeface="微软雅黑" pitchFamily="34" charset="-122"/>
              </a:rPr>
              <a:t>xx</a:t>
            </a:r>
            <a:r>
              <a:rPr lang="zh-CN" altLang="en-US" sz="1467" dirty="0">
                <a:solidFill>
                  <a:prstClr val="white">
                    <a:lumMod val="95000"/>
                  </a:prstClr>
                </a:solidFill>
                <a:latin typeface="微软雅黑" pitchFamily="34" charset="-122"/>
                <a:ea typeface="微软雅黑" pitchFamily="34" charset="-122"/>
                <a:sym typeface="微软雅黑" pitchFamily="34" charset="-122"/>
              </a:rPr>
              <a:t>及</a:t>
            </a:r>
            <a:r>
              <a:rPr lang="en-US" altLang="zh-CN" sz="1467" dirty="0">
                <a:solidFill>
                  <a:prstClr val="white">
                    <a:lumMod val="95000"/>
                  </a:prstClr>
                </a:solidFill>
                <a:latin typeface="微软雅黑" pitchFamily="34" charset="-122"/>
                <a:ea typeface="微软雅黑" pitchFamily="34" charset="-122"/>
                <a:sym typeface="微软雅黑" pitchFamily="34" charset="-122"/>
              </a:rPr>
              <a:t>xxx</a:t>
            </a:r>
            <a:r>
              <a:rPr lang="zh-CN" altLang="en-US" sz="1467" dirty="0">
                <a:solidFill>
                  <a:prstClr val="white">
                    <a:lumMod val="95000"/>
                  </a:prstClr>
                </a:solidFill>
                <a:latin typeface="微软雅黑" pitchFamily="34" charset="-122"/>
                <a:ea typeface="微软雅黑" pitchFamily="34" charset="-122"/>
                <a:sym typeface="微软雅黑" pitchFamily="34" charset="-122"/>
              </a:rPr>
              <a:t>的风格、定型还有待进一步探索，尤其是网上的公司产品库充分体现我们</a:t>
            </a:r>
            <a:r>
              <a:rPr lang="en-US" altLang="zh-CN" sz="1467" dirty="0" err="1">
                <a:solidFill>
                  <a:prstClr val="white">
                    <a:lumMod val="95000"/>
                  </a:prstClr>
                </a:solidFill>
                <a:latin typeface="微软雅黑" pitchFamily="34" charset="-122"/>
                <a:ea typeface="微软雅黑" pitchFamily="34" charset="-122"/>
                <a:sym typeface="微软雅黑" pitchFamily="34" charset="-122"/>
              </a:rPr>
              <a:t>xxxxx</a:t>
            </a:r>
            <a:r>
              <a:rPr lang="zh-CN" altLang="en-US" sz="1467" dirty="0">
                <a:solidFill>
                  <a:prstClr val="white">
                    <a:lumMod val="95000"/>
                  </a:prstClr>
                </a:solidFill>
                <a:latin typeface="微软雅黑" pitchFamily="34" charset="-122"/>
                <a:ea typeface="微软雅黑" pitchFamily="34" charset="-122"/>
                <a:sym typeface="微软雅黑" pitchFamily="34" charset="-122"/>
              </a:rPr>
              <a:t>和我们这个平台能为客户提供良好的商机和快捷方便的信息、导航的功能发挥。展望新的一年，我们将继续努力，力争各项工作更上一个新台阶。</a:t>
            </a:r>
            <a:endParaRPr lang="en-US" altLang="zh-CN" sz="1467" dirty="0">
              <a:solidFill>
                <a:prstClr val="white">
                  <a:lumMod val="95000"/>
                </a:prstClr>
              </a:solidFill>
              <a:latin typeface="微软雅黑" pitchFamily="34" charset="-122"/>
              <a:ea typeface="微软雅黑" pitchFamily="34" charset="-122"/>
              <a:sym typeface="微软雅黑" pitchFamily="34" charset="-122"/>
            </a:endParaRPr>
          </a:p>
          <a:p>
            <a:pPr algn="just" defTabSz="914273" eaLnBrk="1" hangingPunct="1">
              <a:lnSpc>
                <a:spcPct val="120000"/>
              </a:lnSpc>
            </a:pPr>
            <a:endParaRPr lang="en-US" altLang="zh-CN" sz="1467" dirty="0">
              <a:solidFill>
                <a:prstClr val="white">
                  <a:lumMod val="95000"/>
                </a:prstClr>
              </a:solidFill>
              <a:latin typeface="微软雅黑" pitchFamily="34" charset="-122"/>
              <a:ea typeface="微软雅黑" pitchFamily="34" charset="-122"/>
              <a:sym typeface="微软雅黑" pitchFamily="34" charset="-122"/>
            </a:endParaRPr>
          </a:p>
          <a:p>
            <a:pPr algn="just" defTabSz="914273" eaLnBrk="1" hangingPunct="1">
              <a:lnSpc>
                <a:spcPct val="120000"/>
              </a:lnSpc>
            </a:pPr>
            <a:r>
              <a:rPr lang="zh-CN" altLang="en-US" sz="1467" dirty="0">
                <a:solidFill>
                  <a:prstClr val="white">
                    <a:lumMod val="95000"/>
                  </a:prstClr>
                </a:solidFill>
                <a:latin typeface="微软雅黑" pitchFamily="34" charset="-122"/>
                <a:ea typeface="微软雅黑" pitchFamily="34" charset="-122"/>
                <a:sym typeface="微软雅黑" pitchFamily="34" charset="-122"/>
              </a:rPr>
              <a:t>右键点击图片选择设置图片格式可直接替换图片，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en-US" altLang="zh-CN" sz="1467" dirty="0">
              <a:solidFill>
                <a:prstClr val="white">
                  <a:lumMod val="95000"/>
                </a:prstClr>
              </a:solidFill>
              <a:latin typeface="微软雅黑" pitchFamily="34" charset="-122"/>
              <a:ea typeface="微软雅黑" pitchFamily="34" charset="-122"/>
              <a:sym typeface="微软雅黑" pitchFamily="34" charset="-122"/>
            </a:endParaRPr>
          </a:p>
          <a:p>
            <a:pPr algn="just" defTabSz="914273" eaLnBrk="1" hangingPunct="1">
              <a:lnSpc>
                <a:spcPct val="120000"/>
              </a:lnSpc>
            </a:pPr>
            <a:endParaRPr lang="en-US" altLang="zh-CN" sz="1467" dirty="0">
              <a:solidFill>
                <a:prstClr val="white">
                  <a:lumMod val="95000"/>
                </a:prstClr>
              </a:solidFill>
              <a:latin typeface="微软雅黑" pitchFamily="34" charset="-122"/>
              <a:ea typeface="微软雅黑" pitchFamily="34" charset="-122"/>
              <a:sym typeface="微软雅黑" pitchFamily="34" charset="-122"/>
            </a:endParaRPr>
          </a:p>
        </p:txBody>
      </p:sp>
      <p:sp>
        <p:nvSpPr>
          <p:cNvPr id="18" name="TextBox 18"/>
          <p:cNvSpPr>
            <a:spLocks noChangeArrowheads="1"/>
          </p:cNvSpPr>
          <p:nvPr/>
        </p:nvSpPr>
        <p:spPr bwMode="auto">
          <a:xfrm>
            <a:off x="1665134" y="1021794"/>
            <a:ext cx="1615170" cy="943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p>
            <a:pPr algn="ctr" defTabSz="914273"/>
            <a:r>
              <a:rPr lang="zh-CN" altLang="en-US" sz="5333" b="1" dirty="0">
                <a:solidFill>
                  <a:srgbClr val="5858AC"/>
                </a:solidFill>
                <a:latin typeface="微软雅黑" panose="020B0503020204020204" pitchFamily="34" charset="-122"/>
                <a:ea typeface="微软雅黑" panose="020B0503020204020204" pitchFamily="34" charset="-122"/>
                <a:sym typeface="方正大黑简体" pitchFamily="65" charset="-122"/>
              </a:rPr>
              <a:t>前言</a:t>
            </a:r>
          </a:p>
        </p:txBody>
      </p:sp>
      <p:sp>
        <p:nvSpPr>
          <p:cNvPr id="19" name="前言"/>
          <p:cNvSpPr>
            <a:spLocks noChangeArrowheads="1"/>
          </p:cNvSpPr>
          <p:nvPr/>
        </p:nvSpPr>
        <p:spPr bwMode="auto">
          <a:xfrm>
            <a:off x="3482151" y="1333127"/>
            <a:ext cx="2177823" cy="574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r>
              <a:rPr lang="en-US" altLang="zh-CN" sz="2933" dirty="0">
                <a:solidFill>
                  <a:srgbClr val="5858AC"/>
                </a:solidFill>
                <a:latin typeface="Impact" pitchFamily="34" charset="0"/>
                <a:sym typeface="Impact" pitchFamily="34" charset="0"/>
              </a:rPr>
              <a:t>I</a:t>
            </a:r>
            <a:r>
              <a:rPr lang="en-US" altLang="zh-CN" sz="2933" dirty="0">
                <a:solidFill>
                  <a:prstClr val="white">
                    <a:lumMod val="50000"/>
                  </a:prstClr>
                </a:solidFill>
                <a:latin typeface="Impact" pitchFamily="34" charset="0"/>
                <a:sym typeface="Impact" pitchFamily="34" charset="0"/>
              </a:rPr>
              <a:t>ntroduction</a:t>
            </a:r>
            <a:endParaRPr lang="zh-CN" altLang="en-US" sz="2933" dirty="0">
              <a:solidFill>
                <a:prstClr val="white">
                  <a:lumMod val="50000"/>
                </a:prstClr>
              </a:solidFill>
              <a:latin typeface="Impact" pitchFamily="34" charset="0"/>
              <a:sym typeface="Impact" pitchFamily="34" charset="0"/>
            </a:endParaRPr>
          </a:p>
        </p:txBody>
      </p:sp>
      <p:pic>
        <p:nvPicPr>
          <p:cNvPr id="21" name="图片 2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22" name="图片 2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23" name="图片 2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746694" y="-210326"/>
            <a:ext cx="2027062" cy="631918"/>
          </a:xfrm>
          <a:prstGeom prst="rect">
            <a:avLst/>
          </a:prstGeom>
        </p:spPr>
      </p:pic>
      <p:pic>
        <p:nvPicPr>
          <p:cNvPr id="24" name="图片 2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390235" y="-460974"/>
            <a:ext cx="1748729" cy="935084"/>
          </a:xfrm>
          <a:prstGeom prst="rect">
            <a:avLst/>
          </a:prstGeom>
        </p:spPr>
      </p:pic>
      <p:pic>
        <p:nvPicPr>
          <p:cNvPr id="25" name="图片 2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8615887" y="-111386"/>
            <a:ext cx="2299667" cy="998248"/>
          </a:xfrm>
          <a:prstGeom prst="rect">
            <a:avLst/>
          </a:prstGeom>
        </p:spPr>
      </p:pic>
      <p:pic>
        <p:nvPicPr>
          <p:cNvPr id="26" name="图片 2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Tree>
    <p:extLst>
      <p:ext uri="{BB962C8B-B14F-4D97-AF65-F5344CB8AC3E}">
        <p14:creationId xmlns:p14="http://schemas.microsoft.com/office/powerpoint/2010/main" val="281364373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outVertical)">
                                      <p:cBhvr>
                                        <p:cTn id="7" dur="1000"/>
                                        <p:tgtEl>
                                          <p:spTgt spid="14"/>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2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7"/>
                                        </p:tgtEl>
                                        <p:attrNameLst>
                                          <p:attrName>ppt_y</p:attrName>
                                        </p:attrNameLst>
                                      </p:cBhvr>
                                      <p:tavLst>
                                        <p:tav tm="0">
                                          <p:val>
                                            <p:strVal val="#ppt_y"/>
                                          </p:val>
                                        </p:tav>
                                        <p:tav tm="100000">
                                          <p:val>
                                            <p:strVal val="#ppt_y"/>
                                          </p:val>
                                        </p:tav>
                                      </p:tavLst>
                                    </p:anim>
                                    <p:anim calcmode="lin" valueType="num">
                                      <p:cBhvr>
                                        <p:cTn id="21"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1759323" y="3291345"/>
            <a:ext cx="8720012" cy="698535"/>
            <a:chOff x="1759323" y="3083524"/>
            <a:chExt cx="8720012" cy="698535"/>
          </a:xfrm>
        </p:grpSpPr>
        <p:cxnSp>
          <p:nvCxnSpPr>
            <p:cNvPr id="15" name="Straight Connector 11"/>
            <p:cNvCxnSpPr>
              <a:stCxn id="33" idx="0"/>
              <a:endCxn id="21" idx="2"/>
            </p:cNvCxnSpPr>
            <p:nvPr/>
          </p:nvCxnSpPr>
          <p:spPr>
            <a:xfrm flipV="1">
              <a:off x="1759323" y="3083524"/>
              <a:ext cx="4346532" cy="698535"/>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3"/>
            <p:cNvCxnSpPr>
              <a:stCxn id="21" idx="2"/>
              <a:endCxn id="38" idx="0"/>
            </p:cNvCxnSpPr>
            <p:nvPr/>
          </p:nvCxnSpPr>
          <p:spPr>
            <a:xfrm flipH="1">
              <a:off x="3938845" y="3083524"/>
              <a:ext cx="2167010" cy="698535"/>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5"/>
            <p:cNvCxnSpPr>
              <a:stCxn id="21" idx="2"/>
              <a:endCxn id="30" idx="0"/>
            </p:cNvCxnSpPr>
            <p:nvPr/>
          </p:nvCxnSpPr>
          <p:spPr>
            <a:xfrm>
              <a:off x="6105855" y="3083524"/>
              <a:ext cx="0" cy="698535"/>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21" idx="2"/>
              <a:endCxn id="43" idx="0"/>
            </p:cNvCxnSpPr>
            <p:nvPr/>
          </p:nvCxnSpPr>
          <p:spPr>
            <a:xfrm>
              <a:off x="6105855" y="3083524"/>
              <a:ext cx="2193958" cy="698535"/>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9"/>
            <p:cNvCxnSpPr>
              <a:stCxn id="21" idx="2"/>
              <a:endCxn id="24" idx="0"/>
            </p:cNvCxnSpPr>
            <p:nvPr/>
          </p:nvCxnSpPr>
          <p:spPr>
            <a:xfrm>
              <a:off x="6105855" y="3083524"/>
              <a:ext cx="4373480" cy="698535"/>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398896" y="1924861"/>
            <a:ext cx="1413917" cy="1366484"/>
            <a:chOff x="5398896" y="1717040"/>
            <a:chExt cx="1413917" cy="1366484"/>
          </a:xfrm>
        </p:grpSpPr>
        <p:sp>
          <p:nvSpPr>
            <p:cNvPr id="21" name="Rounded Rectangle 3"/>
            <p:cNvSpPr/>
            <p:nvPr/>
          </p:nvSpPr>
          <p:spPr>
            <a:xfrm>
              <a:off x="5398896" y="1717040"/>
              <a:ext cx="1413917" cy="1366484"/>
            </a:xfrm>
            <a:prstGeom prst="roundRect">
              <a:avLst>
                <a:gd name="adj" fmla="val 8236"/>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Freeform 58"/>
            <p:cNvSpPr>
              <a:spLocks/>
            </p:cNvSpPr>
            <p:nvPr/>
          </p:nvSpPr>
          <p:spPr bwMode="auto">
            <a:xfrm>
              <a:off x="5900799" y="2207433"/>
              <a:ext cx="439831" cy="455920"/>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p>
          </p:txBody>
        </p:sp>
      </p:grpSp>
      <p:grpSp>
        <p:nvGrpSpPr>
          <p:cNvPr id="23" name="组合 22"/>
          <p:cNvGrpSpPr/>
          <p:nvPr/>
        </p:nvGrpSpPr>
        <p:grpSpPr>
          <a:xfrm>
            <a:off x="9786812" y="3989880"/>
            <a:ext cx="1385045" cy="1338581"/>
            <a:chOff x="9786812" y="3782059"/>
            <a:chExt cx="1385045" cy="1338581"/>
          </a:xfrm>
        </p:grpSpPr>
        <p:sp>
          <p:nvSpPr>
            <p:cNvPr id="24" name="Rounded Rectangle 10"/>
            <p:cNvSpPr/>
            <p:nvPr/>
          </p:nvSpPr>
          <p:spPr>
            <a:xfrm>
              <a:off x="9786812" y="3782059"/>
              <a:ext cx="1385045" cy="1338581"/>
            </a:xfrm>
            <a:prstGeom prst="roundRect">
              <a:avLst>
                <a:gd name="adj" fmla="val 8236"/>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25" name="Group 32"/>
            <p:cNvGrpSpPr/>
            <p:nvPr/>
          </p:nvGrpSpPr>
          <p:grpSpPr>
            <a:xfrm>
              <a:off x="10192724" y="4327284"/>
              <a:ext cx="558170" cy="304045"/>
              <a:chOff x="6750050" y="3321051"/>
              <a:chExt cx="195263" cy="106363"/>
            </a:xfrm>
            <a:solidFill>
              <a:schemeClr val="bg1"/>
            </a:solidFill>
          </p:grpSpPr>
          <p:sp>
            <p:nvSpPr>
              <p:cNvPr id="26" name="Freeform 30"/>
              <p:cNvSpPr>
                <a:spLocks noEditPoints="1"/>
              </p:cNvSpPr>
              <p:nvPr/>
            </p:nvSpPr>
            <p:spPr bwMode="auto">
              <a:xfrm>
                <a:off x="6750050" y="3321051"/>
                <a:ext cx="141288" cy="106363"/>
              </a:xfrm>
              <a:custGeom>
                <a:avLst/>
                <a:gdLst>
                  <a:gd name="T0" fmla="*/ 26 w 87"/>
                  <a:gd name="T1" fmla="*/ 23 h 65"/>
                  <a:gd name="T2" fmla="*/ 26 w 87"/>
                  <a:gd name="T3" fmla="*/ 33 h 65"/>
                  <a:gd name="T4" fmla="*/ 8 w 87"/>
                  <a:gd name="T5" fmla="*/ 17 h 65"/>
                  <a:gd name="T6" fmla="*/ 8 w 87"/>
                  <a:gd name="T7" fmla="*/ 0 h 65"/>
                  <a:gd name="T8" fmla="*/ 0 w 87"/>
                  <a:gd name="T9" fmla="*/ 0 h 65"/>
                  <a:gd name="T10" fmla="*/ 0 w 87"/>
                  <a:gd name="T11" fmla="*/ 17 h 65"/>
                  <a:gd name="T12" fmla="*/ 26 w 87"/>
                  <a:gd name="T13" fmla="*/ 42 h 65"/>
                  <a:gd name="T14" fmla="*/ 26 w 87"/>
                  <a:gd name="T15" fmla="*/ 42 h 65"/>
                  <a:gd name="T16" fmla="*/ 26 w 87"/>
                  <a:gd name="T17" fmla="*/ 49 h 65"/>
                  <a:gd name="T18" fmla="*/ 41 w 87"/>
                  <a:gd name="T19" fmla="*/ 65 h 65"/>
                  <a:gd name="T20" fmla="*/ 87 w 87"/>
                  <a:gd name="T21" fmla="*/ 65 h 65"/>
                  <a:gd name="T22" fmla="*/ 87 w 87"/>
                  <a:gd name="T23" fmla="*/ 9 h 65"/>
                  <a:gd name="T24" fmla="*/ 41 w 87"/>
                  <a:gd name="T25" fmla="*/ 9 h 65"/>
                  <a:gd name="T26" fmla="*/ 26 w 87"/>
                  <a:gd name="T27" fmla="*/ 23 h 65"/>
                  <a:gd name="T28" fmla="*/ 73 w 87"/>
                  <a:gd name="T29" fmla="*/ 19 h 65"/>
                  <a:gd name="T30" fmla="*/ 80 w 87"/>
                  <a:gd name="T31" fmla="*/ 19 h 65"/>
                  <a:gd name="T32" fmla="*/ 80 w 87"/>
                  <a:gd name="T33" fmla="*/ 56 h 65"/>
                  <a:gd name="T34" fmla="*/ 73 w 87"/>
                  <a:gd name="T35" fmla="*/ 56 h 65"/>
                  <a:gd name="T36" fmla="*/ 73 w 87"/>
                  <a:gd name="T37"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65">
                    <a:moveTo>
                      <a:pt x="26" y="23"/>
                    </a:moveTo>
                    <a:cubicBezTo>
                      <a:pt x="26" y="33"/>
                      <a:pt x="26" y="33"/>
                      <a:pt x="26" y="33"/>
                    </a:cubicBezTo>
                    <a:cubicBezTo>
                      <a:pt x="7" y="33"/>
                      <a:pt x="8" y="17"/>
                      <a:pt x="8" y="17"/>
                    </a:cubicBezTo>
                    <a:cubicBezTo>
                      <a:pt x="8" y="0"/>
                      <a:pt x="8" y="0"/>
                      <a:pt x="8" y="0"/>
                    </a:cubicBezTo>
                    <a:cubicBezTo>
                      <a:pt x="0" y="0"/>
                      <a:pt x="0" y="0"/>
                      <a:pt x="0" y="0"/>
                    </a:cubicBezTo>
                    <a:cubicBezTo>
                      <a:pt x="0" y="17"/>
                      <a:pt x="0" y="17"/>
                      <a:pt x="0" y="17"/>
                    </a:cubicBezTo>
                    <a:cubicBezTo>
                      <a:pt x="0" y="43"/>
                      <a:pt x="26" y="42"/>
                      <a:pt x="26" y="42"/>
                    </a:cubicBezTo>
                    <a:cubicBezTo>
                      <a:pt x="26" y="42"/>
                      <a:pt x="26" y="42"/>
                      <a:pt x="26" y="42"/>
                    </a:cubicBezTo>
                    <a:cubicBezTo>
                      <a:pt x="26" y="49"/>
                      <a:pt x="26" y="49"/>
                      <a:pt x="26" y="49"/>
                    </a:cubicBezTo>
                    <a:cubicBezTo>
                      <a:pt x="26" y="49"/>
                      <a:pt x="25" y="65"/>
                      <a:pt x="41" y="65"/>
                    </a:cubicBezTo>
                    <a:cubicBezTo>
                      <a:pt x="61" y="65"/>
                      <a:pt x="87" y="65"/>
                      <a:pt x="87" y="65"/>
                    </a:cubicBezTo>
                    <a:cubicBezTo>
                      <a:pt x="87" y="9"/>
                      <a:pt x="87" y="9"/>
                      <a:pt x="87" y="9"/>
                    </a:cubicBezTo>
                    <a:cubicBezTo>
                      <a:pt x="87" y="9"/>
                      <a:pt x="60" y="9"/>
                      <a:pt x="41" y="9"/>
                    </a:cubicBezTo>
                    <a:cubicBezTo>
                      <a:pt x="26" y="9"/>
                      <a:pt x="26" y="23"/>
                      <a:pt x="26" y="23"/>
                    </a:cubicBezTo>
                    <a:close/>
                    <a:moveTo>
                      <a:pt x="73" y="19"/>
                    </a:moveTo>
                    <a:cubicBezTo>
                      <a:pt x="80" y="19"/>
                      <a:pt x="80" y="19"/>
                      <a:pt x="80" y="19"/>
                    </a:cubicBezTo>
                    <a:cubicBezTo>
                      <a:pt x="80" y="56"/>
                      <a:pt x="80" y="56"/>
                      <a:pt x="80" y="56"/>
                    </a:cubicBezTo>
                    <a:cubicBezTo>
                      <a:pt x="73" y="56"/>
                      <a:pt x="73" y="56"/>
                      <a:pt x="73" y="56"/>
                    </a:cubicBezTo>
                    <a:lnTo>
                      <a:pt x="73" y="1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p>
            </p:txBody>
          </p:sp>
          <p:sp>
            <p:nvSpPr>
              <p:cNvPr id="27" name="Freeform 31"/>
              <p:cNvSpPr>
                <a:spLocks noEditPoints="1"/>
              </p:cNvSpPr>
              <p:nvPr/>
            </p:nvSpPr>
            <p:spPr bwMode="auto">
              <a:xfrm>
                <a:off x="6897688" y="3397251"/>
                <a:ext cx="47625" cy="17463"/>
              </a:xfrm>
              <a:custGeom>
                <a:avLst/>
                <a:gdLst>
                  <a:gd name="T0" fmla="*/ 0 w 29"/>
                  <a:gd name="T1" fmla="*/ 10 h 10"/>
                  <a:gd name="T2" fmla="*/ 29 w 29"/>
                  <a:gd name="T3" fmla="*/ 10 h 10"/>
                  <a:gd name="T4" fmla="*/ 29 w 29"/>
                  <a:gd name="T5" fmla="*/ 0 h 10"/>
                  <a:gd name="T6" fmla="*/ 0 w 29"/>
                  <a:gd name="T7" fmla="*/ 0 h 10"/>
                  <a:gd name="T8" fmla="*/ 0 w 29"/>
                  <a:gd name="T9" fmla="*/ 10 h 10"/>
                  <a:gd name="T10" fmla="*/ 24 w 29"/>
                  <a:gd name="T11" fmla="*/ 2 h 10"/>
                  <a:gd name="T12" fmla="*/ 27 w 29"/>
                  <a:gd name="T13" fmla="*/ 5 h 10"/>
                  <a:gd name="T14" fmla="*/ 24 w 29"/>
                  <a:gd name="T15" fmla="*/ 8 h 10"/>
                  <a:gd name="T16" fmla="*/ 21 w 29"/>
                  <a:gd name="T17" fmla="*/ 5 h 10"/>
                  <a:gd name="T18" fmla="*/ 24 w 29"/>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0">
                    <a:moveTo>
                      <a:pt x="0" y="10"/>
                    </a:moveTo>
                    <a:cubicBezTo>
                      <a:pt x="29" y="10"/>
                      <a:pt x="29" y="10"/>
                      <a:pt x="29" y="10"/>
                    </a:cubicBezTo>
                    <a:cubicBezTo>
                      <a:pt x="29" y="0"/>
                      <a:pt x="29" y="0"/>
                      <a:pt x="29" y="0"/>
                    </a:cubicBezTo>
                    <a:cubicBezTo>
                      <a:pt x="0" y="0"/>
                      <a:pt x="0" y="0"/>
                      <a:pt x="0" y="0"/>
                    </a:cubicBezTo>
                    <a:lnTo>
                      <a:pt x="0" y="10"/>
                    </a:lnTo>
                    <a:close/>
                    <a:moveTo>
                      <a:pt x="24" y="2"/>
                    </a:moveTo>
                    <a:cubicBezTo>
                      <a:pt x="26" y="2"/>
                      <a:pt x="27" y="4"/>
                      <a:pt x="27" y="5"/>
                    </a:cubicBezTo>
                    <a:cubicBezTo>
                      <a:pt x="27" y="7"/>
                      <a:pt x="26" y="8"/>
                      <a:pt x="24" y="8"/>
                    </a:cubicBezTo>
                    <a:cubicBezTo>
                      <a:pt x="23" y="8"/>
                      <a:pt x="21" y="7"/>
                      <a:pt x="21" y="5"/>
                    </a:cubicBezTo>
                    <a:cubicBezTo>
                      <a:pt x="21" y="4"/>
                      <a:pt x="23" y="2"/>
                      <a:pt x="24" y="2"/>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p>
            </p:txBody>
          </p:sp>
          <p:sp>
            <p:nvSpPr>
              <p:cNvPr id="28" name="Freeform 32"/>
              <p:cNvSpPr>
                <a:spLocks noEditPoints="1"/>
              </p:cNvSpPr>
              <p:nvPr/>
            </p:nvSpPr>
            <p:spPr bwMode="auto">
              <a:xfrm>
                <a:off x="6897688" y="3352801"/>
                <a:ext cx="47625" cy="15875"/>
              </a:xfrm>
              <a:custGeom>
                <a:avLst/>
                <a:gdLst>
                  <a:gd name="T0" fmla="*/ 0 w 29"/>
                  <a:gd name="T1" fmla="*/ 0 h 10"/>
                  <a:gd name="T2" fmla="*/ 0 w 29"/>
                  <a:gd name="T3" fmla="*/ 10 h 10"/>
                  <a:gd name="T4" fmla="*/ 29 w 29"/>
                  <a:gd name="T5" fmla="*/ 10 h 10"/>
                  <a:gd name="T6" fmla="*/ 29 w 29"/>
                  <a:gd name="T7" fmla="*/ 0 h 10"/>
                  <a:gd name="T8" fmla="*/ 0 w 29"/>
                  <a:gd name="T9" fmla="*/ 0 h 10"/>
                  <a:gd name="T10" fmla="*/ 24 w 29"/>
                  <a:gd name="T11" fmla="*/ 8 h 10"/>
                  <a:gd name="T12" fmla="*/ 21 w 29"/>
                  <a:gd name="T13" fmla="*/ 5 h 10"/>
                  <a:gd name="T14" fmla="*/ 24 w 29"/>
                  <a:gd name="T15" fmla="*/ 2 h 10"/>
                  <a:gd name="T16" fmla="*/ 27 w 29"/>
                  <a:gd name="T17" fmla="*/ 5 h 10"/>
                  <a:gd name="T18" fmla="*/ 24 w 2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0">
                    <a:moveTo>
                      <a:pt x="0" y="0"/>
                    </a:moveTo>
                    <a:cubicBezTo>
                      <a:pt x="0" y="10"/>
                      <a:pt x="0" y="10"/>
                      <a:pt x="0" y="10"/>
                    </a:cubicBezTo>
                    <a:cubicBezTo>
                      <a:pt x="29" y="10"/>
                      <a:pt x="29" y="10"/>
                      <a:pt x="29" y="10"/>
                    </a:cubicBezTo>
                    <a:cubicBezTo>
                      <a:pt x="29" y="0"/>
                      <a:pt x="29" y="0"/>
                      <a:pt x="29" y="0"/>
                    </a:cubicBezTo>
                    <a:lnTo>
                      <a:pt x="0" y="0"/>
                    </a:lnTo>
                    <a:close/>
                    <a:moveTo>
                      <a:pt x="24" y="8"/>
                    </a:moveTo>
                    <a:cubicBezTo>
                      <a:pt x="23" y="8"/>
                      <a:pt x="21" y="7"/>
                      <a:pt x="21" y="5"/>
                    </a:cubicBezTo>
                    <a:cubicBezTo>
                      <a:pt x="21" y="4"/>
                      <a:pt x="23" y="2"/>
                      <a:pt x="24" y="2"/>
                    </a:cubicBezTo>
                    <a:cubicBezTo>
                      <a:pt x="26" y="2"/>
                      <a:pt x="27" y="4"/>
                      <a:pt x="27" y="5"/>
                    </a:cubicBezTo>
                    <a:cubicBezTo>
                      <a:pt x="27" y="7"/>
                      <a:pt x="26" y="8"/>
                      <a:pt x="24" y="8"/>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p>
            </p:txBody>
          </p:sp>
        </p:grpSp>
      </p:grpSp>
      <p:grpSp>
        <p:nvGrpSpPr>
          <p:cNvPr id="29" name="组合 28"/>
          <p:cNvGrpSpPr/>
          <p:nvPr/>
        </p:nvGrpSpPr>
        <p:grpSpPr>
          <a:xfrm>
            <a:off x="5413332" y="3989880"/>
            <a:ext cx="1385045" cy="1338581"/>
            <a:chOff x="5413332" y="3782059"/>
            <a:chExt cx="1385045" cy="1338581"/>
          </a:xfrm>
        </p:grpSpPr>
        <p:sp>
          <p:nvSpPr>
            <p:cNvPr id="30" name="Rounded Rectangle 8"/>
            <p:cNvSpPr/>
            <p:nvPr/>
          </p:nvSpPr>
          <p:spPr>
            <a:xfrm>
              <a:off x="5413332" y="3782059"/>
              <a:ext cx="1385045" cy="1338581"/>
            </a:xfrm>
            <a:prstGeom prst="roundRect">
              <a:avLst>
                <a:gd name="adj" fmla="val 8236"/>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1" name="Freeform 59"/>
            <p:cNvSpPr>
              <a:spLocks noEditPoints="1"/>
            </p:cNvSpPr>
            <p:nvPr/>
          </p:nvSpPr>
          <p:spPr bwMode="auto">
            <a:xfrm>
              <a:off x="5943859" y="4223932"/>
              <a:ext cx="380848" cy="510748"/>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p>
          </p:txBody>
        </p:sp>
      </p:grpSp>
      <p:grpSp>
        <p:nvGrpSpPr>
          <p:cNvPr id="32" name="组合 31"/>
          <p:cNvGrpSpPr/>
          <p:nvPr/>
        </p:nvGrpSpPr>
        <p:grpSpPr>
          <a:xfrm>
            <a:off x="1066800" y="3989880"/>
            <a:ext cx="1385045" cy="1338581"/>
            <a:chOff x="1066800" y="3782059"/>
            <a:chExt cx="1385045" cy="1338581"/>
          </a:xfrm>
        </p:grpSpPr>
        <p:sp>
          <p:nvSpPr>
            <p:cNvPr id="33" name="Rounded Rectangle 6"/>
            <p:cNvSpPr/>
            <p:nvPr/>
          </p:nvSpPr>
          <p:spPr>
            <a:xfrm>
              <a:off x="1066800" y="3782059"/>
              <a:ext cx="1385045" cy="1338581"/>
            </a:xfrm>
            <a:prstGeom prst="roundRect">
              <a:avLst>
                <a:gd name="adj" fmla="val 8236"/>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34" name="Group 37"/>
            <p:cNvGrpSpPr/>
            <p:nvPr/>
          </p:nvGrpSpPr>
          <p:grpSpPr>
            <a:xfrm>
              <a:off x="1464388" y="4267246"/>
              <a:ext cx="619587" cy="424121"/>
              <a:chOff x="2324100" y="1814513"/>
              <a:chExt cx="266700" cy="182563"/>
            </a:xfrm>
            <a:solidFill>
              <a:schemeClr val="bg1"/>
            </a:solidFill>
          </p:grpSpPr>
          <p:sp>
            <p:nvSpPr>
              <p:cNvPr id="35" name="Freeform 38"/>
              <p:cNvSpPr>
                <a:spLocks noEditPoints="1"/>
              </p:cNvSpPr>
              <p:nvPr/>
            </p:nvSpPr>
            <p:spPr bwMode="auto">
              <a:xfrm>
                <a:off x="2324100" y="1814513"/>
                <a:ext cx="188913" cy="182563"/>
              </a:xfrm>
              <a:custGeom>
                <a:avLst/>
                <a:gdLst>
                  <a:gd name="T0" fmla="*/ 86 w 99"/>
                  <a:gd name="T1" fmla="*/ 60 h 97"/>
                  <a:gd name="T2" fmla="*/ 99 w 99"/>
                  <a:gd name="T3" fmla="*/ 54 h 97"/>
                  <a:gd name="T4" fmla="*/ 99 w 99"/>
                  <a:gd name="T5" fmla="*/ 43 h 97"/>
                  <a:gd name="T6" fmla="*/ 86 w 99"/>
                  <a:gd name="T7" fmla="*/ 37 h 97"/>
                  <a:gd name="T8" fmla="*/ 83 w 99"/>
                  <a:gd name="T9" fmla="*/ 31 h 97"/>
                  <a:gd name="T10" fmla="*/ 88 w 99"/>
                  <a:gd name="T11" fmla="*/ 18 h 97"/>
                  <a:gd name="T12" fmla="*/ 81 w 99"/>
                  <a:gd name="T13" fmla="*/ 10 h 97"/>
                  <a:gd name="T14" fmla="*/ 67 w 99"/>
                  <a:gd name="T15" fmla="*/ 16 h 97"/>
                  <a:gd name="T16" fmla="*/ 61 w 99"/>
                  <a:gd name="T17" fmla="*/ 13 h 97"/>
                  <a:gd name="T18" fmla="*/ 55 w 99"/>
                  <a:gd name="T19" fmla="*/ 0 h 97"/>
                  <a:gd name="T20" fmla="*/ 44 w 99"/>
                  <a:gd name="T21" fmla="*/ 0 h 97"/>
                  <a:gd name="T22" fmla="*/ 38 w 99"/>
                  <a:gd name="T23" fmla="*/ 13 h 97"/>
                  <a:gd name="T24" fmla="*/ 32 w 99"/>
                  <a:gd name="T25" fmla="*/ 16 h 97"/>
                  <a:gd name="T26" fmla="*/ 18 w 99"/>
                  <a:gd name="T27" fmla="*/ 11 h 97"/>
                  <a:gd name="T28" fmla="*/ 11 w 99"/>
                  <a:gd name="T29" fmla="*/ 18 h 97"/>
                  <a:gd name="T30" fmla="*/ 16 w 99"/>
                  <a:gd name="T31" fmla="*/ 32 h 97"/>
                  <a:gd name="T32" fmla="*/ 14 w 99"/>
                  <a:gd name="T33" fmla="*/ 37 h 97"/>
                  <a:gd name="T34" fmla="*/ 0 w 99"/>
                  <a:gd name="T35" fmla="*/ 43 h 97"/>
                  <a:gd name="T36" fmla="*/ 0 w 99"/>
                  <a:gd name="T37" fmla="*/ 54 h 97"/>
                  <a:gd name="T38" fmla="*/ 14 w 99"/>
                  <a:gd name="T39" fmla="*/ 60 h 97"/>
                  <a:gd name="T40" fmla="*/ 16 w 99"/>
                  <a:gd name="T41" fmla="*/ 66 h 97"/>
                  <a:gd name="T42" fmla="*/ 11 w 99"/>
                  <a:gd name="T43" fmla="*/ 79 h 97"/>
                  <a:gd name="T44" fmla="*/ 19 w 99"/>
                  <a:gd name="T45" fmla="*/ 87 h 97"/>
                  <a:gd name="T46" fmla="*/ 32 w 99"/>
                  <a:gd name="T47" fmla="*/ 81 h 97"/>
                  <a:gd name="T48" fmla="*/ 38 w 99"/>
                  <a:gd name="T49" fmla="*/ 84 h 97"/>
                  <a:gd name="T50" fmla="*/ 45 w 99"/>
                  <a:gd name="T51" fmla="*/ 97 h 97"/>
                  <a:gd name="T52" fmla="*/ 55 w 99"/>
                  <a:gd name="T53" fmla="*/ 97 h 97"/>
                  <a:gd name="T54" fmla="*/ 61 w 99"/>
                  <a:gd name="T55" fmla="*/ 84 h 97"/>
                  <a:gd name="T56" fmla="*/ 67 w 99"/>
                  <a:gd name="T57" fmla="*/ 81 h 97"/>
                  <a:gd name="T58" fmla="*/ 81 w 99"/>
                  <a:gd name="T59" fmla="*/ 86 h 97"/>
                  <a:gd name="T60" fmla="*/ 89 w 99"/>
                  <a:gd name="T61" fmla="*/ 79 h 97"/>
                  <a:gd name="T62" fmla="*/ 83 w 99"/>
                  <a:gd name="T63" fmla="*/ 66 h 97"/>
                  <a:gd name="T64" fmla="*/ 86 w 99"/>
                  <a:gd name="T65" fmla="*/ 60 h 97"/>
                  <a:gd name="T66" fmla="*/ 50 w 99"/>
                  <a:gd name="T67" fmla="*/ 64 h 97"/>
                  <a:gd name="T68" fmla="*/ 34 w 99"/>
                  <a:gd name="T69" fmla="*/ 49 h 97"/>
                  <a:gd name="T70" fmla="*/ 50 w 99"/>
                  <a:gd name="T71" fmla="*/ 33 h 97"/>
                  <a:gd name="T72" fmla="*/ 66 w 99"/>
                  <a:gd name="T73" fmla="*/ 49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60"/>
                    </a:moveTo>
                    <a:cubicBezTo>
                      <a:pt x="86" y="60"/>
                      <a:pt x="99" y="54"/>
                      <a:pt x="99" y="54"/>
                    </a:cubicBezTo>
                    <a:cubicBezTo>
                      <a:pt x="99" y="43"/>
                      <a:pt x="99" y="43"/>
                      <a:pt x="99" y="43"/>
                    </a:cubicBezTo>
                    <a:cubicBezTo>
                      <a:pt x="99" y="42"/>
                      <a:pt x="86" y="37"/>
                      <a:pt x="86" y="37"/>
                    </a:cubicBezTo>
                    <a:cubicBezTo>
                      <a:pt x="83" y="31"/>
                      <a:pt x="83" y="31"/>
                      <a:pt x="83" y="31"/>
                    </a:cubicBezTo>
                    <a:cubicBezTo>
                      <a:pt x="83" y="31"/>
                      <a:pt x="89" y="18"/>
                      <a:pt x="88" y="18"/>
                    </a:cubicBezTo>
                    <a:cubicBezTo>
                      <a:pt x="81" y="10"/>
                      <a:pt x="81" y="10"/>
                      <a:pt x="81" y="10"/>
                    </a:cubicBezTo>
                    <a:cubicBezTo>
                      <a:pt x="80" y="10"/>
                      <a:pt x="67" y="16"/>
                      <a:pt x="67" y="16"/>
                    </a:cubicBezTo>
                    <a:cubicBezTo>
                      <a:pt x="61" y="13"/>
                      <a:pt x="61" y="13"/>
                      <a:pt x="61" y="13"/>
                    </a:cubicBezTo>
                    <a:cubicBezTo>
                      <a:pt x="61" y="13"/>
                      <a:pt x="56" y="0"/>
                      <a:pt x="55" y="0"/>
                    </a:cubicBezTo>
                    <a:cubicBezTo>
                      <a:pt x="44" y="0"/>
                      <a:pt x="44" y="0"/>
                      <a:pt x="44" y="0"/>
                    </a:cubicBezTo>
                    <a:cubicBezTo>
                      <a:pt x="43" y="0"/>
                      <a:pt x="38" y="13"/>
                      <a:pt x="38" y="13"/>
                    </a:cubicBezTo>
                    <a:cubicBezTo>
                      <a:pt x="32" y="16"/>
                      <a:pt x="32" y="16"/>
                      <a:pt x="32" y="16"/>
                    </a:cubicBezTo>
                    <a:cubicBezTo>
                      <a:pt x="32" y="16"/>
                      <a:pt x="19" y="10"/>
                      <a:pt x="18" y="11"/>
                    </a:cubicBezTo>
                    <a:cubicBezTo>
                      <a:pt x="11" y="18"/>
                      <a:pt x="11" y="18"/>
                      <a:pt x="11" y="18"/>
                    </a:cubicBezTo>
                    <a:cubicBezTo>
                      <a:pt x="10" y="19"/>
                      <a:pt x="16" y="32"/>
                      <a:pt x="16" y="32"/>
                    </a:cubicBezTo>
                    <a:cubicBezTo>
                      <a:pt x="14" y="37"/>
                      <a:pt x="14" y="37"/>
                      <a:pt x="14" y="37"/>
                    </a:cubicBezTo>
                    <a:cubicBezTo>
                      <a:pt x="14" y="37"/>
                      <a:pt x="0" y="43"/>
                      <a:pt x="0" y="43"/>
                    </a:cubicBezTo>
                    <a:cubicBezTo>
                      <a:pt x="0" y="54"/>
                      <a:pt x="0" y="54"/>
                      <a:pt x="0" y="54"/>
                    </a:cubicBezTo>
                    <a:cubicBezTo>
                      <a:pt x="0" y="55"/>
                      <a:pt x="14" y="60"/>
                      <a:pt x="14" y="60"/>
                    </a:cubicBezTo>
                    <a:cubicBezTo>
                      <a:pt x="16" y="66"/>
                      <a:pt x="16" y="66"/>
                      <a:pt x="16" y="66"/>
                    </a:cubicBezTo>
                    <a:cubicBezTo>
                      <a:pt x="16" y="66"/>
                      <a:pt x="10" y="79"/>
                      <a:pt x="11" y="79"/>
                    </a:cubicBezTo>
                    <a:cubicBezTo>
                      <a:pt x="19" y="87"/>
                      <a:pt x="19" y="87"/>
                      <a:pt x="19" y="87"/>
                    </a:cubicBezTo>
                    <a:cubicBezTo>
                      <a:pt x="19" y="87"/>
                      <a:pt x="32" y="81"/>
                      <a:pt x="32" y="81"/>
                    </a:cubicBezTo>
                    <a:cubicBezTo>
                      <a:pt x="38" y="84"/>
                      <a:pt x="38" y="84"/>
                      <a:pt x="38" y="84"/>
                    </a:cubicBezTo>
                    <a:cubicBezTo>
                      <a:pt x="38" y="84"/>
                      <a:pt x="44" y="97"/>
                      <a:pt x="45" y="97"/>
                    </a:cubicBezTo>
                    <a:cubicBezTo>
                      <a:pt x="55" y="97"/>
                      <a:pt x="55" y="97"/>
                      <a:pt x="55" y="97"/>
                    </a:cubicBezTo>
                    <a:cubicBezTo>
                      <a:pt x="56" y="97"/>
                      <a:pt x="61" y="84"/>
                      <a:pt x="61" y="84"/>
                    </a:cubicBezTo>
                    <a:cubicBezTo>
                      <a:pt x="67" y="81"/>
                      <a:pt x="67" y="81"/>
                      <a:pt x="67" y="81"/>
                    </a:cubicBezTo>
                    <a:cubicBezTo>
                      <a:pt x="67" y="81"/>
                      <a:pt x="81" y="87"/>
                      <a:pt x="81" y="86"/>
                    </a:cubicBezTo>
                    <a:cubicBezTo>
                      <a:pt x="89" y="79"/>
                      <a:pt x="89" y="79"/>
                      <a:pt x="89" y="79"/>
                    </a:cubicBezTo>
                    <a:cubicBezTo>
                      <a:pt x="89" y="78"/>
                      <a:pt x="83" y="66"/>
                      <a:pt x="83" y="66"/>
                    </a:cubicBezTo>
                    <a:lnTo>
                      <a:pt x="86" y="60"/>
                    </a:lnTo>
                    <a:close/>
                    <a:moveTo>
                      <a:pt x="50" y="64"/>
                    </a:moveTo>
                    <a:cubicBezTo>
                      <a:pt x="41" y="64"/>
                      <a:pt x="34" y="57"/>
                      <a:pt x="34" y="49"/>
                    </a:cubicBezTo>
                    <a:cubicBezTo>
                      <a:pt x="34" y="40"/>
                      <a:pt x="41" y="33"/>
                      <a:pt x="50" y="33"/>
                    </a:cubicBezTo>
                    <a:cubicBezTo>
                      <a:pt x="58" y="33"/>
                      <a:pt x="66" y="40"/>
                      <a:pt x="66" y="49"/>
                    </a:cubicBezTo>
                    <a:cubicBezTo>
                      <a:pt x="66" y="57"/>
                      <a:pt x="58"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36" name="Freeform 39"/>
              <p:cNvSpPr>
                <a:spLocks noEditPoints="1"/>
              </p:cNvSpPr>
              <p:nvPr/>
            </p:nvSpPr>
            <p:spPr bwMode="auto">
              <a:xfrm>
                <a:off x="2501900" y="1905001"/>
                <a:ext cx="88900" cy="90488"/>
              </a:xfrm>
              <a:custGeom>
                <a:avLst/>
                <a:gdLst>
                  <a:gd name="T0" fmla="*/ 41 w 47"/>
                  <a:gd name="T1" fmla="*/ 23 h 48"/>
                  <a:gd name="T2" fmla="*/ 41 w 47"/>
                  <a:gd name="T3" fmla="*/ 20 h 48"/>
                  <a:gd name="T4" fmla="*/ 45 w 47"/>
                  <a:gd name="T5" fmla="*/ 14 h 48"/>
                  <a:gd name="T6" fmla="*/ 42 w 47"/>
                  <a:gd name="T7" fmla="*/ 9 h 48"/>
                  <a:gd name="T8" fmla="*/ 35 w 47"/>
                  <a:gd name="T9" fmla="*/ 11 h 48"/>
                  <a:gd name="T10" fmla="*/ 33 w 47"/>
                  <a:gd name="T11" fmla="*/ 9 h 48"/>
                  <a:gd name="T12" fmla="*/ 31 w 47"/>
                  <a:gd name="T13" fmla="*/ 2 h 48"/>
                  <a:gd name="T14" fmla="*/ 26 w 47"/>
                  <a:gd name="T15" fmla="*/ 1 h 48"/>
                  <a:gd name="T16" fmla="*/ 22 w 47"/>
                  <a:gd name="T17" fmla="*/ 6 h 48"/>
                  <a:gd name="T18" fmla="*/ 19 w 47"/>
                  <a:gd name="T19" fmla="*/ 7 h 48"/>
                  <a:gd name="T20" fmla="*/ 14 w 47"/>
                  <a:gd name="T21" fmla="*/ 3 h 48"/>
                  <a:gd name="T22" fmla="*/ 9 w 47"/>
                  <a:gd name="T23" fmla="*/ 5 h 48"/>
                  <a:gd name="T24" fmla="*/ 10 w 47"/>
                  <a:gd name="T25" fmla="*/ 12 h 48"/>
                  <a:gd name="T26" fmla="*/ 8 w 47"/>
                  <a:gd name="T27" fmla="*/ 15 h 48"/>
                  <a:gd name="T28" fmla="*/ 1 w 47"/>
                  <a:gd name="T29" fmla="*/ 16 h 48"/>
                  <a:gd name="T30" fmla="*/ 0 w 47"/>
                  <a:gd name="T31" fmla="*/ 21 h 48"/>
                  <a:gd name="T32" fmla="*/ 6 w 47"/>
                  <a:gd name="T33" fmla="*/ 25 h 48"/>
                  <a:gd name="T34" fmla="*/ 6 w 47"/>
                  <a:gd name="T35" fmla="*/ 28 h 48"/>
                  <a:gd name="T36" fmla="*/ 2 w 47"/>
                  <a:gd name="T37" fmla="*/ 34 h 48"/>
                  <a:gd name="T38" fmla="*/ 5 w 47"/>
                  <a:gd name="T39" fmla="*/ 39 h 48"/>
                  <a:gd name="T40" fmla="*/ 12 w 47"/>
                  <a:gd name="T41" fmla="*/ 38 h 48"/>
                  <a:gd name="T42" fmla="*/ 14 w 47"/>
                  <a:gd name="T43" fmla="*/ 39 h 48"/>
                  <a:gd name="T44" fmla="*/ 15 w 47"/>
                  <a:gd name="T45" fmla="*/ 46 h 48"/>
                  <a:gd name="T46" fmla="*/ 20 w 47"/>
                  <a:gd name="T47" fmla="*/ 48 h 48"/>
                  <a:gd name="T48" fmla="*/ 24 w 47"/>
                  <a:gd name="T49" fmla="*/ 42 h 48"/>
                  <a:gd name="T50" fmla="*/ 27 w 47"/>
                  <a:gd name="T51" fmla="*/ 42 h 48"/>
                  <a:gd name="T52" fmla="*/ 33 w 47"/>
                  <a:gd name="T53" fmla="*/ 46 h 48"/>
                  <a:gd name="T54" fmla="*/ 38 w 47"/>
                  <a:gd name="T55" fmla="*/ 43 h 48"/>
                  <a:gd name="T56" fmla="*/ 37 w 47"/>
                  <a:gd name="T57" fmla="*/ 36 h 48"/>
                  <a:gd name="T58" fmla="*/ 38 w 47"/>
                  <a:gd name="T59" fmla="*/ 33 h 48"/>
                  <a:gd name="T60" fmla="*/ 45 w 47"/>
                  <a:gd name="T61" fmla="*/ 32 h 48"/>
                  <a:gd name="T62" fmla="*/ 46 w 47"/>
                  <a:gd name="T63" fmla="*/ 27 h 48"/>
                  <a:gd name="T64" fmla="*/ 41 w 47"/>
                  <a:gd name="T65" fmla="*/ 23 h 48"/>
                  <a:gd name="T66" fmla="*/ 31 w 47"/>
                  <a:gd name="T67" fmla="*/ 26 h 48"/>
                  <a:gd name="T68" fmla="*/ 22 w 47"/>
                  <a:gd name="T69" fmla="*/ 31 h 48"/>
                  <a:gd name="T70" fmla="*/ 16 w 47"/>
                  <a:gd name="T71" fmla="*/ 22 h 48"/>
                  <a:gd name="T72" fmla="*/ 25 w 47"/>
                  <a:gd name="T73" fmla="*/ 17 h 48"/>
                  <a:gd name="T74" fmla="*/ 31 w 47"/>
                  <a:gd name="T75" fmla="*/ 2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8">
                    <a:moveTo>
                      <a:pt x="41" y="23"/>
                    </a:moveTo>
                    <a:cubicBezTo>
                      <a:pt x="41" y="20"/>
                      <a:pt x="41" y="20"/>
                      <a:pt x="41" y="20"/>
                    </a:cubicBezTo>
                    <a:cubicBezTo>
                      <a:pt x="41" y="20"/>
                      <a:pt x="45" y="14"/>
                      <a:pt x="45" y="14"/>
                    </a:cubicBezTo>
                    <a:cubicBezTo>
                      <a:pt x="42" y="9"/>
                      <a:pt x="42" y="9"/>
                      <a:pt x="42" y="9"/>
                    </a:cubicBezTo>
                    <a:cubicBezTo>
                      <a:pt x="42" y="9"/>
                      <a:pt x="35" y="11"/>
                      <a:pt x="35" y="11"/>
                    </a:cubicBezTo>
                    <a:cubicBezTo>
                      <a:pt x="33" y="9"/>
                      <a:pt x="33" y="9"/>
                      <a:pt x="33" y="9"/>
                    </a:cubicBezTo>
                    <a:cubicBezTo>
                      <a:pt x="33" y="9"/>
                      <a:pt x="32" y="2"/>
                      <a:pt x="31" y="2"/>
                    </a:cubicBezTo>
                    <a:cubicBezTo>
                      <a:pt x="26" y="1"/>
                      <a:pt x="26" y="1"/>
                      <a:pt x="26" y="1"/>
                    </a:cubicBezTo>
                    <a:cubicBezTo>
                      <a:pt x="26" y="0"/>
                      <a:pt x="22" y="6"/>
                      <a:pt x="22" y="6"/>
                    </a:cubicBezTo>
                    <a:cubicBezTo>
                      <a:pt x="19" y="7"/>
                      <a:pt x="19" y="7"/>
                      <a:pt x="19" y="7"/>
                    </a:cubicBezTo>
                    <a:cubicBezTo>
                      <a:pt x="19" y="7"/>
                      <a:pt x="14" y="2"/>
                      <a:pt x="14" y="3"/>
                    </a:cubicBezTo>
                    <a:cubicBezTo>
                      <a:pt x="9" y="5"/>
                      <a:pt x="9" y="5"/>
                      <a:pt x="9" y="5"/>
                    </a:cubicBezTo>
                    <a:cubicBezTo>
                      <a:pt x="9" y="6"/>
                      <a:pt x="10" y="12"/>
                      <a:pt x="10" y="12"/>
                    </a:cubicBezTo>
                    <a:cubicBezTo>
                      <a:pt x="8" y="15"/>
                      <a:pt x="8" y="15"/>
                      <a:pt x="8" y="15"/>
                    </a:cubicBezTo>
                    <a:cubicBezTo>
                      <a:pt x="8" y="15"/>
                      <a:pt x="2" y="16"/>
                      <a:pt x="1" y="16"/>
                    </a:cubicBezTo>
                    <a:cubicBezTo>
                      <a:pt x="0" y="21"/>
                      <a:pt x="0" y="21"/>
                      <a:pt x="0" y="21"/>
                    </a:cubicBezTo>
                    <a:cubicBezTo>
                      <a:pt x="0" y="22"/>
                      <a:pt x="6" y="25"/>
                      <a:pt x="6" y="25"/>
                    </a:cubicBezTo>
                    <a:cubicBezTo>
                      <a:pt x="6" y="28"/>
                      <a:pt x="6" y="28"/>
                      <a:pt x="6" y="28"/>
                    </a:cubicBezTo>
                    <a:cubicBezTo>
                      <a:pt x="6" y="28"/>
                      <a:pt x="2" y="34"/>
                      <a:pt x="2" y="34"/>
                    </a:cubicBezTo>
                    <a:cubicBezTo>
                      <a:pt x="5" y="39"/>
                      <a:pt x="5" y="39"/>
                      <a:pt x="5" y="39"/>
                    </a:cubicBezTo>
                    <a:cubicBezTo>
                      <a:pt x="5" y="39"/>
                      <a:pt x="12" y="38"/>
                      <a:pt x="12" y="38"/>
                    </a:cubicBezTo>
                    <a:cubicBezTo>
                      <a:pt x="14" y="39"/>
                      <a:pt x="14" y="39"/>
                      <a:pt x="14" y="39"/>
                    </a:cubicBezTo>
                    <a:cubicBezTo>
                      <a:pt x="14" y="39"/>
                      <a:pt x="15" y="46"/>
                      <a:pt x="15" y="46"/>
                    </a:cubicBezTo>
                    <a:cubicBezTo>
                      <a:pt x="20" y="48"/>
                      <a:pt x="20" y="48"/>
                      <a:pt x="20" y="48"/>
                    </a:cubicBezTo>
                    <a:cubicBezTo>
                      <a:pt x="21" y="48"/>
                      <a:pt x="24" y="42"/>
                      <a:pt x="24" y="42"/>
                    </a:cubicBezTo>
                    <a:cubicBezTo>
                      <a:pt x="27" y="42"/>
                      <a:pt x="27" y="42"/>
                      <a:pt x="27" y="42"/>
                    </a:cubicBezTo>
                    <a:cubicBezTo>
                      <a:pt x="27" y="42"/>
                      <a:pt x="33" y="46"/>
                      <a:pt x="33" y="46"/>
                    </a:cubicBezTo>
                    <a:cubicBezTo>
                      <a:pt x="38" y="43"/>
                      <a:pt x="38" y="43"/>
                      <a:pt x="38" y="43"/>
                    </a:cubicBezTo>
                    <a:cubicBezTo>
                      <a:pt x="38" y="43"/>
                      <a:pt x="37" y="36"/>
                      <a:pt x="37" y="36"/>
                    </a:cubicBezTo>
                    <a:cubicBezTo>
                      <a:pt x="38" y="33"/>
                      <a:pt x="38" y="33"/>
                      <a:pt x="38" y="33"/>
                    </a:cubicBezTo>
                    <a:cubicBezTo>
                      <a:pt x="38" y="33"/>
                      <a:pt x="45" y="32"/>
                      <a:pt x="45" y="32"/>
                    </a:cubicBezTo>
                    <a:cubicBezTo>
                      <a:pt x="46" y="27"/>
                      <a:pt x="46" y="27"/>
                      <a:pt x="46" y="27"/>
                    </a:cubicBezTo>
                    <a:cubicBezTo>
                      <a:pt x="47" y="27"/>
                      <a:pt x="41" y="23"/>
                      <a:pt x="41" y="23"/>
                    </a:cubicBezTo>
                    <a:close/>
                    <a:moveTo>
                      <a:pt x="31" y="26"/>
                    </a:moveTo>
                    <a:cubicBezTo>
                      <a:pt x="30" y="30"/>
                      <a:pt x="26" y="32"/>
                      <a:pt x="22" y="31"/>
                    </a:cubicBezTo>
                    <a:cubicBezTo>
                      <a:pt x="18" y="30"/>
                      <a:pt x="15" y="26"/>
                      <a:pt x="16" y="22"/>
                    </a:cubicBezTo>
                    <a:cubicBezTo>
                      <a:pt x="17" y="18"/>
                      <a:pt x="21" y="16"/>
                      <a:pt x="25" y="17"/>
                    </a:cubicBezTo>
                    <a:cubicBezTo>
                      <a:pt x="29" y="18"/>
                      <a:pt x="32" y="22"/>
                      <a:pt x="3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grpSp>
      </p:grpSp>
      <p:grpSp>
        <p:nvGrpSpPr>
          <p:cNvPr id="37" name="组合 36"/>
          <p:cNvGrpSpPr/>
          <p:nvPr/>
        </p:nvGrpSpPr>
        <p:grpSpPr>
          <a:xfrm>
            <a:off x="3246322" y="3989880"/>
            <a:ext cx="1385045" cy="1338581"/>
            <a:chOff x="3246322" y="3782059"/>
            <a:chExt cx="1385045" cy="1338581"/>
          </a:xfrm>
        </p:grpSpPr>
        <p:sp>
          <p:nvSpPr>
            <p:cNvPr id="38" name="Rounded Rectangle 7"/>
            <p:cNvSpPr/>
            <p:nvPr/>
          </p:nvSpPr>
          <p:spPr>
            <a:xfrm>
              <a:off x="3246322" y="3782059"/>
              <a:ext cx="1385045" cy="1338581"/>
            </a:xfrm>
            <a:prstGeom prst="roundRect">
              <a:avLst>
                <a:gd name="adj" fmla="val 8236"/>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39" name="Group 40"/>
            <p:cNvGrpSpPr/>
            <p:nvPr/>
          </p:nvGrpSpPr>
          <p:grpSpPr>
            <a:xfrm>
              <a:off x="3764386" y="4184946"/>
              <a:ext cx="337713" cy="588718"/>
              <a:chOff x="5734050" y="3273426"/>
              <a:chExt cx="117475" cy="204788"/>
            </a:xfrm>
            <a:solidFill>
              <a:schemeClr val="bg1"/>
            </a:solidFill>
          </p:grpSpPr>
          <p:sp>
            <p:nvSpPr>
              <p:cNvPr id="40" name="Freeform 22"/>
              <p:cNvSpPr>
                <a:spLocks/>
              </p:cNvSpPr>
              <p:nvPr/>
            </p:nvSpPr>
            <p:spPr bwMode="auto">
              <a:xfrm>
                <a:off x="5756275" y="3273426"/>
                <a:ext cx="95250" cy="204788"/>
              </a:xfrm>
              <a:custGeom>
                <a:avLst/>
                <a:gdLst>
                  <a:gd name="T0" fmla="*/ 53 w 59"/>
                  <a:gd name="T1" fmla="*/ 6 h 126"/>
                  <a:gd name="T2" fmla="*/ 9 w 59"/>
                  <a:gd name="T3" fmla="*/ 38 h 126"/>
                  <a:gd name="T4" fmla="*/ 0 w 59"/>
                  <a:gd name="T5" fmla="*/ 40 h 126"/>
                  <a:gd name="T6" fmla="*/ 0 w 59"/>
                  <a:gd name="T7" fmla="*/ 87 h 126"/>
                  <a:gd name="T8" fmla="*/ 9 w 59"/>
                  <a:gd name="T9" fmla="*/ 88 h 126"/>
                  <a:gd name="T10" fmla="*/ 52 w 59"/>
                  <a:gd name="T11" fmla="*/ 120 h 126"/>
                  <a:gd name="T12" fmla="*/ 59 w 59"/>
                  <a:gd name="T13" fmla="*/ 120 h 126"/>
                  <a:gd name="T14" fmla="*/ 59 w 59"/>
                  <a:gd name="T15" fmla="*/ 6 h 126"/>
                  <a:gd name="T16" fmla="*/ 53 w 59"/>
                  <a:gd name="T17"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3" y="6"/>
                    </a:moveTo>
                    <a:cubicBezTo>
                      <a:pt x="9" y="38"/>
                      <a:pt x="9" y="38"/>
                      <a:pt x="9" y="38"/>
                    </a:cubicBezTo>
                    <a:cubicBezTo>
                      <a:pt x="9" y="38"/>
                      <a:pt x="5" y="38"/>
                      <a:pt x="0" y="40"/>
                    </a:cubicBezTo>
                    <a:cubicBezTo>
                      <a:pt x="0" y="87"/>
                      <a:pt x="0" y="87"/>
                      <a:pt x="0" y="87"/>
                    </a:cubicBezTo>
                    <a:cubicBezTo>
                      <a:pt x="5" y="88"/>
                      <a:pt x="9" y="88"/>
                      <a:pt x="9" y="88"/>
                    </a:cubicBezTo>
                    <a:cubicBezTo>
                      <a:pt x="52" y="120"/>
                      <a:pt x="52" y="120"/>
                      <a:pt x="52" y="120"/>
                    </a:cubicBezTo>
                    <a:cubicBezTo>
                      <a:pt x="52" y="120"/>
                      <a:pt x="59" y="126"/>
                      <a:pt x="59" y="120"/>
                    </a:cubicBezTo>
                    <a:cubicBezTo>
                      <a:pt x="59" y="113"/>
                      <a:pt x="59" y="12"/>
                      <a:pt x="59" y="6"/>
                    </a:cubicBezTo>
                    <a:cubicBezTo>
                      <a:pt x="59" y="0"/>
                      <a:pt x="53" y="6"/>
                      <a:pt x="5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41" name="Freeform 23"/>
              <p:cNvSpPr>
                <a:spLocks/>
              </p:cNvSpPr>
              <p:nvPr/>
            </p:nvSpPr>
            <p:spPr bwMode="auto">
              <a:xfrm>
                <a:off x="5734050" y="3341688"/>
                <a:ext cx="11113" cy="69850"/>
              </a:xfrm>
              <a:custGeom>
                <a:avLst/>
                <a:gdLst>
                  <a:gd name="T0" fmla="*/ 0 w 7"/>
                  <a:gd name="T1" fmla="*/ 7 h 43"/>
                  <a:gd name="T2" fmla="*/ 0 w 7"/>
                  <a:gd name="T3" fmla="*/ 37 h 43"/>
                  <a:gd name="T4" fmla="*/ 7 w 7"/>
                  <a:gd name="T5" fmla="*/ 43 h 43"/>
                  <a:gd name="T6" fmla="*/ 7 w 7"/>
                  <a:gd name="T7" fmla="*/ 0 h 43"/>
                  <a:gd name="T8" fmla="*/ 0 w 7"/>
                  <a:gd name="T9" fmla="*/ 7 h 43"/>
                </a:gdLst>
                <a:ahLst/>
                <a:cxnLst>
                  <a:cxn ang="0">
                    <a:pos x="T0" y="T1"/>
                  </a:cxn>
                  <a:cxn ang="0">
                    <a:pos x="T2" y="T3"/>
                  </a:cxn>
                  <a:cxn ang="0">
                    <a:pos x="T4" y="T5"/>
                  </a:cxn>
                  <a:cxn ang="0">
                    <a:pos x="T6" y="T7"/>
                  </a:cxn>
                  <a:cxn ang="0">
                    <a:pos x="T8" y="T9"/>
                  </a:cxn>
                </a:cxnLst>
                <a:rect l="0" t="0" r="r" b="b"/>
                <a:pathLst>
                  <a:path w="7" h="43">
                    <a:moveTo>
                      <a:pt x="0" y="7"/>
                    </a:moveTo>
                    <a:cubicBezTo>
                      <a:pt x="0" y="16"/>
                      <a:pt x="0" y="31"/>
                      <a:pt x="0" y="37"/>
                    </a:cubicBezTo>
                    <a:cubicBezTo>
                      <a:pt x="0" y="40"/>
                      <a:pt x="3" y="42"/>
                      <a:pt x="7" y="43"/>
                    </a:cubicBezTo>
                    <a:cubicBezTo>
                      <a:pt x="7" y="0"/>
                      <a:pt x="7" y="0"/>
                      <a:pt x="7" y="0"/>
                    </a:cubicBezTo>
                    <a:cubicBezTo>
                      <a:pt x="3" y="1"/>
                      <a:pt x="0" y="4"/>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grpSp>
      </p:grpSp>
      <p:grpSp>
        <p:nvGrpSpPr>
          <p:cNvPr id="42" name="组合 41"/>
          <p:cNvGrpSpPr/>
          <p:nvPr/>
        </p:nvGrpSpPr>
        <p:grpSpPr>
          <a:xfrm>
            <a:off x="7607290" y="3989880"/>
            <a:ext cx="1385045" cy="1338581"/>
            <a:chOff x="7607290" y="3782059"/>
            <a:chExt cx="1385045" cy="1338581"/>
          </a:xfrm>
        </p:grpSpPr>
        <p:sp>
          <p:nvSpPr>
            <p:cNvPr id="43" name="Rounded Rectangle 9"/>
            <p:cNvSpPr/>
            <p:nvPr/>
          </p:nvSpPr>
          <p:spPr>
            <a:xfrm>
              <a:off x="7607290" y="3782059"/>
              <a:ext cx="1385045" cy="1338581"/>
            </a:xfrm>
            <a:prstGeom prst="roundRect">
              <a:avLst>
                <a:gd name="adj" fmla="val 8236"/>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44" name="Group 43"/>
            <p:cNvGrpSpPr/>
            <p:nvPr/>
          </p:nvGrpSpPr>
          <p:grpSpPr>
            <a:xfrm>
              <a:off x="8175400" y="4239226"/>
              <a:ext cx="318031" cy="480158"/>
              <a:chOff x="549275" y="4406901"/>
              <a:chExt cx="161926" cy="244475"/>
            </a:xfrm>
            <a:solidFill>
              <a:schemeClr val="bg1"/>
            </a:solidFill>
          </p:grpSpPr>
          <p:sp>
            <p:nvSpPr>
              <p:cNvPr id="45"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46" name="Freeform 63"/>
              <p:cNvSpPr>
                <a:spLocks/>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grpSp>
      </p:grpSp>
      <p:sp>
        <p:nvSpPr>
          <p:cNvPr id="47" name="矩形 46"/>
          <p:cNvSpPr/>
          <p:nvPr/>
        </p:nvSpPr>
        <p:spPr bwMode="auto">
          <a:xfrm>
            <a:off x="706588" y="5942026"/>
            <a:ext cx="2141543" cy="461665"/>
          </a:xfrm>
          <a:prstGeom prst="rect">
            <a:avLst/>
          </a:prstGeom>
          <a:noFill/>
        </p:spPr>
        <p:txBody>
          <a:bodyPr wrap="square">
            <a:spAutoFit/>
          </a:bodyPr>
          <a:lstStyle/>
          <a:p>
            <a:pPr fontAlgn="auto">
              <a:spcBef>
                <a:spcPts val="0"/>
              </a:spcBef>
              <a:spcAft>
                <a:spcPts val="0"/>
              </a:spcAft>
              <a:defRPr/>
            </a:pPr>
            <a:r>
              <a:rPr lang="zh-CN" altLang="en-US" sz="2400" b="1" dirty="0" smtClean="0">
                <a:solidFill>
                  <a:srgbClr val="2280C3"/>
                </a:solidFill>
                <a:latin typeface="微软雅黑" panose="020B0503020204020204" pitchFamily="34" charset="-122"/>
                <a:ea typeface="微软雅黑" panose="020B0503020204020204" pitchFamily="34" charset="-122"/>
              </a:rPr>
              <a:t>输入相关标题</a:t>
            </a:r>
            <a:endParaRPr lang="zh-CN" altLang="en-US" sz="2400" b="1" dirty="0">
              <a:solidFill>
                <a:srgbClr val="2280C3"/>
              </a:solidFill>
              <a:latin typeface="微软雅黑" panose="020B0503020204020204" pitchFamily="34" charset="-122"/>
              <a:ea typeface="微软雅黑" panose="020B0503020204020204" pitchFamily="34" charset="-122"/>
            </a:endParaRPr>
          </a:p>
        </p:txBody>
      </p:sp>
      <p:sp>
        <p:nvSpPr>
          <p:cNvPr id="48" name="矩形 47"/>
          <p:cNvSpPr/>
          <p:nvPr/>
        </p:nvSpPr>
        <p:spPr bwMode="auto">
          <a:xfrm>
            <a:off x="2894416" y="5942026"/>
            <a:ext cx="2141543" cy="461665"/>
          </a:xfrm>
          <a:prstGeom prst="rect">
            <a:avLst/>
          </a:prstGeom>
          <a:noFill/>
        </p:spPr>
        <p:txBody>
          <a:bodyPr wrap="square">
            <a:spAutoFit/>
          </a:bodyPr>
          <a:lstStyle/>
          <a:p>
            <a:pPr fontAlgn="auto">
              <a:spcBef>
                <a:spcPts val="0"/>
              </a:spcBef>
              <a:spcAft>
                <a:spcPts val="0"/>
              </a:spcAft>
              <a:defRPr/>
            </a:pPr>
            <a:r>
              <a:rPr lang="zh-CN" altLang="en-US" sz="2400" b="1" dirty="0" smtClean="0">
                <a:solidFill>
                  <a:srgbClr val="5858AC"/>
                </a:solidFill>
                <a:latin typeface="微软雅黑" panose="020B0503020204020204" pitchFamily="34" charset="-122"/>
                <a:ea typeface="微软雅黑" panose="020B0503020204020204" pitchFamily="34" charset="-122"/>
              </a:rPr>
              <a:t>输入相关标题</a:t>
            </a:r>
            <a:endParaRPr lang="zh-CN" altLang="en-US" sz="2400" b="1" dirty="0">
              <a:solidFill>
                <a:srgbClr val="5858AC"/>
              </a:solidFill>
              <a:latin typeface="微软雅黑" panose="020B0503020204020204" pitchFamily="34" charset="-122"/>
              <a:ea typeface="微软雅黑" panose="020B0503020204020204" pitchFamily="34" charset="-122"/>
            </a:endParaRPr>
          </a:p>
        </p:txBody>
      </p:sp>
      <p:sp>
        <p:nvSpPr>
          <p:cNvPr id="49" name="矩形 48"/>
          <p:cNvSpPr/>
          <p:nvPr/>
        </p:nvSpPr>
        <p:spPr bwMode="auto">
          <a:xfrm>
            <a:off x="5178734" y="5942026"/>
            <a:ext cx="2141543" cy="461665"/>
          </a:xfrm>
          <a:prstGeom prst="rect">
            <a:avLst/>
          </a:prstGeom>
          <a:noFill/>
        </p:spPr>
        <p:txBody>
          <a:bodyPr wrap="square">
            <a:spAutoFit/>
          </a:bodyPr>
          <a:lstStyle/>
          <a:p>
            <a:pPr fontAlgn="auto">
              <a:spcBef>
                <a:spcPts val="0"/>
              </a:spcBef>
              <a:spcAft>
                <a:spcPts val="0"/>
              </a:spcAft>
              <a:defRPr/>
            </a:pPr>
            <a:r>
              <a:rPr lang="zh-CN" altLang="en-US" sz="2400" b="1" dirty="0" smtClean="0">
                <a:solidFill>
                  <a:srgbClr val="2EA7BD"/>
                </a:solidFill>
                <a:latin typeface="微软雅黑" panose="020B0503020204020204" pitchFamily="34" charset="-122"/>
                <a:ea typeface="微软雅黑" panose="020B0503020204020204" pitchFamily="34" charset="-122"/>
              </a:rPr>
              <a:t>输入相关标题</a:t>
            </a:r>
            <a:endParaRPr lang="zh-CN" altLang="en-US" sz="2400" b="1" dirty="0">
              <a:solidFill>
                <a:srgbClr val="2EA7BD"/>
              </a:solidFill>
              <a:latin typeface="微软雅黑" panose="020B0503020204020204" pitchFamily="34" charset="-122"/>
              <a:ea typeface="微软雅黑" panose="020B0503020204020204" pitchFamily="34" charset="-122"/>
            </a:endParaRPr>
          </a:p>
        </p:txBody>
      </p:sp>
      <p:sp>
        <p:nvSpPr>
          <p:cNvPr id="50" name="矩形 49"/>
          <p:cNvSpPr/>
          <p:nvPr/>
        </p:nvSpPr>
        <p:spPr bwMode="auto">
          <a:xfrm>
            <a:off x="7366562" y="5942026"/>
            <a:ext cx="2141543" cy="461665"/>
          </a:xfrm>
          <a:prstGeom prst="rect">
            <a:avLst/>
          </a:prstGeom>
          <a:noFill/>
        </p:spPr>
        <p:txBody>
          <a:bodyPr wrap="square">
            <a:spAutoFit/>
          </a:bodyPr>
          <a:lstStyle/>
          <a:p>
            <a:pPr fontAlgn="auto">
              <a:spcBef>
                <a:spcPts val="0"/>
              </a:spcBef>
              <a:spcAft>
                <a:spcPts val="0"/>
              </a:spcAft>
              <a:defRPr/>
            </a:pPr>
            <a:r>
              <a:rPr lang="zh-CN" altLang="en-US" sz="2400" b="1" dirty="0" smtClean="0">
                <a:solidFill>
                  <a:srgbClr val="DA57A3"/>
                </a:solidFill>
                <a:latin typeface="微软雅黑" panose="020B0503020204020204" pitchFamily="34" charset="-122"/>
                <a:ea typeface="微软雅黑" panose="020B0503020204020204" pitchFamily="34" charset="-122"/>
              </a:rPr>
              <a:t>输入相关标题</a:t>
            </a:r>
            <a:endParaRPr lang="zh-CN" altLang="en-US" sz="2400" b="1" dirty="0">
              <a:solidFill>
                <a:srgbClr val="DA57A3"/>
              </a:solidFill>
              <a:latin typeface="微软雅黑" panose="020B0503020204020204" pitchFamily="34" charset="-122"/>
              <a:ea typeface="微软雅黑" panose="020B0503020204020204" pitchFamily="34" charset="-122"/>
            </a:endParaRPr>
          </a:p>
        </p:txBody>
      </p:sp>
      <p:sp>
        <p:nvSpPr>
          <p:cNvPr id="51" name="矩形 50"/>
          <p:cNvSpPr/>
          <p:nvPr/>
        </p:nvSpPr>
        <p:spPr bwMode="auto">
          <a:xfrm>
            <a:off x="9554390" y="5964445"/>
            <a:ext cx="2141543" cy="461665"/>
          </a:xfrm>
          <a:prstGeom prst="rect">
            <a:avLst/>
          </a:prstGeom>
          <a:noFill/>
        </p:spPr>
        <p:txBody>
          <a:bodyPr wrap="square">
            <a:spAutoFit/>
          </a:bodyPr>
          <a:lstStyle/>
          <a:p>
            <a:pPr fontAlgn="auto">
              <a:spcBef>
                <a:spcPts val="0"/>
              </a:spcBef>
              <a:spcAft>
                <a:spcPts val="0"/>
              </a:spcAft>
              <a:defRPr/>
            </a:pPr>
            <a:r>
              <a:rPr lang="zh-CN" altLang="en-US" sz="2400" b="1" dirty="0" smtClean="0">
                <a:solidFill>
                  <a:srgbClr val="2280C3"/>
                </a:solidFill>
                <a:latin typeface="微软雅黑" panose="020B0503020204020204" pitchFamily="34" charset="-122"/>
                <a:ea typeface="微软雅黑" panose="020B0503020204020204" pitchFamily="34" charset="-122"/>
              </a:rPr>
              <a:t>输入相关标题</a:t>
            </a:r>
            <a:endParaRPr lang="zh-CN" altLang="en-US" sz="2400" b="1" dirty="0">
              <a:solidFill>
                <a:srgbClr val="2280C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0662700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4200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ppt_x"/>
                                          </p:val>
                                        </p:tav>
                                        <p:tav tm="100000">
                                          <p:val>
                                            <p:strVal val="#ppt_x"/>
                                          </p:val>
                                        </p:tav>
                                      </p:tavLst>
                                    </p:anim>
                                    <p:anim calcmode="lin" valueType="num">
                                      <p:cBhvr additive="base">
                                        <p:cTn id="8" dur="750" fill="hold"/>
                                        <p:tgtEl>
                                          <p:spTgt spid="20"/>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2" presetClass="entr" presetSubtype="1"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up)">
                                      <p:cBhvr>
                                        <p:cTn id="12" dur="500"/>
                                        <p:tgtEl>
                                          <p:spTgt spid="14"/>
                                        </p:tgtEl>
                                      </p:cBhvr>
                                    </p:animEffect>
                                  </p:childTnLst>
                                </p:cTn>
                              </p:par>
                            </p:childTnLst>
                          </p:cTn>
                        </p:par>
                        <p:par>
                          <p:cTn id="13" fill="hold">
                            <p:stCondLst>
                              <p:cond delay="1250"/>
                            </p:stCondLst>
                            <p:childTnLst>
                              <p:par>
                                <p:cTn id="14" presetID="2" presetClass="entr" presetSubtype="4" decel="42000"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750" fill="hold"/>
                                        <p:tgtEl>
                                          <p:spTgt spid="32"/>
                                        </p:tgtEl>
                                        <p:attrNameLst>
                                          <p:attrName>ppt_x</p:attrName>
                                        </p:attrNameLst>
                                      </p:cBhvr>
                                      <p:tavLst>
                                        <p:tav tm="0">
                                          <p:val>
                                            <p:strVal val="#ppt_x"/>
                                          </p:val>
                                        </p:tav>
                                        <p:tav tm="100000">
                                          <p:val>
                                            <p:strVal val="#ppt_x"/>
                                          </p:val>
                                        </p:tav>
                                      </p:tavLst>
                                    </p:anim>
                                    <p:anim calcmode="lin" valueType="num">
                                      <p:cBhvr additive="base">
                                        <p:cTn id="17" dur="750" fill="hold"/>
                                        <p:tgtEl>
                                          <p:spTgt spid="32"/>
                                        </p:tgtEl>
                                        <p:attrNameLst>
                                          <p:attrName>ppt_y</p:attrName>
                                        </p:attrNameLst>
                                      </p:cBhvr>
                                      <p:tavLst>
                                        <p:tav tm="0">
                                          <p:val>
                                            <p:strVal val="1+#ppt_h/2"/>
                                          </p:val>
                                        </p:tav>
                                        <p:tav tm="100000">
                                          <p:val>
                                            <p:strVal val="#ppt_y"/>
                                          </p:val>
                                        </p:tav>
                                      </p:tavLst>
                                    </p:anim>
                                  </p:childTnLst>
                                </p:cTn>
                              </p:par>
                              <p:par>
                                <p:cTn id="18" presetID="2" presetClass="entr" presetSubtype="4" decel="42000" fill="hold" nodeType="withEffect">
                                  <p:stCondLst>
                                    <p:cond delay="250"/>
                                  </p:stCondLst>
                                  <p:childTnLst>
                                    <p:set>
                                      <p:cBhvr>
                                        <p:cTn id="19" dur="1" fill="hold">
                                          <p:stCondLst>
                                            <p:cond delay="0"/>
                                          </p:stCondLst>
                                        </p:cTn>
                                        <p:tgtEl>
                                          <p:spTgt spid="37"/>
                                        </p:tgtEl>
                                        <p:attrNameLst>
                                          <p:attrName>style.visibility</p:attrName>
                                        </p:attrNameLst>
                                      </p:cBhvr>
                                      <p:to>
                                        <p:strVal val="visible"/>
                                      </p:to>
                                    </p:set>
                                    <p:anim calcmode="lin" valueType="num">
                                      <p:cBhvr additive="base">
                                        <p:cTn id="20" dur="750" fill="hold"/>
                                        <p:tgtEl>
                                          <p:spTgt spid="37"/>
                                        </p:tgtEl>
                                        <p:attrNameLst>
                                          <p:attrName>ppt_x</p:attrName>
                                        </p:attrNameLst>
                                      </p:cBhvr>
                                      <p:tavLst>
                                        <p:tav tm="0">
                                          <p:val>
                                            <p:strVal val="#ppt_x"/>
                                          </p:val>
                                        </p:tav>
                                        <p:tav tm="100000">
                                          <p:val>
                                            <p:strVal val="#ppt_x"/>
                                          </p:val>
                                        </p:tav>
                                      </p:tavLst>
                                    </p:anim>
                                    <p:anim calcmode="lin" valueType="num">
                                      <p:cBhvr additive="base">
                                        <p:cTn id="21" dur="750" fill="hold"/>
                                        <p:tgtEl>
                                          <p:spTgt spid="37"/>
                                        </p:tgtEl>
                                        <p:attrNameLst>
                                          <p:attrName>ppt_y</p:attrName>
                                        </p:attrNameLst>
                                      </p:cBhvr>
                                      <p:tavLst>
                                        <p:tav tm="0">
                                          <p:val>
                                            <p:strVal val="1+#ppt_h/2"/>
                                          </p:val>
                                        </p:tav>
                                        <p:tav tm="100000">
                                          <p:val>
                                            <p:strVal val="#ppt_y"/>
                                          </p:val>
                                        </p:tav>
                                      </p:tavLst>
                                    </p:anim>
                                  </p:childTnLst>
                                </p:cTn>
                              </p:par>
                              <p:par>
                                <p:cTn id="22" presetID="2" presetClass="entr" presetSubtype="4" decel="42000" fill="hold" nodeType="withEffect">
                                  <p:stCondLst>
                                    <p:cond delay="50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750" fill="hold"/>
                                        <p:tgtEl>
                                          <p:spTgt spid="29"/>
                                        </p:tgtEl>
                                        <p:attrNameLst>
                                          <p:attrName>ppt_x</p:attrName>
                                        </p:attrNameLst>
                                      </p:cBhvr>
                                      <p:tavLst>
                                        <p:tav tm="0">
                                          <p:val>
                                            <p:strVal val="#ppt_x"/>
                                          </p:val>
                                        </p:tav>
                                        <p:tav tm="100000">
                                          <p:val>
                                            <p:strVal val="#ppt_x"/>
                                          </p:val>
                                        </p:tav>
                                      </p:tavLst>
                                    </p:anim>
                                    <p:anim calcmode="lin" valueType="num">
                                      <p:cBhvr additive="base">
                                        <p:cTn id="25" dur="750" fill="hold"/>
                                        <p:tgtEl>
                                          <p:spTgt spid="29"/>
                                        </p:tgtEl>
                                        <p:attrNameLst>
                                          <p:attrName>ppt_y</p:attrName>
                                        </p:attrNameLst>
                                      </p:cBhvr>
                                      <p:tavLst>
                                        <p:tav tm="0">
                                          <p:val>
                                            <p:strVal val="1+#ppt_h/2"/>
                                          </p:val>
                                        </p:tav>
                                        <p:tav tm="100000">
                                          <p:val>
                                            <p:strVal val="#ppt_y"/>
                                          </p:val>
                                        </p:tav>
                                      </p:tavLst>
                                    </p:anim>
                                  </p:childTnLst>
                                </p:cTn>
                              </p:par>
                              <p:par>
                                <p:cTn id="26" presetID="2" presetClass="entr" presetSubtype="4" decel="42000" fill="hold" nodeType="withEffect">
                                  <p:stCondLst>
                                    <p:cond delay="75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750" fill="hold"/>
                                        <p:tgtEl>
                                          <p:spTgt spid="42"/>
                                        </p:tgtEl>
                                        <p:attrNameLst>
                                          <p:attrName>ppt_x</p:attrName>
                                        </p:attrNameLst>
                                      </p:cBhvr>
                                      <p:tavLst>
                                        <p:tav tm="0">
                                          <p:val>
                                            <p:strVal val="#ppt_x"/>
                                          </p:val>
                                        </p:tav>
                                        <p:tav tm="100000">
                                          <p:val>
                                            <p:strVal val="#ppt_x"/>
                                          </p:val>
                                        </p:tav>
                                      </p:tavLst>
                                    </p:anim>
                                    <p:anim calcmode="lin" valueType="num">
                                      <p:cBhvr additive="base">
                                        <p:cTn id="29" dur="750" fill="hold"/>
                                        <p:tgtEl>
                                          <p:spTgt spid="42"/>
                                        </p:tgtEl>
                                        <p:attrNameLst>
                                          <p:attrName>ppt_y</p:attrName>
                                        </p:attrNameLst>
                                      </p:cBhvr>
                                      <p:tavLst>
                                        <p:tav tm="0">
                                          <p:val>
                                            <p:strVal val="1+#ppt_h/2"/>
                                          </p:val>
                                        </p:tav>
                                        <p:tav tm="100000">
                                          <p:val>
                                            <p:strVal val="#ppt_y"/>
                                          </p:val>
                                        </p:tav>
                                      </p:tavLst>
                                    </p:anim>
                                  </p:childTnLst>
                                </p:cTn>
                              </p:par>
                              <p:par>
                                <p:cTn id="30" presetID="2" presetClass="entr" presetSubtype="4" decel="42000" fill="hold" nodeType="withEffect">
                                  <p:stCondLst>
                                    <p:cond delay="100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750" fill="hold"/>
                                        <p:tgtEl>
                                          <p:spTgt spid="23"/>
                                        </p:tgtEl>
                                        <p:attrNameLst>
                                          <p:attrName>ppt_x</p:attrName>
                                        </p:attrNameLst>
                                      </p:cBhvr>
                                      <p:tavLst>
                                        <p:tav tm="0">
                                          <p:val>
                                            <p:strVal val="#ppt_x"/>
                                          </p:val>
                                        </p:tav>
                                        <p:tav tm="100000">
                                          <p:val>
                                            <p:strVal val="#ppt_x"/>
                                          </p:val>
                                        </p:tav>
                                      </p:tavLst>
                                    </p:anim>
                                    <p:anim calcmode="lin" valueType="num">
                                      <p:cBhvr additive="base">
                                        <p:cTn id="33" dur="750" fill="hold"/>
                                        <p:tgtEl>
                                          <p:spTgt spid="2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48"/>
                                        </p:tgtEl>
                                        <p:attrNameLst>
                                          <p:attrName>style.visibility</p:attrName>
                                        </p:attrNameLst>
                                      </p:cBhvr>
                                      <p:to>
                                        <p:strVal val="visible"/>
                                      </p:to>
                                    </p:set>
                                    <p:animEffect transition="in" filter="fade">
                                      <p:cBhvr>
                                        <p:cTn id="40" dur="500"/>
                                        <p:tgtEl>
                                          <p:spTgt spid="48"/>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par>
                                <p:cTn id="44" presetID="10" presetClass="entr" presetSubtype="0" fill="hold" grpId="0" nodeType="withEffect">
                                  <p:stCondLst>
                                    <p:cond delay="750"/>
                                  </p:stCondLst>
                                  <p:childTnLst>
                                    <p:set>
                                      <p:cBhvr>
                                        <p:cTn id="45" dur="1" fill="hold">
                                          <p:stCondLst>
                                            <p:cond delay="0"/>
                                          </p:stCondLst>
                                        </p:cTn>
                                        <p:tgtEl>
                                          <p:spTgt spid="50"/>
                                        </p:tgtEl>
                                        <p:attrNameLst>
                                          <p:attrName>style.visibility</p:attrName>
                                        </p:attrNameLst>
                                      </p:cBhvr>
                                      <p:to>
                                        <p:strVal val="visible"/>
                                      </p:to>
                                    </p:set>
                                    <p:animEffect transition="in" filter="fade">
                                      <p:cBhvr>
                                        <p:cTn id="46" dur="500"/>
                                        <p:tgtEl>
                                          <p:spTgt spid="50"/>
                                        </p:tgtEl>
                                      </p:cBhvr>
                                    </p:animEffect>
                                  </p:childTnLst>
                                </p:cTn>
                              </p:par>
                              <p:par>
                                <p:cTn id="47" presetID="10" presetClass="entr" presetSubtype="0" fill="hold" grpId="0" nodeType="withEffect">
                                  <p:stCondLst>
                                    <p:cond delay="1000"/>
                                  </p:stCondLst>
                                  <p:childTnLst>
                                    <p:set>
                                      <p:cBhvr>
                                        <p:cTn id="48" dur="1" fill="hold">
                                          <p:stCondLst>
                                            <p:cond delay="0"/>
                                          </p:stCondLst>
                                        </p:cTn>
                                        <p:tgtEl>
                                          <p:spTgt spid="51"/>
                                        </p:tgtEl>
                                        <p:attrNameLst>
                                          <p:attrName>style.visibility</p:attrName>
                                        </p:attrNameLst>
                                      </p:cBhvr>
                                      <p:to>
                                        <p:strVal val="visible"/>
                                      </p:to>
                                    </p:set>
                                    <p:animEffect transition="in" filter="fade">
                                      <p:cBhvr>
                                        <p:cTn id="49"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椭圆 5">
            <a:extLst>
              <a:ext uri="{FF2B5EF4-FFF2-40B4-BE49-F238E27FC236}">
                <a16:creationId xmlns:a16="http://schemas.microsoft.com/office/drawing/2014/main" xmlns="" id="{4A93907E-99DB-4CE8-BBB5-41DF4263341F}"/>
              </a:ext>
            </a:extLst>
          </p:cNvPr>
          <p:cNvSpPr/>
          <p:nvPr/>
        </p:nvSpPr>
        <p:spPr>
          <a:xfrm>
            <a:off x="3432649" y="661667"/>
            <a:ext cx="5382266" cy="5382266"/>
          </a:xfrm>
          <a:prstGeom prst="ellipse">
            <a:avLst/>
          </a:prstGeom>
          <a:solidFill>
            <a:schemeClr val="accent3">
              <a:lumMod val="20000"/>
              <a:lumOff val="80000"/>
            </a:schemeClr>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cs typeface="+mn-cs"/>
            </a:endParaRPr>
          </a:p>
        </p:txBody>
      </p:sp>
      <p:sp>
        <p:nvSpPr>
          <p:cNvPr id="7" name="文本框 5">
            <a:extLst>
              <a:ext uri="{FF2B5EF4-FFF2-40B4-BE49-F238E27FC236}">
                <a16:creationId xmlns:a16="http://schemas.microsoft.com/office/drawing/2014/main" xmlns="" id="{ABB50E48-4930-4D14-A5D6-6C9D4C7F98BE}"/>
              </a:ext>
            </a:extLst>
          </p:cNvPr>
          <p:cNvSpPr txBox="1"/>
          <p:nvPr/>
        </p:nvSpPr>
        <p:spPr>
          <a:xfrm>
            <a:off x="3899223" y="2562014"/>
            <a:ext cx="4570487" cy="769441"/>
          </a:xfrm>
          <a:prstGeom prst="rect">
            <a:avLst/>
          </a:prstGeom>
          <a:noFill/>
        </p:spPr>
        <p:txBody>
          <a:bodyPr wrap="square" rtlCol="0">
            <a:spAutoFit/>
          </a:bodyPr>
          <a:lstStyle/>
          <a:p>
            <a:pPr algn="dist" defTabSz="457200"/>
            <a:r>
              <a:rPr lang="zh-CN" altLang="en-US" sz="4400" dirty="0" smtClean="0">
                <a:solidFill>
                  <a:srgbClr val="873DAB"/>
                </a:solidFill>
                <a:latin typeface="微软雅黑" panose="020B0503020204020204" pitchFamily="34" charset="-122"/>
                <a:ea typeface="微软雅黑" panose="020B0503020204020204" pitchFamily="34" charset="-122"/>
              </a:rPr>
              <a:t>谢谢观看！</a:t>
            </a:r>
            <a:endParaRPr lang="zh-CN" altLang="en-US" sz="4400" dirty="0">
              <a:solidFill>
                <a:srgbClr val="873DAB"/>
              </a:solidFill>
              <a:latin typeface="微软雅黑" panose="020B0503020204020204" pitchFamily="34" charset="-122"/>
              <a:ea typeface="微软雅黑" panose="020B0503020204020204" pitchFamily="34" charset="-122"/>
            </a:endParaRPr>
          </a:p>
        </p:txBody>
      </p:sp>
      <p:sp>
        <p:nvSpPr>
          <p:cNvPr id="8" name="文本框 6">
            <a:extLst>
              <a:ext uri="{FF2B5EF4-FFF2-40B4-BE49-F238E27FC236}">
                <a16:creationId xmlns:a16="http://schemas.microsoft.com/office/drawing/2014/main" xmlns="" id="{76C27B29-F3E1-4AE5-93C2-34526B8C3377}"/>
              </a:ext>
            </a:extLst>
          </p:cNvPr>
          <p:cNvSpPr txBox="1"/>
          <p:nvPr/>
        </p:nvSpPr>
        <p:spPr>
          <a:xfrm>
            <a:off x="4261838" y="3726983"/>
            <a:ext cx="3723888" cy="369332"/>
          </a:xfrm>
          <a:prstGeom prst="rect">
            <a:avLst/>
          </a:prstGeom>
          <a:noFill/>
        </p:spPr>
        <p:txBody>
          <a:bodyPr wrap="square" rtlCol="0">
            <a:spAutoFit/>
          </a:bodyPr>
          <a:lstStyle/>
          <a:p>
            <a:pPr algn="dist" defTabSz="457200"/>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点</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击添加您的副标题</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a16="http://schemas.microsoft.com/office/drawing/2014/main" xmlns="" id="{74ACDC96-2809-4F57-9B7D-564CBE584F1F}"/>
              </a:ext>
            </a:extLst>
          </p:cNvPr>
          <p:cNvSpPr txBox="1"/>
          <p:nvPr/>
        </p:nvSpPr>
        <p:spPr>
          <a:xfrm>
            <a:off x="4699436" y="1629246"/>
            <a:ext cx="2848690" cy="769441"/>
          </a:xfrm>
          <a:prstGeom prst="rect">
            <a:avLst/>
          </a:prstGeom>
          <a:noFill/>
        </p:spPr>
        <p:txBody>
          <a:bodyPr wrap="square" rtlCol="0">
            <a:spAutoFit/>
          </a:bodyPr>
          <a:lstStyle/>
          <a:p>
            <a:pPr algn="ctr" defTabSz="457200"/>
            <a:r>
              <a:rPr lang="en-US" altLang="zh-CN" sz="4400" spc="600" dirty="0" smtClean="0">
                <a:solidFill>
                  <a:srgbClr val="873DAB"/>
                </a:solidFill>
                <a:latin typeface="Agency FB" panose="020B0503020202020204" pitchFamily="34" charset="0"/>
              </a:rPr>
              <a:t>20XX</a:t>
            </a:r>
            <a:endParaRPr lang="zh-CN" altLang="en-US" sz="4400" spc="600" dirty="0">
              <a:solidFill>
                <a:srgbClr val="873DAB"/>
              </a:solidFill>
              <a:latin typeface="Agency FB" panose="020B0503020202020204" pitchFamily="34" charset="0"/>
            </a:endParaRPr>
          </a:p>
        </p:txBody>
      </p:sp>
      <p:sp>
        <p:nvSpPr>
          <p:cNvPr id="10" name="椭圆 9">
            <a:extLst>
              <a:ext uri="{FF2B5EF4-FFF2-40B4-BE49-F238E27FC236}">
                <a16:creationId xmlns:a16="http://schemas.microsoft.com/office/drawing/2014/main" xmlns="" id="{97BB0AD7-9081-414B-ACBE-E8489E3D10F1}"/>
              </a:ext>
            </a:extLst>
          </p:cNvPr>
          <p:cNvSpPr/>
          <p:nvPr/>
        </p:nvSpPr>
        <p:spPr>
          <a:xfrm>
            <a:off x="3085581" y="314600"/>
            <a:ext cx="6076399" cy="6076399"/>
          </a:xfrm>
          <a:prstGeom prst="ellipse">
            <a:avLst/>
          </a:prstGeom>
          <a:noFill/>
          <a:ln w="22225" cap="flat" cmpd="sng" algn="ctr">
            <a:solidFill>
              <a:srgbClr val="5858AC"/>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Calibri"/>
              <a:cs typeface="+mn-cs"/>
            </a:endParaRPr>
          </a:p>
        </p:txBody>
      </p:sp>
      <p:sp>
        <p:nvSpPr>
          <p:cNvPr id="11" name="文本框 15">
            <a:extLst>
              <a:ext uri="{FF2B5EF4-FFF2-40B4-BE49-F238E27FC236}">
                <a16:creationId xmlns:a16="http://schemas.microsoft.com/office/drawing/2014/main" xmlns="" id="{E420F89B-F2A3-45F0-8ECC-FDF01BD8A912}"/>
              </a:ext>
            </a:extLst>
          </p:cNvPr>
          <p:cNvSpPr txBox="1"/>
          <p:nvPr/>
        </p:nvSpPr>
        <p:spPr>
          <a:xfrm>
            <a:off x="4119822" y="4388853"/>
            <a:ext cx="4129288" cy="400110"/>
          </a:xfrm>
          <a:prstGeom prst="rect">
            <a:avLst/>
          </a:prstGeom>
          <a:noFill/>
        </p:spPr>
        <p:txBody>
          <a:bodyPr wrap="square" rtlCol="0">
            <a:spAutoFit/>
          </a:bodyPr>
          <a:lstStyle/>
          <a:p>
            <a:pPr algn="ctr" defTabSz="457200"/>
            <a:r>
              <a:rPr lang="zh-CN" altLang="en-US" sz="2000" dirty="0">
                <a:solidFill>
                  <a:srgbClr val="873DAB"/>
                </a:solidFill>
                <a:latin typeface="微软雅黑" panose="020B0503020204020204" pitchFamily="34" charset="-122"/>
                <a:ea typeface="微软雅黑" panose="020B0503020204020204" pitchFamily="34" charset="-122"/>
              </a:rPr>
              <a:t>汇报人</a:t>
            </a:r>
            <a:r>
              <a:rPr lang="zh-CN" altLang="en-US" sz="2000" dirty="0" smtClean="0">
                <a:solidFill>
                  <a:srgbClr val="873DAB"/>
                </a:solidFill>
                <a:latin typeface="微软雅黑" panose="020B0503020204020204" pitchFamily="34" charset="-122"/>
                <a:ea typeface="微软雅黑" panose="020B0503020204020204" pitchFamily="34" charset="-122"/>
              </a:rPr>
              <a:t>：第一</a:t>
            </a:r>
            <a:r>
              <a:rPr lang="en-US" altLang="zh-CN" sz="2000" dirty="0" smtClean="0">
                <a:solidFill>
                  <a:srgbClr val="873DAB"/>
                </a:solidFill>
                <a:latin typeface="微软雅黑" panose="020B0503020204020204" pitchFamily="34" charset="-122"/>
                <a:ea typeface="微软雅黑" panose="020B0503020204020204" pitchFamily="34" charset="-122"/>
              </a:rPr>
              <a:t>PPT</a:t>
            </a:r>
            <a:endParaRPr lang="zh-CN" altLang="en-US" sz="2000" dirty="0">
              <a:solidFill>
                <a:srgbClr val="873DAB"/>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1775968"/>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521749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28"/>
          <p:cNvSpPr txBox="1"/>
          <p:nvPr/>
        </p:nvSpPr>
        <p:spPr>
          <a:xfrm>
            <a:off x="6916394" y="4535242"/>
            <a:ext cx="2173288" cy="584200"/>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sz="1600" dirty="0">
                <a:solidFill>
                  <a:schemeClr val="tx1">
                    <a:lumMod val="95000"/>
                    <a:lumOff val="5000"/>
                  </a:schemeClr>
                </a:solidFill>
                <a:latin typeface="微软雅黑" pitchFamily="34" charset="-122"/>
                <a:ea typeface="微软雅黑" pitchFamily="34" charset="-122"/>
              </a:rPr>
              <a:t>点击此处输入文字</a:t>
            </a:r>
            <a:endParaRPr lang="en-US" altLang="zh-CN" sz="1600" dirty="0">
              <a:solidFill>
                <a:schemeClr val="tx1">
                  <a:lumMod val="95000"/>
                  <a:lumOff val="5000"/>
                </a:schemeClr>
              </a:solidFill>
              <a:latin typeface="微软雅黑" pitchFamily="34" charset="-122"/>
              <a:ea typeface="微软雅黑" pitchFamily="34" charset="-122"/>
            </a:endParaRPr>
          </a:p>
          <a:p>
            <a:pPr marL="342900" indent="-342900" fontAlgn="base">
              <a:spcBef>
                <a:spcPct val="0"/>
              </a:spcBef>
              <a:spcAft>
                <a:spcPct val="0"/>
              </a:spcAft>
              <a:buFont typeface="Arial" pitchFamily="34" charset="0"/>
              <a:buChar char="•"/>
              <a:defRPr/>
            </a:pPr>
            <a:r>
              <a:rPr lang="zh-CN" altLang="en-US" sz="1600" dirty="0">
                <a:solidFill>
                  <a:schemeClr val="tx1">
                    <a:lumMod val="95000"/>
                    <a:lumOff val="5000"/>
                  </a:schemeClr>
                </a:solidFill>
                <a:latin typeface="微软雅黑" pitchFamily="34" charset="-122"/>
                <a:ea typeface="微软雅黑" pitchFamily="34" charset="-122"/>
              </a:rPr>
              <a:t>点击此处输入文字</a:t>
            </a:r>
            <a:endParaRPr lang="en-US" altLang="zh-CN" sz="1600" dirty="0">
              <a:solidFill>
                <a:schemeClr val="tx1">
                  <a:lumMod val="95000"/>
                  <a:lumOff val="5000"/>
                </a:schemeClr>
              </a:solidFill>
              <a:latin typeface="微软雅黑" pitchFamily="34" charset="-122"/>
              <a:ea typeface="微软雅黑" pitchFamily="34" charset="-122"/>
            </a:endParaRPr>
          </a:p>
        </p:txBody>
      </p:sp>
      <p:sp>
        <p:nvSpPr>
          <p:cNvPr id="15" name="TextBox 29"/>
          <p:cNvSpPr txBox="1"/>
          <p:nvPr/>
        </p:nvSpPr>
        <p:spPr>
          <a:xfrm>
            <a:off x="3461143" y="5943721"/>
            <a:ext cx="2378075" cy="646113"/>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dirty="0">
                <a:solidFill>
                  <a:schemeClr val="tx1">
                    <a:lumMod val="75000"/>
                    <a:lumOff val="25000"/>
                  </a:schemeClr>
                </a:solidFill>
                <a:latin typeface="微软雅黑" pitchFamily="34" charset="-122"/>
                <a:ea typeface="微软雅黑" pitchFamily="34" charset="-122"/>
              </a:rPr>
              <a:t>点击此处输入文字</a:t>
            </a:r>
            <a:endParaRPr lang="en-US" altLang="zh-CN" dirty="0">
              <a:solidFill>
                <a:schemeClr val="tx1">
                  <a:lumMod val="75000"/>
                  <a:lumOff val="25000"/>
                </a:schemeClr>
              </a:solidFill>
              <a:latin typeface="微软雅黑" pitchFamily="34" charset="-122"/>
              <a:ea typeface="微软雅黑" pitchFamily="34" charset="-122"/>
            </a:endParaRPr>
          </a:p>
          <a:p>
            <a:pPr marL="342900" indent="-342900" fontAlgn="base">
              <a:spcBef>
                <a:spcPct val="0"/>
              </a:spcBef>
              <a:spcAft>
                <a:spcPct val="0"/>
              </a:spcAft>
              <a:buFont typeface="Arial" pitchFamily="34" charset="0"/>
              <a:buChar char="•"/>
              <a:defRPr/>
            </a:pPr>
            <a:r>
              <a:rPr lang="zh-CN" altLang="en-US" dirty="0">
                <a:solidFill>
                  <a:schemeClr val="tx1">
                    <a:lumMod val="75000"/>
                    <a:lumOff val="25000"/>
                  </a:schemeClr>
                </a:solidFill>
                <a:latin typeface="微软雅黑" pitchFamily="34" charset="-122"/>
                <a:ea typeface="微软雅黑" pitchFamily="34" charset="-122"/>
              </a:rPr>
              <a:t>点击此处输入文字</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16" name="TextBox 30"/>
          <p:cNvSpPr txBox="1"/>
          <p:nvPr/>
        </p:nvSpPr>
        <p:spPr>
          <a:xfrm>
            <a:off x="9929008" y="3300974"/>
            <a:ext cx="1966913" cy="523875"/>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sz="1400" dirty="0">
                <a:solidFill>
                  <a:prstClr val="black">
                    <a:lumMod val="75000"/>
                    <a:lumOff val="25000"/>
                  </a:prstClr>
                </a:solidFill>
                <a:latin typeface="微软雅黑" pitchFamily="34" charset="-122"/>
                <a:ea typeface="微软雅黑" pitchFamily="34" charset="-122"/>
              </a:rPr>
              <a:t>点击此处输入文字</a:t>
            </a:r>
            <a:endParaRPr lang="en-US" altLang="zh-CN" sz="1400" dirty="0">
              <a:solidFill>
                <a:prstClr val="black">
                  <a:lumMod val="75000"/>
                  <a:lumOff val="25000"/>
                </a:prstClr>
              </a:solidFill>
              <a:latin typeface="微软雅黑" pitchFamily="34" charset="-122"/>
              <a:ea typeface="微软雅黑" pitchFamily="34" charset="-122"/>
            </a:endParaRPr>
          </a:p>
          <a:p>
            <a:pPr marL="342900" indent="-342900" fontAlgn="base">
              <a:spcBef>
                <a:spcPct val="0"/>
              </a:spcBef>
              <a:spcAft>
                <a:spcPct val="0"/>
              </a:spcAft>
              <a:buFont typeface="Arial" pitchFamily="34" charset="0"/>
              <a:buChar char="•"/>
              <a:defRPr/>
            </a:pPr>
            <a:r>
              <a:rPr lang="zh-CN" altLang="en-US" sz="1400" dirty="0">
                <a:solidFill>
                  <a:prstClr val="black">
                    <a:lumMod val="75000"/>
                    <a:lumOff val="25000"/>
                  </a:prstClr>
                </a:solidFill>
                <a:latin typeface="微软雅黑" pitchFamily="34" charset="-122"/>
                <a:ea typeface="微软雅黑" pitchFamily="34" charset="-122"/>
              </a:rPr>
              <a:t>点击此处输入文字</a:t>
            </a:r>
            <a:endParaRPr lang="en-US" altLang="zh-CN" sz="1400" dirty="0">
              <a:solidFill>
                <a:prstClr val="black">
                  <a:lumMod val="75000"/>
                  <a:lumOff val="25000"/>
                </a:prstClr>
              </a:solidFill>
              <a:latin typeface="微软雅黑" pitchFamily="34" charset="-122"/>
              <a:ea typeface="微软雅黑" pitchFamily="34" charset="-122"/>
            </a:endParaRPr>
          </a:p>
        </p:txBody>
      </p:sp>
      <p:grpSp>
        <p:nvGrpSpPr>
          <p:cNvPr id="17" name="组合 16"/>
          <p:cNvGrpSpPr/>
          <p:nvPr/>
        </p:nvGrpSpPr>
        <p:grpSpPr>
          <a:xfrm>
            <a:off x="983328" y="2946712"/>
            <a:ext cx="2477815" cy="3416341"/>
            <a:chOff x="681032" y="1902140"/>
            <a:chExt cx="1944688" cy="2681281"/>
          </a:xfrm>
        </p:grpSpPr>
        <p:sp>
          <p:nvSpPr>
            <p:cNvPr id="18"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2280C3"/>
            </a:solidFill>
            <a:ln>
              <a:noFill/>
            </a:ln>
          </p:spPr>
          <p:txBody>
            <a:bodyPr wrap="none" anchor="ctr"/>
            <a:lstStyle/>
            <a:p>
              <a:pPr fontAlgn="base">
                <a:spcBef>
                  <a:spcPct val="0"/>
                </a:spcBef>
                <a:spcAft>
                  <a:spcPct val="0"/>
                </a:spcAft>
              </a:pPr>
              <a:endParaRPr lang="zh-CN" altLang="en-US" kern="0" dirty="0">
                <a:solidFill>
                  <a:srgbClr val="000000"/>
                </a:solidFill>
                <a:latin typeface="Arial" pitchFamily="34" charset="0"/>
                <a:ea typeface="华文细黑" pitchFamily="2" charset="-122"/>
              </a:endParaRPr>
            </a:p>
          </p:txBody>
        </p:sp>
        <p:sp>
          <p:nvSpPr>
            <p:cNvPr id="19" name="椭圆​​ 6"/>
            <p:cNvSpPr/>
            <p:nvPr/>
          </p:nvSpPr>
          <p:spPr>
            <a:xfrm>
              <a:off x="897230" y="4432300"/>
              <a:ext cx="1512168" cy="151121"/>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ndParaRPr>
            </a:p>
          </p:txBody>
        </p:sp>
        <p:sp>
          <p:nvSpPr>
            <p:cNvPr id="20" name="矩形​​ 16"/>
            <p:cNvSpPr>
              <a:spLocks noChangeArrowheads="1"/>
            </p:cNvSpPr>
            <p:nvPr/>
          </p:nvSpPr>
          <p:spPr bwMode="auto">
            <a:xfrm>
              <a:off x="945493" y="2464299"/>
              <a:ext cx="141577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Arial Unicode MS" pitchFamily="34" charset="-122"/>
                </a:rPr>
                <a:t>企业核心</a:t>
              </a:r>
              <a:endParaRPr kumimoji="0" lang="en-US" altLang="zh-CN" sz="24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Arial Unicode MS" pitchFamily="34" charset="-122"/>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Arial Unicode MS" pitchFamily="34" charset="-122"/>
                </a:rPr>
                <a:t>价值观</a:t>
              </a:r>
            </a:p>
          </p:txBody>
        </p:sp>
      </p:grpSp>
      <p:grpSp>
        <p:nvGrpSpPr>
          <p:cNvPr id="21" name="组合 20"/>
          <p:cNvGrpSpPr/>
          <p:nvPr/>
        </p:nvGrpSpPr>
        <p:grpSpPr>
          <a:xfrm>
            <a:off x="5081801" y="2407948"/>
            <a:ext cx="1834593" cy="2479817"/>
            <a:chOff x="3146420" y="1529078"/>
            <a:chExt cx="1439862" cy="1946260"/>
          </a:xfrm>
        </p:grpSpPr>
        <p:sp>
          <p:nvSpPr>
            <p:cNvPr id="22"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5858AC"/>
            </a:solidFill>
            <a:ln>
              <a:noFill/>
            </a:ln>
          </p:spPr>
          <p:txBody>
            <a:bodyPr wrap="none" anchor="ctr"/>
            <a:lstStyle/>
            <a:p>
              <a:pPr fontAlgn="base">
                <a:spcBef>
                  <a:spcPct val="0"/>
                </a:spcBef>
                <a:spcAft>
                  <a:spcPct val="0"/>
                </a:spcAft>
              </a:pPr>
              <a:endParaRPr lang="zh-CN" altLang="en-US" kern="0">
                <a:solidFill>
                  <a:srgbClr val="000000"/>
                </a:solidFill>
                <a:latin typeface="Arial" pitchFamily="34" charset="0"/>
                <a:ea typeface="华文细黑" pitchFamily="2" charset="-122"/>
              </a:endParaRPr>
            </a:p>
          </p:txBody>
        </p:sp>
        <p:sp>
          <p:nvSpPr>
            <p:cNvPr id="23" name="椭圆​​ 9"/>
            <p:cNvSpPr/>
            <p:nvPr/>
          </p:nvSpPr>
          <p:spPr>
            <a:xfrm>
              <a:off x="3273494" y="3380494"/>
              <a:ext cx="1116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endParaRPr>
            </a:p>
          </p:txBody>
        </p:sp>
        <p:sp>
          <p:nvSpPr>
            <p:cNvPr id="24" name="矩形​​ 17"/>
            <p:cNvSpPr>
              <a:spLocks noChangeArrowheads="1"/>
            </p:cNvSpPr>
            <p:nvPr/>
          </p:nvSpPr>
          <p:spPr bwMode="auto">
            <a:xfrm>
              <a:off x="3391292" y="2013249"/>
              <a:ext cx="950118" cy="31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pPr>
              <a:r>
                <a:rPr lang="zh-CN" altLang="en-US" sz="2000" b="1" kern="0" dirty="0" smtClean="0">
                  <a:solidFill>
                    <a:srgbClr val="FEEEEF"/>
                  </a:solidFill>
                  <a:latin typeface="微软雅黑" pitchFamily="34" charset="-122"/>
                  <a:ea typeface="微软雅黑" pitchFamily="34" charset="-122"/>
                  <a:cs typeface="Arial Unicode MS" pitchFamily="34" charset="-122"/>
                </a:rPr>
                <a:t>企业精神</a:t>
              </a:r>
              <a:endParaRPr lang="zh-CN" altLang="en-US" sz="2000" b="1" kern="0" dirty="0">
                <a:solidFill>
                  <a:srgbClr val="FEEEEF"/>
                </a:solidFill>
                <a:latin typeface="微软雅黑" pitchFamily="34" charset="-122"/>
                <a:ea typeface="微软雅黑" pitchFamily="34" charset="-122"/>
                <a:cs typeface="Arial Unicode MS" pitchFamily="34" charset="-122"/>
              </a:endParaRPr>
            </a:p>
          </p:txBody>
        </p:sp>
      </p:grpSp>
      <p:grpSp>
        <p:nvGrpSpPr>
          <p:cNvPr id="25" name="组合 24"/>
          <p:cNvGrpSpPr/>
          <p:nvPr/>
        </p:nvGrpSpPr>
        <p:grpSpPr>
          <a:xfrm>
            <a:off x="8644300" y="1833036"/>
            <a:ext cx="1290486" cy="1729876"/>
            <a:chOff x="5073645" y="1252853"/>
            <a:chExt cx="1012825" cy="1357676"/>
          </a:xfrm>
        </p:grpSpPr>
        <p:sp>
          <p:nvSpPr>
            <p:cNvPr id="26"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DA57A3"/>
            </a:solidFill>
            <a:ln>
              <a:noFill/>
            </a:ln>
          </p:spPr>
          <p:txBody>
            <a:bodyPr wrap="none" anchor="ctr"/>
            <a:lstStyle/>
            <a:p>
              <a:pPr fontAlgn="base">
                <a:spcBef>
                  <a:spcPct val="0"/>
                </a:spcBef>
                <a:spcAft>
                  <a:spcPct val="0"/>
                </a:spcAft>
              </a:pPr>
              <a:endParaRPr lang="zh-CN" altLang="en-US" kern="0">
                <a:solidFill>
                  <a:srgbClr val="000000"/>
                </a:solidFill>
                <a:latin typeface="Arial" pitchFamily="34" charset="0"/>
                <a:ea typeface="华文细黑" pitchFamily="2" charset="-122"/>
              </a:endParaRPr>
            </a:p>
          </p:txBody>
        </p:sp>
        <p:sp>
          <p:nvSpPr>
            <p:cNvPr id="27" name="椭圆​​ 10"/>
            <p:cNvSpPr/>
            <p:nvPr/>
          </p:nvSpPr>
          <p:spPr>
            <a:xfrm>
              <a:off x="5217790" y="2515685"/>
              <a:ext cx="720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endParaRPr>
            </a:p>
          </p:txBody>
        </p:sp>
        <p:sp>
          <p:nvSpPr>
            <p:cNvPr id="28" name="矩形​​ 18"/>
            <p:cNvSpPr>
              <a:spLocks noChangeArrowheads="1"/>
            </p:cNvSpPr>
            <p:nvPr/>
          </p:nvSpPr>
          <p:spPr bwMode="auto">
            <a:xfrm>
              <a:off x="5281747" y="1463486"/>
              <a:ext cx="59503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pPr>
              <a:r>
                <a:rPr lang="zh-CN" altLang="en-US" sz="1600" b="1" kern="0" dirty="0" smtClean="0">
                  <a:solidFill>
                    <a:schemeClr val="bg1"/>
                  </a:solidFill>
                  <a:latin typeface="微软雅黑" pitchFamily="34" charset="-122"/>
                  <a:ea typeface="微软雅黑" pitchFamily="34" charset="-122"/>
                  <a:cs typeface="Arial Unicode MS" pitchFamily="34" charset="-122"/>
                </a:rPr>
                <a:t>企业</a:t>
              </a:r>
              <a:endParaRPr lang="en-US" altLang="zh-CN" sz="1600" b="1" kern="0" dirty="0" smtClean="0">
                <a:solidFill>
                  <a:schemeClr val="bg1"/>
                </a:solidFill>
                <a:latin typeface="微软雅黑" pitchFamily="34" charset="-122"/>
                <a:ea typeface="微软雅黑" pitchFamily="34" charset="-122"/>
                <a:cs typeface="Arial Unicode MS" pitchFamily="34" charset="-122"/>
              </a:endParaRPr>
            </a:p>
            <a:p>
              <a:pPr algn="ctr" fontAlgn="base">
                <a:spcBef>
                  <a:spcPct val="0"/>
                </a:spcBef>
                <a:spcAft>
                  <a:spcPct val="0"/>
                </a:spcAft>
              </a:pPr>
              <a:r>
                <a:rPr lang="zh-CN" altLang="en-US" sz="1600" b="1" kern="0" dirty="0" smtClean="0">
                  <a:solidFill>
                    <a:schemeClr val="bg1"/>
                  </a:solidFill>
                  <a:latin typeface="微软雅黑" pitchFamily="34" charset="-122"/>
                  <a:ea typeface="微软雅黑" pitchFamily="34" charset="-122"/>
                  <a:cs typeface="Arial Unicode MS" pitchFamily="34" charset="-122"/>
                </a:rPr>
                <a:t>使命</a:t>
              </a:r>
              <a:endParaRPr lang="zh-CN" altLang="en-US" sz="1600" b="1" kern="0" dirty="0">
                <a:solidFill>
                  <a:schemeClr val="bg1"/>
                </a:solidFill>
                <a:latin typeface="微软雅黑" pitchFamily="34" charset="-122"/>
                <a:ea typeface="微软雅黑" pitchFamily="34" charset="-122"/>
                <a:cs typeface="Arial Unicode MS" pitchFamily="34" charset="-122"/>
              </a:endParaRPr>
            </a:p>
          </p:txBody>
        </p:sp>
      </p:grpSp>
    </p:spTree>
    <p:extLst>
      <p:ext uri="{BB962C8B-B14F-4D97-AF65-F5344CB8AC3E}">
        <p14:creationId xmlns:p14="http://schemas.microsoft.com/office/powerpoint/2010/main" val="230205442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362">
                                          <p:stCondLst>
                                            <p:cond delay="0"/>
                                          </p:stCondLst>
                                        </p:cTn>
                                        <p:tgtEl>
                                          <p:spTgt spid="17"/>
                                        </p:tgtEl>
                                      </p:cBhvr>
                                    </p:animEffect>
                                    <p:anim calcmode="lin" valueType="num">
                                      <p:cBhvr>
                                        <p:cTn id="8" dur="1139"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17"/>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17"/>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17"/>
                                        </p:tgtEl>
                                        <p:attrNameLst>
                                          <p:attrName>ppt_y</p:attrName>
                                        </p:attrNameLst>
                                      </p:cBhvr>
                                      <p:tavLst>
                                        <p:tav tm="0" fmla="#ppt_y-sin(pi*$)/81">
                                          <p:val>
                                            <p:fltVal val="0"/>
                                          </p:val>
                                        </p:tav>
                                        <p:tav tm="100000">
                                          <p:val>
                                            <p:fltVal val="1"/>
                                          </p:val>
                                        </p:tav>
                                      </p:tavLst>
                                    </p:anim>
                                    <p:animScale>
                                      <p:cBhvr>
                                        <p:cTn id="13" dur="16">
                                          <p:stCondLst>
                                            <p:cond delay="406"/>
                                          </p:stCondLst>
                                        </p:cTn>
                                        <p:tgtEl>
                                          <p:spTgt spid="17"/>
                                        </p:tgtEl>
                                      </p:cBhvr>
                                      <p:to x="100000" y="60000"/>
                                    </p:animScale>
                                    <p:animScale>
                                      <p:cBhvr>
                                        <p:cTn id="14" dur="104" decel="50000">
                                          <p:stCondLst>
                                            <p:cond delay="423"/>
                                          </p:stCondLst>
                                        </p:cTn>
                                        <p:tgtEl>
                                          <p:spTgt spid="17"/>
                                        </p:tgtEl>
                                      </p:cBhvr>
                                      <p:to x="100000" y="100000"/>
                                    </p:animScale>
                                    <p:animScale>
                                      <p:cBhvr>
                                        <p:cTn id="15" dur="16">
                                          <p:stCondLst>
                                            <p:cond delay="820"/>
                                          </p:stCondLst>
                                        </p:cTn>
                                        <p:tgtEl>
                                          <p:spTgt spid="17"/>
                                        </p:tgtEl>
                                      </p:cBhvr>
                                      <p:to x="100000" y="80000"/>
                                    </p:animScale>
                                    <p:animScale>
                                      <p:cBhvr>
                                        <p:cTn id="16" dur="104" decel="50000">
                                          <p:stCondLst>
                                            <p:cond delay="836"/>
                                          </p:stCondLst>
                                        </p:cTn>
                                        <p:tgtEl>
                                          <p:spTgt spid="17"/>
                                        </p:tgtEl>
                                      </p:cBhvr>
                                      <p:to x="100000" y="100000"/>
                                    </p:animScale>
                                    <p:animScale>
                                      <p:cBhvr>
                                        <p:cTn id="17" dur="16">
                                          <p:stCondLst>
                                            <p:cond delay="1026"/>
                                          </p:stCondLst>
                                        </p:cTn>
                                        <p:tgtEl>
                                          <p:spTgt spid="17"/>
                                        </p:tgtEl>
                                      </p:cBhvr>
                                      <p:to x="100000" y="90000"/>
                                    </p:animScale>
                                    <p:animScale>
                                      <p:cBhvr>
                                        <p:cTn id="18" dur="104" decel="50000">
                                          <p:stCondLst>
                                            <p:cond delay="1042"/>
                                          </p:stCondLst>
                                        </p:cTn>
                                        <p:tgtEl>
                                          <p:spTgt spid="17"/>
                                        </p:tgtEl>
                                      </p:cBhvr>
                                      <p:to x="100000" y="100000"/>
                                    </p:animScale>
                                    <p:animScale>
                                      <p:cBhvr>
                                        <p:cTn id="19" dur="16">
                                          <p:stCondLst>
                                            <p:cond delay="1130"/>
                                          </p:stCondLst>
                                        </p:cTn>
                                        <p:tgtEl>
                                          <p:spTgt spid="17"/>
                                        </p:tgtEl>
                                      </p:cBhvr>
                                      <p:to x="100000" y="95000"/>
                                    </p:animScale>
                                    <p:animScale>
                                      <p:cBhvr>
                                        <p:cTn id="20" dur="104" decel="50000">
                                          <p:stCondLst>
                                            <p:cond delay="1146"/>
                                          </p:stCondLst>
                                        </p:cTn>
                                        <p:tgtEl>
                                          <p:spTgt spid="17"/>
                                        </p:tgtEl>
                                      </p:cBhvr>
                                      <p:to x="100000" y="100000"/>
                                    </p:animScale>
                                  </p:childTnLst>
                                </p:cTn>
                              </p:par>
                              <p:par>
                                <p:cTn id="21" presetID="26" presetClass="entr" presetSubtype="0" fill="hold" nodeType="withEffect">
                                  <p:stCondLst>
                                    <p:cond delay="250"/>
                                  </p:stCondLst>
                                  <p:childTnLst>
                                    <p:set>
                                      <p:cBhvr>
                                        <p:cTn id="22" dur="1" fill="hold">
                                          <p:stCondLst>
                                            <p:cond delay="0"/>
                                          </p:stCondLst>
                                        </p:cTn>
                                        <p:tgtEl>
                                          <p:spTgt spid="21"/>
                                        </p:tgtEl>
                                        <p:attrNameLst>
                                          <p:attrName>style.visibility</p:attrName>
                                        </p:attrNameLst>
                                      </p:cBhvr>
                                      <p:to>
                                        <p:strVal val="visible"/>
                                      </p:to>
                                    </p:set>
                                    <p:animEffect transition="in" filter="wipe(down)">
                                      <p:cBhvr>
                                        <p:cTn id="23" dur="362">
                                          <p:stCondLst>
                                            <p:cond delay="0"/>
                                          </p:stCondLst>
                                        </p:cTn>
                                        <p:tgtEl>
                                          <p:spTgt spid="21"/>
                                        </p:tgtEl>
                                      </p:cBhvr>
                                    </p:animEffect>
                                    <p:anim calcmode="lin" valueType="num">
                                      <p:cBhvr>
                                        <p:cTn id="24" dur="1139"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25" dur="415"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26" dur="415" tmFilter="0, 0; 0.125,0.2665; 0.25,0.4; 0.375,0.465; 0.5,0.5;  0.625,0.535; 0.75,0.6; 0.875,0.7335; 1,1">
                                          <p:stCondLst>
                                            <p:cond delay="415"/>
                                          </p:stCondLst>
                                        </p:cTn>
                                        <p:tgtEl>
                                          <p:spTgt spid="21"/>
                                        </p:tgtEl>
                                        <p:attrNameLst>
                                          <p:attrName>ppt_y</p:attrName>
                                        </p:attrNameLst>
                                      </p:cBhvr>
                                      <p:tavLst>
                                        <p:tav tm="0" fmla="#ppt_y-sin(pi*$)/9">
                                          <p:val>
                                            <p:fltVal val="0"/>
                                          </p:val>
                                        </p:tav>
                                        <p:tav tm="100000">
                                          <p:val>
                                            <p:fltVal val="1"/>
                                          </p:val>
                                        </p:tav>
                                      </p:tavLst>
                                    </p:anim>
                                    <p:anim calcmode="lin" valueType="num">
                                      <p:cBhvr>
                                        <p:cTn id="27" dur="207" tmFilter="0, 0; 0.125,0.2665; 0.25,0.4; 0.375,0.465; 0.5,0.5;  0.625,0.535; 0.75,0.6; 0.875,0.7335; 1,1">
                                          <p:stCondLst>
                                            <p:cond delay="828"/>
                                          </p:stCondLst>
                                        </p:cTn>
                                        <p:tgtEl>
                                          <p:spTgt spid="21"/>
                                        </p:tgtEl>
                                        <p:attrNameLst>
                                          <p:attrName>ppt_y</p:attrName>
                                        </p:attrNameLst>
                                      </p:cBhvr>
                                      <p:tavLst>
                                        <p:tav tm="0" fmla="#ppt_y-sin(pi*$)/27">
                                          <p:val>
                                            <p:fltVal val="0"/>
                                          </p:val>
                                        </p:tav>
                                        <p:tav tm="100000">
                                          <p:val>
                                            <p:fltVal val="1"/>
                                          </p:val>
                                        </p:tav>
                                      </p:tavLst>
                                    </p:anim>
                                    <p:anim calcmode="lin" valueType="num">
                                      <p:cBhvr>
                                        <p:cTn id="28" dur="103" tmFilter="0, 0; 0.125,0.2665; 0.25,0.4; 0.375,0.465; 0.5,0.5;  0.625,0.535; 0.75,0.6; 0.875,0.7335; 1,1">
                                          <p:stCondLst>
                                            <p:cond delay="1035"/>
                                          </p:stCondLst>
                                        </p:cTn>
                                        <p:tgtEl>
                                          <p:spTgt spid="21"/>
                                        </p:tgtEl>
                                        <p:attrNameLst>
                                          <p:attrName>ppt_y</p:attrName>
                                        </p:attrNameLst>
                                      </p:cBhvr>
                                      <p:tavLst>
                                        <p:tav tm="0" fmla="#ppt_y-sin(pi*$)/81">
                                          <p:val>
                                            <p:fltVal val="0"/>
                                          </p:val>
                                        </p:tav>
                                        <p:tav tm="100000">
                                          <p:val>
                                            <p:fltVal val="1"/>
                                          </p:val>
                                        </p:tav>
                                      </p:tavLst>
                                    </p:anim>
                                    <p:animScale>
                                      <p:cBhvr>
                                        <p:cTn id="29" dur="16">
                                          <p:stCondLst>
                                            <p:cond delay="406"/>
                                          </p:stCondLst>
                                        </p:cTn>
                                        <p:tgtEl>
                                          <p:spTgt spid="21"/>
                                        </p:tgtEl>
                                      </p:cBhvr>
                                      <p:to x="100000" y="60000"/>
                                    </p:animScale>
                                    <p:animScale>
                                      <p:cBhvr>
                                        <p:cTn id="30" dur="104" decel="50000">
                                          <p:stCondLst>
                                            <p:cond delay="423"/>
                                          </p:stCondLst>
                                        </p:cTn>
                                        <p:tgtEl>
                                          <p:spTgt spid="21"/>
                                        </p:tgtEl>
                                      </p:cBhvr>
                                      <p:to x="100000" y="100000"/>
                                    </p:animScale>
                                    <p:animScale>
                                      <p:cBhvr>
                                        <p:cTn id="31" dur="16">
                                          <p:stCondLst>
                                            <p:cond delay="820"/>
                                          </p:stCondLst>
                                        </p:cTn>
                                        <p:tgtEl>
                                          <p:spTgt spid="21"/>
                                        </p:tgtEl>
                                      </p:cBhvr>
                                      <p:to x="100000" y="80000"/>
                                    </p:animScale>
                                    <p:animScale>
                                      <p:cBhvr>
                                        <p:cTn id="32" dur="104" decel="50000">
                                          <p:stCondLst>
                                            <p:cond delay="836"/>
                                          </p:stCondLst>
                                        </p:cTn>
                                        <p:tgtEl>
                                          <p:spTgt spid="21"/>
                                        </p:tgtEl>
                                      </p:cBhvr>
                                      <p:to x="100000" y="100000"/>
                                    </p:animScale>
                                    <p:animScale>
                                      <p:cBhvr>
                                        <p:cTn id="33" dur="16">
                                          <p:stCondLst>
                                            <p:cond delay="1026"/>
                                          </p:stCondLst>
                                        </p:cTn>
                                        <p:tgtEl>
                                          <p:spTgt spid="21"/>
                                        </p:tgtEl>
                                      </p:cBhvr>
                                      <p:to x="100000" y="90000"/>
                                    </p:animScale>
                                    <p:animScale>
                                      <p:cBhvr>
                                        <p:cTn id="34" dur="104" decel="50000">
                                          <p:stCondLst>
                                            <p:cond delay="1042"/>
                                          </p:stCondLst>
                                        </p:cTn>
                                        <p:tgtEl>
                                          <p:spTgt spid="21"/>
                                        </p:tgtEl>
                                      </p:cBhvr>
                                      <p:to x="100000" y="100000"/>
                                    </p:animScale>
                                    <p:animScale>
                                      <p:cBhvr>
                                        <p:cTn id="35" dur="16">
                                          <p:stCondLst>
                                            <p:cond delay="1130"/>
                                          </p:stCondLst>
                                        </p:cTn>
                                        <p:tgtEl>
                                          <p:spTgt spid="21"/>
                                        </p:tgtEl>
                                      </p:cBhvr>
                                      <p:to x="100000" y="95000"/>
                                    </p:animScale>
                                    <p:animScale>
                                      <p:cBhvr>
                                        <p:cTn id="36" dur="104" decel="50000">
                                          <p:stCondLst>
                                            <p:cond delay="1146"/>
                                          </p:stCondLst>
                                        </p:cTn>
                                        <p:tgtEl>
                                          <p:spTgt spid="21"/>
                                        </p:tgtEl>
                                      </p:cBhvr>
                                      <p:to x="100000" y="100000"/>
                                    </p:animScale>
                                  </p:childTnLst>
                                </p:cTn>
                              </p:par>
                              <p:par>
                                <p:cTn id="37" presetID="26" presetClass="entr" presetSubtype="0" fill="hold" nodeType="withEffect">
                                  <p:stCondLst>
                                    <p:cond delay="500"/>
                                  </p:stCondLst>
                                  <p:childTnLst>
                                    <p:set>
                                      <p:cBhvr>
                                        <p:cTn id="38" dur="1" fill="hold">
                                          <p:stCondLst>
                                            <p:cond delay="0"/>
                                          </p:stCondLst>
                                        </p:cTn>
                                        <p:tgtEl>
                                          <p:spTgt spid="25"/>
                                        </p:tgtEl>
                                        <p:attrNameLst>
                                          <p:attrName>style.visibility</p:attrName>
                                        </p:attrNameLst>
                                      </p:cBhvr>
                                      <p:to>
                                        <p:strVal val="visible"/>
                                      </p:to>
                                    </p:set>
                                    <p:animEffect transition="in" filter="wipe(down)">
                                      <p:cBhvr>
                                        <p:cTn id="39" dur="362">
                                          <p:stCondLst>
                                            <p:cond delay="0"/>
                                          </p:stCondLst>
                                        </p:cTn>
                                        <p:tgtEl>
                                          <p:spTgt spid="25"/>
                                        </p:tgtEl>
                                      </p:cBhvr>
                                    </p:animEffect>
                                    <p:anim calcmode="lin" valueType="num">
                                      <p:cBhvr>
                                        <p:cTn id="40" dur="1139"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41" dur="415"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42" dur="415" tmFilter="0, 0; 0.125,0.2665; 0.25,0.4; 0.375,0.465; 0.5,0.5;  0.625,0.535; 0.75,0.6; 0.875,0.7335; 1,1">
                                          <p:stCondLst>
                                            <p:cond delay="415"/>
                                          </p:stCondLst>
                                        </p:cTn>
                                        <p:tgtEl>
                                          <p:spTgt spid="25"/>
                                        </p:tgtEl>
                                        <p:attrNameLst>
                                          <p:attrName>ppt_y</p:attrName>
                                        </p:attrNameLst>
                                      </p:cBhvr>
                                      <p:tavLst>
                                        <p:tav tm="0" fmla="#ppt_y-sin(pi*$)/9">
                                          <p:val>
                                            <p:fltVal val="0"/>
                                          </p:val>
                                        </p:tav>
                                        <p:tav tm="100000">
                                          <p:val>
                                            <p:fltVal val="1"/>
                                          </p:val>
                                        </p:tav>
                                      </p:tavLst>
                                    </p:anim>
                                    <p:anim calcmode="lin" valueType="num">
                                      <p:cBhvr>
                                        <p:cTn id="43" dur="207" tmFilter="0, 0; 0.125,0.2665; 0.25,0.4; 0.375,0.465; 0.5,0.5;  0.625,0.535; 0.75,0.6; 0.875,0.7335; 1,1">
                                          <p:stCondLst>
                                            <p:cond delay="828"/>
                                          </p:stCondLst>
                                        </p:cTn>
                                        <p:tgtEl>
                                          <p:spTgt spid="25"/>
                                        </p:tgtEl>
                                        <p:attrNameLst>
                                          <p:attrName>ppt_y</p:attrName>
                                        </p:attrNameLst>
                                      </p:cBhvr>
                                      <p:tavLst>
                                        <p:tav tm="0" fmla="#ppt_y-sin(pi*$)/27">
                                          <p:val>
                                            <p:fltVal val="0"/>
                                          </p:val>
                                        </p:tav>
                                        <p:tav tm="100000">
                                          <p:val>
                                            <p:fltVal val="1"/>
                                          </p:val>
                                        </p:tav>
                                      </p:tavLst>
                                    </p:anim>
                                    <p:anim calcmode="lin" valueType="num">
                                      <p:cBhvr>
                                        <p:cTn id="44" dur="103" tmFilter="0, 0; 0.125,0.2665; 0.25,0.4; 0.375,0.465; 0.5,0.5;  0.625,0.535; 0.75,0.6; 0.875,0.7335; 1,1">
                                          <p:stCondLst>
                                            <p:cond delay="1035"/>
                                          </p:stCondLst>
                                        </p:cTn>
                                        <p:tgtEl>
                                          <p:spTgt spid="25"/>
                                        </p:tgtEl>
                                        <p:attrNameLst>
                                          <p:attrName>ppt_y</p:attrName>
                                        </p:attrNameLst>
                                      </p:cBhvr>
                                      <p:tavLst>
                                        <p:tav tm="0" fmla="#ppt_y-sin(pi*$)/81">
                                          <p:val>
                                            <p:fltVal val="0"/>
                                          </p:val>
                                        </p:tav>
                                        <p:tav tm="100000">
                                          <p:val>
                                            <p:fltVal val="1"/>
                                          </p:val>
                                        </p:tav>
                                      </p:tavLst>
                                    </p:anim>
                                    <p:animScale>
                                      <p:cBhvr>
                                        <p:cTn id="45" dur="16">
                                          <p:stCondLst>
                                            <p:cond delay="406"/>
                                          </p:stCondLst>
                                        </p:cTn>
                                        <p:tgtEl>
                                          <p:spTgt spid="25"/>
                                        </p:tgtEl>
                                      </p:cBhvr>
                                      <p:to x="100000" y="60000"/>
                                    </p:animScale>
                                    <p:animScale>
                                      <p:cBhvr>
                                        <p:cTn id="46" dur="104" decel="50000">
                                          <p:stCondLst>
                                            <p:cond delay="423"/>
                                          </p:stCondLst>
                                        </p:cTn>
                                        <p:tgtEl>
                                          <p:spTgt spid="25"/>
                                        </p:tgtEl>
                                      </p:cBhvr>
                                      <p:to x="100000" y="100000"/>
                                    </p:animScale>
                                    <p:animScale>
                                      <p:cBhvr>
                                        <p:cTn id="47" dur="16">
                                          <p:stCondLst>
                                            <p:cond delay="820"/>
                                          </p:stCondLst>
                                        </p:cTn>
                                        <p:tgtEl>
                                          <p:spTgt spid="25"/>
                                        </p:tgtEl>
                                      </p:cBhvr>
                                      <p:to x="100000" y="80000"/>
                                    </p:animScale>
                                    <p:animScale>
                                      <p:cBhvr>
                                        <p:cTn id="48" dur="104" decel="50000">
                                          <p:stCondLst>
                                            <p:cond delay="836"/>
                                          </p:stCondLst>
                                        </p:cTn>
                                        <p:tgtEl>
                                          <p:spTgt spid="25"/>
                                        </p:tgtEl>
                                      </p:cBhvr>
                                      <p:to x="100000" y="100000"/>
                                    </p:animScale>
                                    <p:animScale>
                                      <p:cBhvr>
                                        <p:cTn id="49" dur="16">
                                          <p:stCondLst>
                                            <p:cond delay="1026"/>
                                          </p:stCondLst>
                                        </p:cTn>
                                        <p:tgtEl>
                                          <p:spTgt spid="25"/>
                                        </p:tgtEl>
                                      </p:cBhvr>
                                      <p:to x="100000" y="90000"/>
                                    </p:animScale>
                                    <p:animScale>
                                      <p:cBhvr>
                                        <p:cTn id="50" dur="104" decel="50000">
                                          <p:stCondLst>
                                            <p:cond delay="1042"/>
                                          </p:stCondLst>
                                        </p:cTn>
                                        <p:tgtEl>
                                          <p:spTgt spid="25"/>
                                        </p:tgtEl>
                                      </p:cBhvr>
                                      <p:to x="100000" y="100000"/>
                                    </p:animScale>
                                    <p:animScale>
                                      <p:cBhvr>
                                        <p:cTn id="51" dur="16">
                                          <p:stCondLst>
                                            <p:cond delay="1130"/>
                                          </p:stCondLst>
                                        </p:cTn>
                                        <p:tgtEl>
                                          <p:spTgt spid="25"/>
                                        </p:tgtEl>
                                      </p:cBhvr>
                                      <p:to x="100000" y="95000"/>
                                    </p:animScale>
                                    <p:animScale>
                                      <p:cBhvr>
                                        <p:cTn id="52" dur="104" decel="50000">
                                          <p:stCondLst>
                                            <p:cond delay="1146"/>
                                          </p:stCondLst>
                                        </p:cTn>
                                        <p:tgtEl>
                                          <p:spTgt spid="25"/>
                                        </p:tgtEl>
                                      </p:cBhvr>
                                      <p:to x="100000" y="100000"/>
                                    </p:animScale>
                                  </p:childTnLst>
                                </p:cTn>
                              </p:par>
                            </p:childTnLst>
                          </p:cTn>
                        </p:par>
                        <p:par>
                          <p:cTn id="53" fill="hold">
                            <p:stCondLst>
                              <p:cond delay="1750"/>
                            </p:stCondLst>
                            <p:childTnLst>
                              <p:par>
                                <p:cTn id="54" presetID="22" presetClass="entr" presetSubtype="8"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250"/>
                                        <p:tgtEl>
                                          <p:spTgt spid="16"/>
                                        </p:tgtEl>
                                      </p:cBhvr>
                                    </p:animEffect>
                                  </p:childTnLst>
                                </p:cTn>
                              </p:par>
                              <p:par>
                                <p:cTn id="57" presetID="22" presetClass="entr" presetSubtype="8" fill="hold" grpId="0" nodeType="withEffect">
                                  <p:stCondLst>
                                    <p:cond delay="250"/>
                                  </p:stCondLst>
                                  <p:childTnLst>
                                    <p:set>
                                      <p:cBhvr>
                                        <p:cTn id="58" dur="1" fill="hold">
                                          <p:stCondLst>
                                            <p:cond delay="0"/>
                                          </p:stCondLst>
                                        </p:cTn>
                                        <p:tgtEl>
                                          <p:spTgt spid="14"/>
                                        </p:tgtEl>
                                        <p:attrNameLst>
                                          <p:attrName>style.visibility</p:attrName>
                                        </p:attrNameLst>
                                      </p:cBhvr>
                                      <p:to>
                                        <p:strVal val="visible"/>
                                      </p:to>
                                    </p:set>
                                    <p:animEffect transition="in" filter="wipe(left)">
                                      <p:cBhvr>
                                        <p:cTn id="59" dur="250"/>
                                        <p:tgtEl>
                                          <p:spTgt spid="14"/>
                                        </p:tgtEl>
                                      </p:cBhvr>
                                    </p:animEffect>
                                  </p:childTnLst>
                                </p:cTn>
                              </p:par>
                              <p:par>
                                <p:cTn id="60" presetID="22" presetClass="entr" presetSubtype="8" fill="hold" grpId="0" nodeType="withEffect">
                                  <p:stCondLst>
                                    <p:cond delay="500"/>
                                  </p:stCondLst>
                                  <p:childTnLst>
                                    <p:set>
                                      <p:cBhvr>
                                        <p:cTn id="61" dur="1" fill="hold">
                                          <p:stCondLst>
                                            <p:cond delay="0"/>
                                          </p:stCondLst>
                                        </p:cTn>
                                        <p:tgtEl>
                                          <p:spTgt spid="15"/>
                                        </p:tgtEl>
                                        <p:attrNameLst>
                                          <p:attrName>style.visibility</p:attrName>
                                        </p:attrNameLst>
                                      </p:cBhvr>
                                      <p:to>
                                        <p:strVal val="visible"/>
                                      </p:to>
                                    </p:set>
                                    <p:animEffect transition="in" filter="wipe(left)">
                                      <p:cBhvr>
                                        <p:cTn id="62" dur="2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890971" y="1672201"/>
            <a:ext cx="3928418" cy="4897921"/>
            <a:chOff x="890971" y="1672201"/>
            <a:chExt cx="3485660" cy="4897921"/>
          </a:xfrm>
        </p:grpSpPr>
        <p:sp>
          <p:nvSpPr>
            <p:cNvPr id="15" name="Rectangle 42" descr="e7d195523061f1c0deeec63e560781cfd59afb0ea006f2a87ABB68BF51EA6619813959095094C18C62A12F549504892A4AAA8C1554C6663626E05CA27F281A14E6983772AFC3FB97135759321DEA3D709AACD122C08E6ED18AC4724D23CAB3829F65D0411205866223E37BE19CE774DBCB820A1ED8BD4B48F73A41B7D19FD586C99C8798EB43CB1C"/>
            <p:cNvSpPr/>
            <p:nvPr/>
          </p:nvSpPr>
          <p:spPr>
            <a:xfrm>
              <a:off x="890971" y="1672201"/>
              <a:ext cx="3485660" cy="4897921"/>
            </a:xfrm>
            <a:prstGeom prst="rect">
              <a:avLst/>
            </a:prstGeom>
            <a:pattFill prst="dkUpDiag">
              <a:fgClr>
                <a:schemeClr val="bg1">
                  <a:lumMod val="95000"/>
                </a:schemeClr>
              </a:fgClr>
              <a:bgClr>
                <a:schemeClr val="bg1"/>
              </a:bgClr>
            </a:pattFill>
            <a:ln w="47625">
              <a:solidFill>
                <a:schemeClr val="bg1">
                  <a:alpha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矩形 15" descr="e7d195523061f1c0deeec63e560781cfd59afb0ea006f2a87ABB68BF51EA6619813959095094C18C62A12F549504892A4AAA8C1554C6663626E05CA27F281A14E6983772AFC3FB97135759321DEA3D709AACD122C08E6ED18AC4724D23CAB3829F65D0411205866223E37BE19CE774DBCB820A1ED8BD4B48F73A41B7D19FD586C99C8798EB43CB1C"/>
            <p:cNvSpPr/>
            <p:nvPr/>
          </p:nvSpPr>
          <p:spPr>
            <a:xfrm>
              <a:off x="1006572" y="1780751"/>
              <a:ext cx="3254458" cy="4653481"/>
            </a:xfrm>
            <a:prstGeom prst="rect">
              <a:avLst/>
            </a:prstGeom>
            <a:blipFill>
              <a:blip r:embed="rId7"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5574806" y="4137344"/>
            <a:ext cx="1373963" cy="1373933"/>
            <a:chOff x="5574806" y="4137344"/>
            <a:chExt cx="1373963" cy="1373933"/>
          </a:xfrm>
        </p:grpSpPr>
        <p:grpSp>
          <p:nvGrpSpPr>
            <p:cNvPr id="18" name="组合 17" descr="e7d195523061f1c0deeec63e560781cfd59afb0ea006f2a87ABB68BF51EA6619813959095094C18C62A12F549504892A4AAA8C1554C6663626E05CA27F281A14E6983772AFC3FB97135759321DEA3D709AACD122C08E6ED18AC4724D23CAB3829F65D0411205866223E37BE19CE774DBCB820A1ED8BD4B48F73A41B7D19FD586C99C8798EB43CB1C"/>
            <p:cNvGrpSpPr/>
            <p:nvPr/>
          </p:nvGrpSpPr>
          <p:grpSpPr>
            <a:xfrm>
              <a:off x="5574806" y="4137344"/>
              <a:ext cx="1373963" cy="1373933"/>
              <a:chOff x="4815148" y="3450527"/>
              <a:chExt cx="1373963" cy="1373933"/>
            </a:xfrm>
          </p:grpSpPr>
          <p:pic>
            <p:nvPicPr>
              <p:cNvPr id="20" name="Picture 74"/>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20700000">
                <a:off x="4815148" y="3450527"/>
                <a:ext cx="1373933" cy="1373933"/>
              </a:xfrm>
              <a:prstGeom prst="rect">
                <a:avLst/>
              </a:prstGeom>
              <a:noFill/>
              <a:ln w="190500" cap="sq">
                <a:solidFill>
                  <a:srgbClr val="FFFFFF"/>
                </a:solidFill>
                <a:miter lim="800000"/>
              </a:ln>
              <a:effectLst>
                <a:outerShdw blurRad="65000" dist="50800" dir="12900000" kx="195000" ky="145000" algn="tl" rotWithShape="0">
                  <a:srgbClr val="000000">
                    <a:alpha val="30000"/>
                  </a:srgbClr>
                </a:outerShdw>
              </a:effectLst>
            </p:spPr>
          </p:pic>
          <p:sp>
            <p:nvSpPr>
              <p:cNvPr id="21" name="矩形 20"/>
              <p:cNvSpPr/>
              <p:nvPr/>
            </p:nvSpPr>
            <p:spPr>
              <a:xfrm rot="20723693">
                <a:off x="4816832" y="3465869"/>
                <a:ext cx="1372279" cy="1342028"/>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文本框 18" descr="e7d195523061f1c0deeec63e560781cfd59afb0ea006f2a87ABB68BF51EA6619813959095094C18C62A12F549504892A4AAA8C1554C6663626E05CA27F281A14E6983772AFC3FB97135759321DEA3D709AACD122C08E6ED18AC4724D23CAB3829F65D0411205866223E37BE19CE774DBCB820A1ED8BD4B48F73A41B7D19FD586C99C8798EB43CB1C"/>
            <p:cNvSpPr txBox="1"/>
            <p:nvPr/>
          </p:nvSpPr>
          <p:spPr>
            <a:xfrm>
              <a:off x="5652343" y="4624153"/>
              <a:ext cx="1210588" cy="400110"/>
            </a:xfrm>
            <a:prstGeom prst="rect">
              <a:avLst/>
            </a:prstGeom>
            <a:noFill/>
            <a:effectLst/>
          </p:spPr>
          <p:txBody>
            <a:bodyPr wrap="none" rtlCol="0">
              <a:spAutoFit/>
            </a:bodyPr>
            <a:lstStyle/>
            <a:p>
              <a:pPr fontAlgn="auto">
                <a:spcBef>
                  <a:spcPts val="0"/>
                </a:spcBef>
                <a:spcAft>
                  <a:spcPts val="0"/>
                </a:spcAft>
                <a:defRPr/>
              </a:pPr>
              <a:r>
                <a:rPr lang="zh-CN" altLang="en-US" sz="20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7626713" y="4115670"/>
            <a:ext cx="1373933" cy="1373933"/>
            <a:chOff x="7626713" y="4115670"/>
            <a:chExt cx="1373933" cy="1373933"/>
          </a:xfrm>
        </p:grpSpPr>
        <p:grpSp>
          <p:nvGrpSpPr>
            <p:cNvPr id="23" name="组合 22" descr="e7d195523061f1c0deeec63e560781cfd59afb0ea006f2a87ABB68BF51EA6619813959095094C18C62A12F549504892A4AAA8C1554C6663626E05CA27F281A14E6983772AFC3FB97135759321DEA3D709AACD122C08E6ED18AC4724D23CAB3829F65D0411205866223E37BE19CE774DBCB820A1ED8BD4B48F73A41B7D19FD586C99C8798EB43CB1C"/>
            <p:cNvGrpSpPr/>
            <p:nvPr/>
          </p:nvGrpSpPr>
          <p:grpSpPr>
            <a:xfrm>
              <a:off x="7626713" y="4115670"/>
              <a:ext cx="1373933" cy="1373933"/>
              <a:chOff x="6867055" y="3428853"/>
              <a:chExt cx="1373933" cy="1373933"/>
            </a:xfrm>
          </p:grpSpPr>
          <p:pic>
            <p:nvPicPr>
              <p:cNvPr id="25" name="Picture 76"/>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900000">
                <a:off x="6867055" y="3428853"/>
                <a:ext cx="1373933" cy="1373933"/>
              </a:xfrm>
              <a:prstGeom prst="rect">
                <a:avLst/>
              </a:prstGeom>
              <a:noFill/>
              <a:ln w="190500" cap="sq">
                <a:solidFill>
                  <a:srgbClr val="FFFFFF"/>
                </a:solidFill>
                <a:miter lim="800000"/>
              </a:ln>
              <a:effectLst>
                <a:outerShdw blurRad="65000" dist="50800" dir="12900000" kx="195000" ky="145000" algn="tl" rotWithShape="0">
                  <a:srgbClr val="000000">
                    <a:alpha val="30000"/>
                  </a:srgbClr>
                </a:outerShdw>
              </a:effectLst>
            </p:spPr>
          </p:pic>
          <p:sp>
            <p:nvSpPr>
              <p:cNvPr id="26" name="矩形 25"/>
              <p:cNvSpPr/>
              <p:nvPr/>
            </p:nvSpPr>
            <p:spPr>
              <a:xfrm rot="20723693">
                <a:off x="6867882" y="3444804"/>
                <a:ext cx="1372279" cy="1342028"/>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文本框 23" descr="e7d195523061f1c0deeec63e560781cfd59afb0ea006f2a87ABB68BF51EA6619813959095094C18C62A12F549504892A4AAA8C1554C6663626E05CA27F281A14E6983772AFC3FB97135759321DEA3D709AACD122C08E6ED18AC4724D23CAB3829F65D0411205866223E37BE19CE774DBCB820A1ED8BD4B48F73A41B7D19FD586C99C8798EB43CB1C"/>
            <p:cNvSpPr txBox="1"/>
            <p:nvPr/>
          </p:nvSpPr>
          <p:spPr>
            <a:xfrm>
              <a:off x="7712439" y="4624153"/>
              <a:ext cx="1210588" cy="400110"/>
            </a:xfrm>
            <a:prstGeom prst="rect">
              <a:avLst/>
            </a:prstGeom>
            <a:noFill/>
            <a:effectLst/>
          </p:spPr>
          <p:txBody>
            <a:bodyPr wrap="none" rtlCol="0">
              <a:spAutoFit/>
            </a:bodyPr>
            <a:lstStyle/>
            <a:p>
              <a:pPr fontAlgn="auto">
                <a:spcBef>
                  <a:spcPts val="0"/>
                </a:spcBef>
                <a:spcAft>
                  <a:spcPts val="0"/>
                </a:spcAft>
                <a:defRPr/>
              </a:pPr>
              <a:r>
                <a:rPr lang="zh-CN" altLang="en-US" sz="20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9678619" y="4149353"/>
            <a:ext cx="1373933" cy="1373933"/>
            <a:chOff x="9678619" y="4149353"/>
            <a:chExt cx="1373933" cy="1373933"/>
          </a:xfrm>
        </p:grpSpPr>
        <p:grpSp>
          <p:nvGrpSpPr>
            <p:cNvPr id="28" name="组合 27" descr="e7d195523061f1c0deeec63e560781cfd59afb0ea006f2a87ABB68BF51EA6619813959095094C18C62A12F549504892A4AAA8C1554C6663626E05CA27F281A14E6983772AFC3FB97135759321DEA3D709AACD122C08E6ED18AC4724D23CAB3829F65D0411205866223E37BE19CE774DBCB820A1ED8BD4B48F73A41B7D19FD586C99C8798EB43CB1C"/>
            <p:cNvGrpSpPr/>
            <p:nvPr/>
          </p:nvGrpSpPr>
          <p:grpSpPr>
            <a:xfrm>
              <a:off x="9678619" y="4149353"/>
              <a:ext cx="1373933" cy="1373933"/>
              <a:chOff x="8918961" y="3462536"/>
              <a:chExt cx="1373933" cy="1373933"/>
            </a:xfrm>
          </p:grpSpPr>
          <p:pic>
            <p:nvPicPr>
              <p:cNvPr id="30" name="Picture 75"/>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20700000">
                <a:off x="8918961" y="3462536"/>
                <a:ext cx="1373933" cy="1373933"/>
              </a:xfrm>
              <a:prstGeom prst="rect">
                <a:avLst/>
              </a:prstGeom>
              <a:blipFill>
                <a:blip r:embed="rId9" cstate="email">
                  <a:extLst>
                    <a:ext uri="{28A0092B-C50C-407E-A947-70E740481C1C}">
                      <a14:useLocalDpi xmlns:a14="http://schemas.microsoft.com/office/drawing/2010/main"/>
                    </a:ext>
                  </a:extLst>
                </a:blip>
                <a:stretch>
                  <a:fillRect/>
                </a:stretch>
              </a:blipFill>
              <a:ln w="190500" cap="sq">
                <a:solidFill>
                  <a:srgbClr val="FFFFFF"/>
                </a:solidFill>
                <a:miter lim="800000"/>
              </a:ln>
              <a:effectLst>
                <a:outerShdw blurRad="65000" dist="50800" dir="12900000" kx="195000" ky="145000" algn="tl" rotWithShape="0">
                  <a:srgbClr val="000000">
                    <a:alpha val="30000"/>
                  </a:srgbClr>
                </a:outerShdw>
              </a:effectLst>
            </p:spPr>
          </p:pic>
          <p:sp>
            <p:nvSpPr>
              <p:cNvPr id="31" name="矩形 30"/>
              <p:cNvSpPr/>
              <p:nvPr/>
            </p:nvSpPr>
            <p:spPr>
              <a:xfrm rot="20723693">
                <a:off x="8919787" y="3465868"/>
                <a:ext cx="1372279" cy="1342028"/>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文本框 28" descr="e7d195523061f1c0deeec63e560781cfd59afb0ea006f2a87ABB68BF51EA6619813959095094C18C62A12F549504892A4AAA8C1554C6663626E05CA27F281A14E6983772AFC3FB97135759321DEA3D709AACD122C08E6ED18AC4724D23CAB3829F65D0411205866223E37BE19CE774DBCB820A1ED8BD4B48F73A41B7D19FD586C99C8798EB43CB1C"/>
            <p:cNvSpPr txBox="1"/>
            <p:nvPr/>
          </p:nvSpPr>
          <p:spPr>
            <a:xfrm>
              <a:off x="9781964" y="4624153"/>
              <a:ext cx="1210588" cy="400110"/>
            </a:xfrm>
            <a:prstGeom prst="rect">
              <a:avLst/>
            </a:prstGeom>
            <a:noFill/>
            <a:effectLst/>
          </p:spPr>
          <p:txBody>
            <a:bodyPr wrap="none" rtlCol="0">
              <a:spAutoFit/>
            </a:bodyPr>
            <a:lstStyle/>
            <a:p>
              <a:pPr fontAlgn="auto">
                <a:spcBef>
                  <a:spcPts val="0"/>
                </a:spcBef>
                <a:spcAft>
                  <a:spcPts val="0"/>
                </a:spcAft>
                <a:defRPr/>
              </a:pPr>
              <a:r>
                <a:rPr lang="zh-CN" altLang="en-US" sz="20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32" name="TextBox 19"/>
          <p:cNvSpPr txBox="1"/>
          <p:nvPr/>
        </p:nvSpPr>
        <p:spPr bwMode="auto">
          <a:xfrm>
            <a:off x="5213007" y="2249222"/>
            <a:ext cx="5880818" cy="1015663"/>
          </a:xfrm>
          <a:prstGeom prst="rect">
            <a:avLst/>
          </a:prstGeom>
          <a:noFill/>
        </p:spPr>
        <p:txBody>
          <a:bodyPr wrap="square">
            <a:spAutoFit/>
          </a:bodyPr>
          <a:lstStyle/>
          <a:p>
            <a:pPr>
              <a:lnSpc>
                <a:spcPct val="15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简</a:t>
            </a:r>
            <a:endPar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9532205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Right)">
                                      <p:cBhvr>
                                        <p:cTn id="7" dur="500"/>
                                        <p:tgtEl>
                                          <p:spTgt spid="1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up)">
                                      <p:cBhvr>
                                        <p:cTn id="11" dur="500"/>
                                        <p:tgtEl>
                                          <p:spTgt spid="32"/>
                                        </p:tgtEl>
                                      </p:cBhvr>
                                    </p:animEffect>
                                  </p:childTnLst>
                                </p:cTn>
                              </p:par>
                            </p:childTnLst>
                          </p:cTn>
                        </p:par>
                        <p:par>
                          <p:cTn id="12" fill="hold">
                            <p:stCondLst>
                              <p:cond delay="1000"/>
                            </p:stCondLst>
                            <p:childTnLst>
                              <p:par>
                                <p:cTn id="13" presetID="37"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anim calcmode="lin" valueType="num">
                                      <p:cBhvr>
                                        <p:cTn id="16" dur="1000" fill="hold"/>
                                        <p:tgtEl>
                                          <p:spTgt spid="17"/>
                                        </p:tgtEl>
                                        <p:attrNameLst>
                                          <p:attrName>ppt_x</p:attrName>
                                        </p:attrNameLst>
                                      </p:cBhvr>
                                      <p:tavLst>
                                        <p:tav tm="0">
                                          <p:val>
                                            <p:strVal val="#ppt_x"/>
                                          </p:val>
                                        </p:tav>
                                        <p:tav tm="100000">
                                          <p:val>
                                            <p:strVal val="#ppt_x"/>
                                          </p:val>
                                        </p:tav>
                                      </p:tavLst>
                                    </p:anim>
                                    <p:anim calcmode="lin" valueType="num">
                                      <p:cBhvr>
                                        <p:cTn id="17" dur="900" decel="100000" fill="hold"/>
                                        <p:tgtEl>
                                          <p:spTgt spid="17"/>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19" presetID="37" presetClass="entr" presetSubtype="0" fill="hold" nodeType="withEffect">
                                  <p:stCondLst>
                                    <p:cond delay="25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900" decel="100000" fill="hold"/>
                                        <p:tgtEl>
                                          <p:spTgt spid="2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50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1000"/>
                                        <p:tgtEl>
                                          <p:spTgt spid="27"/>
                                        </p:tgtEl>
                                      </p:cBhvr>
                                    </p:animEffect>
                                    <p:anim calcmode="lin" valueType="num">
                                      <p:cBhvr>
                                        <p:cTn id="28" dur="1000" fill="hold"/>
                                        <p:tgtEl>
                                          <p:spTgt spid="27"/>
                                        </p:tgtEl>
                                        <p:attrNameLst>
                                          <p:attrName>ppt_x</p:attrName>
                                        </p:attrNameLst>
                                      </p:cBhvr>
                                      <p:tavLst>
                                        <p:tav tm="0">
                                          <p:val>
                                            <p:strVal val="#ppt_x"/>
                                          </p:val>
                                        </p:tav>
                                        <p:tav tm="100000">
                                          <p:val>
                                            <p:strVal val="#ppt_x"/>
                                          </p:val>
                                        </p:tav>
                                      </p:tavLst>
                                    </p:anim>
                                    <p:anim calcmode="lin" valueType="num">
                                      <p:cBhvr>
                                        <p:cTn id="29" dur="900" decel="100000" fill="hold"/>
                                        <p:tgtEl>
                                          <p:spTgt spid="27"/>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4057650" y="1992313"/>
            <a:ext cx="2030413" cy="1951037"/>
            <a:chOff x="4057650" y="1992313"/>
            <a:chExt cx="2030413" cy="1951037"/>
          </a:xfrm>
        </p:grpSpPr>
        <p:sp>
          <p:nvSpPr>
            <p:cNvPr id="15" name="任意多边形 14"/>
            <p:cNvSpPr>
              <a:spLocks noChangeArrowheads="1"/>
            </p:cNvSpPr>
            <p:nvPr/>
          </p:nvSpPr>
          <p:spPr bwMode="auto">
            <a:xfrm>
              <a:off x="4057650" y="1992313"/>
              <a:ext cx="2030413" cy="1951037"/>
            </a:xfrm>
            <a:custGeom>
              <a:avLst/>
              <a:gdLst>
                <a:gd name="T0" fmla="*/ 551486 w 2451517"/>
                <a:gd name="T1" fmla="*/ 987028 h 2356849"/>
                <a:gd name="T2" fmla="*/ 0 w 2451517"/>
                <a:gd name="T3" fmla="*/ 926542 h 2356849"/>
                <a:gd name="T4" fmla="*/ 2248641 w 2451517"/>
                <a:gd name="T5" fmla="*/ 812687 h 2356849"/>
                <a:gd name="T6" fmla="*/ 2433656 w 2451517"/>
                <a:gd name="T7" fmla="*/ 1385521 h 2356849"/>
                <a:gd name="T8" fmla="*/ 2383844 w 2451517"/>
                <a:gd name="T9" fmla="*/ 1495818 h 2356849"/>
                <a:gd name="T10" fmla="*/ 2284221 w 2451517"/>
                <a:gd name="T11" fmla="*/ 1513608 h 2356849"/>
                <a:gd name="T12" fmla="*/ 2273547 w 2451517"/>
                <a:gd name="T13" fmla="*/ 1591884 h 2356849"/>
                <a:gd name="T14" fmla="*/ 2284221 w 2451517"/>
                <a:gd name="T15" fmla="*/ 1734203 h 2356849"/>
                <a:gd name="T16" fmla="*/ 2234409 w 2451517"/>
                <a:gd name="T17" fmla="*/ 1851616 h 2356849"/>
                <a:gd name="T18" fmla="*/ 2035162 w 2451517"/>
                <a:gd name="T19" fmla="*/ 2146928 h 2356849"/>
                <a:gd name="T20" fmla="*/ 1572626 w 2451517"/>
                <a:gd name="T21" fmla="*/ 2349733 h 2356849"/>
                <a:gd name="T22" fmla="*/ 825450 w 2451517"/>
                <a:gd name="T23" fmla="*/ 2356849 h 2356849"/>
                <a:gd name="T24" fmla="*/ 825450 w 2451517"/>
                <a:gd name="T25" fmla="*/ 2082885 h 2356849"/>
                <a:gd name="T26" fmla="*/ 1551278 w 2451517"/>
                <a:gd name="T27" fmla="*/ 1136463 h 2356849"/>
                <a:gd name="T28" fmla="*/ 1209768 w 2451517"/>
                <a:gd name="T29" fmla="*/ 463256 h 2356849"/>
                <a:gd name="T30" fmla="*/ 551486 w 2451517"/>
                <a:gd name="T31" fmla="*/ 987028 h 23568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51517"/>
                <a:gd name="T49" fmla="*/ 0 h 2356849"/>
                <a:gd name="T50" fmla="*/ 2451517 w 2451517"/>
                <a:gd name="T51" fmla="*/ 2356849 h 23568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51517" h="2356849">
                  <a:moveTo>
                    <a:pt x="551486" y="987028"/>
                  </a:moveTo>
                  <a:lnTo>
                    <a:pt x="0" y="926542"/>
                  </a:lnTo>
                  <a:cubicBezTo>
                    <a:pt x="20142" y="-134567"/>
                    <a:pt x="1985706" y="-427383"/>
                    <a:pt x="2248641" y="812687"/>
                  </a:cubicBezTo>
                  <a:cubicBezTo>
                    <a:pt x="2267534" y="944811"/>
                    <a:pt x="2147395" y="1066240"/>
                    <a:pt x="2433656" y="1385521"/>
                  </a:cubicBezTo>
                  <a:cubicBezTo>
                    <a:pt x="2470526" y="1427634"/>
                    <a:pt x="2448574" y="1475094"/>
                    <a:pt x="2383844" y="1495818"/>
                  </a:cubicBezTo>
                  <a:lnTo>
                    <a:pt x="2284221" y="1513608"/>
                  </a:lnTo>
                  <a:cubicBezTo>
                    <a:pt x="2280663" y="1539700"/>
                    <a:pt x="2272342" y="1563410"/>
                    <a:pt x="2273547" y="1591884"/>
                  </a:cubicBezTo>
                  <a:cubicBezTo>
                    <a:pt x="2400929" y="1705999"/>
                    <a:pt x="2280663" y="1686763"/>
                    <a:pt x="2284221" y="1734203"/>
                  </a:cubicBezTo>
                  <a:cubicBezTo>
                    <a:pt x="2370011" y="1792391"/>
                    <a:pt x="2229582" y="1819622"/>
                    <a:pt x="2234409" y="1851616"/>
                  </a:cubicBezTo>
                  <a:cubicBezTo>
                    <a:pt x="2246575" y="1973866"/>
                    <a:pt x="2334940" y="2141360"/>
                    <a:pt x="2035162" y="2146928"/>
                  </a:cubicBezTo>
                  <a:cubicBezTo>
                    <a:pt x="1885745" y="2154998"/>
                    <a:pt x="1631555" y="2163068"/>
                    <a:pt x="1572626" y="2349733"/>
                  </a:cubicBezTo>
                  <a:lnTo>
                    <a:pt x="825450" y="2356849"/>
                  </a:lnTo>
                  <a:lnTo>
                    <a:pt x="825450" y="2082885"/>
                  </a:lnTo>
                  <a:cubicBezTo>
                    <a:pt x="838793" y="1684068"/>
                    <a:pt x="1261710" y="1423362"/>
                    <a:pt x="1551278" y="1136463"/>
                  </a:cubicBezTo>
                  <a:cubicBezTo>
                    <a:pt x="1833612" y="855809"/>
                    <a:pt x="1507369" y="481018"/>
                    <a:pt x="1209768" y="463256"/>
                  </a:cubicBezTo>
                  <a:cubicBezTo>
                    <a:pt x="978843" y="452638"/>
                    <a:pt x="659452" y="506193"/>
                    <a:pt x="551486" y="987028"/>
                  </a:cubicBezTo>
                  <a:close/>
                </a:path>
              </a:pathLst>
            </a:custGeom>
            <a:solidFill>
              <a:srgbClr val="2280C3"/>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6" name="文本框 14"/>
            <p:cNvSpPr>
              <a:spLocks noChangeArrowheads="1"/>
            </p:cNvSpPr>
            <p:nvPr/>
          </p:nvSpPr>
          <p:spPr bwMode="auto">
            <a:xfrm>
              <a:off x="4670425" y="2425700"/>
              <a:ext cx="6508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dirty="0">
                  <a:solidFill>
                    <a:srgbClr val="2280C3"/>
                  </a:solidFill>
                  <a:latin typeface="方正姚体" panose="02010601030101010101" pitchFamily="2" charset="-122"/>
                  <a:ea typeface="方正姚体" panose="02010601030101010101" pitchFamily="2" charset="-122"/>
                  <a:sym typeface="方正姚体" panose="02010601030101010101" pitchFamily="2" charset="-122"/>
                </a:rPr>
                <a:t>01</a:t>
              </a:r>
              <a:endParaRPr lang="zh-CN" altLang="en-US" sz="3600" b="1" dirty="0">
                <a:solidFill>
                  <a:srgbClr val="2280C3"/>
                </a:solidFill>
                <a:latin typeface="方正姚体" panose="02010601030101010101" pitchFamily="2" charset="-122"/>
                <a:ea typeface="方正姚体" panose="02010601030101010101" pitchFamily="2" charset="-122"/>
                <a:sym typeface="方正姚体" panose="02010601030101010101" pitchFamily="2" charset="-122"/>
              </a:endParaRPr>
            </a:p>
          </p:txBody>
        </p:sp>
      </p:grpSp>
      <p:grpSp>
        <p:nvGrpSpPr>
          <p:cNvPr id="17" name="组合 16"/>
          <p:cNvGrpSpPr/>
          <p:nvPr/>
        </p:nvGrpSpPr>
        <p:grpSpPr>
          <a:xfrm>
            <a:off x="6129338" y="2009775"/>
            <a:ext cx="2028825" cy="1949450"/>
            <a:chOff x="6129338" y="2009775"/>
            <a:chExt cx="2028825" cy="1949450"/>
          </a:xfrm>
        </p:grpSpPr>
        <p:sp>
          <p:nvSpPr>
            <p:cNvPr id="18" name="任意多边形 17"/>
            <p:cNvSpPr>
              <a:spLocks noChangeArrowheads="1"/>
            </p:cNvSpPr>
            <p:nvPr/>
          </p:nvSpPr>
          <p:spPr bwMode="auto">
            <a:xfrm flipH="1">
              <a:off x="6129338" y="2009775"/>
              <a:ext cx="2028825" cy="1949450"/>
            </a:xfrm>
            <a:custGeom>
              <a:avLst/>
              <a:gdLst>
                <a:gd name="T0" fmla="*/ 551486 w 2451517"/>
                <a:gd name="T1" fmla="*/ 987028 h 2356849"/>
                <a:gd name="T2" fmla="*/ 0 w 2451517"/>
                <a:gd name="T3" fmla="*/ 926542 h 2356849"/>
                <a:gd name="T4" fmla="*/ 2248641 w 2451517"/>
                <a:gd name="T5" fmla="*/ 812687 h 2356849"/>
                <a:gd name="T6" fmla="*/ 2433656 w 2451517"/>
                <a:gd name="T7" fmla="*/ 1385521 h 2356849"/>
                <a:gd name="T8" fmla="*/ 2383844 w 2451517"/>
                <a:gd name="T9" fmla="*/ 1495818 h 2356849"/>
                <a:gd name="T10" fmla="*/ 2284221 w 2451517"/>
                <a:gd name="T11" fmla="*/ 1513608 h 2356849"/>
                <a:gd name="T12" fmla="*/ 2273547 w 2451517"/>
                <a:gd name="T13" fmla="*/ 1591884 h 2356849"/>
                <a:gd name="T14" fmla="*/ 2284221 w 2451517"/>
                <a:gd name="T15" fmla="*/ 1734203 h 2356849"/>
                <a:gd name="T16" fmla="*/ 2234409 w 2451517"/>
                <a:gd name="T17" fmla="*/ 1851616 h 2356849"/>
                <a:gd name="T18" fmla="*/ 2035162 w 2451517"/>
                <a:gd name="T19" fmla="*/ 2146928 h 2356849"/>
                <a:gd name="T20" fmla="*/ 1572626 w 2451517"/>
                <a:gd name="T21" fmla="*/ 2349733 h 2356849"/>
                <a:gd name="T22" fmla="*/ 825450 w 2451517"/>
                <a:gd name="T23" fmla="*/ 2356849 h 2356849"/>
                <a:gd name="T24" fmla="*/ 825450 w 2451517"/>
                <a:gd name="T25" fmla="*/ 2082885 h 2356849"/>
                <a:gd name="T26" fmla="*/ 1551278 w 2451517"/>
                <a:gd name="T27" fmla="*/ 1136463 h 2356849"/>
                <a:gd name="T28" fmla="*/ 1209768 w 2451517"/>
                <a:gd name="T29" fmla="*/ 463256 h 2356849"/>
                <a:gd name="T30" fmla="*/ 551486 w 2451517"/>
                <a:gd name="T31" fmla="*/ 987028 h 23568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51517"/>
                <a:gd name="T49" fmla="*/ 0 h 2356849"/>
                <a:gd name="T50" fmla="*/ 2451517 w 2451517"/>
                <a:gd name="T51" fmla="*/ 2356849 h 23568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51517" h="2356849">
                  <a:moveTo>
                    <a:pt x="551486" y="987028"/>
                  </a:moveTo>
                  <a:lnTo>
                    <a:pt x="0" y="926542"/>
                  </a:lnTo>
                  <a:cubicBezTo>
                    <a:pt x="20142" y="-134567"/>
                    <a:pt x="1985706" y="-427383"/>
                    <a:pt x="2248641" y="812687"/>
                  </a:cubicBezTo>
                  <a:cubicBezTo>
                    <a:pt x="2267534" y="944811"/>
                    <a:pt x="2147395" y="1066240"/>
                    <a:pt x="2433656" y="1385521"/>
                  </a:cubicBezTo>
                  <a:cubicBezTo>
                    <a:pt x="2470526" y="1427634"/>
                    <a:pt x="2448574" y="1475094"/>
                    <a:pt x="2383844" y="1495818"/>
                  </a:cubicBezTo>
                  <a:lnTo>
                    <a:pt x="2284221" y="1513608"/>
                  </a:lnTo>
                  <a:cubicBezTo>
                    <a:pt x="2280663" y="1539700"/>
                    <a:pt x="2272342" y="1563410"/>
                    <a:pt x="2273547" y="1591884"/>
                  </a:cubicBezTo>
                  <a:cubicBezTo>
                    <a:pt x="2400929" y="1705999"/>
                    <a:pt x="2280663" y="1686763"/>
                    <a:pt x="2284221" y="1734203"/>
                  </a:cubicBezTo>
                  <a:cubicBezTo>
                    <a:pt x="2370011" y="1792391"/>
                    <a:pt x="2229582" y="1819622"/>
                    <a:pt x="2234409" y="1851616"/>
                  </a:cubicBezTo>
                  <a:cubicBezTo>
                    <a:pt x="2246575" y="1973866"/>
                    <a:pt x="2334940" y="2141360"/>
                    <a:pt x="2035162" y="2146928"/>
                  </a:cubicBezTo>
                  <a:cubicBezTo>
                    <a:pt x="1885745" y="2154998"/>
                    <a:pt x="1631555" y="2163068"/>
                    <a:pt x="1572626" y="2349733"/>
                  </a:cubicBezTo>
                  <a:lnTo>
                    <a:pt x="825450" y="2356849"/>
                  </a:lnTo>
                  <a:lnTo>
                    <a:pt x="825450" y="2082885"/>
                  </a:lnTo>
                  <a:cubicBezTo>
                    <a:pt x="838793" y="1684068"/>
                    <a:pt x="1261710" y="1423362"/>
                    <a:pt x="1551278" y="1136463"/>
                  </a:cubicBezTo>
                  <a:cubicBezTo>
                    <a:pt x="1833612" y="855809"/>
                    <a:pt x="1507369" y="481018"/>
                    <a:pt x="1209768" y="463256"/>
                  </a:cubicBezTo>
                  <a:cubicBezTo>
                    <a:pt x="978843" y="452638"/>
                    <a:pt x="659452" y="506193"/>
                    <a:pt x="551486" y="987028"/>
                  </a:cubicBezTo>
                  <a:close/>
                </a:path>
              </a:pathLst>
            </a:custGeom>
            <a:solidFill>
              <a:srgbClr val="873DAB"/>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9" name="文本框 15"/>
            <p:cNvSpPr>
              <a:spLocks noChangeArrowheads="1"/>
            </p:cNvSpPr>
            <p:nvPr/>
          </p:nvSpPr>
          <p:spPr bwMode="auto">
            <a:xfrm>
              <a:off x="6916738" y="2427288"/>
              <a:ext cx="6492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dirty="0">
                  <a:solidFill>
                    <a:srgbClr val="873DAB"/>
                  </a:solidFill>
                  <a:latin typeface="方正姚体" panose="02010601030101010101" pitchFamily="2" charset="-122"/>
                  <a:ea typeface="方正姚体" panose="02010601030101010101" pitchFamily="2" charset="-122"/>
                  <a:sym typeface="方正姚体" panose="02010601030101010101" pitchFamily="2" charset="-122"/>
                </a:rPr>
                <a:t>02</a:t>
              </a:r>
              <a:endParaRPr lang="zh-CN" altLang="en-US" sz="3600" b="1" dirty="0">
                <a:solidFill>
                  <a:srgbClr val="873DAB"/>
                </a:solidFill>
                <a:latin typeface="方正姚体" panose="02010601030101010101" pitchFamily="2" charset="-122"/>
                <a:ea typeface="方正姚体" panose="02010601030101010101" pitchFamily="2" charset="-122"/>
                <a:sym typeface="方正姚体" panose="02010601030101010101" pitchFamily="2" charset="-122"/>
              </a:endParaRPr>
            </a:p>
          </p:txBody>
        </p:sp>
      </p:grpSp>
      <p:grpSp>
        <p:nvGrpSpPr>
          <p:cNvPr id="20" name="组合 19"/>
          <p:cNvGrpSpPr/>
          <p:nvPr/>
        </p:nvGrpSpPr>
        <p:grpSpPr>
          <a:xfrm>
            <a:off x="3516313" y="3540125"/>
            <a:ext cx="2157412" cy="2773363"/>
            <a:chOff x="3516313" y="3540125"/>
            <a:chExt cx="2157412" cy="2773363"/>
          </a:xfrm>
        </p:grpSpPr>
        <p:sp>
          <p:nvSpPr>
            <p:cNvPr id="21" name="任意多边形 20"/>
            <p:cNvSpPr>
              <a:spLocks noChangeArrowheads="1"/>
            </p:cNvSpPr>
            <p:nvPr/>
          </p:nvSpPr>
          <p:spPr bwMode="auto">
            <a:xfrm>
              <a:off x="3516313" y="3540125"/>
              <a:ext cx="2157412" cy="2073275"/>
            </a:xfrm>
            <a:custGeom>
              <a:avLst/>
              <a:gdLst>
                <a:gd name="T0" fmla="*/ 551486 w 2451517"/>
                <a:gd name="T1" fmla="*/ 987028 h 2356849"/>
                <a:gd name="T2" fmla="*/ 0 w 2451517"/>
                <a:gd name="T3" fmla="*/ 926542 h 2356849"/>
                <a:gd name="T4" fmla="*/ 2248641 w 2451517"/>
                <a:gd name="T5" fmla="*/ 812687 h 2356849"/>
                <a:gd name="T6" fmla="*/ 2433656 w 2451517"/>
                <a:gd name="T7" fmla="*/ 1385521 h 2356849"/>
                <a:gd name="T8" fmla="*/ 2383844 w 2451517"/>
                <a:gd name="T9" fmla="*/ 1495818 h 2356849"/>
                <a:gd name="T10" fmla="*/ 2284221 w 2451517"/>
                <a:gd name="T11" fmla="*/ 1513608 h 2356849"/>
                <a:gd name="T12" fmla="*/ 2273547 w 2451517"/>
                <a:gd name="T13" fmla="*/ 1591884 h 2356849"/>
                <a:gd name="T14" fmla="*/ 2284221 w 2451517"/>
                <a:gd name="T15" fmla="*/ 1734203 h 2356849"/>
                <a:gd name="T16" fmla="*/ 2234409 w 2451517"/>
                <a:gd name="T17" fmla="*/ 1851616 h 2356849"/>
                <a:gd name="T18" fmla="*/ 2035162 w 2451517"/>
                <a:gd name="T19" fmla="*/ 2146928 h 2356849"/>
                <a:gd name="T20" fmla="*/ 1572626 w 2451517"/>
                <a:gd name="T21" fmla="*/ 2349733 h 2356849"/>
                <a:gd name="T22" fmla="*/ 825450 w 2451517"/>
                <a:gd name="T23" fmla="*/ 2356849 h 2356849"/>
                <a:gd name="T24" fmla="*/ 825450 w 2451517"/>
                <a:gd name="T25" fmla="*/ 2082885 h 2356849"/>
                <a:gd name="T26" fmla="*/ 1551278 w 2451517"/>
                <a:gd name="T27" fmla="*/ 1136463 h 2356849"/>
                <a:gd name="T28" fmla="*/ 1209768 w 2451517"/>
                <a:gd name="T29" fmla="*/ 463256 h 2356849"/>
                <a:gd name="T30" fmla="*/ 551486 w 2451517"/>
                <a:gd name="T31" fmla="*/ 987028 h 23568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51517"/>
                <a:gd name="T49" fmla="*/ 0 h 2356849"/>
                <a:gd name="T50" fmla="*/ 2451517 w 2451517"/>
                <a:gd name="T51" fmla="*/ 2356849 h 23568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51517" h="2356849">
                  <a:moveTo>
                    <a:pt x="551486" y="987028"/>
                  </a:moveTo>
                  <a:lnTo>
                    <a:pt x="0" y="926542"/>
                  </a:lnTo>
                  <a:cubicBezTo>
                    <a:pt x="20142" y="-134567"/>
                    <a:pt x="1985706" y="-427383"/>
                    <a:pt x="2248641" y="812687"/>
                  </a:cubicBezTo>
                  <a:cubicBezTo>
                    <a:pt x="2267534" y="944811"/>
                    <a:pt x="2147395" y="1066240"/>
                    <a:pt x="2433656" y="1385521"/>
                  </a:cubicBezTo>
                  <a:cubicBezTo>
                    <a:pt x="2470526" y="1427634"/>
                    <a:pt x="2448574" y="1475094"/>
                    <a:pt x="2383844" y="1495818"/>
                  </a:cubicBezTo>
                  <a:lnTo>
                    <a:pt x="2284221" y="1513608"/>
                  </a:lnTo>
                  <a:cubicBezTo>
                    <a:pt x="2280663" y="1539700"/>
                    <a:pt x="2272342" y="1563410"/>
                    <a:pt x="2273547" y="1591884"/>
                  </a:cubicBezTo>
                  <a:cubicBezTo>
                    <a:pt x="2400929" y="1705999"/>
                    <a:pt x="2280663" y="1686763"/>
                    <a:pt x="2284221" y="1734203"/>
                  </a:cubicBezTo>
                  <a:cubicBezTo>
                    <a:pt x="2370011" y="1792391"/>
                    <a:pt x="2229582" y="1819622"/>
                    <a:pt x="2234409" y="1851616"/>
                  </a:cubicBezTo>
                  <a:cubicBezTo>
                    <a:pt x="2246575" y="1973866"/>
                    <a:pt x="2334940" y="2141360"/>
                    <a:pt x="2035162" y="2146928"/>
                  </a:cubicBezTo>
                  <a:cubicBezTo>
                    <a:pt x="1885745" y="2154998"/>
                    <a:pt x="1631555" y="2163068"/>
                    <a:pt x="1572626" y="2349733"/>
                  </a:cubicBezTo>
                  <a:lnTo>
                    <a:pt x="825450" y="2356849"/>
                  </a:lnTo>
                  <a:lnTo>
                    <a:pt x="825450" y="2082885"/>
                  </a:lnTo>
                  <a:cubicBezTo>
                    <a:pt x="838793" y="1684068"/>
                    <a:pt x="1261710" y="1423362"/>
                    <a:pt x="1551278" y="1136463"/>
                  </a:cubicBezTo>
                  <a:cubicBezTo>
                    <a:pt x="1833612" y="855809"/>
                    <a:pt x="1507369" y="481018"/>
                    <a:pt x="1209768" y="463256"/>
                  </a:cubicBezTo>
                  <a:cubicBezTo>
                    <a:pt x="978843" y="452638"/>
                    <a:pt x="659452" y="506193"/>
                    <a:pt x="551486" y="987028"/>
                  </a:cubicBezTo>
                  <a:close/>
                </a:path>
              </a:pathLst>
            </a:custGeom>
            <a:solidFill>
              <a:srgbClr val="5858AC"/>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2" name="矩形 21"/>
            <p:cNvSpPr>
              <a:spLocks noChangeArrowheads="1"/>
            </p:cNvSpPr>
            <p:nvPr/>
          </p:nvSpPr>
          <p:spPr bwMode="auto">
            <a:xfrm>
              <a:off x="4233863" y="5776913"/>
              <a:ext cx="669925" cy="536575"/>
            </a:xfrm>
            <a:prstGeom prst="rect">
              <a:avLst/>
            </a:prstGeom>
            <a:solidFill>
              <a:srgbClr val="5858AC"/>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3" name="文本框 16"/>
            <p:cNvSpPr>
              <a:spLocks noChangeArrowheads="1"/>
            </p:cNvSpPr>
            <p:nvPr/>
          </p:nvSpPr>
          <p:spPr bwMode="auto">
            <a:xfrm>
              <a:off x="4200525" y="3983038"/>
              <a:ext cx="6492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dirty="0">
                  <a:solidFill>
                    <a:srgbClr val="5858AC"/>
                  </a:solidFill>
                  <a:latin typeface="方正姚体" panose="02010601030101010101" pitchFamily="2" charset="-122"/>
                  <a:ea typeface="方正姚体" panose="02010601030101010101" pitchFamily="2" charset="-122"/>
                  <a:sym typeface="方正姚体" panose="02010601030101010101" pitchFamily="2" charset="-122"/>
                </a:rPr>
                <a:t>03</a:t>
              </a:r>
              <a:endParaRPr lang="zh-CN" altLang="en-US" sz="3600" b="1" dirty="0">
                <a:solidFill>
                  <a:srgbClr val="5858AC"/>
                </a:solidFill>
                <a:latin typeface="方正姚体" panose="02010601030101010101" pitchFamily="2" charset="-122"/>
                <a:ea typeface="方正姚体" panose="02010601030101010101" pitchFamily="2" charset="-122"/>
                <a:sym typeface="方正姚体" panose="02010601030101010101" pitchFamily="2" charset="-122"/>
              </a:endParaRPr>
            </a:p>
          </p:txBody>
        </p:sp>
      </p:grpSp>
      <p:grpSp>
        <p:nvGrpSpPr>
          <p:cNvPr id="24" name="组合 23"/>
          <p:cNvGrpSpPr/>
          <p:nvPr/>
        </p:nvGrpSpPr>
        <p:grpSpPr>
          <a:xfrm>
            <a:off x="6524625" y="3556000"/>
            <a:ext cx="2157413" cy="2774950"/>
            <a:chOff x="6524625" y="3556000"/>
            <a:chExt cx="2157413" cy="2774950"/>
          </a:xfrm>
        </p:grpSpPr>
        <p:sp>
          <p:nvSpPr>
            <p:cNvPr id="25" name="任意多边形 24"/>
            <p:cNvSpPr>
              <a:spLocks noChangeArrowheads="1"/>
            </p:cNvSpPr>
            <p:nvPr/>
          </p:nvSpPr>
          <p:spPr bwMode="auto">
            <a:xfrm flipH="1">
              <a:off x="6524625" y="3556000"/>
              <a:ext cx="2157413" cy="2074863"/>
            </a:xfrm>
            <a:custGeom>
              <a:avLst/>
              <a:gdLst>
                <a:gd name="T0" fmla="*/ 551486 w 2451517"/>
                <a:gd name="T1" fmla="*/ 987028 h 2356849"/>
                <a:gd name="T2" fmla="*/ 0 w 2451517"/>
                <a:gd name="T3" fmla="*/ 926542 h 2356849"/>
                <a:gd name="T4" fmla="*/ 2248641 w 2451517"/>
                <a:gd name="T5" fmla="*/ 812687 h 2356849"/>
                <a:gd name="T6" fmla="*/ 2433656 w 2451517"/>
                <a:gd name="T7" fmla="*/ 1385521 h 2356849"/>
                <a:gd name="T8" fmla="*/ 2383844 w 2451517"/>
                <a:gd name="T9" fmla="*/ 1495818 h 2356849"/>
                <a:gd name="T10" fmla="*/ 2284221 w 2451517"/>
                <a:gd name="T11" fmla="*/ 1513608 h 2356849"/>
                <a:gd name="T12" fmla="*/ 2273547 w 2451517"/>
                <a:gd name="T13" fmla="*/ 1591884 h 2356849"/>
                <a:gd name="T14" fmla="*/ 2284221 w 2451517"/>
                <a:gd name="T15" fmla="*/ 1734203 h 2356849"/>
                <a:gd name="T16" fmla="*/ 2234409 w 2451517"/>
                <a:gd name="T17" fmla="*/ 1851616 h 2356849"/>
                <a:gd name="T18" fmla="*/ 2035162 w 2451517"/>
                <a:gd name="T19" fmla="*/ 2146928 h 2356849"/>
                <a:gd name="T20" fmla="*/ 1572626 w 2451517"/>
                <a:gd name="T21" fmla="*/ 2349733 h 2356849"/>
                <a:gd name="T22" fmla="*/ 825450 w 2451517"/>
                <a:gd name="T23" fmla="*/ 2356849 h 2356849"/>
                <a:gd name="T24" fmla="*/ 825450 w 2451517"/>
                <a:gd name="T25" fmla="*/ 2082885 h 2356849"/>
                <a:gd name="T26" fmla="*/ 1551278 w 2451517"/>
                <a:gd name="T27" fmla="*/ 1136463 h 2356849"/>
                <a:gd name="T28" fmla="*/ 1209768 w 2451517"/>
                <a:gd name="T29" fmla="*/ 463256 h 2356849"/>
                <a:gd name="T30" fmla="*/ 551486 w 2451517"/>
                <a:gd name="T31" fmla="*/ 987028 h 23568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51517"/>
                <a:gd name="T49" fmla="*/ 0 h 2356849"/>
                <a:gd name="T50" fmla="*/ 2451517 w 2451517"/>
                <a:gd name="T51" fmla="*/ 2356849 h 23568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51517" h="2356849">
                  <a:moveTo>
                    <a:pt x="551486" y="987028"/>
                  </a:moveTo>
                  <a:lnTo>
                    <a:pt x="0" y="926542"/>
                  </a:lnTo>
                  <a:cubicBezTo>
                    <a:pt x="20142" y="-134567"/>
                    <a:pt x="1985706" y="-427383"/>
                    <a:pt x="2248641" y="812687"/>
                  </a:cubicBezTo>
                  <a:cubicBezTo>
                    <a:pt x="2267534" y="944811"/>
                    <a:pt x="2147395" y="1066240"/>
                    <a:pt x="2433656" y="1385521"/>
                  </a:cubicBezTo>
                  <a:cubicBezTo>
                    <a:pt x="2470526" y="1427634"/>
                    <a:pt x="2448574" y="1475094"/>
                    <a:pt x="2383844" y="1495818"/>
                  </a:cubicBezTo>
                  <a:lnTo>
                    <a:pt x="2284221" y="1513608"/>
                  </a:lnTo>
                  <a:cubicBezTo>
                    <a:pt x="2280663" y="1539700"/>
                    <a:pt x="2272342" y="1563410"/>
                    <a:pt x="2273547" y="1591884"/>
                  </a:cubicBezTo>
                  <a:cubicBezTo>
                    <a:pt x="2400929" y="1705999"/>
                    <a:pt x="2280663" y="1686763"/>
                    <a:pt x="2284221" y="1734203"/>
                  </a:cubicBezTo>
                  <a:cubicBezTo>
                    <a:pt x="2370011" y="1792391"/>
                    <a:pt x="2229582" y="1819622"/>
                    <a:pt x="2234409" y="1851616"/>
                  </a:cubicBezTo>
                  <a:cubicBezTo>
                    <a:pt x="2246575" y="1973866"/>
                    <a:pt x="2334940" y="2141360"/>
                    <a:pt x="2035162" y="2146928"/>
                  </a:cubicBezTo>
                  <a:cubicBezTo>
                    <a:pt x="1885745" y="2154998"/>
                    <a:pt x="1631555" y="2163068"/>
                    <a:pt x="1572626" y="2349733"/>
                  </a:cubicBezTo>
                  <a:lnTo>
                    <a:pt x="825450" y="2356849"/>
                  </a:lnTo>
                  <a:lnTo>
                    <a:pt x="825450" y="2082885"/>
                  </a:lnTo>
                  <a:cubicBezTo>
                    <a:pt x="838793" y="1684068"/>
                    <a:pt x="1261710" y="1423362"/>
                    <a:pt x="1551278" y="1136463"/>
                  </a:cubicBezTo>
                  <a:cubicBezTo>
                    <a:pt x="1833612" y="855809"/>
                    <a:pt x="1507369" y="481018"/>
                    <a:pt x="1209768" y="463256"/>
                  </a:cubicBezTo>
                  <a:cubicBezTo>
                    <a:pt x="978843" y="452638"/>
                    <a:pt x="659452" y="506193"/>
                    <a:pt x="551486" y="987028"/>
                  </a:cubicBezTo>
                  <a:close/>
                </a:path>
              </a:pathLst>
            </a:custGeom>
            <a:solidFill>
              <a:srgbClr val="DA57A3"/>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6" name="矩形 13"/>
            <p:cNvSpPr>
              <a:spLocks noChangeArrowheads="1"/>
            </p:cNvSpPr>
            <p:nvPr/>
          </p:nvSpPr>
          <p:spPr bwMode="auto">
            <a:xfrm flipH="1">
              <a:off x="7294563" y="5794375"/>
              <a:ext cx="669925" cy="536575"/>
            </a:xfrm>
            <a:prstGeom prst="rect">
              <a:avLst/>
            </a:prstGeom>
            <a:solidFill>
              <a:srgbClr val="DA57A3"/>
            </a:solid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7" name="文本框 17"/>
            <p:cNvSpPr>
              <a:spLocks noChangeArrowheads="1"/>
            </p:cNvSpPr>
            <p:nvPr/>
          </p:nvSpPr>
          <p:spPr bwMode="auto">
            <a:xfrm>
              <a:off x="7375525" y="4032250"/>
              <a:ext cx="64928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dirty="0">
                  <a:solidFill>
                    <a:srgbClr val="DA57A3"/>
                  </a:solidFill>
                  <a:latin typeface="方正姚体" panose="02010601030101010101" pitchFamily="2" charset="-122"/>
                  <a:ea typeface="方正姚体" panose="02010601030101010101" pitchFamily="2" charset="-122"/>
                  <a:sym typeface="方正姚体" panose="02010601030101010101" pitchFamily="2" charset="-122"/>
                </a:rPr>
                <a:t>04</a:t>
              </a:r>
              <a:endParaRPr lang="zh-CN" altLang="en-US" sz="3600" b="1" dirty="0">
                <a:solidFill>
                  <a:srgbClr val="DA57A3"/>
                </a:solidFill>
                <a:latin typeface="方正姚体" panose="02010601030101010101" pitchFamily="2" charset="-122"/>
                <a:ea typeface="方正姚体" panose="02010601030101010101" pitchFamily="2" charset="-122"/>
                <a:sym typeface="方正姚体" panose="02010601030101010101" pitchFamily="2" charset="-122"/>
              </a:endParaRPr>
            </a:p>
          </p:txBody>
        </p:sp>
      </p:grpSp>
      <p:sp>
        <p:nvSpPr>
          <p:cNvPr id="28" name="文本框 27"/>
          <p:cNvSpPr txBox="1"/>
          <p:nvPr/>
        </p:nvSpPr>
        <p:spPr>
          <a:xfrm>
            <a:off x="941388" y="2425700"/>
            <a:ext cx="2339102" cy="1261884"/>
          </a:xfrm>
          <a:prstGeom prst="rect">
            <a:avLst/>
          </a:prstGeom>
          <a:noFill/>
          <a:effectLst/>
        </p:spPr>
        <p:txBody>
          <a:bodyPr wrap="none" rtlCol="0">
            <a:spAutoFit/>
          </a:bodyPr>
          <a:lstStyle/>
          <a:p>
            <a:r>
              <a:rPr lang="zh-CN" altLang="en-US" sz="2000" dirty="0">
                <a:solidFill>
                  <a:srgbClr val="2280C3"/>
                </a:solidFill>
                <a:latin typeface="微软雅黑" panose="020B0503020204020204" pitchFamily="34" charset="-122"/>
                <a:ea typeface="微软雅黑" panose="020B0503020204020204" pitchFamily="34" charset="-122"/>
              </a:rPr>
              <a:t>单击此处输入标题</a:t>
            </a:r>
            <a:endParaRPr lang="en-US" altLang="zh-CN" sz="2000" dirty="0">
              <a:solidFill>
                <a:srgbClr val="2280C3"/>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941388" y="4775177"/>
            <a:ext cx="2339102" cy="1261884"/>
          </a:xfrm>
          <a:prstGeom prst="rect">
            <a:avLst/>
          </a:prstGeom>
          <a:noFill/>
          <a:effectLst/>
        </p:spPr>
        <p:txBody>
          <a:bodyPr wrap="none" rtlCol="0">
            <a:spAutoFit/>
          </a:bodyPr>
          <a:lstStyle/>
          <a:p>
            <a:r>
              <a:rPr lang="zh-CN" altLang="en-US" sz="2000" dirty="0">
                <a:solidFill>
                  <a:srgbClr val="5858AC"/>
                </a:solidFill>
                <a:latin typeface="微软雅黑" panose="020B0503020204020204" pitchFamily="34" charset="-122"/>
                <a:ea typeface="微软雅黑" panose="020B0503020204020204" pitchFamily="34" charset="-122"/>
              </a:rPr>
              <a:t>单击此处输入标题</a:t>
            </a:r>
            <a:endParaRPr lang="en-US" altLang="zh-CN" sz="2000" dirty="0">
              <a:solidFill>
                <a:srgbClr val="5858AC"/>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8917737" y="2534227"/>
            <a:ext cx="2339102" cy="1261884"/>
          </a:xfrm>
          <a:prstGeom prst="rect">
            <a:avLst/>
          </a:prstGeom>
          <a:noFill/>
          <a:effectLst/>
        </p:spPr>
        <p:txBody>
          <a:bodyPr wrap="none" rtlCol="0">
            <a:spAutoFit/>
          </a:bodyPr>
          <a:lstStyle/>
          <a:p>
            <a:r>
              <a:rPr lang="zh-CN" altLang="en-US" sz="2000" dirty="0">
                <a:solidFill>
                  <a:srgbClr val="873DAB"/>
                </a:solidFill>
                <a:latin typeface="微软雅黑" panose="020B0503020204020204" pitchFamily="34" charset="-122"/>
                <a:ea typeface="微软雅黑" panose="020B0503020204020204" pitchFamily="34" charset="-122"/>
              </a:rPr>
              <a:t>单击此处输入标题</a:t>
            </a:r>
            <a:endParaRPr lang="en-US" altLang="zh-CN" sz="2000" dirty="0">
              <a:solidFill>
                <a:srgbClr val="873DA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8917737" y="4883704"/>
            <a:ext cx="2339102" cy="1261884"/>
          </a:xfrm>
          <a:prstGeom prst="rect">
            <a:avLst/>
          </a:prstGeom>
          <a:noFill/>
          <a:effectLst/>
        </p:spPr>
        <p:txBody>
          <a:bodyPr wrap="none" rtlCol="0">
            <a:spAutoFit/>
          </a:bodyPr>
          <a:lstStyle/>
          <a:p>
            <a:r>
              <a:rPr lang="zh-CN" altLang="en-US" sz="2000" dirty="0">
                <a:solidFill>
                  <a:srgbClr val="DA57A3"/>
                </a:solidFill>
                <a:latin typeface="微软雅黑" panose="020B0503020204020204" pitchFamily="34" charset="-122"/>
                <a:ea typeface="微软雅黑" panose="020B0503020204020204" pitchFamily="34" charset="-122"/>
              </a:rPr>
              <a:t>单击此处输入标题</a:t>
            </a:r>
            <a:endParaRPr lang="en-US" altLang="zh-CN" sz="2000" dirty="0">
              <a:solidFill>
                <a:srgbClr val="DA57A3"/>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3467190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wipe(left)">
                                      <p:cBhvr>
                                        <p:cTn id="13" dur="500"/>
                                        <p:tgtEl>
                                          <p:spTgt spid="28"/>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left)">
                                      <p:cBhvr>
                                        <p:cTn id="23" dur="500"/>
                                        <p:tgtEl>
                                          <p:spTgt spid="30"/>
                                        </p:tgtEl>
                                      </p:cBhvr>
                                    </p:animEffect>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left)">
                                      <p:cBhvr>
                                        <p:cTn id="33" dur="500"/>
                                        <p:tgtEl>
                                          <p:spTgt spid="29"/>
                                        </p:tgtEl>
                                      </p:cBhvr>
                                    </p:animEffect>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1000"/>
                                        <p:tgtEl>
                                          <p:spTgt spid="24"/>
                                        </p:tgtEl>
                                      </p:cBhvr>
                                    </p:animEffect>
                                    <p:anim calcmode="lin" valueType="num">
                                      <p:cBhvr>
                                        <p:cTn id="38" dur="1000" fill="hold"/>
                                        <p:tgtEl>
                                          <p:spTgt spid="24"/>
                                        </p:tgtEl>
                                        <p:attrNameLst>
                                          <p:attrName>ppt_x</p:attrName>
                                        </p:attrNameLst>
                                      </p:cBhvr>
                                      <p:tavLst>
                                        <p:tav tm="0">
                                          <p:val>
                                            <p:strVal val="#ppt_x"/>
                                          </p:val>
                                        </p:tav>
                                        <p:tav tm="100000">
                                          <p:val>
                                            <p:strVal val="#ppt_x"/>
                                          </p:val>
                                        </p:tav>
                                      </p:tavLst>
                                    </p:anim>
                                    <p:anim calcmode="lin" valueType="num">
                                      <p:cBhvr>
                                        <p:cTn id="39" dur="1000" fill="hold"/>
                                        <p:tgtEl>
                                          <p:spTgt spid="24"/>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729930" y="2223089"/>
            <a:ext cx="2339102" cy="1277273"/>
          </a:xfrm>
          <a:prstGeom prst="rect">
            <a:avLst/>
          </a:prstGeom>
          <a:noFill/>
          <a:effectLst/>
        </p:spPr>
        <p:txBody>
          <a:bodyPr wrap="none" rtlCol="0">
            <a:spAutoFit/>
          </a:bodyPr>
          <a:lstStyle/>
          <a:p>
            <a:r>
              <a:rPr lang="zh-CN" altLang="en-US" sz="2100" dirty="0" smtClean="0">
                <a:solidFill>
                  <a:srgbClr val="2EA7BD"/>
                </a:solidFill>
                <a:latin typeface="微软雅黑" panose="020B0503020204020204" pitchFamily="34" charset="-122"/>
                <a:ea typeface="微软雅黑" panose="020B0503020204020204" pitchFamily="34" charset="-122"/>
              </a:rPr>
              <a:t>单击</a:t>
            </a:r>
            <a:r>
              <a:rPr lang="zh-CN" altLang="en-US" sz="2100" dirty="0">
                <a:solidFill>
                  <a:srgbClr val="2EA7BD"/>
                </a:solidFill>
                <a:latin typeface="微软雅黑" panose="020B0503020204020204" pitchFamily="34" charset="-122"/>
                <a:ea typeface="微软雅黑" panose="020B0503020204020204" pitchFamily="34" charset="-122"/>
              </a:rPr>
              <a:t>此处输入标题</a:t>
            </a:r>
            <a:endParaRPr lang="en-US" altLang="zh-CN" sz="2100" dirty="0">
              <a:solidFill>
                <a:srgbClr val="2EA7BD"/>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flipV="1">
            <a:off x="2715436" y="4252961"/>
            <a:ext cx="1966888" cy="951313"/>
            <a:chOff x="6132651" y="3742005"/>
            <a:chExt cx="1882345" cy="910422"/>
          </a:xfrm>
          <a:solidFill>
            <a:srgbClr val="2280C3"/>
          </a:solidFill>
        </p:grpSpPr>
        <p:sp>
          <p:nvSpPr>
            <p:cNvPr id="26" name="任意多边形 25"/>
            <p:cNvSpPr/>
            <p:nvPr/>
          </p:nvSpPr>
          <p:spPr>
            <a:xfrm>
              <a:off x="6132651" y="3742006"/>
              <a:ext cx="932447" cy="907366"/>
            </a:xfrm>
            <a:custGeom>
              <a:avLst/>
              <a:gdLst>
                <a:gd name="connsiteX0" fmla="*/ 828733 w 932447"/>
                <a:gd name="connsiteY0" fmla="*/ 0 h 907366"/>
                <a:gd name="connsiteX1" fmla="*/ 913595 w 932447"/>
                <a:gd name="connsiteY1" fmla="*/ 4830 h 907366"/>
                <a:gd name="connsiteX2" fmla="*/ 932447 w 932447"/>
                <a:gd name="connsiteY2" fmla="*/ 8073 h 907366"/>
                <a:gd name="connsiteX3" fmla="*/ 868889 w 932447"/>
                <a:gd name="connsiteY3" fmla="*/ 19006 h 907366"/>
                <a:gd name="connsiteX4" fmla="*/ 219131 w 932447"/>
                <a:gd name="connsiteY4" fmla="*/ 769903 h 907366"/>
                <a:gd name="connsiteX5" fmla="*/ 208370 w 932447"/>
                <a:gd name="connsiteY5" fmla="*/ 907366 h 907366"/>
                <a:gd name="connsiteX6" fmla="*/ 0 w 932447"/>
                <a:gd name="connsiteY6" fmla="*/ 907366 h 907366"/>
                <a:gd name="connsiteX7" fmla="*/ 3024 w 932447"/>
                <a:gd name="connsiteY7" fmla="*/ 839853 h 907366"/>
                <a:gd name="connsiteX8" fmla="*/ 828733 w 932447"/>
                <a:gd name="connsiteY8" fmla="*/ 0 h 907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2447" h="907366">
                  <a:moveTo>
                    <a:pt x="828733" y="0"/>
                  </a:moveTo>
                  <a:cubicBezTo>
                    <a:pt x="857383" y="0"/>
                    <a:pt x="885693" y="1636"/>
                    <a:pt x="913595" y="4830"/>
                  </a:cubicBezTo>
                  <a:lnTo>
                    <a:pt x="932447" y="8073"/>
                  </a:lnTo>
                  <a:lnTo>
                    <a:pt x="868889" y="19006"/>
                  </a:lnTo>
                  <a:cubicBezTo>
                    <a:pt x="537951" y="95334"/>
                    <a:pt x="278758" y="393657"/>
                    <a:pt x="219131" y="769903"/>
                  </a:cubicBezTo>
                  <a:lnTo>
                    <a:pt x="208370" y="907366"/>
                  </a:lnTo>
                  <a:lnTo>
                    <a:pt x="0" y="907366"/>
                  </a:lnTo>
                  <a:lnTo>
                    <a:pt x="3024" y="839853"/>
                  </a:lnTo>
                  <a:cubicBezTo>
                    <a:pt x="45528" y="368120"/>
                    <a:pt x="398990" y="0"/>
                    <a:pt x="82873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flipV="1">
              <a:off x="6990561" y="3742005"/>
              <a:ext cx="1024435" cy="910422"/>
            </a:xfrm>
            <a:custGeom>
              <a:avLst/>
              <a:gdLst>
                <a:gd name="connsiteX0" fmla="*/ 103714 w 1024435"/>
                <a:gd name="connsiteY0" fmla="*/ 910422 h 910422"/>
                <a:gd name="connsiteX1" fmla="*/ 842907 w 1024435"/>
                <a:gd name="connsiteY1" fmla="*/ 400808 h 910422"/>
                <a:gd name="connsiteX2" fmla="*/ 888121 w 1024435"/>
                <a:gd name="connsiteY2" fmla="*/ 273707 h 910422"/>
                <a:gd name="connsiteX3" fmla="*/ 1024435 w 1024435"/>
                <a:gd name="connsiteY3" fmla="*/ 273707 h 910422"/>
                <a:gd name="connsiteX4" fmla="*/ 785622 w 1024435"/>
                <a:gd name="connsiteY4" fmla="*/ 0 h 910422"/>
                <a:gd name="connsiteX5" fmla="*/ 544424 w 1024435"/>
                <a:gd name="connsiteY5" fmla="*/ 273707 h 910422"/>
                <a:gd name="connsiteX6" fmla="*/ 682762 w 1024435"/>
                <a:gd name="connsiteY6" fmla="*/ 273707 h 910422"/>
                <a:gd name="connsiteX7" fmla="*/ 681851 w 1024435"/>
                <a:gd name="connsiteY7" fmla="*/ 277677 h 910422"/>
                <a:gd name="connsiteX8" fmla="*/ 63558 w 1024435"/>
                <a:gd name="connsiteY8" fmla="*/ 891416 h 910422"/>
                <a:gd name="connsiteX9" fmla="*/ 0 w 1024435"/>
                <a:gd name="connsiteY9" fmla="*/ 902349 h 910422"/>
                <a:gd name="connsiteX10" fmla="*/ 18852 w 1024435"/>
                <a:gd name="connsiteY10" fmla="*/ 905592 h 910422"/>
                <a:gd name="connsiteX11" fmla="*/ 103714 w 1024435"/>
                <a:gd name="connsiteY11" fmla="*/ 910422 h 910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4435" h="910422">
                  <a:moveTo>
                    <a:pt x="103714" y="910422"/>
                  </a:moveTo>
                  <a:cubicBezTo>
                    <a:pt x="426021" y="910422"/>
                    <a:pt x="705420" y="703354"/>
                    <a:pt x="842907" y="400808"/>
                  </a:cubicBezTo>
                  <a:lnTo>
                    <a:pt x="888121" y="273707"/>
                  </a:lnTo>
                  <a:lnTo>
                    <a:pt x="1024435" y="273707"/>
                  </a:lnTo>
                  <a:lnTo>
                    <a:pt x="785622" y="0"/>
                  </a:lnTo>
                  <a:lnTo>
                    <a:pt x="544424" y="273707"/>
                  </a:lnTo>
                  <a:lnTo>
                    <a:pt x="682762" y="273707"/>
                  </a:lnTo>
                  <a:lnTo>
                    <a:pt x="681851" y="277677"/>
                  </a:lnTo>
                  <a:cubicBezTo>
                    <a:pt x="587770" y="587877"/>
                    <a:pt x="353129" y="824629"/>
                    <a:pt x="63558" y="891416"/>
                  </a:cubicBezTo>
                  <a:lnTo>
                    <a:pt x="0" y="902349"/>
                  </a:lnTo>
                  <a:lnTo>
                    <a:pt x="18852" y="905592"/>
                  </a:lnTo>
                  <a:cubicBezTo>
                    <a:pt x="46754" y="908786"/>
                    <a:pt x="75064" y="910422"/>
                    <a:pt x="103714" y="91042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4328727" y="3301649"/>
            <a:ext cx="1966888" cy="951313"/>
            <a:chOff x="6132651" y="3742005"/>
            <a:chExt cx="1882345" cy="910422"/>
          </a:xfrm>
          <a:solidFill>
            <a:srgbClr val="5858AC"/>
          </a:solidFill>
        </p:grpSpPr>
        <p:sp>
          <p:nvSpPr>
            <p:cNvPr id="29" name="任意多边形 28"/>
            <p:cNvSpPr/>
            <p:nvPr/>
          </p:nvSpPr>
          <p:spPr>
            <a:xfrm>
              <a:off x="6132651" y="3742006"/>
              <a:ext cx="932447" cy="907366"/>
            </a:xfrm>
            <a:custGeom>
              <a:avLst/>
              <a:gdLst>
                <a:gd name="connsiteX0" fmla="*/ 828733 w 932447"/>
                <a:gd name="connsiteY0" fmla="*/ 0 h 907366"/>
                <a:gd name="connsiteX1" fmla="*/ 913595 w 932447"/>
                <a:gd name="connsiteY1" fmla="*/ 4830 h 907366"/>
                <a:gd name="connsiteX2" fmla="*/ 932447 w 932447"/>
                <a:gd name="connsiteY2" fmla="*/ 8073 h 907366"/>
                <a:gd name="connsiteX3" fmla="*/ 868889 w 932447"/>
                <a:gd name="connsiteY3" fmla="*/ 19006 h 907366"/>
                <a:gd name="connsiteX4" fmla="*/ 219131 w 932447"/>
                <a:gd name="connsiteY4" fmla="*/ 769903 h 907366"/>
                <a:gd name="connsiteX5" fmla="*/ 208370 w 932447"/>
                <a:gd name="connsiteY5" fmla="*/ 907366 h 907366"/>
                <a:gd name="connsiteX6" fmla="*/ 0 w 932447"/>
                <a:gd name="connsiteY6" fmla="*/ 907366 h 907366"/>
                <a:gd name="connsiteX7" fmla="*/ 3024 w 932447"/>
                <a:gd name="connsiteY7" fmla="*/ 839853 h 907366"/>
                <a:gd name="connsiteX8" fmla="*/ 828733 w 932447"/>
                <a:gd name="connsiteY8" fmla="*/ 0 h 907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2447" h="907366">
                  <a:moveTo>
                    <a:pt x="828733" y="0"/>
                  </a:moveTo>
                  <a:cubicBezTo>
                    <a:pt x="857383" y="0"/>
                    <a:pt x="885693" y="1636"/>
                    <a:pt x="913595" y="4830"/>
                  </a:cubicBezTo>
                  <a:lnTo>
                    <a:pt x="932447" y="8073"/>
                  </a:lnTo>
                  <a:lnTo>
                    <a:pt x="868889" y="19006"/>
                  </a:lnTo>
                  <a:cubicBezTo>
                    <a:pt x="537951" y="95334"/>
                    <a:pt x="278758" y="393657"/>
                    <a:pt x="219131" y="769903"/>
                  </a:cubicBezTo>
                  <a:lnTo>
                    <a:pt x="208370" y="907366"/>
                  </a:lnTo>
                  <a:lnTo>
                    <a:pt x="0" y="907366"/>
                  </a:lnTo>
                  <a:lnTo>
                    <a:pt x="3024" y="839853"/>
                  </a:lnTo>
                  <a:cubicBezTo>
                    <a:pt x="45528" y="368120"/>
                    <a:pt x="398990" y="0"/>
                    <a:pt x="82873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flipV="1">
              <a:off x="6990561" y="3742005"/>
              <a:ext cx="1024435" cy="910422"/>
            </a:xfrm>
            <a:custGeom>
              <a:avLst/>
              <a:gdLst>
                <a:gd name="connsiteX0" fmla="*/ 103714 w 1024435"/>
                <a:gd name="connsiteY0" fmla="*/ 910422 h 910422"/>
                <a:gd name="connsiteX1" fmla="*/ 842907 w 1024435"/>
                <a:gd name="connsiteY1" fmla="*/ 400808 h 910422"/>
                <a:gd name="connsiteX2" fmla="*/ 888121 w 1024435"/>
                <a:gd name="connsiteY2" fmla="*/ 273707 h 910422"/>
                <a:gd name="connsiteX3" fmla="*/ 1024435 w 1024435"/>
                <a:gd name="connsiteY3" fmla="*/ 273707 h 910422"/>
                <a:gd name="connsiteX4" fmla="*/ 785622 w 1024435"/>
                <a:gd name="connsiteY4" fmla="*/ 0 h 910422"/>
                <a:gd name="connsiteX5" fmla="*/ 544424 w 1024435"/>
                <a:gd name="connsiteY5" fmla="*/ 273707 h 910422"/>
                <a:gd name="connsiteX6" fmla="*/ 682762 w 1024435"/>
                <a:gd name="connsiteY6" fmla="*/ 273707 h 910422"/>
                <a:gd name="connsiteX7" fmla="*/ 681851 w 1024435"/>
                <a:gd name="connsiteY7" fmla="*/ 277677 h 910422"/>
                <a:gd name="connsiteX8" fmla="*/ 63558 w 1024435"/>
                <a:gd name="connsiteY8" fmla="*/ 891416 h 910422"/>
                <a:gd name="connsiteX9" fmla="*/ 0 w 1024435"/>
                <a:gd name="connsiteY9" fmla="*/ 902349 h 910422"/>
                <a:gd name="connsiteX10" fmla="*/ 18852 w 1024435"/>
                <a:gd name="connsiteY10" fmla="*/ 905592 h 910422"/>
                <a:gd name="connsiteX11" fmla="*/ 103714 w 1024435"/>
                <a:gd name="connsiteY11" fmla="*/ 910422 h 910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4435" h="910422">
                  <a:moveTo>
                    <a:pt x="103714" y="910422"/>
                  </a:moveTo>
                  <a:cubicBezTo>
                    <a:pt x="426021" y="910422"/>
                    <a:pt x="705420" y="703354"/>
                    <a:pt x="842907" y="400808"/>
                  </a:cubicBezTo>
                  <a:lnTo>
                    <a:pt x="888121" y="273707"/>
                  </a:lnTo>
                  <a:lnTo>
                    <a:pt x="1024435" y="273707"/>
                  </a:lnTo>
                  <a:lnTo>
                    <a:pt x="785622" y="0"/>
                  </a:lnTo>
                  <a:lnTo>
                    <a:pt x="544424" y="273707"/>
                  </a:lnTo>
                  <a:lnTo>
                    <a:pt x="682762" y="273707"/>
                  </a:lnTo>
                  <a:lnTo>
                    <a:pt x="681851" y="277677"/>
                  </a:lnTo>
                  <a:cubicBezTo>
                    <a:pt x="587770" y="587877"/>
                    <a:pt x="353129" y="824629"/>
                    <a:pt x="63558" y="891416"/>
                  </a:cubicBezTo>
                  <a:lnTo>
                    <a:pt x="0" y="902349"/>
                  </a:lnTo>
                  <a:lnTo>
                    <a:pt x="18852" y="905592"/>
                  </a:lnTo>
                  <a:cubicBezTo>
                    <a:pt x="46754" y="908786"/>
                    <a:pt x="75064" y="910422"/>
                    <a:pt x="103714" y="91042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flipV="1">
            <a:off x="5942019" y="4249769"/>
            <a:ext cx="1966888" cy="951313"/>
            <a:chOff x="6132651" y="3742005"/>
            <a:chExt cx="1882345" cy="910422"/>
          </a:xfrm>
          <a:solidFill>
            <a:srgbClr val="873DAB"/>
          </a:solidFill>
        </p:grpSpPr>
        <p:sp>
          <p:nvSpPr>
            <p:cNvPr id="32" name="任意多边形 31"/>
            <p:cNvSpPr/>
            <p:nvPr/>
          </p:nvSpPr>
          <p:spPr>
            <a:xfrm>
              <a:off x="6132651" y="3742006"/>
              <a:ext cx="932447" cy="907366"/>
            </a:xfrm>
            <a:custGeom>
              <a:avLst/>
              <a:gdLst>
                <a:gd name="connsiteX0" fmla="*/ 828733 w 932447"/>
                <a:gd name="connsiteY0" fmla="*/ 0 h 907366"/>
                <a:gd name="connsiteX1" fmla="*/ 913595 w 932447"/>
                <a:gd name="connsiteY1" fmla="*/ 4830 h 907366"/>
                <a:gd name="connsiteX2" fmla="*/ 932447 w 932447"/>
                <a:gd name="connsiteY2" fmla="*/ 8073 h 907366"/>
                <a:gd name="connsiteX3" fmla="*/ 868889 w 932447"/>
                <a:gd name="connsiteY3" fmla="*/ 19006 h 907366"/>
                <a:gd name="connsiteX4" fmla="*/ 219131 w 932447"/>
                <a:gd name="connsiteY4" fmla="*/ 769903 h 907366"/>
                <a:gd name="connsiteX5" fmla="*/ 208370 w 932447"/>
                <a:gd name="connsiteY5" fmla="*/ 907366 h 907366"/>
                <a:gd name="connsiteX6" fmla="*/ 0 w 932447"/>
                <a:gd name="connsiteY6" fmla="*/ 907366 h 907366"/>
                <a:gd name="connsiteX7" fmla="*/ 3024 w 932447"/>
                <a:gd name="connsiteY7" fmla="*/ 839853 h 907366"/>
                <a:gd name="connsiteX8" fmla="*/ 828733 w 932447"/>
                <a:gd name="connsiteY8" fmla="*/ 0 h 907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2447" h="907366">
                  <a:moveTo>
                    <a:pt x="828733" y="0"/>
                  </a:moveTo>
                  <a:cubicBezTo>
                    <a:pt x="857383" y="0"/>
                    <a:pt x="885693" y="1636"/>
                    <a:pt x="913595" y="4830"/>
                  </a:cubicBezTo>
                  <a:lnTo>
                    <a:pt x="932447" y="8073"/>
                  </a:lnTo>
                  <a:lnTo>
                    <a:pt x="868889" y="19006"/>
                  </a:lnTo>
                  <a:cubicBezTo>
                    <a:pt x="537951" y="95334"/>
                    <a:pt x="278758" y="393657"/>
                    <a:pt x="219131" y="769903"/>
                  </a:cubicBezTo>
                  <a:lnTo>
                    <a:pt x="208370" y="907366"/>
                  </a:lnTo>
                  <a:lnTo>
                    <a:pt x="0" y="907366"/>
                  </a:lnTo>
                  <a:lnTo>
                    <a:pt x="3024" y="839853"/>
                  </a:lnTo>
                  <a:cubicBezTo>
                    <a:pt x="45528" y="368120"/>
                    <a:pt x="398990" y="0"/>
                    <a:pt x="82873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flipV="1">
              <a:off x="6990561" y="3742005"/>
              <a:ext cx="1024435" cy="910422"/>
            </a:xfrm>
            <a:custGeom>
              <a:avLst/>
              <a:gdLst>
                <a:gd name="connsiteX0" fmla="*/ 103714 w 1024435"/>
                <a:gd name="connsiteY0" fmla="*/ 910422 h 910422"/>
                <a:gd name="connsiteX1" fmla="*/ 842907 w 1024435"/>
                <a:gd name="connsiteY1" fmla="*/ 400808 h 910422"/>
                <a:gd name="connsiteX2" fmla="*/ 888121 w 1024435"/>
                <a:gd name="connsiteY2" fmla="*/ 273707 h 910422"/>
                <a:gd name="connsiteX3" fmla="*/ 1024435 w 1024435"/>
                <a:gd name="connsiteY3" fmla="*/ 273707 h 910422"/>
                <a:gd name="connsiteX4" fmla="*/ 785622 w 1024435"/>
                <a:gd name="connsiteY4" fmla="*/ 0 h 910422"/>
                <a:gd name="connsiteX5" fmla="*/ 544424 w 1024435"/>
                <a:gd name="connsiteY5" fmla="*/ 273707 h 910422"/>
                <a:gd name="connsiteX6" fmla="*/ 682762 w 1024435"/>
                <a:gd name="connsiteY6" fmla="*/ 273707 h 910422"/>
                <a:gd name="connsiteX7" fmla="*/ 681851 w 1024435"/>
                <a:gd name="connsiteY7" fmla="*/ 277677 h 910422"/>
                <a:gd name="connsiteX8" fmla="*/ 63558 w 1024435"/>
                <a:gd name="connsiteY8" fmla="*/ 891416 h 910422"/>
                <a:gd name="connsiteX9" fmla="*/ 0 w 1024435"/>
                <a:gd name="connsiteY9" fmla="*/ 902349 h 910422"/>
                <a:gd name="connsiteX10" fmla="*/ 18852 w 1024435"/>
                <a:gd name="connsiteY10" fmla="*/ 905592 h 910422"/>
                <a:gd name="connsiteX11" fmla="*/ 103714 w 1024435"/>
                <a:gd name="connsiteY11" fmla="*/ 910422 h 910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4435" h="910422">
                  <a:moveTo>
                    <a:pt x="103714" y="910422"/>
                  </a:moveTo>
                  <a:cubicBezTo>
                    <a:pt x="426021" y="910422"/>
                    <a:pt x="705420" y="703354"/>
                    <a:pt x="842907" y="400808"/>
                  </a:cubicBezTo>
                  <a:lnTo>
                    <a:pt x="888121" y="273707"/>
                  </a:lnTo>
                  <a:lnTo>
                    <a:pt x="1024435" y="273707"/>
                  </a:lnTo>
                  <a:lnTo>
                    <a:pt x="785622" y="0"/>
                  </a:lnTo>
                  <a:lnTo>
                    <a:pt x="544424" y="273707"/>
                  </a:lnTo>
                  <a:lnTo>
                    <a:pt x="682762" y="273707"/>
                  </a:lnTo>
                  <a:lnTo>
                    <a:pt x="681851" y="277677"/>
                  </a:lnTo>
                  <a:cubicBezTo>
                    <a:pt x="587770" y="587877"/>
                    <a:pt x="353129" y="824629"/>
                    <a:pt x="63558" y="891416"/>
                  </a:cubicBezTo>
                  <a:lnTo>
                    <a:pt x="0" y="902349"/>
                  </a:lnTo>
                  <a:lnTo>
                    <a:pt x="18852" y="905592"/>
                  </a:lnTo>
                  <a:cubicBezTo>
                    <a:pt x="46754" y="908786"/>
                    <a:pt x="75064" y="910422"/>
                    <a:pt x="103714" y="91042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7555310" y="3301649"/>
            <a:ext cx="1966888" cy="951313"/>
            <a:chOff x="6132651" y="3742005"/>
            <a:chExt cx="1882345" cy="910422"/>
          </a:xfrm>
          <a:solidFill>
            <a:srgbClr val="DA57A3"/>
          </a:solidFill>
        </p:grpSpPr>
        <p:sp>
          <p:nvSpPr>
            <p:cNvPr id="35" name="任意多边形 34"/>
            <p:cNvSpPr/>
            <p:nvPr/>
          </p:nvSpPr>
          <p:spPr>
            <a:xfrm>
              <a:off x="6132651" y="3742006"/>
              <a:ext cx="932447" cy="907366"/>
            </a:xfrm>
            <a:custGeom>
              <a:avLst/>
              <a:gdLst>
                <a:gd name="connsiteX0" fmla="*/ 828733 w 932447"/>
                <a:gd name="connsiteY0" fmla="*/ 0 h 907366"/>
                <a:gd name="connsiteX1" fmla="*/ 913595 w 932447"/>
                <a:gd name="connsiteY1" fmla="*/ 4830 h 907366"/>
                <a:gd name="connsiteX2" fmla="*/ 932447 w 932447"/>
                <a:gd name="connsiteY2" fmla="*/ 8073 h 907366"/>
                <a:gd name="connsiteX3" fmla="*/ 868889 w 932447"/>
                <a:gd name="connsiteY3" fmla="*/ 19006 h 907366"/>
                <a:gd name="connsiteX4" fmla="*/ 219131 w 932447"/>
                <a:gd name="connsiteY4" fmla="*/ 769903 h 907366"/>
                <a:gd name="connsiteX5" fmla="*/ 208370 w 932447"/>
                <a:gd name="connsiteY5" fmla="*/ 907366 h 907366"/>
                <a:gd name="connsiteX6" fmla="*/ 0 w 932447"/>
                <a:gd name="connsiteY6" fmla="*/ 907366 h 907366"/>
                <a:gd name="connsiteX7" fmla="*/ 3024 w 932447"/>
                <a:gd name="connsiteY7" fmla="*/ 839853 h 907366"/>
                <a:gd name="connsiteX8" fmla="*/ 828733 w 932447"/>
                <a:gd name="connsiteY8" fmla="*/ 0 h 907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2447" h="907366">
                  <a:moveTo>
                    <a:pt x="828733" y="0"/>
                  </a:moveTo>
                  <a:cubicBezTo>
                    <a:pt x="857383" y="0"/>
                    <a:pt x="885693" y="1636"/>
                    <a:pt x="913595" y="4830"/>
                  </a:cubicBezTo>
                  <a:lnTo>
                    <a:pt x="932447" y="8073"/>
                  </a:lnTo>
                  <a:lnTo>
                    <a:pt x="868889" y="19006"/>
                  </a:lnTo>
                  <a:cubicBezTo>
                    <a:pt x="537951" y="95334"/>
                    <a:pt x="278758" y="393657"/>
                    <a:pt x="219131" y="769903"/>
                  </a:cubicBezTo>
                  <a:lnTo>
                    <a:pt x="208370" y="907366"/>
                  </a:lnTo>
                  <a:lnTo>
                    <a:pt x="0" y="907366"/>
                  </a:lnTo>
                  <a:lnTo>
                    <a:pt x="3024" y="839853"/>
                  </a:lnTo>
                  <a:cubicBezTo>
                    <a:pt x="45528" y="368120"/>
                    <a:pt x="398990" y="0"/>
                    <a:pt x="82873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V="1">
              <a:off x="6990561" y="3742005"/>
              <a:ext cx="1024435" cy="910422"/>
            </a:xfrm>
            <a:custGeom>
              <a:avLst/>
              <a:gdLst>
                <a:gd name="connsiteX0" fmla="*/ 103714 w 1024435"/>
                <a:gd name="connsiteY0" fmla="*/ 910422 h 910422"/>
                <a:gd name="connsiteX1" fmla="*/ 842907 w 1024435"/>
                <a:gd name="connsiteY1" fmla="*/ 400808 h 910422"/>
                <a:gd name="connsiteX2" fmla="*/ 888121 w 1024435"/>
                <a:gd name="connsiteY2" fmla="*/ 273707 h 910422"/>
                <a:gd name="connsiteX3" fmla="*/ 1024435 w 1024435"/>
                <a:gd name="connsiteY3" fmla="*/ 273707 h 910422"/>
                <a:gd name="connsiteX4" fmla="*/ 785622 w 1024435"/>
                <a:gd name="connsiteY4" fmla="*/ 0 h 910422"/>
                <a:gd name="connsiteX5" fmla="*/ 544424 w 1024435"/>
                <a:gd name="connsiteY5" fmla="*/ 273707 h 910422"/>
                <a:gd name="connsiteX6" fmla="*/ 682762 w 1024435"/>
                <a:gd name="connsiteY6" fmla="*/ 273707 h 910422"/>
                <a:gd name="connsiteX7" fmla="*/ 681851 w 1024435"/>
                <a:gd name="connsiteY7" fmla="*/ 277677 h 910422"/>
                <a:gd name="connsiteX8" fmla="*/ 63558 w 1024435"/>
                <a:gd name="connsiteY8" fmla="*/ 891416 h 910422"/>
                <a:gd name="connsiteX9" fmla="*/ 0 w 1024435"/>
                <a:gd name="connsiteY9" fmla="*/ 902349 h 910422"/>
                <a:gd name="connsiteX10" fmla="*/ 18852 w 1024435"/>
                <a:gd name="connsiteY10" fmla="*/ 905592 h 910422"/>
                <a:gd name="connsiteX11" fmla="*/ 103714 w 1024435"/>
                <a:gd name="connsiteY11" fmla="*/ 910422 h 910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4435" h="910422">
                  <a:moveTo>
                    <a:pt x="103714" y="910422"/>
                  </a:moveTo>
                  <a:cubicBezTo>
                    <a:pt x="426021" y="910422"/>
                    <a:pt x="705420" y="703354"/>
                    <a:pt x="842907" y="400808"/>
                  </a:cubicBezTo>
                  <a:lnTo>
                    <a:pt x="888121" y="273707"/>
                  </a:lnTo>
                  <a:lnTo>
                    <a:pt x="1024435" y="273707"/>
                  </a:lnTo>
                  <a:lnTo>
                    <a:pt x="785622" y="0"/>
                  </a:lnTo>
                  <a:lnTo>
                    <a:pt x="544424" y="273707"/>
                  </a:lnTo>
                  <a:lnTo>
                    <a:pt x="682762" y="273707"/>
                  </a:lnTo>
                  <a:lnTo>
                    <a:pt x="681851" y="277677"/>
                  </a:lnTo>
                  <a:cubicBezTo>
                    <a:pt x="587770" y="587877"/>
                    <a:pt x="353129" y="824629"/>
                    <a:pt x="63558" y="891416"/>
                  </a:cubicBezTo>
                  <a:lnTo>
                    <a:pt x="0" y="902349"/>
                  </a:lnTo>
                  <a:lnTo>
                    <a:pt x="18852" y="905592"/>
                  </a:lnTo>
                  <a:cubicBezTo>
                    <a:pt x="46754" y="908786"/>
                    <a:pt x="75064" y="910422"/>
                    <a:pt x="103714" y="91042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flipV="1">
            <a:off x="9168602" y="4249769"/>
            <a:ext cx="1966888" cy="951313"/>
            <a:chOff x="6132651" y="3742005"/>
            <a:chExt cx="1882345" cy="910422"/>
          </a:xfrm>
          <a:solidFill>
            <a:srgbClr val="2EA7BD"/>
          </a:solidFill>
        </p:grpSpPr>
        <p:sp>
          <p:nvSpPr>
            <p:cNvPr id="38" name="任意多边形 37"/>
            <p:cNvSpPr/>
            <p:nvPr/>
          </p:nvSpPr>
          <p:spPr>
            <a:xfrm>
              <a:off x="6132651" y="3742006"/>
              <a:ext cx="932447" cy="907366"/>
            </a:xfrm>
            <a:custGeom>
              <a:avLst/>
              <a:gdLst>
                <a:gd name="connsiteX0" fmla="*/ 828733 w 932447"/>
                <a:gd name="connsiteY0" fmla="*/ 0 h 907366"/>
                <a:gd name="connsiteX1" fmla="*/ 913595 w 932447"/>
                <a:gd name="connsiteY1" fmla="*/ 4830 h 907366"/>
                <a:gd name="connsiteX2" fmla="*/ 932447 w 932447"/>
                <a:gd name="connsiteY2" fmla="*/ 8073 h 907366"/>
                <a:gd name="connsiteX3" fmla="*/ 868889 w 932447"/>
                <a:gd name="connsiteY3" fmla="*/ 19006 h 907366"/>
                <a:gd name="connsiteX4" fmla="*/ 219131 w 932447"/>
                <a:gd name="connsiteY4" fmla="*/ 769903 h 907366"/>
                <a:gd name="connsiteX5" fmla="*/ 208370 w 932447"/>
                <a:gd name="connsiteY5" fmla="*/ 907366 h 907366"/>
                <a:gd name="connsiteX6" fmla="*/ 0 w 932447"/>
                <a:gd name="connsiteY6" fmla="*/ 907366 h 907366"/>
                <a:gd name="connsiteX7" fmla="*/ 3024 w 932447"/>
                <a:gd name="connsiteY7" fmla="*/ 839853 h 907366"/>
                <a:gd name="connsiteX8" fmla="*/ 828733 w 932447"/>
                <a:gd name="connsiteY8" fmla="*/ 0 h 907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2447" h="907366">
                  <a:moveTo>
                    <a:pt x="828733" y="0"/>
                  </a:moveTo>
                  <a:cubicBezTo>
                    <a:pt x="857383" y="0"/>
                    <a:pt x="885693" y="1636"/>
                    <a:pt x="913595" y="4830"/>
                  </a:cubicBezTo>
                  <a:lnTo>
                    <a:pt x="932447" y="8073"/>
                  </a:lnTo>
                  <a:lnTo>
                    <a:pt x="868889" y="19006"/>
                  </a:lnTo>
                  <a:cubicBezTo>
                    <a:pt x="537951" y="95334"/>
                    <a:pt x="278758" y="393657"/>
                    <a:pt x="219131" y="769903"/>
                  </a:cubicBezTo>
                  <a:lnTo>
                    <a:pt x="208370" y="907366"/>
                  </a:lnTo>
                  <a:lnTo>
                    <a:pt x="0" y="907366"/>
                  </a:lnTo>
                  <a:lnTo>
                    <a:pt x="3024" y="839853"/>
                  </a:lnTo>
                  <a:cubicBezTo>
                    <a:pt x="45528" y="368120"/>
                    <a:pt x="398990" y="0"/>
                    <a:pt x="82873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flipV="1">
              <a:off x="6990561" y="3742005"/>
              <a:ext cx="1024435" cy="910422"/>
            </a:xfrm>
            <a:custGeom>
              <a:avLst/>
              <a:gdLst>
                <a:gd name="connsiteX0" fmla="*/ 103714 w 1024435"/>
                <a:gd name="connsiteY0" fmla="*/ 910422 h 910422"/>
                <a:gd name="connsiteX1" fmla="*/ 842907 w 1024435"/>
                <a:gd name="connsiteY1" fmla="*/ 400808 h 910422"/>
                <a:gd name="connsiteX2" fmla="*/ 888121 w 1024435"/>
                <a:gd name="connsiteY2" fmla="*/ 273707 h 910422"/>
                <a:gd name="connsiteX3" fmla="*/ 1024435 w 1024435"/>
                <a:gd name="connsiteY3" fmla="*/ 273707 h 910422"/>
                <a:gd name="connsiteX4" fmla="*/ 785622 w 1024435"/>
                <a:gd name="connsiteY4" fmla="*/ 0 h 910422"/>
                <a:gd name="connsiteX5" fmla="*/ 544424 w 1024435"/>
                <a:gd name="connsiteY5" fmla="*/ 273707 h 910422"/>
                <a:gd name="connsiteX6" fmla="*/ 682762 w 1024435"/>
                <a:gd name="connsiteY6" fmla="*/ 273707 h 910422"/>
                <a:gd name="connsiteX7" fmla="*/ 681851 w 1024435"/>
                <a:gd name="connsiteY7" fmla="*/ 277677 h 910422"/>
                <a:gd name="connsiteX8" fmla="*/ 63558 w 1024435"/>
                <a:gd name="connsiteY8" fmla="*/ 891416 h 910422"/>
                <a:gd name="connsiteX9" fmla="*/ 0 w 1024435"/>
                <a:gd name="connsiteY9" fmla="*/ 902349 h 910422"/>
                <a:gd name="connsiteX10" fmla="*/ 18852 w 1024435"/>
                <a:gd name="connsiteY10" fmla="*/ 905592 h 910422"/>
                <a:gd name="connsiteX11" fmla="*/ 103714 w 1024435"/>
                <a:gd name="connsiteY11" fmla="*/ 910422 h 910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4435" h="910422">
                  <a:moveTo>
                    <a:pt x="103714" y="910422"/>
                  </a:moveTo>
                  <a:cubicBezTo>
                    <a:pt x="426021" y="910422"/>
                    <a:pt x="705420" y="703354"/>
                    <a:pt x="842907" y="400808"/>
                  </a:cubicBezTo>
                  <a:lnTo>
                    <a:pt x="888121" y="273707"/>
                  </a:lnTo>
                  <a:lnTo>
                    <a:pt x="1024435" y="273707"/>
                  </a:lnTo>
                  <a:lnTo>
                    <a:pt x="785622" y="0"/>
                  </a:lnTo>
                  <a:lnTo>
                    <a:pt x="544424" y="273707"/>
                  </a:lnTo>
                  <a:lnTo>
                    <a:pt x="682762" y="273707"/>
                  </a:lnTo>
                  <a:lnTo>
                    <a:pt x="681851" y="277677"/>
                  </a:lnTo>
                  <a:cubicBezTo>
                    <a:pt x="587770" y="587877"/>
                    <a:pt x="353129" y="824629"/>
                    <a:pt x="63558" y="891416"/>
                  </a:cubicBezTo>
                  <a:lnTo>
                    <a:pt x="0" y="902349"/>
                  </a:lnTo>
                  <a:lnTo>
                    <a:pt x="18852" y="905592"/>
                  </a:lnTo>
                  <a:cubicBezTo>
                    <a:pt x="46754" y="908786"/>
                    <a:pt x="75064" y="910422"/>
                    <a:pt x="103714" y="91042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1102144" y="3304841"/>
            <a:ext cx="1966888" cy="951313"/>
            <a:chOff x="6132651" y="3742005"/>
            <a:chExt cx="1882345" cy="910422"/>
          </a:xfrm>
          <a:solidFill>
            <a:srgbClr val="2EA7BD"/>
          </a:solidFill>
        </p:grpSpPr>
        <p:sp>
          <p:nvSpPr>
            <p:cNvPr id="41" name="任意多边形 40"/>
            <p:cNvSpPr/>
            <p:nvPr/>
          </p:nvSpPr>
          <p:spPr>
            <a:xfrm>
              <a:off x="6132651" y="3742006"/>
              <a:ext cx="932447" cy="907366"/>
            </a:xfrm>
            <a:custGeom>
              <a:avLst/>
              <a:gdLst>
                <a:gd name="connsiteX0" fmla="*/ 828733 w 932447"/>
                <a:gd name="connsiteY0" fmla="*/ 0 h 907366"/>
                <a:gd name="connsiteX1" fmla="*/ 913595 w 932447"/>
                <a:gd name="connsiteY1" fmla="*/ 4830 h 907366"/>
                <a:gd name="connsiteX2" fmla="*/ 932447 w 932447"/>
                <a:gd name="connsiteY2" fmla="*/ 8073 h 907366"/>
                <a:gd name="connsiteX3" fmla="*/ 868889 w 932447"/>
                <a:gd name="connsiteY3" fmla="*/ 19006 h 907366"/>
                <a:gd name="connsiteX4" fmla="*/ 219131 w 932447"/>
                <a:gd name="connsiteY4" fmla="*/ 769903 h 907366"/>
                <a:gd name="connsiteX5" fmla="*/ 208370 w 932447"/>
                <a:gd name="connsiteY5" fmla="*/ 907366 h 907366"/>
                <a:gd name="connsiteX6" fmla="*/ 0 w 932447"/>
                <a:gd name="connsiteY6" fmla="*/ 907366 h 907366"/>
                <a:gd name="connsiteX7" fmla="*/ 3024 w 932447"/>
                <a:gd name="connsiteY7" fmla="*/ 839853 h 907366"/>
                <a:gd name="connsiteX8" fmla="*/ 828733 w 932447"/>
                <a:gd name="connsiteY8" fmla="*/ 0 h 907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2447" h="907366">
                  <a:moveTo>
                    <a:pt x="828733" y="0"/>
                  </a:moveTo>
                  <a:cubicBezTo>
                    <a:pt x="857383" y="0"/>
                    <a:pt x="885693" y="1636"/>
                    <a:pt x="913595" y="4830"/>
                  </a:cubicBezTo>
                  <a:lnTo>
                    <a:pt x="932447" y="8073"/>
                  </a:lnTo>
                  <a:lnTo>
                    <a:pt x="868889" y="19006"/>
                  </a:lnTo>
                  <a:cubicBezTo>
                    <a:pt x="537951" y="95334"/>
                    <a:pt x="278758" y="393657"/>
                    <a:pt x="219131" y="769903"/>
                  </a:cubicBezTo>
                  <a:lnTo>
                    <a:pt x="208370" y="907366"/>
                  </a:lnTo>
                  <a:lnTo>
                    <a:pt x="0" y="907366"/>
                  </a:lnTo>
                  <a:lnTo>
                    <a:pt x="3024" y="839853"/>
                  </a:lnTo>
                  <a:cubicBezTo>
                    <a:pt x="45528" y="368120"/>
                    <a:pt x="398990" y="0"/>
                    <a:pt x="82873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flipV="1">
              <a:off x="6990561" y="3742005"/>
              <a:ext cx="1024435" cy="910422"/>
            </a:xfrm>
            <a:custGeom>
              <a:avLst/>
              <a:gdLst>
                <a:gd name="connsiteX0" fmla="*/ 103714 w 1024435"/>
                <a:gd name="connsiteY0" fmla="*/ 910422 h 910422"/>
                <a:gd name="connsiteX1" fmla="*/ 842907 w 1024435"/>
                <a:gd name="connsiteY1" fmla="*/ 400808 h 910422"/>
                <a:gd name="connsiteX2" fmla="*/ 888121 w 1024435"/>
                <a:gd name="connsiteY2" fmla="*/ 273707 h 910422"/>
                <a:gd name="connsiteX3" fmla="*/ 1024435 w 1024435"/>
                <a:gd name="connsiteY3" fmla="*/ 273707 h 910422"/>
                <a:gd name="connsiteX4" fmla="*/ 785622 w 1024435"/>
                <a:gd name="connsiteY4" fmla="*/ 0 h 910422"/>
                <a:gd name="connsiteX5" fmla="*/ 544424 w 1024435"/>
                <a:gd name="connsiteY5" fmla="*/ 273707 h 910422"/>
                <a:gd name="connsiteX6" fmla="*/ 682762 w 1024435"/>
                <a:gd name="connsiteY6" fmla="*/ 273707 h 910422"/>
                <a:gd name="connsiteX7" fmla="*/ 681851 w 1024435"/>
                <a:gd name="connsiteY7" fmla="*/ 277677 h 910422"/>
                <a:gd name="connsiteX8" fmla="*/ 63558 w 1024435"/>
                <a:gd name="connsiteY8" fmla="*/ 891416 h 910422"/>
                <a:gd name="connsiteX9" fmla="*/ 0 w 1024435"/>
                <a:gd name="connsiteY9" fmla="*/ 902349 h 910422"/>
                <a:gd name="connsiteX10" fmla="*/ 18852 w 1024435"/>
                <a:gd name="connsiteY10" fmla="*/ 905592 h 910422"/>
                <a:gd name="connsiteX11" fmla="*/ 103714 w 1024435"/>
                <a:gd name="connsiteY11" fmla="*/ 910422 h 910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4435" h="910422">
                  <a:moveTo>
                    <a:pt x="103714" y="910422"/>
                  </a:moveTo>
                  <a:cubicBezTo>
                    <a:pt x="426021" y="910422"/>
                    <a:pt x="705420" y="703354"/>
                    <a:pt x="842907" y="400808"/>
                  </a:cubicBezTo>
                  <a:lnTo>
                    <a:pt x="888121" y="273707"/>
                  </a:lnTo>
                  <a:lnTo>
                    <a:pt x="1024435" y="273707"/>
                  </a:lnTo>
                  <a:lnTo>
                    <a:pt x="785622" y="0"/>
                  </a:lnTo>
                  <a:lnTo>
                    <a:pt x="544424" y="273707"/>
                  </a:lnTo>
                  <a:lnTo>
                    <a:pt x="682762" y="273707"/>
                  </a:lnTo>
                  <a:lnTo>
                    <a:pt x="681851" y="277677"/>
                  </a:lnTo>
                  <a:cubicBezTo>
                    <a:pt x="587770" y="587877"/>
                    <a:pt x="353129" y="824629"/>
                    <a:pt x="63558" y="891416"/>
                  </a:cubicBezTo>
                  <a:lnTo>
                    <a:pt x="0" y="902349"/>
                  </a:lnTo>
                  <a:lnTo>
                    <a:pt x="18852" y="905592"/>
                  </a:lnTo>
                  <a:cubicBezTo>
                    <a:pt x="46754" y="908786"/>
                    <a:pt x="75064" y="910422"/>
                    <a:pt x="103714" y="91042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1485627" y="3695883"/>
            <a:ext cx="901209" cy="584775"/>
          </a:xfrm>
          <a:prstGeom prst="rect">
            <a:avLst/>
          </a:prstGeom>
          <a:noFill/>
          <a:effectLst/>
        </p:spPr>
        <p:txBody>
          <a:bodyPr wrap="none" rtlCol="0">
            <a:spAutoFit/>
          </a:bodyPr>
          <a:lstStyle/>
          <a:p>
            <a:r>
              <a:rPr lang="en-US" altLang="zh-CN" sz="3200" b="1" dirty="0" smtClean="0">
                <a:solidFill>
                  <a:schemeClr val="bg1"/>
                </a:solidFill>
              </a:rPr>
              <a:t>  </a:t>
            </a:r>
            <a:r>
              <a:rPr lang="en-US" altLang="zh-CN" sz="3200" b="1" dirty="0" smtClean="0">
                <a:solidFill>
                  <a:srgbClr val="2EA7BD"/>
                </a:solidFill>
                <a:latin typeface="方正兰亭超细黑简体" panose="02000000000000000000" pitchFamily="2" charset="-122"/>
                <a:ea typeface="方正兰亭超细黑简体" panose="02000000000000000000" pitchFamily="2" charset="-122"/>
              </a:rPr>
              <a:t>01</a:t>
            </a:r>
          </a:p>
        </p:txBody>
      </p:sp>
      <p:sp>
        <p:nvSpPr>
          <p:cNvPr id="44" name="文本框 43"/>
          <p:cNvSpPr txBox="1"/>
          <p:nvPr/>
        </p:nvSpPr>
        <p:spPr>
          <a:xfrm>
            <a:off x="4712210" y="3695882"/>
            <a:ext cx="901209" cy="584775"/>
          </a:xfrm>
          <a:prstGeom prst="rect">
            <a:avLst/>
          </a:prstGeom>
          <a:noFill/>
          <a:effectLst/>
        </p:spPr>
        <p:txBody>
          <a:bodyPr wrap="none" rtlCol="0">
            <a:spAutoFit/>
          </a:bodyPr>
          <a:lstStyle/>
          <a:p>
            <a:r>
              <a:rPr lang="en-US" altLang="zh-CN" sz="3200" b="1" dirty="0" smtClean="0">
                <a:solidFill>
                  <a:schemeClr val="bg1"/>
                </a:solidFill>
              </a:rPr>
              <a:t>  </a:t>
            </a:r>
            <a:r>
              <a:rPr lang="en-US" altLang="zh-CN" sz="3200" b="1" dirty="0" smtClean="0">
                <a:solidFill>
                  <a:srgbClr val="5858AC"/>
                </a:solidFill>
                <a:latin typeface="方正兰亭超细黑简体" panose="02000000000000000000" pitchFamily="2" charset="-122"/>
                <a:ea typeface="方正兰亭超细黑简体" panose="02000000000000000000" pitchFamily="2" charset="-122"/>
              </a:rPr>
              <a:t>02</a:t>
            </a:r>
          </a:p>
        </p:txBody>
      </p:sp>
      <p:sp>
        <p:nvSpPr>
          <p:cNvPr id="45" name="文本框 44"/>
          <p:cNvSpPr txBox="1"/>
          <p:nvPr/>
        </p:nvSpPr>
        <p:spPr>
          <a:xfrm>
            <a:off x="7947910" y="3700092"/>
            <a:ext cx="901209" cy="584775"/>
          </a:xfrm>
          <a:prstGeom prst="rect">
            <a:avLst/>
          </a:prstGeom>
          <a:noFill/>
          <a:effectLst/>
        </p:spPr>
        <p:txBody>
          <a:bodyPr wrap="none" rtlCol="0">
            <a:spAutoFit/>
          </a:bodyPr>
          <a:lstStyle/>
          <a:p>
            <a:r>
              <a:rPr lang="en-US" altLang="zh-CN" sz="3200" b="1" dirty="0" smtClean="0">
                <a:solidFill>
                  <a:schemeClr val="bg1"/>
                </a:solidFill>
              </a:rPr>
              <a:t>  </a:t>
            </a:r>
            <a:r>
              <a:rPr lang="en-US" altLang="zh-CN" sz="3200" b="1" dirty="0" smtClean="0">
                <a:solidFill>
                  <a:srgbClr val="BF417E"/>
                </a:solidFill>
                <a:latin typeface="方正兰亭超细黑简体" panose="02000000000000000000" pitchFamily="2" charset="-122"/>
                <a:ea typeface="方正兰亭超细黑简体" panose="02000000000000000000" pitchFamily="2" charset="-122"/>
              </a:rPr>
              <a:t>03</a:t>
            </a:r>
          </a:p>
        </p:txBody>
      </p:sp>
      <p:grpSp>
        <p:nvGrpSpPr>
          <p:cNvPr id="46" name="组合 45"/>
          <p:cNvGrpSpPr/>
          <p:nvPr/>
        </p:nvGrpSpPr>
        <p:grpSpPr>
          <a:xfrm>
            <a:off x="6644909" y="4520961"/>
            <a:ext cx="443375" cy="336878"/>
            <a:chOff x="4268086" y="4221191"/>
            <a:chExt cx="509646" cy="387231"/>
          </a:xfrm>
          <a:solidFill>
            <a:srgbClr val="873DAB"/>
          </a:solidFill>
          <a:effectLst/>
        </p:grpSpPr>
        <p:sp>
          <p:nvSpPr>
            <p:cNvPr id="47"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49" name="组合 48"/>
          <p:cNvGrpSpPr/>
          <p:nvPr/>
        </p:nvGrpSpPr>
        <p:grpSpPr>
          <a:xfrm>
            <a:off x="3492626" y="4537019"/>
            <a:ext cx="332886" cy="318365"/>
            <a:chOff x="1004888" y="993775"/>
            <a:chExt cx="2438400" cy="2332038"/>
          </a:xfrm>
          <a:solidFill>
            <a:srgbClr val="2280C3"/>
          </a:solidFill>
          <a:effectLst/>
        </p:grpSpPr>
        <p:sp>
          <p:nvSpPr>
            <p:cNvPr id="50"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1" name="任意多边形 50"/>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sp>
        <p:nvSpPr>
          <p:cNvPr id="52" name="Freeform 223"/>
          <p:cNvSpPr>
            <a:spLocks noChangeAspect="1"/>
          </p:cNvSpPr>
          <p:nvPr/>
        </p:nvSpPr>
        <p:spPr bwMode="auto">
          <a:xfrm>
            <a:off x="9952533" y="4512739"/>
            <a:ext cx="367305" cy="297892"/>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rgbClr val="2EA7BD"/>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3" name="文本框 52"/>
          <p:cNvSpPr txBox="1"/>
          <p:nvPr/>
        </p:nvSpPr>
        <p:spPr>
          <a:xfrm>
            <a:off x="4110777" y="2223089"/>
            <a:ext cx="2339102" cy="1277273"/>
          </a:xfrm>
          <a:prstGeom prst="rect">
            <a:avLst/>
          </a:prstGeom>
          <a:noFill/>
          <a:effectLst/>
        </p:spPr>
        <p:txBody>
          <a:bodyPr wrap="none" rtlCol="0">
            <a:spAutoFit/>
          </a:bodyPr>
          <a:lstStyle/>
          <a:p>
            <a:r>
              <a:rPr lang="zh-CN" altLang="en-US" sz="2100" dirty="0" smtClean="0">
                <a:solidFill>
                  <a:srgbClr val="5858AC"/>
                </a:solidFill>
                <a:latin typeface="微软雅黑" panose="020B0503020204020204" pitchFamily="34" charset="-122"/>
                <a:ea typeface="微软雅黑" panose="020B0503020204020204" pitchFamily="34" charset="-122"/>
              </a:rPr>
              <a:t>单击</a:t>
            </a:r>
            <a:r>
              <a:rPr lang="zh-CN" altLang="en-US" sz="2100" dirty="0">
                <a:solidFill>
                  <a:srgbClr val="5858AC"/>
                </a:solidFill>
                <a:latin typeface="微软雅黑" panose="020B0503020204020204" pitchFamily="34" charset="-122"/>
                <a:ea typeface="微软雅黑" panose="020B0503020204020204" pitchFamily="34" charset="-122"/>
              </a:rPr>
              <a:t>此处输入标题</a:t>
            </a:r>
            <a:endParaRPr lang="en-US" altLang="zh-CN" sz="2100" dirty="0">
              <a:solidFill>
                <a:srgbClr val="5858AC"/>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4" name="文本框 53"/>
          <p:cNvSpPr txBox="1"/>
          <p:nvPr/>
        </p:nvSpPr>
        <p:spPr>
          <a:xfrm>
            <a:off x="7489604" y="2206712"/>
            <a:ext cx="2339102" cy="1277273"/>
          </a:xfrm>
          <a:prstGeom prst="rect">
            <a:avLst/>
          </a:prstGeom>
          <a:noFill/>
          <a:effectLst/>
        </p:spPr>
        <p:txBody>
          <a:bodyPr wrap="none" rtlCol="0">
            <a:spAutoFit/>
          </a:bodyPr>
          <a:lstStyle/>
          <a:p>
            <a:r>
              <a:rPr lang="zh-CN" altLang="en-US" sz="2100" dirty="0" smtClean="0">
                <a:solidFill>
                  <a:srgbClr val="DA57A3"/>
                </a:solidFill>
                <a:latin typeface="微软雅黑" panose="020B0503020204020204" pitchFamily="34" charset="-122"/>
                <a:ea typeface="微软雅黑" panose="020B0503020204020204" pitchFamily="34" charset="-122"/>
              </a:rPr>
              <a:t>单击</a:t>
            </a:r>
            <a:r>
              <a:rPr lang="zh-CN" altLang="en-US" sz="2100" dirty="0">
                <a:solidFill>
                  <a:srgbClr val="DA57A3"/>
                </a:solidFill>
                <a:latin typeface="微软雅黑" panose="020B0503020204020204" pitchFamily="34" charset="-122"/>
                <a:ea typeface="微软雅黑" panose="020B0503020204020204" pitchFamily="34" charset="-122"/>
              </a:rPr>
              <a:t>此处输入标题</a:t>
            </a:r>
            <a:endParaRPr lang="en-US" altLang="zh-CN" sz="2100" dirty="0">
              <a:solidFill>
                <a:srgbClr val="DA57A3"/>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2462574" y="5648395"/>
            <a:ext cx="2339102" cy="1277273"/>
          </a:xfrm>
          <a:prstGeom prst="rect">
            <a:avLst/>
          </a:prstGeom>
          <a:noFill/>
          <a:effectLst/>
        </p:spPr>
        <p:txBody>
          <a:bodyPr wrap="none" rtlCol="0">
            <a:spAutoFit/>
          </a:bodyPr>
          <a:lstStyle/>
          <a:p>
            <a:r>
              <a:rPr lang="zh-CN" altLang="en-US" sz="2100" dirty="0" smtClean="0">
                <a:solidFill>
                  <a:srgbClr val="2280C3"/>
                </a:solidFill>
                <a:latin typeface="微软雅黑" panose="020B0503020204020204" pitchFamily="34" charset="-122"/>
                <a:ea typeface="微软雅黑" panose="020B0503020204020204" pitchFamily="34" charset="-122"/>
              </a:rPr>
              <a:t>单击</a:t>
            </a:r>
            <a:r>
              <a:rPr lang="zh-CN" altLang="en-US" sz="2100" dirty="0">
                <a:solidFill>
                  <a:srgbClr val="2280C3"/>
                </a:solidFill>
                <a:latin typeface="微软雅黑" panose="020B0503020204020204" pitchFamily="34" charset="-122"/>
                <a:ea typeface="微软雅黑" panose="020B0503020204020204" pitchFamily="34" charset="-122"/>
              </a:rPr>
              <a:t>此处输入标题</a:t>
            </a:r>
            <a:endParaRPr lang="en-US" altLang="zh-CN" sz="2100" dirty="0">
              <a:solidFill>
                <a:srgbClr val="2280C3"/>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5843421" y="5648395"/>
            <a:ext cx="2339102" cy="1277273"/>
          </a:xfrm>
          <a:prstGeom prst="rect">
            <a:avLst/>
          </a:prstGeom>
          <a:noFill/>
          <a:effectLst/>
        </p:spPr>
        <p:txBody>
          <a:bodyPr wrap="none" rtlCol="0">
            <a:spAutoFit/>
          </a:bodyPr>
          <a:lstStyle/>
          <a:p>
            <a:r>
              <a:rPr lang="zh-CN" altLang="en-US" sz="2100" dirty="0" smtClean="0">
                <a:solidFill>
                  <a:srgbClr val="873DAB"/>
                </a:solidFill>
                <a:latin typeface="微软雅黑" panose="020B0503020204020204" pitchFamily="34" charset="-122"/>
                <a:ea typeface="微软雅黑" panose="020B0503020204020204" pitchFamily="34" charset="-122"/>
              </a:rPr>
              <a:t>单击</a:t>
            </a:r>
            <a:r>
              <a:rPr lang="zh-CN" altLang="en-US" sz="2100" dirty="0">
                <a:solidFill>
                  <a:srgbClr val="873DAB"/>
                </a:solidFill>
                <a:latin typeface="微软雅黑" panose="020B0503020204020204" pitchFamily="34" charset="-122"/>
                <a:ea typeface="微软雅黑" panose="020B0503020204020204" pitchFamily="34" charset="-122"/>
              </a:rPr>
              <a:t>此处输入标题</a:t>
            </a:r>
            <a:endParaRPr lang="en-US" altLang="zh-CN" sz="2100" dirty="0">
              <a:solidFill>
                <a:srgbClr val="873DA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7" name="文本框 56"/>
          <p:cNvSpPr txBox="1"/>
          <p:nvPr/>
        </p:nvSpPr>
        <p:spPr>
          <a:xfrm>
            <a:off x="9222248" y="5632018"/>
            <a:ext cx="2339102" cy="1277273"/>
          </a:xfrm>
          <a:prstGeom prst="rect">
            <a:avLst/>
          </a:prstGeom>
          <a:noFill/>
          <a:effectLst/>
        </p:spPr>
        <p:txBody>
          <a:bodyPr wrap="none" rtlCol="0">
            <a:spAutoFit/>
          </a:bodyPr>
          <a:lstStyle/>
          <a:p>
            <a:r>
              <a:rPr lang="zh-CN" altLang="en-US" sz="2100" dirty="0" smtClean="0">
                <a:solidFill>
                  <a:srgbClr val="2EA7BD"/>
                </a:solidFill>
                <a:latin typeface="微软雅黑" panose="020B0503020204020204" pitchFamily="34" charset="-122"/>
                <a:ea typeface="微软雅黑" panose="020B0503020204020204" pitchFamily="34" charset="-122"/>
              </a:rPr>
              <a:t>单击</a:t>
            </a:r>
            <a:r>
              <a:rPr lang="zh-CN" altLang="en-US" sz="2100" dirty="0">
                <a:solidFill>
                  <a:srgbClr val="2EA7BD"/>
                </a:solidFill>
                <a:latin typeface="微软雅黑" panose="020B0503020204020204" pitchFamily="34" charset="-122"/>
                <a:ea typeface="微软雅黑" panose="020B0503020204020204" pitchFamily="34" charset="-122"/>
              </a:rPr>
              <a:t>此处输入标题</a:t>
            </a:r>
            <a:endParaRPr lang="en-US" altLang="zh-CN" sz="2100" dirty="0">
              <a:solidFill>
                <a:srgbClr val="2EA7BD"/>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0939571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750"/>
                                        <p:tgtEl>
                                          <p:spTgt spid="40"/>
                                        </p:tgtEl>
                                      </p:cBhvr>
                                    </p:animEffect>
                                    <p:anim calcmode="lin" valueType="num">
                                      <p:cBhvr>
                                        <p:cTn id="8" dur="750" fill="hold"/>
                                        <p:tgtEl>
                                          <p:spTgt spid="40"/>
                                        </p:tgtEl>
                                        <p:attrNameLst>
                                          <p:attrName>ppt_x</p:attrName>
                                        </p:attrNameLst>
                                      </p:cBhvr>
                                      <p:tavLst>
                                        <p:tav tm="0">
                                          <p:val>
                                            <p:strVal val="#ppt_x"/>
                                          </p:val>
                                        </p:tav>
                                        <p:tav tm="100000">
                                          <p:val>
                                            <p:strVal val="#ppt_x"/>
                                          </p:val>
                                        </p:tav>
                                      </p:tavLst>
                                    </p:anim>
                                    <p:anim calcmode="lin" valueType="num">
                                      <p:cBhvr>
                                        <p:cTn id="9" dur="750" fill="hold"/>
                                        <p:tgtEl>
                                          <p:spTgt spid="40"/>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25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750"/>
                            </p:stCondLst>
                            <p:childTnLst>
                              <p:par>
                                <p:cTn id="19" presetID="42" presetClass="entr" presetSubtype="0"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750"/>
                                        <p:tgtEl>
                                          <p:spTgt spid="25"/>
                                        </p:tgtEl>
                                      </p:cBhvr>
                                    </p:animEffect>
                                    <p:anim calcmode="lin" valueType="num">
                                      <p:cBhvr>
                                        <p:cTn id="22" dur="750" fill="hold"/>
                                        <p:tgtEl>
                                          <p:spTgt spid="25"/>
                                        </p:tgtEl>
                                        <p:attrNameLst>
                                          <p:attrName>ppt_x</p:attrName>
                                        </p:attrNameLst>
                                      </p:cBhvr>
                                      <p:tavLst>
                                        <p:tav tm="0">
                                          <p:val>
                                            <p:strVal val="#ppt_x"/>
                                          </p:val>
                                        </p:tav>
                                        <p:tav tm="100000">
                                          <p:val>
                                            <p:strVal val="#ppt_x"/>
                                          </p:val>
                                        </p:tav>
                                      </p:tavLst>
                                    </p:anim>
                                    <p:anim calcmode="lin" valueType="num">
                                      <p:cBhvr>
                                        <p:cTn id="23" dur="750" fill="hold"/>
                                        <p:tgtEl>
                                          <p:spTgt spid="25"/>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anim calcmode="lin" valueType="num">
                                      <p:cBhvr>
                                        <p:cTn id="36" dur="750" fill="hold"/>
                                        <p:tgtEl>
                                          <p:spTgt spid="28"/>
                                        </p:tgtEl>
                                        <p:attrNameLst>
                                          <p:attrName>ppt_x</p:attrName>
                                        </p:attrNameLst>
                                      </p:cBhvr>
                                      <p:tavLst>
                                        <p:tav tm="0">
                                          <p:val>
                                            <p:strVal val="#ppt_x"/>
                                          </p:val>
                                        </p:tav>
                                        <p:tav tm="100000">
                                          <p:val>
                                            <p:strVal val="#ppt_x"/>
                                          </p:val>
                                        </p:tav>
                                      </p:tavLst>
                                    </p:anim>
                                    <p:anim calcmode="lin" valueType="num">
                                      <p:cBhvr>
                                        <p:cTn id="37" dur="750" fill="hold"/>
                                        <p:tgtEl>
                                          <p:spTgt spid="28"/>
                                        </p:tgtEl>
                                        <p:attrNameLst>
                                          <p:attrName>ppt_y</p:attrName>
                                        </p:attrNameLst>
                                      </p:cBhvr>
                                      <p:tavLst>
                                        <p:tav tm="0">
                                          <p:val>
                                            <p:strVal val="#ppt_y-.1"/>
                                          </p:val>
                                        </p:tav>
                                        <p:tav tm="100000">
                                          <p:val>
                                            <p:strVal val="#ppt_y"/>
                                          </p:val>
                                        </p:tav>
                                      </p:tavLst>
                                    </p:anim>
                                  </p:childTnLst>
                                </p:cTn>
                              </p:par>
                            </p:childTnLst>
                          </p:cTn>
                        </p:par>
                        <p:par>
                          <p:cTn id="38" fill="hold">
                            <p:stCondLst>
                              <p:cond delay="4250"/>
                            </p:stCondLst>
                            <p:childTnLst>
                              <p:par>
                                <p:cTn id="39" presetID="10" presetClass="entr" presetSubtype="0" fill="hold" grpId="0" nodeType="after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fade">
                                      <p:cBhvr>
                                        <p:cTn id="41" dur="500"/>
                                        <p:tgtEl>
                                          <p:spTgt spid="44"/>
                                        </p:tgtEl>
                                      </p:cBhvr>
                                    </p:animEffect>
                                  </p:childTnLst>
                                </p:cTn>
                              </p:par>
                            </p:childTnLst>
                          </p:cTn>
                        </p:par>
                        <p:par>
                          <p:cTn id="42" fill="hold">
                            <p:stCondLst>
                              <p:cond delay="4750"/>
                            </p:stCondLst>
                            <p:childTnLst>
                              <p:par>
                                <p:cTn id="43" presetID="10" presetClass="entr" presetSubtype="0" fill="hold" grpId="0" nodeType="after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fade">
                                      <p:cBhvr>
                                        <p:cTn id="45" dur="500"/>
                                        <p:tgtEl>
                                          <p:spTgt spid="53"/>
                                        </p:tgtEl>
                                      </p:cBhvr>
                                    </p:animEffect>
                                  </p:childTnLst>
                                </p:cTn>
                              </p:par>
                            </p:childTnLst>
                          </p:cTn>
                        </p:par>
                        <p:par>
                          <p:cTn id="46" fill="hold">
                            <p:stCondLst>
                              <p:cond delay="5250"/>
                            </p:stCondLst>
                            <p:childTnLst>
                              <p:par>
                                <p:cTn id="47" presetID="42" presetClass="entr" presetSubtype="0" fill="hold"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750"/>
                                        <p:tgtEl>
                                          <p:spTgt spid="31"/>
                                        </p:tgtEl>
                                      </p:cBhvr>
                                    </p:animEffect>
                                    <p:anim calcmode="lin" valueType="num">
                                      <p:cBhvr>
                                        <p:cTn id="50" dur="750" fill="hold"/>
                                        <p:tgtEl>
                                          <p:spTgt spid="31"/>
                                        </p:tgtEl>
                                        <p:attrNameLst>
                                          <p:attrName>ppt_x</p:attrName>
                                        </p:attrNameLst>
                                      </p:cBhvr>
                                      <p:tavLst>
                                        <p:tav tm="0">
                                          <p:val>
                                            <p:strVal val="#ppt_x"/>
                                          </p:val>
                                        </p:tav>
                                        <p:tav tm="100000">
                                          <p:val>
                                            <p:strVal val="#ppt_x"/>
                                          </p:val>
                                        </p:tav>
                                      </p:tavLst>
                                    </p:anim>
                                    <p:anim calcmode="lin" valueType="num">
                                      <p:cBhvr>
                                        <p:cTn id="51" dur="750" fill="hold"/>
                                        <p:tgtEl>
                                          <p:spTgt spid="31"/>
                                        </p:tgtEl>
                                        <p:attrNameLst>
                                          <p:attrName>ppt_y</p:attrName>
                                        </p:attrNameLst>
                                      </p:cBhvr>
                                      <p:tavLst>
                                        <p:tav tm="0">
                                          <p:val>
                                            <p:strVal val="#ppt_y+.1"/>
                                          </p:val>
                                        </p:tav>
                                        <p:tav tm="100000">
                                          <p:val>
                                            <p:strVal val="#ppt_y"/>
                                          </p:val>
                                        </p:tav>
                                      </p:tavLst>
                                    </p:anim>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fade">
                                      <p:cBhvr>
                                        <p:cTn id="55" dur="500"/>
                                        <p:tgtEl>
                                          <p:spTgt spid="46"/>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fade">
                                      <p:cBhvr>
                                        <p:cTn id="59" dur="500"/>
                                        <p:tgtEl>
                                          <p:spTgt spid="56"/>
                                        </p:tgtEl>
                                      </p:cBhvr>
                                    </p:animEffect>
                                  </p:childTnLst>
                                </p:cTn>
                              </p:par>
                            </p:childTnLst>
                          </p:cTn>
                        </p:par>
                        <p:par>
                          <p:cTn id="60" fill="hold">
                            <p:stCondLst>
                              <p:cond delay="7000"/>
                            </p:stCondLst>
                            <p:childTnLst>
                              <p:par>
                                <p:cTn id="61" presetID="47" presetClass="entr" presetSubtype="0" fill="hold"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750"/>
                                        <p:tgtEl>
                                          <p:spTgt spid="34"/>
                                        </p:tgtEl>
                                      </p:cBhvr>
                                    </p:animEffect>
                                    <p:anim calcmode="lin" valueType="num">
                                      <p:cBhvr>
                                        <p:cTn id="64" dur="750" fill="hold"/>
                                        <p:tgtEl>
                                          <p:spTgt spid="34"/>
                                        </p:tgtEl>
                                        <p:attrNameLst>
                                          <p:attrName>ppt_x</p:attrName>
                                        </p:attrNameLst>
                                      </p:cBhvr>
                                      <p:tavLst>
                                        <p:tav tm="0">
                                          <p:val>
                                            <p:strVal val="#ppt_x"/>
                                          </p:val>
                                        </p:tav>
                                        <p:tav tm="100000">
                                          <p:val>
                                            <p:strVal val="#ppt_x"/>
                                          </p:val>
                                        </p:tav>
                                      </p:tavLst>
                                    </p:anim>
                                    <p:anim calcmode="lin" valueType="num">
                                      <p:cBhvr>
                                        <p:cTn id="65" dur="750" fill="hold"/>
                                        <p:tgtEl>
                                          <p:spTgt spid="34"/>
                                        </p:tgtEl>
                                        <p:attrNameLst>
                                          <p:attrName>ppt_y</p:attrName>
                                        </p:attrNameLst>
                                      </p:cBhvr>
                                      <p:tavLst>
                                        <p:tav tm="0">
                                          <p:val>
                                            <p:strVal val="#ppt_y-.1"/>
                                          </p:val>
                                        </p:tav>
                                        <p:tav tm="100000">
                                          <p:val>
                                            <p:strVal val="#ppt_y"/>
                                          </p:val>
                                        </p:tav>
                                      </p:tavLst>
                                    </p:anim>
                                  </p:childTnLst>
                                </p:cTn>
                              </p:par>
                            </p:childTnLst>
                          </p:cTn>
                        </p:par>
                        <p:par>
                          <p:cTn id="66" fill="hold">
                            <p:stCondLst>
                              <p:cond delay="7750"/>
                            </p:stCondLst>
                            <p:childTnLst>
                              <p:par>
                                <p:cTn id="67" presetID="10" presetClass="entr" presetSubtype="0" fill="hold" nodeType="afterEffect">
                                  <p:stCondLst>
                                    <p:cond delay="0"/>
                                  </p:stCondLst>
                                  <p:childTnLst>
                                    <p:set>
                                      <p:cBhvr>
                                        <p:cTn id="68" dur="1" fill="hold">
                                          <p:stCondLst>
                                            <p:cond delay="0"/>
                                          </p:stCondLst>
                                        </p:cTn>
                                        <p:tgtEl>
                                          <p:spTgt spid="45">
                                            <p:txEl>
                                              <p:pRg st="0" end="0"/>
                                            </p:txEl>
                                          </p:spTgt>
                                        </p:tgtEl>
                                        <p:attrNameLst>
                                          <p:attrName>style.visibility</p:attrName>
                                        </p:attrNameLst>
                                      </p:cBhvr>
                                      <p:to>
                                        <p:strVal val="visible"/>
                                      </p:to>
                                    </p:set>
                                    <p:animEffect transition="in" filter="fade">
                                      <p:cBhvr>
                                        <p:cTn id="69" dur="500"/>
                                        <p:tgtEl>
                                          <p:spTgt spid="45">
                                            <p:txEl>
                                              <p:pRg st="0" end="0"/>
                                            </p:txEl>
                                          </p:spTgt>
                                        </p:tgtEl>
                                      </p:cBhvr>
                                    </p:animEffect>
                                  </p:childTnLst>
                                </p:cTn>
                              </p:par>
                            </p:childTnLst>
                          </p:cTn>
                        </p:par>
                        <p:par>
                          <p:cTn id="70" fill="hold">
                            <p:stCondLst>
                              <p:cond delay="8250"/>
                            </p:stCondLst>
                            <p:childTnLst>
                              <p:par>
                                <p:cTn id="71" presetID="10" presetClass="entr" presetSubtype="0" fill="hold" grpId="0" nodeType="afterEffect">
                                  <p:stCondLst>
                                    <p:cond delay="0"/>
                                  </p:stCondLst>
                                  <p:childTnLst>
                                    <p:set>
                                      <p:cBhvr>
                                        <p:cTn id="72" dur="1" fill="hold">
                                          <p:stCondLst>
                                            <p:cond delay="0"/>
                                          </p:stCondLst>
                                        </p:cTn>
                                        <p:tgtEl>
                                          <p:spTgt spid="54"/>
                                        </p:tgtEl>
                                        <p:attrNameLst>
                                          <p:attrName>style.visibility</p:attrName>
                                        </p:attrNameLst>
                                      </p:cBhvr>
                                      <p:to>
                                        <p:strVal val="visible"/>
                                      </p:to>
                                    </p:set>
                                    <p:animEffect transition="in" filter="fade">
                                      <p:cBhvr>
                                        <p:cTn id="73" dur="500"/>
                                        <p:tgtEl>
                                          <p:spTgt spid="54"/>
                                        </p:tgtEl>
                                      </p:cBhvr>
                                    </p:animEffect>
                                  </p:childTnLst>
                                </p:cTn>
                              </p:par>
                            </p:childTnLst>
                          </p:cTn>
                        </p:par>
                        <p:par>
                          <p:cTn id="74" fill="hold">
                            <p:stCondLst>
                              <p:cond delay="8750"/>
                            </p:stCondLst>
                            <p:childTnLst>
                              <p:par>
                                <p:cTn id="75" presetID="42" presetClass="entr" presetSubtype="0" fill="hold" nodeType="after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fade">
                                      <p:cBhvr>
                                        <p:cTn id="77" dur="1000"/>
                                        <p:tgtEl>
                                          <p:spTgt spid="37"/>
                                        </p:tgtEl>
                                      </p:cBhvr>
                                    </p:animEffect>
                                    <p:anim calcmode="lin" valueType="num">
                                      <p:cBhvr>
                                        <p:cTn id="78" dur="1000" fill="hold"/>
                                        <p:tgtEl>
                                          <p:spTgt spid="37"/>
                                        </p:tgtEl>
                                        <p:attrNameLst>
                                          <p:attrName>ppt_x</p:attrName>
                                        </p:attrNameLst>
                                      </p:cBhvr>
                                      <p:tavLst>
                                        <p:tav tm="0">
                                          <p:val>
                                            <p:strVal val="#ppt_x"/>
                                          </p:val>
                                        </p:tav>
                                        <p:tav tm="100000">
                                          <p:val>
                                            <p:strVal val="#ppt_x"/>
                                          </p:val>
                                        </p:tav>
                                      </p:tavLst>
                                    </p:anim>
                                    <p:anim calcmode="lin" valueType="num">
                                      <p:cBhvr>
                                        <p:cTn id="79" dur="1000" fill="hold"/>
                                        <p:tgtEl>
                                          <p:spTgt spid="37"/>
                                        </p:tgtEl>
                                        <p:attrNameLst>
                                          <p:attrName>ppt_y</p:attrName>
                                        </p:attrNameLst>
                                      </p:cBhvr>
                                      <p:tavLst>
                                        <p:tav tm="0">
                                          <p:val>
                                            <p:strVal val="#ppt_y+.1"/>
                                          </p:val>
                                        </p:tav>
                                        <p:tav tm="100000">
                                          <p:val>
                                            <p:strVal val="#ppt_y"/>
                                          </p:val>
                                        </p:tav>
                                      </p:tavLst>
                                    </p:anim>
                                  </p:childTnLst>
                                </p:cTn>
                              </p:par>
                            </p:childTnLst>
                          </p:cTn>
                        </p:par>
                        <p:par>
                          <p:cTn id="80" fill="hold">
                            <p:stCondLst>
                              <p:cond delay="9750"/>
                            </p:stCondLst>
                            <p:childTnLst>
                              <p:par>
                                <p:cTn id="81" presetID="10" presetClass="entr" presetSubtype="0" fill="hold" grpId="0" nodeType="after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fade">
                                      <p:cBhvr>
                                        <p:cTn id="83" dur="500"/>
                                        <p:tgtEl>
                                          <p:spTgt spid="52"/>
                                        </p:tgtEl>
                                      </p:cBhvr>
                                    </p:animEffect>
                                  </p:childTnLst>
                                </p:cTn>
                              </p:par>
                            </p:childTnLst>
                          </p:cTn>
                        </p:par>
                        <p:par>
                          <p:cTn id="84" fill="hold">
                            <p:stCondLst>
                              <p:cond delay="10250"/>
                            </p:stCondLst>
                            <p:childTnLst>
                              <p:par>
                                <p:cTn id="85" presetID="10" presetClass="entr" presetSubtype="0" fill="hold" grpId="0" nodeType="afterEffect">
                                  <p:stCondLst>
                                    <p:cond delay="0"/>
                                  </p:stCondLst>
                                  <p:childTnLst>
                                    <p:set>
                                      <p:cBhvr>
                                        <p:cTn id="86" dur="1" fill="hold">
                                          <p:stCondLst>
                                            <p:cond delay="0"/>
                                          </p:stCondLst>
                                        </p:cTn>
                                        <p:tgtEl>
                                          <p:spTgt spid="57"/>
                                        </p:tgtEl>
                                        <p:attrNameLst>
                                          <p:attrName>style.visibility</p:attrName>
                                        </p:attrNameLst>
                                      </p:cBhvr>
                                      <p:to>
                                        <p:strVal val="visible"/>
                                      </p:to>
                                    </p:set>
                                    <p:animEffect transition="in" filter="fade">
                                      <p:cBhvr>
                                        <p:cTn id="8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3" grpId="0"/>
      <p:bldP spid="44" grpId="0"/>
      <p:bldP spid="52" grpId="0" animBg="1"/>
      <p:bldP spid="53" grpId="0"/>
      <p:bldP spid="54" grpId="0"/>
      <p:bldP spid="55" grpId="0"/>
      <p:bldP spid="56" grpId="0"/>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470061">
            <a:off x="358221" y="-111386"/>
            <a:ext cx="2299667" cy="998248"/>
          </a:xfrm>
          <a:prstGeom prst="rect">
            <a:avLst/>
          </a:prstGeom>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492830" y="376733"/>
            <a:ext cx="1349384" cy="1165078"/>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277848">
            <a:off x="2485687" y="-313969"/>
            <a:ext cx="2027062" cy="631918"/>
          </a:xfrm>
          <a:prstGeom prst="rect">
            <a:avLst/>
          </a:prstGeom>
        </p:spPr>
      </p:pic>
      <p:pic>
        <p:nvPicPr>
          <p:cNvPr id="5" name="图片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56700" y="-259952"/>
            <a:ext cx="1748729" cy="935084"/>
          </a:xfrm>
          <a:prstGeom prst="rect">
            <a:avLst/>
          </a:prstGeom>
        </p:spPr>
      </p:pic>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9553562">
            <a:off x="9800327" y="-111386"/>
            <a:ext cx="2299667" cy="998248"/>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56272">
            <a:off x="11517308" y="351951"/>
            <a:ext cx="1349384" cy="1165078"/>
          </a:xfrm>
          <a:prstGeom prst="rect">
            <a:avLst/>
          </a:prstGeom>
        </p:spPr>
      </p:pic>
      <p:sp>
        <p:nvSpPr>
          <p:cNvPr id="8" name="文本框 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699124" y="290607"/>
            <a:ext cx="4815742" cy="707886"/>
          </a:xfrm>
          <a:prstGeom prst="rect">
            <a:avLst/>
          </a:prstGeom>
          <a:noFill/>
          <a:effectLst/>
        </p:spPr>
        <p:txBody>
          <a:bodyPr wrap="none" rtlCol="0">
            <a:spAutoFit/>
          </a:bodyPr>
          <a:lstStyle/>
          <a:p>
            <a:r>
              <a:rPr lang="zh-CN" altLang="en-US" sz="4000" dirty="0" smtClean="0">
                <a:solidFill>
                  <a:srgbClr val="2280C3"/>
                </a:solidFill>
                <a:latin typeface="微软雅黑" panose="020B0503020204020204" pitchFamily="34" charset="-122"/>
                <a:ea typeface="微软雅黑" panose="020B0503020204020204" pitchFamily="34" charset="-122"/>
                <a:cs typeface="Kartika" panose="02020503030404060203" pitchFamily="18" charset="0"/>
              </a:rPr>
              <a:t>请在此输入您的标题</a:t>
            </a:r>
            <a:endParaRPr lang="en-US" altLang="zh-CN" sz="4000" dirty="0">
              <a:solidFill>
                <a:srgbClr val="2280C3"/>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9" name="矩形 8"/>
          <p:cNvSpPr/>
          <p:nvPr/>
        </p:nvSpPr>
        <p:spPr>
          <a:xfrm>
            <a:off x="1324324" y="-1122089"/>
            <a:ext cx="688932" cy="901874"/>
          </a:xfrm>
          <a:prstGeom prst="rect">
            <a:avLst/>
          </a:prstGeom>
          <a:solidFill>
            <a:srgbClr val="2EA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013256" y="-1122089"/>
            <a:ext cx="688932" cy="901874"/>
          </a:xfrm>
          <a:prstGeom prst="rect">
            <a:avLst/>
          </a:prstGeom>
          <a:solidFill>
            <a:srgbClr val="2280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702188" y="-1122089"/>
            <a:ext cx="688932" cy="901874"/>
          </a:xfrm>
          <a:prstGeom prst="rect">
            <a:avLst/>
          </a:prstGeom>
          <a:solidFill>
            <a:srgbClr val="5858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391120" y="-1122089"/>
            <a:ext cx="688932" cy="901874"/>
          </a:xfrm>
          <a:prstGeom prst="rect">
            <a:avLst/>
          </a:prstGeom>
          <a:solidFill>
            <a:srgbClr val="873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80052" y="-1122089"/>
            <a:ext cx="688932" cy="901874"/>
          </a:xfrm>
          <a:prstGeom prst="rect">
            <a:avLst/>
          </a:prstGeom>
          <a:solidFill>
            <a:srgbClr val="DA57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1169125" y="2117571"/>
            <a:ext cx="1954087" cy="4038826"/>
            <a:chOff x="1169125" y="2117571"/>
            <a:chExt cx="1954087" cy="4038826"/>
          </a:xfrm>
        </p:grpSpPr>
        <p:sp>
          <p:nvSpPr>
            <p:cNvPr id="15" name="任意多边形 14"/>
            <p:cNvSpPr/>
            <p:nvPr/>
          </p:nvSpPr>
          <p:spPr>
            <a:xfrm>
              <a:off x="1169125" y="2337218"/>
              <a:ext cx="1954087" cy="3819179"/>
            </a:xfrm>
            <a:custGeom>
              <a:avLst/>
              <a:gdLst>
                <a:gd name="connsiteX0" fmla="*/ 495242 w 1638688"/>
                <a:gd name="connsiteY0" fmla="*/ 3158802 h 3202290"/>
                <a:gd name="connsiteX1" fmla="*/ 496136 w 1638688"/>
                <a:gd name="connsiteY1" fmla="*/ 3159001 h 3202290"/>
                <a:gd name="connsiteX2" fmla="*/ 496213 w 1638688"/>
                <a:gd name="connsiteY2" fmla="*/ 3159024 h 3202290"/>
                <a:gd name="connsiteX3" fmla="*/ 325316 w 1638688"/>
                <a:gd name="connsiteY3" fmla="*/ 3000745 h 3202290"/>
                <a:gd name="connsiteX4" fmla="*/ 327203 w 1638688"/>
                <a:gd name="connsiteY4" fmla="*/ 3003430 h 3202290"/>
                <a:gd name="connsiteX5" fmla="*/ 327126 w 1638688"/>
                <a:gd name="connsiteY5" fmla="*/ 3003354 h 3202290"/>
                <a:gd name="connsiteX6" fmla="*/ 325316 w 1638688"/>
                <a:gd name="connsiteY6" fmla="*/ 3000745 h 3202290"/>
                <a:gd name="connsiteX7" fmla="*/ 0 w 1638688"/>
                <a:gd name="connsiteY7" fmla="*/ 0 h 3202290"/>
                <a:gd name="connsiteX8" fmla="*/ 1638688 w 1638688"/>
                <a:gd name="connsiteY8" fmla="*/ 0 h 3202290"/>
                <a:gd name="connsiteX9" fmla="*/ 1638688 w 1638688"/>
                <a:gd name="connsiteY9" fmla="*/ 2946769 h 3202290"/>
                <a:gd name="connsiteX10" fmla="*/ 1625270 w 1638688"/>
                <a:gd name="connsiteY10" fmla="*/ 2942296 h 3202290"/>
                <a:gd name="connsiteX11" fmla="*/ 1566334 w 1638688"/>
                <a:gd name="connsiteY11" fmla="*/ 2922651 h 3202290"/>
                <a:gd name="connsiteX12" fmla="*/ 1540934 w 1638688"/>
                <a:gd name="connsiteY12" fmla="*/ 2931118 h 3202290"/>
                <a:gd name="connsiteX13" fmla="*/ 1532467 w 1638688"/>
                <a:gd name="connsiteY13" fmla="*/ 2956518 h 3202290"/>
                <a:gd name="connsiteX14" fmla="*/ 1507067 w 1638688"/>
                <a:gd name="connsiteY14" fmla="*/ 2964984 h 3202290"/>
                <a:gd name="connsiteX15" fmla="*/ 1481667 w 1638688"/>
                <a:gd name="connsiteY15" fmla="*/ 2973451 h 3202290"/>
                <a:gd name="connsiteX16" fmla="*/ 1430867 w 1638688"/>
                <a:gd name="connsiteY16" fmla="*/ 2990384 h 3202290"/>
                <a:gd name="connsiteX17" fmla="*/ 1388534 w 1638688"/>
                <a:gd name="connsiteY17" fmla="*/ 3041184 h 3202290"/>
                <a:gd name="connsiteX18" fmla="*/ 1329267 w 1638688"/>
                <a:gd name="connsiteY18" fmla="*/ 3049651 h 3202290"/>
                <a:gd name="connsiteX19" fmla="*/ 1270000 w 1638688"/>
                <a:gd name="connsiteY19" fmla="*/ 3032718 h 3202290"/>
                <a:gd name="connsiteX20" fmla="*/ 1210734 w 1638688"/>
                <a:gd name="connsiteY20" fmla="*/ 3024251 h 3202290"/>
                <a:gd name="connsiteX21" fmla="*/ 1185334 w 1638688"/>
                <a:gd name="connsiteY21" fmla="*/ 3007318 h 3202290"/>
                <a:gd name="connsiteX22" fmla="*/ 1159934 w 1638688"/>
                <a:gd name="connsiteY22" fmla="*/ 2998851 h 3202290"/>
                <a:gd name="connsiteX23" fmla="*/ 1134534 w 1638688"/>
                <a:gd name="connsiteY23" fmla="*/ 2981918 h 3202290"/>
                <a:gd name="connsiteX24" fmla="*/ 1109134 w 1638688"/>
                <a:gd name="connsiteY24" fmla="*/ 2973451 h 3202290"/>
                <a:gd name="connsiteX25" fmla="*/ 1066800 w 1638688"/>
                <a:gd name="connsiteY25" fmla="*/ 2939584 h 3202290"/>
                <a:gd name="connsiteX26" fmla="*/ 1058334 w 1638688"/>
                <a:gd name="connsiteY26" fmla="*/ 2905718 h 3202290"/>
                <a:gd name="connsiteX27" fmla="*/ 1041400 w 1638688"/>
                <a:gd name="connsiteY27" fmla="*/ 2888784 h 3202290"/>
                <a:gd name="connsiteX28" fmla="*/ 1032934 w 1638688"/>
                <a:gd name="connsiteY28" fmla="*/ 2854918 h 3202290"/>
                <a:gd name="connsiteX29" fmla="*/ 982134 w 1638688"/>
                <a:gd name="connsiteY29" fmla="*/ 2846451 h 3202290"/>
                <a:gd name="connsiteX30" fmla="*/ 956734 w 1638688"/>
                <a:gd name="connsiteY30" fmla="*/ 2854918 h 3202290"/>
                <a:gd name="connsiteX31" fmla="*/ 880534 w 1638688"/>
                <a:gd name="connsiteY31" fmla="*/ 2880318 h 3202290"/>
                <a:gd name="connsiteX32" fmla="*/ 838200 w 1638688"/>
                <a:gd name="connsiteY32" fmla="*/ 2914184 h 3202290"/>
                <a:gd name="connsiteX33" fmla="*/ 821267 w 1638688"/>
                <a:gd name="connsiteY33" fmla="*/ 2939584 h 3202290"/>
                <a:gd name="connsiteX34" fmla="*/ 778934 w 1638688"/>
                <a:gd name="connsiteY34" fmla="*/ 2990384 h 3202290"/>
                <a:gd name="connsiteX35" fmla="*/ 728134 w 1638688"/>
                <a:gd name="connsiteY35" fmla="*/ 3024251 h 3202290"/>
                <a:gd name="connsiteX36" fmla="*/ 677334 w 1638688"/>
                <a:gd name="connsiteY36" fmla="*/ 3049651 h 3202290"/>
                <a:gd name="connsiteX37" fmla="*/ 635000 w 1638688"/>
                <a:gd name="connsiteY37" fmla="*/ 3100451 h 3202290"/>
                <a:gd name="connsiteX38" fmla="*/ 626534 w 1638688"/>
                <a:gd name="connsiteY38" fmla="*/ 3142784 h 3202290"/>
                <a:gd name="connsiteX39" fmla="*/ 609600 w 1638688"/>
                <a:gd name="connsiteY39" fmla="*/ 3168184 h 3202290"/>
                <a:gd name="connsiteX40" fmla="*/ 601134 w 1638688"/>
                <a:gd name="connsiteY40" fmla="*/ 3193584 h 3202290"/>
                <a:gd name="connsiteX41" fmla="*/ 567267 w 1638688"/>
                <a:gd name="connsiteY41" fmla="*/ 3202051 h 3202290"/>
                <a:gd name="connsiteX42" fmla="*/ 524934 w 1638688"/>
                <a:gd name="connsiteY42" fmla="*/ 3168184 h 3202290"/>
                <a:gd name="connsiteX43" fmla="*/ 504840 w 1638688"/>
                <a:gd name="connsiteY43" fmla="*/ 3161637 h 3202290"/>
                <a:gd name="connsiteX44" fmla="*/ 496213 w 1638688"/>
                <a:gd name="connsiteY44" fmla="*/ 3159024 h 3202290"/>
                <a:gd name="connsiteX45" fmla="*/ 498576 w 1638688"/>
                <a:gd name="connsiteY45" fmla="*/ 3159566 h 3202290"/>
                <a:gd name="connsiteX46" fmla="*/ 482600 w 1638688"/>
                <a:gd name="connsiteY46" fmla="*/ 3142784 h 3202290"/>
                <a:gd name="connsiteX47" fmla="*/ 457200 w 1638688"/>
                <a:gd name="connsiteY47" fmla="*/ 3134318 h 3202290"/>
                <a:gd name="connsiteX48" fmla="*/ 423334 w 1638688"/>
                <a:gd name="connsiteY48" fmla="*/ 3108918 h 3202290"/>
                <a:gd name="connsiteX49" fmla="*/ 397934 w 1638688"/>
                <a:gd name="connsiteY49" fmla="*/ 3100451 h 3202290"/>
                <a:gd name="connsiteX50" fmla="*/ 364067 w 1638688"/>
                <a:gd name="connsiteY50" fmla="*/ 3058118 h 3202290"/>
                <a:gd name="connsiteX51" fmla="*/ 328502 w 1638688"/>
                <a:gd name="connsiteY51" fmla="*/ 3005277 h 3202290"/>
                <a:gd name="connsiteX52" fmla="*/ 327203 w 1638688"/>
                <a:gd name="connsiteY52" fmla="*/ 3003430 h 3202290"/>
                <a:gd name="connsiteX53" fmla="*/ 331520 w 1638688"/>
                <a:gd name="connsiteY53" fmla="*/ 3007646 h 3202290"/>
                <a:gd name="connsiteX54" fmla="*/ 313267 w 1638688"/>
                <a:gd name="connsiteY54" fmla="*/ 2973451 h 3202290"/>
                <a:gd name="connsiteX55" fmla="*/ 296334 w 1638688"/>
                <a:gd name="connsiteY55" fmla="*/ 2948051 h 3202290"/>
                <a:gd name="connsiteX56" fmla="*/ 279400 w 1638688"/>
                <a:gd name="connsiteY56" fmla="*/ 2880318 h 3202290"/>
                <a:gd name="connsiteX57" fmla="*/ 262467 w 1638688"/>
                <a:gd name="connsiteY57" fmla="*/ 2854918 h 3202290"/>
                <a:gd name="connsiteX58" fmla="*/ 237067 w 1638688"/>
                <a:gd name="connsiteY58" fmla="*/ 2812584 h 3202290"/>
                <a:gd name="connsiteX59" fmla="*/ 177800 w 1638688"/>
                <a:gd name="connsiteY59" fmla="*/ 2804118 h 3202290"/>
                <a:gd name="connsiteX60" fmla="*/ 152400 w 1638688"/>
                <a:gd name="connsiteY60" fmla="*/ 2812584 h 3202290"/>
                <a:gd name="connsiteX61" fmla="*/ 127000 w 1638688"/>
                <a:gd name="connsiteY61" fmla="*/ 2821051 h 3202290"/>
                <a:gd name="connsiteX62" fmla="*/ 59267 w 1638688"/>
                <a:gd name="connsiteY62" fmla="*/ 2854918 h 3202290"/>
                <a:gd name="connsiteX63" fmla="*/ 33867 w 1638688"/>
                <a:gd name="connsiteY63" fmla="*/ 2863384 h 3202290"/>
                <a:gd name="connsiteX64" fmla="*/ 5213 w 1638688"/>
                <a:gd name="connsiteY64" fmla="*/ 2895431 h 3202290"/>
                <a:gd name="connsiteX65" fmla="*/ 0 w 1638688"/>
                <a:gd name="connsiteY65" fmla="*/ 2912257 h 320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1638688" h="3202290">
                  <a:moveTo>
                    <a:pt x="495242" y="3158802"/>
                  </a:moveTo>
                  <a:cubicBezTo>
                    <a:pt x="494636" y="3158626"/>
                    <a:pt x="494736" y="3158610"/>
                    <a:pt x="496136" y="3159001"/>
                  </a:cubicBezTo>
                  <a:lnTo>
                    <a:pt x="496213" y="3159024"/>
                  </a:lnTo>
                  <a:close/>
                  <a:moveTo>
                    <a:pt x="325316" y="3000745"/>
                  </a:moveTo>
                  <a:lnTo>
                    <a:pt x="327203" y="3003430"/>
                  </a:lnTo>
                  <a:lnTo>
                    <a:pt x="327126" y="3003354"/>
                  </a:lnTo>
                  <a:cubicBezTo>
                    <a:pt x="326085" y="3001915"/>
                    <a:pt x="325284" y="3000735"/>
                    <a:pt x="325316" y="3000745"/>
                  </a:cubicBezTo>
                  <a:close/>
                  <a:moveTo>
                    <a:pt x="0" y="0"/>
                  </a:moveTo>
                  <a:lnTo>
                    <a:pt x="1638688" y="0"/>
                  </a:lnTo>
                  <a:lnTo>
                    <a:pt x="1638688" y="2946769"/>
                  </a:lnTo>
                  <a:lnTo>
                    <a:pt x="1625270" y="2942296"/>
                  </a:lnTo>
                  <a:cubicBezTo>
                    <a:pt x="1602054" y="2934557"/>
                    <a:pt x="1566338" y="2922652"/>
                    <a:pt x="1566334" y="2922651"/>
                  </a:cubicBezTo>
                  <a:cubicBezTo>
                    <a:pt x="1557464" y="2921666"/>
                    <a:pt x="1547245" y="2924807"/>
                    <a:pt x="1540934" y="2931118"/>
                  </a:cubicBezTo>
                  <a:cubicBezTo>
                    <a:pt x="1534623" y="2937429"/>
                    <a:pt x="1535289" y="2948051"/>
                    <a:pt x="1532467" y="2956518"/>
                  </a:cubicBezTo>
                  <a:lnTo>
                    <a:pt x="1507067" y="2964984"/>
                  </a:lnTo>
                  <a:lnTo>
                    <a:pt x="1481667" y="2973451"/>
                  </a:lnTo>
                  <a:cubicBezTo>
                    <a:pt x="1464734" y="2979095"/>
                    <a:pt x="1446003" y="2980924"/>
                    <a:pt x="1430867" y="2990384"/>
                  </a:cubicBezTo>
                  <a:cubicBezTo>
                    <a:pt x="1389477" y="3016253"/>
                    <a:pt x="1442093" y="3019760"/>
                    <a:pt x="1388534" y="3041184"/>
                  </a:cubicBezTo>
                  <a:cubicBezTo>
                    <a:pt x="1370005" y="3048596"/>
                    <a:pt x="1349023" y="3046829"/>
                    <a:pt x="1329267" y="3049651"/>
                  </a:cubicBezTo>
                  <a:cubicBezTo>
                    <a:pt x="1307499" y="3042395"/>
                    <a:pt x="1293396" y="3036972"/>
                    <a:pt x="1270000" y="3032718"/>
                  </a:cubicBezTo>
                  <a:cubicBezTo>
                    <a:pt x="1250366" y="3029148"/>
                    <a:pt x="1229848" y="3029985"/>
                    <a:pt x="1210734" y="3024251"/>
                  </a:cubicBezTo>
                  <a:cubicBezTo>
                    <a:pt x="1200988" y="3021327"/>
                    <a:pt x="1194435" y="3011869"/>
                    <a:pt x="1185334" y="3007318"/>
                  </a:cubicBezTo>
                  <a:cubicBezTo>
                    <a:pt x="1177352" y="3003327"/>
                    <a:pt x="1167916" y="3002842"/>
                    <a:pt x="1159934" y="2998851"/>
                  </a:cubicBezTo>
                  <a:cubicBezTo>
                    <a:pt x="1150833" y="2994300"/>
                    <a:pt x="1143635" y="2986469"/>
                    <a:pt x="1134534" y="2981918"/>
                  </a:cubicBezTo>
                  <a:cubicBezTo>
                    <a:pt x="1126552" y="2977927"/>
                    <a:pt x="1117116" y="2977442"/>
                    <a:pt x="1109134" y="2973451"/>
                  </a:cubicBezTo>
                  <a:cubicBezTo>
                    <a:pt x="1101157" y="2969462"/>
                    <a:pt x="1072050" y="2950085"/>
                    <a:pt x="1066800" y="2939584"/>
                  </a:cubicBezTo>
                  <a:cubicBezTo>
                    <a:pt x="1061596" y="2929176"/>
                    <a:pt x="1061156" y="2917007"/>
                    <a:pt x="1058334" y="2905718"/>
                  </a:cubicBezTo>
                  <a:cubicBezTo>
                    <a:pt x="1052689" y="2900073"/>
                    <a:pt x="1044970" y="2895924"/>
                    <a:pt x="1041400" y="2888784"/>
                  </a:cubicBezTo>
                  <a:cubicBezTo>
                    <a:pt x="1036196" y="2878376"/>
                    <a:pt x="1042403" y="2861681"/>
                    <a:pt x="1032934" y="2854918"/>
                  </a:cubicBezTo>
                  <a:cubicBezTo>
                    <a:pt x="1018965" y="2844940"/>
                    <a:pt x="999067" y="2849273"/>
                    <a:pt x="982134" y="2846451"/>
                  </a:cubicBezTo>
                  <a:lnTo>
                    <a:pt x="956734" y="2854918"/>
                  </a:lnTo>
                  <a:cubicBezTo>
                    <a:pt x="944021" y="2859156"/>
                    <a:pt x="880559" y="2880307"/>
                    <a:pt x="880534" y="2880318"/>
                  </a:cubicBezTo>
                  <a:cubicBezTo>
                    <a:pt x="866878" y="2886387"/>
                    <a:pt x="847906" y="2902052"/>
                    <a:pt x="838200" y="2914184"/>
                  </a:cubicBezTo>
                  <a:cubicBezTo>
                    <a:pt x="831843" y="2922130"/>
                    <a:pt x="827781" y="2931767"/>
                    <a:pt x="821267" y="2939584"/>
                  </a:cubicBezTo>
                  <a:cubicBezTo>
                    <a:pt x="766942" y="3004774"/>
                    <a:pt x="820975" y="2927321"/>
                    <a:pt x="778934" y="2990384"/>
                  </a:cubicBezTo>
                  <a:cubicBezTo>
                    <a:pt x="778934" y="2990384"/>
                    <a:pt x="745924" y="3014367"/>
                    <a:pt x="728134" y="3024251"/>
                  </a:cubicBezTo>
                  <a:cubicBezTo>
                    <a:pt x="682313" y="3049708"/>
                    <a:pt x="722437" y="3012066"/>
                    <a:pt x="677334" y="3049651"/>
                  </a:cubicBezTo>
                  <a:cubicBezTo>
                    <a:pt x="665356" y="3059632"/>
                    <a:pt x="641054" y="3084307"/>
                    <a:pt x="635000" y="3100451"/>
                  </a:cubicBezTo>
                  <a:cubicBezTo>
                    <a:pt x="629947" y="3113925"/>
                    <a:pt x="631587" y="3129310"/>
                    <a:pt x="626534" y="3142784"/>
                  </a:cubicBezTo>
                  <a:cubicBezTo>
                    <a:pt x="622961" y="3152312"/>
                    <a:pt x="614151" y="3159082"/>
                    <a:pt x="609600" y="3168184"/>
                  </a:cubicBezTo>
                  <a:cubicBezTo>
                    <a:pt x="605609" y="3176166"/>
                    <a:pt x="603956" y="3185117"/>
                    <a:pt x="601134" y="3193584"/>
                  </a:cubicBezTo>
                  <a:cubicBezTo>
                    <a:pt x="589845" y="3196406"/>
                    <a:pt x="578787" y="3203697"/>
                    <a:pt x="567267" y="3202051"/>
                  </a:cubicBezTo>
                  <a:cubicBezTo>
                    <a:pt x="554805" y="3200271"/>
                    <a:pt x="533702" y="3176953"/>
                    <a:pt x="524934" y="3168184"/>
                  </a:cubicBezTo>
                  <a:cubicBezTo>
                    <a:pt x="515940" y="3165186"/>
                    <a:pt x="509441" y="3163086"/>
                    <a:pt x="504840" y="3161637"/>
                  </a:cubicBezTo>
                  <a:lnTo>
                    <a:pt x="496213" y="3159024"/>
                  </a:lnTo>
                  <a:lnTo>
                    <a:pt x="498576" y="3159566"/>
                  </a:lnTo>
                  <a:cubicBezTo>
                    <a:pt x="504251" y="3160572"/>
                    <a:pt x="511655" y="3160217"/>
                    <a:pt x="482600" y="3142784"/>
                  </a:cubicBezTo>
                  <a:cubicBezTo>
                    <a:pt x="474947" y="3138192"/>
                    <a:pt x="464949" y="3138746"/>
                    <a:pt x="457200" y="3134318"/>
                  </a:cubicBezTo>
                  <a:cubicBezTo>
                    <a:pt x="444948" y="3127317"/>
                    <a:pt x="434623" y="3117385"/>
                    <a:pt x="423334" y="3108918"/>
                  </a:cubicBezTo>
                  <a:cubicBezTo>
                    <a:pt x="414867" y="3106096"/>
                    <a:pt x="405587" y="3105043"/>
                    <a:pt x="397934" y="3100451"/>
                  </a:cubicBezTo>
                  <a:cubicBezTo>
                    <a:pt x="384527" y="3092407"/>
                    <a:pt x="371760" y="3069657"/>
                    <a:pt x="364067" y="3058118"/>
                  </a:cubicBezTo>
                  <a:cubicBezTo>
                    <a:pt x="343356" y="3027051"/>
                    <a:pt x="333080" y="3011921"/>
                    <a:pt x="328502" y="3005277"/>
                  </a:cubicBezTo>
                  <a:lnTo>
                    <a:pt x="327203" y="3003430"/>
                  </a:lnTo>
                  <a:lnTo>
                    <a:pt x="331520" y="3007646"/>
                  </a:lnTo>
                  <a:cubicBezTo>
                    <a:pt x="330790" y="3005146"/>
                    <a:pt x="326284" y="2996231"/>
                    <a:pt x="313267" y="2973451"/>
                  </a:cubicBezTo>
                  <a:cubicBezTo>
                    <a:pt x="308219" y="2964616"/>
                    <a:pt x="300885" y="2957152"/>
                    <a:pt x="296334" y="2948051"/>
                  </a:cubicBezTo>
                  <a:cubicBezTo>
                    <a:pt x="287655" y="2930694"/>
                    <a:pt x="282621" y="2896421"/>
                    <a:pt x="279400" y="2880318"/>
                  </a:cubicBezTo>
                  <a:cubicBezTo>
                    <a:pt x="273756" y="2871851"/>
                    <a:pt x="267018" y="2864019"/>
                    <a:pt x="262467" y="2854918"/>
                  </a:cubicBezTo>
                  <a:cubicBezTo>
                    <a:pt x="255277" y="2840538"/>
                    <a:pt x="256910" y="2819198"/>
                    <a:pt x="237067" y="2812584"/>
                  </a:cubicBezTo>
                  <a:cubicBezTo>
                    <a:pt x="218135" y="2806273"/>
                    <a:pt x="197556" y="2806940"/>
                    <a:pt x="177800" y="2804118"/>
                  </a:cubicBezTo>
                  <a:lnTo>
                    <a:pt x="152400" y="2812584"/>
                  </a:lnTo>
                  <a:lnTo>
                    <a:pt x="127000" y="2821051"/>
                  </a:lnTo>
                  <a:cubicBezTo>
                    <a:pt x="68627" y="2840509"/>
                    <a:pt x="88821" y="2825362"/>
                    <a:pt x="59267" y="2854918"/>
                  </a:cubicBezTo>
                  <a:cubicBezTo>
                    <a:pt x="50800" y="2857740"/>
                    <a:pt x="41293" y="2858434"/>
                    <a:pt x="33867" y="2863384"/>
                  </a:cubicBezTo>
                  <a:cubicBezTo>
                    <a:pt x="17572" y="2874247"/>
                    <a:pt x="10144" y="2883830"/>
                    <a:pt x="5213" y="2895431"/>
                  </a:cubicBezTo>
                  <a:lnTo>
                    <a:pt x="0" y="2912257"/>
                  </a:lnTo>
                  <a:close/>
                </a:path>
              </a:pathLst>
            </a:custGeom>
            <a:solidFill>
              <a:srgbClr val="2280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16" name="任意多边形 15"/>
            <p:cNvSpPr/>
            <p:nvPr/>
          </p:nvSpPr>
          <p:spPr>
            <a:xfrm>
              <a:off x="1169125" y="5552371"/>
              <a:ext cx="1954087" cy="604024"/>
            </a:xfrm>
            <a:custGeom>
              <a:avLst/>
              <a:gdLst>
                <a:gd name="connsiteX0" fmla="*/ 495242 w 1638688"/>
                <a:gd name="connsiteY0" fmla="*/ 463800 h 507288"/>
                <a:gd name="connsiteX1" fmla="*/ 496136 w 1638688"/>
                <a:gd name="connsiteY1" fmla="*/ 463999 h 507288"/>
                <a:gd name="connsiteX2" fmla="*/ 496213 w 1638688"/>
                <a:gd name="connsiteY2" fmla="*/ 464022 h 507288"/>
                <a:gd name="connsiteX3" fmla="*/ 325316 w 1638688"/>
                <a:gd name="connsiteY3" fmla="*/ 305743 h 507288"/>
                <a:gd name="connsiteX4" fmla="*/ 327203 w 1638688"/>
                <a:gd name="connsiteY4" fmla="*/ 308428 h 507288"/>
                <a:gd name="connsiteX5" fmla="*/ 327126 w 1638688"/>
                <a:gd name="connsiteY5" fmla="*/ 308352 h 507288"/>
                <a:gd name="connsiteX6" fmla="*/ 325316 w 1638688"/>
                <a:gd name="connsiteY6" fmla="*/ 305743 h 507288"/>
                <a:gd name="connsiteX7" fmla="*/ 177800 w 1638688"/>
                <a:gd name="connsiteY7" fmla="*/ 0 h 507288"/>
                <a:gd name="connsiteX8" fmla="*/ 237067 w 1638688"/>
                <a:gd name="connsiteY8" fmla="*/ 8466 h 507288"/>
                <a:gd name="connsiteX9" fmla="*/ 262467 w 1638688"/>
                <a:gd name="connsiteY9" fmla="*/ 50800 h 507288"/>
                <a:gd name="connsiteX10" fmla="*/ 279400 w 1638688"/>
                <a:gd name="connsiteY10" fmla="*/ 76200 h 507288"/>
                <a:gd name="connsiteX11" fmla="*/ 296334 w 1638688"/>
                <a:gd name="connsiteY11" fmla="*/ 143933 h 507288"/>
                <a:gd name="connsiteX12" fmla="*/ 313267 w 1638688"/>
                <a:gd name="connsiteY12" fmla="*/ 169333 h 507288"/>
                <a:gd name="connsiteX13" fmla="*/ 331520 w 1638688"/>
                <a:gd name="connsiteY13" fmla="*/ 203528 h 507288"/>
                <a:gd name="connsiteX14" fmla="*/ 327203 w 1638688"/>
                <a:gd name="connsiteY14" fmla="*/ 199312 h 507288"/>
                <a:gd name="connsiteX15" fmla="*/ 325316 w 1638688"/>
                <a:gd name="connsiteY15" fmla="*/ 196627 h 507288"/>
                <a:gd name="connsiteX16" fmla="*/ 327126 w 1638688"/>
                <a:gd name="connsiteY16" fmla="*/ 199236 h 507288"/>
                <a:gd name="connsiteX17" fmla="*/ 327203 w 1638688"/>
                <a:gd name="connsiteY17" fmla="*/ 199312 h 507288"/>
                <a:gd name="connsiteX18" fmla="*/ 328502 w 1638688"/>
                <a:gd name="connsiteY18" fmla="*/ 201159 h 507288"/>
                <a:gd name="connsiteX19" fmla="*/ 364067 w 1638688"/>
                <a:gd name="connsiteY19" fmla="*/ 254000 h 507288"/>
                <a:gd name="connsiteX20" fmla="*/ 397934 w 1638688"/>
                <a:gd name="connsiteY20" fmla="*/ 296333 h 507288"/>
                <a:gd name="connsiteX21" fmla="*/ 423334 w 1638688"/>
                <a:gd name="connsiteY21" fmla="*/ 304800 h 507288"/>
                <a:gd name="connsiteX22" fmla="*/ 457200 w 1638688"/>
                <a:gd name="connsiteY22" fmla="*/ 330200 h 507288"/>
                <a:gd name="connsiteX23" fmla="*/ 482600 w 1638688"/>
                <a:gd name="connsiteY23" fmla="*/ 338666 h 507288"/>
                <a:gd name="connsiteX24" fmla="*/ 498576 w 1638688"/>
                <a:gd name="connsiteY24" fmla="*/ 355448 h 507288"/>
                <a:gd name="connsiteX25" fmla="*/ 496213 w 1638688"/>
                <a:gd name="connsiteY25" fmla="*/ 354906 h 507288"/>
                <a:gd name="connsiteX26" fmla="*/ 496136 w 1638688"/>
                <a:gd name="connsiteY26" fmla="*/ 354883 h 507288"/>
                <a:gd name="connsiteX27" fmla="*/ 495242 w 1638688"/>
                <a:gd name="connsiteY27" fmla="*/ 354684 h 507288"/>
                <a:gd name="connsiteX28" fmla="*/ 496213 w 1638688"/>
                <a:gd name="connsiteY28" fmla="*/ 354906 h 507288"/>
                <a:gd name="connsiteX29" fmla="*/ 504840 w 1638688"/>
                <a:gd name="connsiteY29" fmla="*/ 357519 h 507288"/>
                <a:gd name="connsiteX30" fmla="*/ 524934 w 1638688"/>
                <a:gd name="connsiteY30" fmla="*/ 364066 h 507288"/>
                <a:gd name="connsiteX31" fmla="*/ 567267 w 1638688"/>
                <a:gd name="connsiteY31" fmla="*/ 397933 h 507288"/>
                <a:gd name="connsiteX32" fmla="*/ 601134 w 1638688"/>
                <a:gd name="connsiteY32" fmla="*/ 389466 h 507288"/>
                <a:gd name="connsiteX33" fmla="*/ 609600 w 1638688"/>
                <a:gd name="connsiteY33" fmla="*/ 364066 h 507288"/>
                <a:gd name="connsiteX34" fmla="*/ 626534 w 1638688"/>
                <a:gd name="connsiteY34" fmla="*/ 338666 h 507288"/>
                <a:gd name="connsiteX35" fmla="*/ 635000 w 1638688"/>
                <a:gd name="connsiteY35" fmla="*/ 296333 h 507288"/>
                <a:gd name="connsiteX36" fmla="*/ 677334 w 1638688"/>
                <a:gd name="connsiteY36" fmla="*/ 245533 h 507288"/>
                <a:gd name="connsiteX37" fmla="*/ 728134 w 1638688"/>
                <a:gd name="connsiteY37" fmla="*/ 220133 h 507288"/>
                <a:gd name="connsiteX38" fmla="*/ 778934 w 1638688"/>
                <a:gd name="connsiteY38" fmla="*/ 186266 h 507288"/>
                <a:gd name="connsiteX39" fmla="*/ 821267 w 1638688"/>
                <a:gd name="connsiteY39" fmla="*/ 135466 h 507288"/>
                <a:gd name="connsiteX40" fmla="*/ 838200 w 1638688"/>
                <a:gd name="connsiteY40" fmla="*/ 110066 h 507288"/>
                <a:gd name="connsiteX41" fmla="*/ 880534 w 1638688"/>
                <a:gd name="connsiteY41" fmla="*/ 76200 h 507288"/>
                <a:gd name="connsiteX42" fmla="*/ 956734 w 1638688"/>
                <a:gd name="connsiteY42" fmla="*/ 50800 h 507288"/>
                <a:gd name="connsiteX43" fmla="*/ 982134 w 1638688"/>
                <a:gd name="connsiteY43" fmla="*/ 42333 h 507288"/>
                <a:gd name="connsiteX44" fmla="*/ 1032934 w 1638688"/>
                <a:gd name="connsiteY44" fmla="*/ 50800 h 507288"/>
                <a:gd name="connsiteX45" fmla="*/ 1041400 w 1638688"/>
                <a:gd name="connsiteY45" fmla="*/ 84666 h 507288"/>
                <a:gd name="connsiteX46" fmla="*/ 1058334 w 1638688"/>
                <a:gd name="connsiteY46" fmla="*/ 101600 h 507288"/>
                <a:gd name="connsiteX47" fmla="*/ 1066800 w 1638688"/>
                <a:gd name="connsiteY47" fmla="*/ 135466 h 507288"/>
                <a:gd name="connsiteX48" fmla="*/ 1109134 w 1638688"/>
                <a:gd name="connsiteY48" fmla="*/ 169333 h 507288"/>
                <a:gd name="connsiteX49" fmla="*/ 1134534 w 1638688"/>
                <a:gd name="connsiteY49" fmla="*/ 177800 h 507288"/>
                <a:gd name="connsiteX50" fmla="*/ 1159934 w 1638688"/>
                <a:gd name="connsiteY50" fmla="*/ 194733 h 507288"/>
                <a:gd name="connsiteX51" fmla="*/ 1185334 w 1638688"/>
                <a:gd name="connsiteY51" fmla="*/ 203200 h 507288"/>
                <a:gd name="connsiteX52" fmla="*/ 1210734 w 1638688"/>
                <a:gd name="connsiteY52" fmla="*/ 220133 h 507288"/>
                <a:gd name="connsiteX53" fmla="*/ 1270000 w 1638688"/>
                <a:gd name="connsiteY53" fmla="*/ 228600 h 507288"/>
                <a:gd name="connsiteX54" fmla="*/ 1329267 w 1638688"/>
                <a:gd name="connsiteY54" fmla="*/ 245533 h 507288"/>
                <a:gd name="connsiteX55" fmla="*/ 1388534 w 1638688"/>
                <a:gd name="connsiteY55" fmla="*/ 237066 h 507288"/>
                <a:gd name="connsiteX56" fmla="*/ 1430867 w 1638688"/>
                <a:gd name="connsiteY56" fmla="*/ 186266 h 507288"/>
                <a:gd name="connsiteX57" fmla="*/ 1481667 w 1638688"/>
                <a:gd name="connsiteY57" fmla="*/ 169333 h 507288"/>
                <a:gd name="connsiteX58" fmla="*/ 1507067 w 1638688"/>
                <a:gd name="connsiteY58" fmla="*/ 160866 h 507288"/>
                <a:gd name="connsiteX59" fmla="*/ 1532467 w 1638688"/>
                <a:gd name="connsiteY59" fmla="*/ 152400 h 507288"/>
                <a:gd name="connsiteX60" fmla="*/ 1540934 w 1638688"/>
                <a:gd name="connsiteY60" fmla="*/ 127000 h 507288"/>
                <a:gd name="connsiteX61" fmla="*/ 1566334 w 1638688"/>
                <a:gd name="connsiteY61" fmla="*/ 118533 h 507288"/>
                <a:gd name="connsiteX62" fmla="*/ 1625270 w 1638688"/>
                <a:gd name="connsiteY62" fmla="*/ 138178 h 507288"/>
                <a:gd name="connsiteX63" fmla="*/ 1638688 w 1638688"/>
                <a:gd name="connsiteY63" fmla="*/ 142651 h 507288"/>
                <a:gd name="connsiteX64" fmla="*/ 1638688 w 1638688"/>
                <a:gd name="connsiteY64" fmla="*/ 251767 h 507288"/>
                <a:gd name="connsiteX65" fmla="*/ 1625270 w 1638688"/>
                <a:gd name="connsiteY65" fmla="*/ 247294 h 507288"/>
                <a:gd name="connsiteX66" fmla="*/ 1566334 w 1638688"/>
                <a:gd name="connsiteY66" fmla="*/ 227649 h 507288"/>
                <a:gd name="connsiteX67" fmla="*/ 1540934 w 1638688"/>
                <a:gd name="connsiteY67" fmla="*/ 236116 h 507288"/>
                <a:gd name="connsiteX68" fmla="*/ 1532467 w 1638688"/>
                <a:gd name="connsiteY68" fmla="*/ 261516 h 507288"/>
                <a:gd name="connsiteX69" fmla="*/ 1507067 w 1638688"/>
                <a:gd name="connsiteY69" fmla="*/ 269982 h 507288"/>
                <a:gd name="connsiteX70" fmla="*/ 1481667 w 1638688"/>
                <a:gd name="connsiteY70" fmla="*/ 278449 h 507288"/>
                <a:gd name="connsiteX71" fmla="*/ 1430867 w 1638688"/>
                <a:gd name="connsiteY71" fmla="*/ 295382 h 507288"/>
                <a:gd name="connsiteX72" fmla="*/ 1388534 w 1638688"/>
                <a:gd name="connsiteY72" fmla="*/ 346182 h 507288"/>
                <a:gd name="connsiteX73" fmla="*/ 1329267 w 1638688"/>
                <a:gd name="connsiteY73" fmla="*/ 354649 h 507288"/>
                <a:gd name="connsiteX74" fmla="*/ 1270000 w 1638688"/>
                <a:gd name="connsiteY74" fmla="*/ 337716 h 507288"/>
                <a:gd name="connsiteX75" fmla="*/ 1210734 w 1638688"/>
                <a:gd name="connsiteY75" fmla="*/ 329249 h 507288"/>
                <a:gd name="connsiteX76" fmla="*/ 1185334 w 1638688"/>
                <a:gd name="connsiteY76" fmla="*/ 312316 h 507288"/>
                <a:gd name="connsiteX77" fmla="*/ 1159934 w 1638688"/>
                <a:gd name="connsiteY77" fmla="*/ 303849 h 507288"/>
                <a:gd name="connsiteX78" fmla="*/ 1134534 w 1638688"/>
                <a:gd name="connsiteY78" fmla="*/ 286916 h 507288"/>
                <a:gd name="connsiteX79" fmla="*/ 1109134 w 1638688"/>
                <a:gd name="connsiteY79" fmla="*/ 278449 h 507288"/>
                <a:gd name="connsiteX80" fmla="*/ 1066800 w 1638688"/>
                <a:gd name="connsiteY80" fmla="*/ 244582 h 507288"/>
                <a:gd name="connsiteX81" fmla="*/ 1058334 w 1638688"/>
                <a:gd name="connsiteY81" fmla="*/ 210716 h 507288"/>
                <a:gd name="connsiteX82" fmla="*/ 1041400 w 1638688"/>
                <a:gd name="connsiteY82" fmla="*/ 193782 h 507288"/>
                <a:gd name="connsiteX83" fmla="*/ 1032934 w 1638688"/>
                <a:gd name="connsiteY83" fmla="*/ 159916 h 507288"/>
                <a:gd name="connsiteX84" fmla="*/ 982134 w 1638688"/>
                <a:gd name="connsiteY84" fmla="*/ 151449 h 507288"/>
                <a:gd name="connsiteX85" fmla="*/ 956734 w 1638688"/>
                <a:gd name="connsiteY85" fmla="*/ 159916 h 507288"/>
                <a:gd name="connsiteX86" fmla="*/ 880534 w 1638688"/>
                <a:gd name="connsiteY86" fmla="*/ 185316 h 507288"/>
                <a:gd name="connsiteX87" fmla="*/ 838200 w 1638688"/>
                <a:gd name="connsiteY87" fmla="*/ 219182 h 507288"/>
                <a:gd name="connsiteX88" fmla="*/ 821267 w 1638688"/>
                <a:gd name="connsiteY88" fmla="*/ 244582 h 507288"/>
                <a:gd name="connsiteX89" fmla="*/ 778934 w 1638688"/>
                <a:gd name="connsiteY89" fmla="*/ 295382 h 507288"/>
                <a:gd name="connsiteX90" fmla="*/ 728134 w 1638688"/>
                <a:gd name="connsiteY90" fmla="*/ 329249 h 507288"/>
                <a:gd name="connsiteX91" fmla="*/ 677334 w 1638688"/>
                <a:gd name="connsiteY91" fmla="*/ 354649 h 507288"/>
                <a:gd name="connsiteX92" fmla="*/ 635000 w 1638688"/>
                <a:gd name="connsiteY92" fmla="*/ 405449 h 507288"/>
                <a:gd name="connsiteX93" fmla="*/ 626534 w 1638688"/>
                <a:gd name="connsiteY93" fmla="*/ 447782 h 507288"/>
                <a:gd name="connsiteX94" fmla="*/ 609600 w 1638688"/>
                <a:gd name="connsiteY94" fmla="*/ 473182 h 507288"/>
                <a:gd name="connsiteX95" fmla="*/ 601134 w 1638688"/>
                <a:gd name="connsiteY95" fmla="*/ 498582 h 507288"/>
                <a:gd name="connsiteX96" fmla="*/ 567267 w 1638688"/>
                <a:gd name="connsiteY96" fmla="*/ 507049 h 507288"/>
                <a:gd name="connsiteX97" fmla="*/ 524934 w 1638688"/>
                <a:gd name="connsiteY97" fmla="*/ 473182 h 507288"/>
                <a:gd name="connsiteX98" fmla="*/ 504840 w 1638688"/>
                <a:gd name="connsiteY98" fmla="*/ 466635 h 507288"/>
                <a:gd name="connsiteX99" fmla="*/ 496213 w 1638688"/>
                <a:gd name="connsiteY99" fmla="*/ 464022 h 507288"/>
                <a:gd name="connsiteX100" fmla="*/ 498576 w 1638688"/>
                <a:gd name="connsiteY100" fmla="*/ 464564 h 507288"/>
                <a:gd name="connsiteX101" fmla="*/ 482600 w 1638688"/>
                <a:gd name="connsiteY101" fmla="*/ 447782 h 507288"/>
                <a:gd name="connsiteX102" fmla="*/ 457200 w 1638688"/>
                <a:gd name="connsiteY102" fmla="*/ 439316 h 507288"/>
                <a:gd name="connsiteX103" fmla="*/ 423334 w 1638688"/>
                <a:gd name="connsiteY103" fmla="*/ 413916 h 507288"/>
                <a:gd name="connsiteX104" fmla="*/ 397934 w 1638688"/>
                <a:gd name="connsiteY104" fmla="*/ 405449 h 507288"/>
                <a:gd name="connsiteX105" fmla="*/ 364067 w 1638688"/>
                <a:gd name="connsiteY105" fmla="*/ 363116 h 507288"/>
                <a:gd name="connsiteX106" fmla="*/ 328502 w 1638688"/>
                <a:gd name="connsiteY106" fmla="*/ 310275 h 507288"/>
                <a:gd name="connsiteX107" fmla="*/ 327203 w 1638688"/>
                <a:gd name="connsiteY107" fmla="*/ 308428 h 507288"/>
                <a:gd name="connsiteX108" fmla="*/ 331520 w 1638688"/>
                <a:gd name="connsiteY108" fmla="*/ 312644 h 507288"/>
                <a:gd name="connsiteX109" fmla="*/ 313267 w 1638688"/>
                <a:gd name="connsiteY109" fmla="*/ 278449 h 507288"/>
                <a:gd name="connsiteX110" fmla="*/ 296334 w 1638688"/>
                <a:gd name="connsiteY110" fmla="*/ 253049 h 507288"/>
                <a:gd name="connsiteX111" fmla="*/ 279400 w 1638688"/>
                <a:gd name="connsiteY111" fmla="*/ 185316 h 507288"/>
                <a:gd name="connsiteX112" fmla="*/ 262467 w 1638688"/>
                <a:gd name="connsiteY112" fmla="*/ 159916 h 507288"/>
                <a:gd name="connsiteX113" fmla="*/ 237067 w 1638688"/>
                <a:gd name="connsiteY113" fmla="*/ 117582 h 507288"/>
                <a:gd name="connsiteX114" fmla="*/ 177800 w 1638688"/>
                <a:gd name="connsiteY114" fmla="*/ 109116 h 507288"/>
                <a:gd name="connsiteX115" fmla="*/ 152400 w 1638688"/>
                <a:gd name="connsiteY115" fmla="*/ 117582 h 507288"/>
                <a:gd name="connsiteX116" fmla="*/ 127000 w 1638688"/>
                <a:gd name="connsiteY116" fmla="*/ 126049 h 507288"/>
                <a:gd name="connsiteX117" fmla="*/ 59267 w 1638688"/>
                <a:gd name="connsiteY117" fmla="*/ 159916 h 507288"/>
                <a:gd name="connsiteX118" fmla="*/ 33867 w 1638688"/>
                <a:gd name="connsiteY118" fmla="*/ 168382 h 507288"/>
                <a:gd name="connsiteX119" fmla="*/ 5213 w 1638688"/>
                <a:gd name="connsiteY119" fmla="*/ 200429 h 507288"/>
                <a:gd name="connsiteX120" fmla="*/ 0 w 1638688"/>
                <a:gd name="connsiteY120" fmla="*/ 217255 h 507288"/>
                <a:gd name="connsiteX121" fmla="*/ 0 w 1638688"/>
                <a:gd name="connsiteY121" fmla="*/ 108139 h 507288"/>
                <a:gd name="connsiteX122" fmla="*/ 5213 w 1638688"/>
                <a:gd name="connsiteY122" fmla="*/ 91313 h 507288"/>
                <a:gd name="connsiteX123" fmla="*/ 33867 w 1638688"/>
                <a:gd name="connsiteY123" fmla="*/ 59266 h 507288"/>
                <a:gd name="connsiteX124" fmla="*/ 59267 w 1638688"/>
                <a:gd name="connsiteY124" fmla="*/ 50800 h 507288"/>
                <a:gd name="connsiteX125" fmla="*/ 127000 w 1638688"/>
                <a:gd name="connsiteY125" fmla="*/ 16933 h 507288"/>
                <a:gd name="connsiteX126" fmla="*/ 152400 w 1638688"/>
                <a:gd name="connsiteY126" fmla="*/ 8466 h 507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1638688" h="507288">
                  <a:moveTo>
                    <a:pt x="495242" y="463800"/>
                  </a:moveTo>
                  <a:cubicBezTo>
                    <a:pt x="494636" y="463624"/>
                    <a:pt x="494736" y="463608"/>
                    <a:pt x="496136" y="463999"/>
                  </a:cubicBezTo>
                  <a:lnTo>
                    <a:pt x="496213" y="464022"/>
                  </a:lnTo>
                  <a:close/>
                  <a:moveTo>
                    <a:pt x="325316" y="305743"/>
                  </a:moveTo>
                  <a:lnTo>
                    <a:pt x="327203" y="308428"/>
                  </a:lnTo>
                  <a:lnTo>
                    <a:pt x="327126" y="308352"/>
                  </a:lnTo>
                  <a:cubicBezTo>
                    <a:pt x="326085" y="306913"/>
                    <a:pt x="325284" y="305733"/>
                    <a:pt x="325316" y="305743"/>
                  </a:cubicBezTo>
                  <a:close/>
                  <a:moveTo>
                    <a:pt x="177800" y="0"/>
                  </a:moveTo>
                  <a:cubicBezTo>
                    <a:pt x="197556" y="2822"/>
                    <a:pt x="218135" y="2155"/>
                    <a:pt x="237067" y="8466"/>
                  </a:cubicBezTo>
                  <a:cubicBezTo>
                    <a:pt x="256910" y="15080"/>
                    <a:pt x="255277" y="36420"/>
                    <a:pt x="262467" y="50800"/>
                  </a:cubicBezTo>
                  <a:cubicBezTo>
                    <a:pt x="267018" y="59901"/>
                    <a:pt x="273756" y="67733"/>
                    <a:pt x="279400" y="76200"/>
                  </a:cubicBezTo>
                  <a:cubicBezTo>
                    <a:pt x="282621" y="92303"/>
                    <a:pt x="287655" y="126576"/>
                    <a:pt x="296334" y="143933"/>
                  </a:cubicBezTo>
                  <a:cubicBezTo>
                    <a:pt x="300885" y="153034"/>
                    <a:pt x="308219" y="160498"/>
                    <a:pt x="313267" y="169333"/>
                  </a:cubicBezTo>
                  <a:cubicBezTo>
                    <a:pt x="326284" y="192113"/>
                    <a:pt x="330790" y="201028"/>
                    <a:pt x="331520" y="203528"/>
                  </a:cubicBezTo>
                  <a:lnTo>
                    <a:pt x="327203" y="199312"/>
                  </a:lnTo>
                  <a:lnTo>
                    <a:pt x="325316" y="196627"/>
                  </a:lnTo>
                  <a:cubicBezTo>
                    <a:pt x="325284" y="196617"/>
                    <a:pt x="326085" y="197797"/>
                    <a:pt x="327126" y="199236"/>
                  </a:cubicBezTo>
                  <a:lnTo>
                    <a:pt x="327203" y="199312"/>
                  </a:lnTo>
                  <a:lnTo>
                    <a:pt x="328502" y="201159"/>
                  </a:lnTo>
                  <a:cubicBezTo>
                    <a:pt x="333080" y="207803"/>
                    <a:pt x="343356" y="222933"/>
                    <a:pt x="364067" y="254000"/>
                  </a:cubicBezTo>
                  <a:cubicBezTo>
                    <a:pt x="371760" y="265539"/>
                    <a:pt x="384527" y="288289"/>
                    <a:pt x="397934" y="296333"/>
                  </a:cubicBezTo>
                  <a:cubicBezTo>
                    <a:pt x="405587" y="300925"/>
                    <a:pt x="414867" y="301978"/>
                    <a:pt x="423334" y="304800"/>
                  </a:cubicBezTo>
                  <a:cubicBezTo>
                    <a:pt x="434623" y="313267"/>
                    <a:pt x="444948" y="323199"/>
                    <a:pt x="457200" y="330200"/>
                  </a:cubicBezTo>
                  <a:cubicBezTo>
                    <a:pt x="464949" y="334628"/>
                    <a:pt x="474947" y="334074"/>
                    <a:pt x="482600" y="338666"/>
                  </a:cubicBezTo>
                  <a:cubicBezTo>
                    <a:pt x="511655" y="356099"/>
                    <a:pt x="504251" y="356454"/>
                    <a:pt x="498576" y="355448"/>
                  </a:cubicBezTo>
                  <a:lnTo>
                    <a:pt x="496213" y="354906"/>
                  </a:lnTo>
                  <a:lnTo>
                    <a:pt x="496136" y="354883"/>
                  </a:lnTo>
                  <a:cubicBezTo>
                    <a:pt x="494736" y="354492"/>
                    <a:pt x="494636" y="354508"/>
                    <a:pt x="495242" y="354684"/>
                  </a:cubicBezTo>
                  <a:lnTo>
                    <a:pt x="496213" y="354906"/>
                  </a:lnTo>
                  <a:lnTo>
                    <a:pt x="504840" y="357519"/>
                  </a:lnTo>
                  <a:cubicBezTo>
                    <a:pt x="509441" y="358968"/>
                    <a:pt x="515940" y="361068"/>
                    <a:pt x="524934" y="364066"/>
                  </a:cubicBezTo>
                  <a:cubicBezTo>
                    <a:pt x="533702" y="372835"/>
                    <a:pt x="554805" y="396153"/>
                    <a:pt x="567267" y="397933"/>
                  </a:cubicBezTo>
                  <a:cubicBezTo>
                    <a:pt x="578787" y="399579"/>
                    <a:pt x="589845" y="392288"/>
                    <a:pt x="601134" y="389466"/>
                  </a:cubicBezTo>
                  <a:cubicBezTo>
                    <a:pt x="603956" y="380999"/>
                    <a:pt x="605609" y="372048"/>
                    <a:pt x="609600" y="364066"/>
                  </a:cubicBezTo>
                  <a:cubicBezTo>
                    <a:pt x="614151" y="354964"/>
                    <a:pt x="622961" y="348194"/>
                    <a:pt x="626534" y="338666"/>
                  </a:cubicBezTo>
                  <a:cubicBezTo>
                    <a:pt x="631587" y="325192"/>
                    <a:pt x="629947" y="309807"/>
                    <a:pt x="635000" y="296333"/>
                  </a:cubicBezTo>
                  <a:cubicBezTo>
                    <a:pt x="641054" y="280189"/>
                    <a:pt x="665356" y="255514"/>
                    <a:pt x="677334" y="245533"/>
                  </a:cubicBezTo>
                  <a:cubicBezTo>
                    <a:pt x="722437" y="207948"/>
                    <a:pt x="682313" y="245590"/>
                    <a:pt x="728134" y="220133"/>
                  </a:cubicBezTo>
                  <a:cubicBezTo>
                    <a:pt x="745924" y="210249"/>
                    <a:pt x="778934" y="186266"/>
                    <a:pt x="778934" y="186266"/>
                  </a:cubicBezTo>
                  <a:cubicBezTo>
                    <a:pt x="820975" y="123203"/>
                    <a:pt x="766942" y="200656"/>
                    <a:pt x="821267" y="135466"/>
                  </a:cubicBezTo>
                  <a:cubicBezTo>
                    <a:pt x="827781" y="127649"/>
                    <a:pt x="831843" y="118012"/>
                    <a:pt x="838200" y="110066"/>
                  </a:cubicBezTo>
                  <a:cubicBezTo>
                    <a:pt x="847906" y="97934"/>
                    <a:pt x="866878" y="82269"/>
                    <a:pt x="880534" y="76200"/>
                  </a:cubicBezTo>
                  <a:cubicBezTo>
                    <a:pt x="880559" y="76189"/>
                    <a:pt x="944021" y="55038"/>
                    <a:pt x="956734" y="50800"/>
                  </a:cubicBezTo>
                  <a:lnTo>
                    <a:pt x="982134" y="42333"/>
                  </a:lnTo>
                  <a:cubicBezTo>
                    <a:pt x="999067" y="45155"/>
                    <a:pt x="1018965" y="40822"/>
                    <a:pt x="1032934" y="50800"/>
                  </a:cubicBezTo>
                  <a:cubicBezTo>
                    <a:pt x="1042403" y="57563"/>
                    <a:pt x="1036196" y="74258"/>
                    <a:pt x="1041400" y="84666"/>
                  </a:cubicBezTo>
                  <a:cubicBezTo>
                    <a:pt x="1044970" y="91806"/>
                    <a:pt x="1052689" y="95955"/>
                    <a:pt x="1058334" y="101600"/>
                  </a:cubicBezTo>
                  <a:cubicBezTo>
                    <a:pt x="1061156" y="112889"/>
                    <a:pt x="1061596" y="125058"/>
                    <a:pt x="1066800" y="135466"/>
                  </a:cubicBezTo>
                  <a:cubicBezTo>
                    <a:pt x="1072050" y="145967"/>
                    <a:pt x="1101157" y="165344"/>
                    <a:pt x="1109134" y="169333"/>
                  </a:cubicBezTo>
                  <a:cubicBezTo>
                    <a:pt x="1117116" y="173324"/>
                    <a:pt x="1126552" y="173809"/>
                    <a:pt x="1134534" y="177800"/>
                  </a:cubicBezTo>
                  <a:cubicBezTo>
                    <a:pt x="1143635" y="182351"/>
                    <a:pt x="1150833" y="190182"/>
                    <a:pt x="1159934" y="194733"/>
                  </a:cubicBezTo>
                  <a:cubicBezTo>
                    <a:pt x="1167916" y="198724"/>
                    <a:pt x="1177352" y="199209"/>
                    <a:pt x="1185334" y="203200"/>
                  </a:cubicBezTo>
                  <a:cubicBezTo>
                    <a:pt x="1194435" y="207751"/>
                    <a:pt x="1200988" y="217209"/>
                    <a:pt x="1210734" y="220133"/>
                  </a:cubicBezTo>
                  <a:cubicBezTo>
                    <a:pt x="1229848" y="225867"/>
                    <a:pt x="1250366" y="225030"/>
                    <a:pt x="1270000" y="228600"/>
                  </a:cubicBezTo>
                  <a:cubicBezTo>
                    <a:pt x="1293396" y="232854"/>
                    <a:pt x="1307499" y="238277"/>
                    <a:pt x="1329267" y="245533"/>
                  </a:cubicBezTo>
                  <a:cubicBezTo>
                    <a:pt x="1349023" y="242711"/>
                    <a:pt x="1370005" y="244478"/>
                    <a:pt x="1388534" y="237066"/>
                  </a:cubicBezTo>
                  <a:cubicBezTo>
                    <a:pt x="1442093" y="215642"/>
                    <a:pt x="1389477" y="212135"/>
                    <a:pt x="1430867" y="186266"/>
                  </a:cubicBezTo>
                  <a:cubicBezTo>
                    <a:pt x="1446003" y="176806"/>
                    <a:pt x="1464734" y="174977"/>
                    <a:pt x="1481667" y="169333"/>
                  </a:cubicBezTo>
                  <a:lnTo>
                    <a:pt x="1507067" y="160866"/>
                  </a:lnTo>
                  <a:lnTo>
                    <a:pt x="1532467" y="152400"/>
                  </a:lnTo>
                  <a:cubicBezTo>
                    <a:pt x="1535289" y="143933"/>
                    <a:pt x="1534623" y="133311"/>
                    <a:pt x="1540934" y="127000"/>
                  </a:cubicBezTo>
                  <a:cubicBezTo>
                    <a:pt x="1547245" y="120689"/>
                    <a:pt x="1557464" y="117548"/>
                    <a:pt x="1566334" y="118533"/>
                  </a:cubicBezTo>
                  <a:cubicBezTo>
                    <a:pt x="1566338" y="118534"/>
                    <a:pt x="1602054" y="130439"/>
                    <a:pt x="1625270" y="138178"/>
                  </a:cubicBezTo>
                  <a:lnTo>
                    <a:pt x="1638688" y="142651"/>
                  </a:lnTo>
                  <a:lnTo>
                    <a:pt x="1638688" y="251767"/>
                  </a:lnTo>
                  <a:lnTo>
                    <a:pt x="1625270" y="247294"/>
                  </a:lnTo>
                  <a:cubicBezTo>
                    <a:pt x="1602054" y="239555"/>
                    <a:pt x="1566338" y="227650"/>
                    <a:pt x="1566334" y="227649"/>
                  </a:cubicBezTo>
                  <a:cubicBezTo>
                    <a:pt x="1557464" y="226664"/>
                    <a:pt x="1547245" y="229805"/>
                    <a:pt x="1540934" y="236116"/>
                  </a:cubicBezTo>
                  <a:cubicBezTo>
                    <a:pt x="1534623" y="242427"/>
                    <a:pt x="1535289" y="253049"/>
                    <a:pt x="1532467" y="261516"/>
                  </a:cubicBezTo>
                  <a:lnTo>
                    <a:pt x="1507067" y="269982"/>
                  </a:lnTo>
                  <a:lnTo>
                    <a:pt x="1481667" y="278449"/>
                  </a:lnTo>
                  <a:cubicBezTo>
                    <a:pt x="1464734" y="284093"/>
                    <a:pt x="1446003" y="285922"/>
                    <a:pt x="1430867" y="295382"/>
                  </a:cubicBezTo>
                  <a:cubicBezTo>
                    <a:pt x="1389477" y="321251"/>
                    <a:pt x="1442093" y="324758"/>
                    <a:pt x="1388534" y="346182"/>
                  </a:cubicBezTo>
                  <a:cubicBezTo>
                    <a:pt x="1370005" y="353594"/>
                    <a:pt x="1349023" y="351827"/>
                    <a:pt x="1329267" y="354649"/>
                  </a:cubicBezTo>
                  <a:cubicBezTo>
                    <a:pt x="1307499" y="347393"/>
                    <a:pt x="1293396" y="341970"/>
                    <a:pt x="1270000" y="337716"/>
                  </a:cubicBezTo>
                  <a:cubicBezTo>
                    <a:pt x="1250366" y="334146"/>
                    <a:pt x="1229848" y="334983"/>
                    <a:pt x="1210734" y="329249"/>
                  </a:cubicBezTo>
                  <a:cubicBezTo>
                    <a:pt x="1200988" y="326325"/>
                    <a:pt x="1194435" y="316867"/>
                    <a:pt x="1185334" y="312316"/>
                  </a:cubicBezTo>
                  <a:cubicBezTo>
                    <a:pt x="1177352" y="308325"/>
                    <a:pt x="1167916" y="307840"/>
                    <a:pt x="1159934" y="303849"/>
                  </a:cubicBezTo>
                  <a:cubicBezTo>
                    <a:pt x="1150833" y="299298"/>
                    <a:pt x="1143635" y="291467"/>
                    <a:pt x="1134534" y="286916"/>
                  </a:cubicBezTo>
                  <a:cubicBezTo>
                    <a:pt x="1126552" y="282925"/>
                    <a:pt x="1117116" y="282440"/>
                    <a:pt x="1109134" y="278449"/>
                  </a:cubicBezTo>
                  <a:cubicBezTo>
                    <a:pt x="1101157" y="274460"/>
                    <a:pt x="1072050" y="255083"/>
                    <a:pt x="1066800" y="244582"/>
                  </a:cubicBezTo>
                  <a:cubicBezTo>
                    <a:pt x="1061596" y="234174"/>
                    <a:pt x="1061156" y="222005"/>
                    <a:pt x="1058334" y="210716"/>
                  </a:cubicBezTo>
                  <a:cubicBezTo>
                    <a:pt x="1052689" y="205071"/>
                    <a:pt x="1044970" y="200922"/>
                    <a:pt x="1041400" y="193782"/>
                  </a:cubicBezTo>
                  <a:cubicBezTo>
                    <a:pt x="1036196" y="183374"/>
                    <a:pt x="1042403" y="166679"/>
                    <a:pt x="1032934" y="159916"/>
                  </a:cubicBezTo>
                  <a:cubicBezTo>
                    <a:pt x="1018965" y="149938"/>
                    <a:pt x="999067" y="154271"/>
                    <a:pt x="982134" y="151449"/>
                  </a:cubicBezTo>
                  <a:lnTo>
                    <a:pt x="956734" y="159916"/>
                  </a:lnTo>
                  <a:cubicBezTo>
                    <a:pt x="944021" y="164154"/>
                    <a:pt x="880559" y="185305"/>
                    <a:pt x="880534" y="185316"/>
                  </a:cubicBezTo>
                  <a:cubicBezTo>
                    <a:pt x="866878" y="191385"/>
                    <a:pt x="847906" y="207050"/>
                    <a:pt x="838200" y="219182"/>
                  </a:cubicBezTo>
                  <a:cubicBezTo>
                    <a:pt x="831843" y="227128"/>
                    <a:pt x="827781" y="236765"/>
                    <a:pt x="821267" y="244582"/>
                  </a:cubicBezTo>
                  <a:cubicBezTo>
                    <a:pt x="766942" y="309772"/>
                    <a:pt x="820975" y="232319"/>
                    <a:pt x="778934" y="295382"/>
                  </a:cubicBezTo>
                  <a:cubicBezTo>
                    <a:pt x="778934" y="295382"/>
                    <a:pt x="745924" y="319365"/>
                    <a:pt x="728134" y="329249"/>
                  </a:cubicBezTo>
                  <a:cubicBezTo>
                    <a:pt x="682313" y="354706"/>
                    <a:pt x="722437" y="317064"/>
                    <a:pt x="677334" y="354649"/>
                  </a:cubicBezTo>
                  <a:cubicBezTo>
                    <a:pt x="665356" y="364630"/>
                    <a:pt x="641054" y="389305"/>
                    <a:pt x="635000" y="405449"/>
                  </a:cubicBezTo>
                  <a:cubicBezTo>
                    <a:pt x="629947" y="418923"/>
                    <a:pt x="631587" y="434308"/>
                    <a:pt x="626534" y="447782"/>
                  </a:cubicBezTo>
                  <a:cubicBezTo>
                    <a:pt x="622961" y="457310"/>
                    <a:pt x="614151" y="464080"/>
                    <a:pt x="609600" y="473182"/>
                  </a:cubicBezTo>
                  <a:cubicBezTo>
                    <a:pt x="605609" y="481164"/>
                    <a:pt x="603956" y="490115"/>
                    <a:pt x="601134" y="498582"/>
                  </a:cubicBezTo>
                  <a:cubicBezTo>
                    <a:pt x="589845" y="501404"/>
                    <a:pt x="578787" y="508695"/>
                    <a:pt x="567267" y="507049"/>
                  </a:cubicBezTo>
                  <a:cubicBezTo>
                    <a:pt x="554805" y="505269"/>
                    <a:pt x="533702" y="481951"/>
                    <a:pt x="524934" y="473182"/>
                  </a:cubicBezTo>
                  <a:cubicBezTo>
                    <a:pt x="515940" y="470184"/>
                    <a:pt x="509441" y="468084"/>
                    <a:pt x="504840" y="466635"/>
                  </a:cubicBezTo>
                  <a:lnTo>
                    <a:pt x="496213" y="464022"/>
                  </a:lnTo>
                  <a:lnTo>
                    <a:pt x="498576" y="464564"/>
                  </a:lnTo>
                  <a:cubicBezTo>
                    <a:pt x="504251" y="465570"/>
                    <a:pt x="511655" y="465215"/>
                    <a:pt x="482600" y="447782"/>
                  </a:cubicBezTo>
                  <a:cubicBezTo>
                    <a:pt x="474947" y="443190"/>
                    <a:pt x="464949" y="443744"/>
                    <a:pt x="457200" y="439316"/>
                  </a:cubicBezTo>
                  <a:cubicBezTo>
                    <a:pt x="444948" y="432315"/>
                    <a:pt x="434623" y="422383"/>
                    <a:pt x="423334" y="413916"/>
                  </a:cubicBezTo>
                  <a:cubicBezTo>
                    <a:pt x="414867" y="411094"/>
                    <a:pt x="405587" y="410041"/>
                    <a:pt x="397934" y="405449"/>
                  </a:cubicBezTo>
                  <a:cubicBezTo>
                    <a:pt x="384527" y="397405"/>
                    <a:pt x="371760" y="374655"/>
                    <a:pt x="364067" y="363116"/>
                  </a:cubicBezTo>
                  <a:cubicBezTo>
                    <a:pt x="343356" y="332049"/>
                    <a:pt x="333080" y="316919"/>
                    <a:pt x="328502" y="310275"/>
                  </a:cubicBezTo>
                  <a:lnTo>
                    <a:pt x="327203" y="308428"/>
                  </a:lnTo>
                  <a:lnTo>
                    <a:pt x="331520" y="312644"/>
                  </a:lnTo>
                  <a:cubicBezTo>
                    <a:pt x="330790" y="310144"/>
                    <a:pt x="326284" y="301229"/>
                    <a:pt x="313267" y="278449"/>
                  </a:cubicBezTo>
                  <a:cubicBezTo>
                    <a:pt x="308219" y="269614"/>
                    <a:pt x="300885" y="262150"/>
                    <a:pt x="296334" y="253049"/>
                  </a:cubicBezTo>
                  <a:cubicBezTo>
                    <a:pt x="287655" y="235692"/>
                    <a:pt x="282621" y="201419"/>
                    <a:pt x="279400" y="185316"/>
                  </a:cubicBezTo>
                  <a:cubicBezTo>
                    <a:pt x="273756" y="176849"/>
                    <a:pt x="267018" y="169017"/>
                    <a:pt x="262467" y="159916"/>
                  </a:cubicBezTo>
                  <a:cubicBezTo>
                    <a:pt x="255277" y="145536"/>
                    <a:pt x="256910" y="124196"/>
                    <a:pt x="237067" y="117582"/>
                  </a:cubicBezTo>
                  <a:cubicBezTo>
                    <a:pt x="218135" y="111271"/>
                    <a:pt x="197556" y="111938"/>
                    <a:pt x="177800" y="109116"/>
                  </a:cubicBezTo>
                  <a:lnTo>
                    <a:pt x="152400" y="117582"/>
                  </a:lnTo>
                  <a:lnTo>
                    <a:pt x="127000" y="126049"/>
                  </a:lnTo>
                  <a:cubicBezTo>
                    <a:pt x="68627" y="145507"/>
                    <a:pt x="88821" y="130360"/>
                    <a:pt x="59267" y="159916"/>
                  </a:cubicBezTo>
                  <a:cubicBezTo>
                    <a:pt x="50800" y="162738"/>
                    <a:pt x="41293" y="163432"/>
                    <a:pt x="33867" y="168382"/>
                  </a:cubicBezTo>
                  <a:cubicBezTo>
                    <a:pt x="17572" y="179245"/>
                    <a:pt x="10144" y="188828"/>
                    <a:pt x="5213" y="200429"/>
                  </a:cubicBezTo>
                  <a:lnTo>
                    <a:pt x="0" y="217255"/>
                  </a:lnTo>
                  <a:lnTo>
                    <a:pt x="0" y="108139"/>
                  </a:lnTo>
                  <a:lnTo>
                    <a:pt x="5213" y="91313"/>
                  </a:lnTo>
                  <a:cubicBezTo>
                    <a:pt x="10144" y="79712"/>
                    <a:pt x="17572" y="70129"/>
                    <a:pt x="33867" y="59266"/>
                  </a:cubicBezTo>
                  <a:cubicBezTo>
                    <a:pt x="41293" y="54316"/>
                    <a:pt x="50800" y="53622"/>
                    <a:pt x="59267" y="50800"/>
                  </a:cubicBezTo>
                  <a:cubicBezTo>
                    <a:pt x="88821" y="21244"/>
                    <a:pt x="68627" y="36391"/>
                    <a:pt x="127000" y="16933"/>
                  </a:cubicBezTo>
                  <a:lnTo>
                    <a:pt x="152400" y="8466"/>
                  </a:lnTo>
                  <a:close/>
                </a:path>
              </a:pathLst>
            </a:custGeom>
            <a:solidFill>
              <a:schemeClr val="bg1">
                <a:lumMod val="75000"/>
              </a:schemeClr>
            </a:solidFill>
            <a:ln w="12700" cap="flat" cmpd="sng" algn="ctr">
              <a:noFill/>
              <a:prstDash val="solid"/>
              <a:miter lim="800000"/>
            </a:ln>
            <a:effectLst/>
          </p:spPr>
          <p:txBody>
            <a:bodyPr anchor="ctr"/>
            <a:lstStyle/>
            <a:p>
              <a:pPr algn="ctr">
                <a:defRPr/>
              </a:pPr>
              <a:endParaRPr lang="zh-CN" altLang="en-US" kern="0">
                <a:solidFill>
                  <a:srgbClr val="FFFFFF"/>
                </a:solidFill>
                <a:latin typeface="Calibri" panose="020F0502020204030204"/>
              </a:endParaRPr>
            </a:p>
          </p:txBody>
        </p:sp>
        <p:grpSp>
          <p:nvGrpSpPr>
            <p:cNvPr id="17" name="Groupe 25"/>
            <p:cNvGrpSpPr>
              <a:grpSpLocks/>
            </p:cNvGrpSpPr>
            <p:nvPr/>
          </p:nvGrpSpPr>
          <p:grpSpPr bwMode="auto">
            <a:xfrm rot="682902">
              <a:off x="2004158" y="2117571"/>
              <a:ext cx="284024" cy="658936"/>
              <a:chOff x="6324208" y="2380133"/>
              <a:chExt cx="816093" cy="1892286"/>
            </a:xfrm>
            <a:effectLst/>
          </p:grpSpPr>
          <p:sp>
            <p:nvSpPr>
              <p:cNvPr id="19" name="Rectangle 11"/>
              <p:cNvSpPr/>
              <p:nvPr/>
            </p:nvSpPr>
            <p:spPr>
              <a:xfrm>
                <a:off x="6650159" y="3324641"/>
                <a:ext cx="108812" cy="940707"/>
              </a:xfrm>
              <a:custGeom>
                <a:avLst/>
                <a:gdLst>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891526"/>
                  <a:gd name="connsiteX1" fmla="*/ 360040 w 360040"/>
                  <a:gd name="connsiteY1" fmla="*/ 0 h 1891526"/>
                  <a:gd name="connsiteX2" fmla="*/ 360040 w 360040"/>
                  <a:gd name="connsiteY2" fmla="*/ 1691782 h 1891526"/>
                  <a:gd name="connsiteX3" fmla="*/ 0 w 360040"/>
                  <a:gd name="connsiteY3" fmla="*/ 1691782 h 1891526"/>
                  <a:gd name="connsiteX4" fmla="*/ 0 w 360040"/>
                  <a:gd name="connsiteY4" fmla="*/ 0 h 1891526"/>
                  <a:gd name="connsiteX0" fmla="*/ 0 w 360954"/>
                  <a:gd name="connsiteY0" fmla="*/ 0 h 1800769"/>
                  <a:gd name="connsiteX1" fmla="*/ 360040 w 360954"/>
                  <a:gd name="connsiteY1" fmla="*/ 0 h 1800769"/>
                  <a:gd name="connsiteX2" fmla="*/ 360040 w 360954"/>
                  <a:gd name="connsiteY2" fmla="*/ 1691782 h 1800769"/>
                  <a:gd name="connsiteX3" fmla="*/ 0 w 360954"/>
                  <a:gd name="connsiteY3" fmla="*/ 1691782 h 1800769"/>
                  <a:gd name="connsiteX4" fmla="*/ 0 w 360954"/>
                  <a:gd name="connsiteY4" fmla="*/ 0 h 1800769"/>
                  <a:gd name="connsiteX0" fmla="*/ 0 w 360725"/>
                  <a:gd name="connsiteY0" fmla="*/ 0 h 1757138"/>
                  <a:gd name="connsiteX1" fmla="*/ 360040 w 360725"/>
                  <a:gd name="connsiteY1" fmla="*/ 0 h 1757138"/>
                  <a:gd name="connsiteX2" fmla="*/ 360040 w 360725"/>
                  <a:gd name="connsiteY2" fmla="*/ 1691782 h 1757138"/>
                  <a:gd name="connsiteX3" fmla="*/ 0 w 360725"/>
                  <a:gd name="connsiteY3" fmla="*/ 1691782 h 1757138"/>
                  <a:gd name="connsiteX4" fmla="*/ 0 w 360725"/>
                  <a:gd name="connsiteY4" fmla="*/ 0 h 1757138"/>
                  <a:gd name="connsiteX0" fmla="*/ 0 w 360725"/>
                  <a:gd name="connsiteY0" fmla="*/ 0 h 1760590"/>
                  <a:gd name="connsiteX1" fmla="*/ 360040 w 360725"/>
                  <a:gd name="connsiteY1" fmla="*/ 0 h 1760590"/>
                  <a:gd name="connsiteX2" fmla="*/ 360040 w 360725"/>
                  <a:gd name="connsiteY2" fmla="*/ 1705177 h 1760590"/>
                  <a:gd name="connsiteX3" fmla="*/ 0 w 360725"/>
                  <a:gd name="connsiteY3" fmla="*/ 1691782 h 1760590"/>
                  <a:gd name="connsiteX4" fmla="*/ 0 w 360725"/>
                  <a:gd name="connsiteY4" fmla="*/ 0 h 1760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725" h="1760590">
                    <a:moveTo>
                      <a:pt x="0" y="0"/>
                    </a:moveTo>
                    <a:lnTo>
                      <a:pt x="360040" y="0"/>
                    </a:lnTo>
                    <a:lnTo>
                      <a:pt x="360040" y="1705177"/>
                    </a:lnTo>
                    <a:cubicBezTo>
                      <a:pt x="376233" y="1695041"/>
                      <a:pt x="100933" y="1843776"/>
                      <a:pt x="0" y="1691782"/>
                    </a:cubicBezTo>
                    <a:lnTo>
                      <a:pt x="0" y="0"/>
                    </a:lnTo>
                    <a:close/>
                  </a:path>
                </a:pathLst>
              </a:custGeom>
              <a:gradFill flip="none" rotWithShape="1">
                <a:gsLst>
                  <a:gs pos="0">
                    <a:srgbClr val="FFFFFF"/>
                  </a:gs>
                  <a:gs pos="7001">
                    <a:srgbClr val="E6E6E6"/>
                  </a:gs>
                  <a:gs pos="32001">
                    <a:srgbClr val="7D8496"/>
                  </a:gs>
                  <a:gs pos="47000">
                    <a:srgbClr val="E6E6E6"/>
                  </a:gs>
                  <a:gs pos="85001">
                    <a:srgbClr val="7D8496"/>
                  </a:gs>
                  <a:gs pos="100000">
                    <a:srgbClr val="E6E6E6"/>
                  </a:gs>
                </a:gsLst>
                <a:lin ang="10800000" scaled="1"/>
                <a:tileRect/>
              </a:gradFill>
              <a:ln w="12700" cap="flat" cmpd="sng" algn="ctr">
                <a:noFill/>
                <a:prstDash val="solid"/>
                <a:miter lim="800000"/>
              </a:ln>
              <a:effectLst/>
            </p:spPr>
            <p:txBody>
              <a:bodyPr anchor="ctr"/>
              <a:lstStyle/>
              <a:p>
                <a:pPr algn="ctr">
                  <a:defRPr/>
                </a:pPr>
                <a:endParaRPr lang="fr-FR" kern="0">
                  <a:solidFill>
                    <a:srgbClr val="FFFFFF"/>
                  </a:solidFill>
                  <a:latin typeface="Calibri" panose="020F0502020204030204"/>
                </a:endParaRPr>
              </a:p>
            </p:txBody>
          </p:sp>
          <p:sp>
            <p:nvSpPr>
              <p:cNvPr id="20" name="Ellipse 34"/>
              <p:cNvSpPr/>
              <p:nvPr/>
            </p:nvSpPr>
            <p:spPr>
              <a:xfrm>
                <a:off x="6323134" y="2967501"/>
                <a:ext cx="816093" cy="706888"/>
              </a:xfrm>
              <a:prstGeom prst="ellipse">
                <a:avLst/>
              </a:prstGeom>
              <a:gradFill flip="none" rotWithShape="1">
                <a:gsLst>
                  <a:gs pos="0">
                    <a:sysClr val="window" lastClr="FFFFFF">
                      <a:lumMod val="50000"/>
                    </a:sysClr>
                  </a:gs>
                  <a:gs pos="50000">
                    <a:sysClr val="window" lastClr="FFFFFF">
                      <a:lumMod val="65000"/>
                    </a:sysClr>
                  </a:gs>
                  <a:gs pos="100000">
                    <a:sysClr val="window" lastClr="FFFFFF">
                      <a:lumMod val="85000"/>
                    </a:sysClr>
                  </a:gs>
                </a:gsLst>
                <a:lin ang="0" scaled="1"/>
                <a:tileRect/>
              </a:gradFill>
              <a:ln w="3175" cap="flat" cmpd="sng" algn="ctr">
                <a:solidFill>
                  <a:sysClr val="window" lastClr="FFFFFF">
                    <a:lumMod val="65000"/>
                  </a:sysClr>
                </a:solidFill>
                <a:prstDash val="solid"/>
                <a:miter lim="800000"/>
              </a:ln>
              <a:effectLst/>
            </p:spPr>
            <p:txBody>
              <a:bodyPr anchor="ctr"/>
              <a:lstStyle/>
              <a:p>
                <a:pPr algn="ctr">
                  <a:defRPr/>
                </a:pPr>
                <a:endParaRPr lang="fr-FR" kern="0">
                  <a:solidFill>
                    <a:srgbClr val="FFFFFF"/>
                  </a:solidFill>
                  <a:latin typeface="Calibri" panose="020F0502020204030204"/>
                </a:endParaRPr>
              </a:p>
            </p:txBody>
          </p:sp>
          <p:sp>
            <p:nvSpPr>
              <p:cNvPr id="21" name="Ellipse 35"/>
              <p:cNvSpPr/>
              <p:nvPr/>
            </p:nvSpPr>
            <p:spPr>
              <a:xfrm rot="1800000">
                <a:off x="6339181" y="3030012"/>
                <a:ext cx="647435" cy="592700"/>
              </a:xfrm>
              <a:prstGeom prst="ellipse">
                <a:avLst/>
              </a:prstGeom>
              <a:gradFill flip="none" rotWithShape="1">
                <a:gsLst>
                  <a:gs pos="0">
                    <a:sysClr val="window" lastClr="FFFFFF">
                      <a:lumMod val="50000"/>
                    </a:sysClr>
                  </a:gs>
                  <a:gs pos="50000">
                    <a:sysClr val="window" lastClr="FFFFFF">
                      <a:lumMod val="65000"/>
                    </a:sysClr>
                  </a:gs>
                  <a:gs pos="100000">
                    <a:sysClr val="window" lastClr="FFFFFF">
                      <a:lumMod val="85000"/>
                    </a:sysClr>
                  </a:gs>
                </a:gsLst>
                <a:lin ang="0" scaled="1"/>
                <a:tileRect/>
              </a:gradFill>
              <a:ln w="12700" cap="flat" cmpd="sng" algn="ctr">
                <a:noFill/>
                <a:prstDash val="solid"/>
                <a:miter lim="800000"/>
              </a:ln>
              <a:effectLst/>
            </p:spPr>
            <p:txBody>
              <a:bodyPr anchor="ctr"/>
              <a:lstStyle/>
              <a:p>
                <a:pPr algn="ctr">
                  <a:defRPr/>
                </a:pPr>
                <a:endParaRPr lang="fr-FR" kern="0">
                  <a:solidFill>
                    <a:srgbClr val="FFFFFF"/>
                  </a:solidFill>
                  <a:latin typeface="Calibri" panose="020F0502020204030204"/>
                </a:endParaRPr>
              </a:p>
            </p:txBody>
          </p:sp>
          <p:pic>
            <p:nvPicPr>
              <p:cNvPr id="22" name="Picture 5"/>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1835306">
                <a:off x="6730137" y="3272369"/>
                <a:ext cx="385960" cy="294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rapèze 10"/>
              <p:cNvSpPr/>
              <p:nvPr/>
            </p:nvSpPr>
            <p:spPr>
              <a:xfrm>
                <a:off x="6485432" y="2629937"/>
                <a:ext cx="489656" cy="766704"/>
              </a:xfrm>
              <a:custGeom>
                <a:avLst/>
                <a:gdLst>
                  <a:gd name="connsiteX0" fmla="*/ 0 w 914400"/>
                  <a:gd name="connsiteY0" fmla="*/ 1216152 h 1216152"/>
                  <a:gd name="connsiteX1" fmla="*/ 228600 w 914400"/>
                  <a:gd name="connsiteY1" fmla="*/ 0 h 1216152"/>
                  <a:gd name="connsiteX2" fmla="*/ 685800 w 914400"/>
                  <a:gd name="connsiteY2" fmla="*/ 0 h 1216152"/>
                  <a:gd name="connsiteX3" fmla="*/ 914400 w 914400"/>
                  <a:gd name="connsiteY3" fmla="*/ 1216152 h 1216152"/>
                  <a:gd name="connsiteX4" fmla="*/ 0 w 914400"/>
                  <a:gd name="connsiteY4" fmla="*/ 1216152 h 1216152"/>
                  <a:gd name="connsiteX0" fmla="*/ 0 w 914400"/>
                  <a:gd name="connsiteY0" fmla="*/ 1216152 h 1216152"/>
                  <a:gd name="connsiteX1" fmla="*/ 228600 w 914400"/>
                  <a:gd name="connsiteY1" fmla="*/ 0 h 1216152"/>
                  <a:gd name="connsiteX2" fmla="*/ 685800 w 914400"/>
                  <a:gd name="connsiteY2" fmla="*/ 0 h 1216152"/>
                  <a:gd name="connsiteX3" fmla="*/ 914400 w 914400"/>
                  <a:gd name="connsiteY3" fmla="*/ 1216152 h 1216152"/>
                  <a:gd name="connsiteX4" fmla="*/ 0 w 914400"/>
                  <a:gd name="connsiteY4" fmla="*/ 1216152 h 1216152"/>
                  <a:gd name="connsiteX0" fmla="*/ 0 w 914400"/>
                  <a:gd name="connsiteY0" fmla="*/ 1216152 h 1406802"/>
                  <a:gd name="connsiteX1" fmla="*/ 228600 w 914400"/>
                  <a:gd name="connsiteY1" fmla="*/ 0 h 1406802"/>
                  <a:gd name="connsiteX2" fmla="*/ 685800 w 914400"/>
                  <a:gd name="connsiteY2" fmla="*/ 0 h 1406802"/>
                  <a:gd name="connsiteX3" fmla="*/ 914400 w 914400"/>
                  <a:gd name="connsiteY3" fmla="*/ 1216152 h 1406802"/>
                  <a:gd name="connsiteX4" fmla="*/ 0 w 914400"/>
                  <a:gd name="connsiteY4" fmla="*/ 1216152 h 1406802"/>
                  <a:gd name="connsiteX0" fmla="*/ 0 w 914400"/>
                  <a:gd name="connsiteY0" fmla="*/ 1216152 h 1436902"/>
                  <a:gd name="connsiteX1" fmla="*/ 228600 w 914400"/>
                  <a:gd name="connsiteY1" fmla="*/ 0 h 1436902"/>
                  <a:gd name="connsiteX2" fmla="*/ 685800 w 914400"/>
                  <a:gd name="connsiteY2" fmla="*/ 0 h 1436902"/>
                  <a:gd name="connsiteX3" fmla="*/ 914400 w 914400"/>
                  <a:gd name="connsiteY3" fmla="*/ 1216152 h 1436902"/>
                  <a:gd name="connsiteX4" fmla="*/ 0 w 914400"/>
                  <a:gd name="connsiteY4" fmla="*/ 1216152 h 1436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436902">
                    <a:moveTo>
                      <a:pt x="0" y="1216152"/>
                    </a:moveTo>
                    <a:lnTo>
                      <a:pt x="228600" y="0"/>
                    </a:lnTo>
                    <a:lnTo>
                      <a:pt x="685800" y="0"/>
                    </a:lnTo>
                    <a:lnTo>
                      <a:pt x="914400" y="1216152"/>
                    </a:lnTo>
                    <a:cubicBezTo>
                      <a:pt x="737539" y="1517152"/>
                      <a:pt x="167923" y="1503746"/>
                      <a:pt x="0" y="1216152"/>
                    </a:cubicBezTo>
                    <a:close/>
                  </a:path>
                </a:pathLst>
              </a:custGeom>
              <a:gradFill flip="none" rotWithShape="1">
                <a:gsLst>
                  <a:gs pos="0">
                    <a:sysClr val="window" lastClr="FFFFFF">
                      <a:lumMod val="50000"/>
                    </a:sysClr>
                  </a:gs>
                  <a:gs pos="50000">
                    <a:sysClr val="window" lastClr="FFFFFF">
                      <a:lumMod val="65000"/>
                    </a:sysClr>
                  </a:gs>
                  <a:gs pos="100000">
                    <a:sysClr val="window" lastClr="FFFFFF">
                      <a:lumMod val="85000"/>
                    </a:sysClr>
                  </a:gs>
                </a:gsLst>
                <a:lin ang="0" scaled="1"/>
                <a:tileRect/>
              </a:gradFill>
              <a:ln w="12700" cap="flat" cmpd="sng" algn="ctr">
                <a:noFill/>
                <a:prstDash val="solid"/>
                <a:miter lim="800000"/>
              </a:ln>
              <a:effectLst/>
            </p:spPr>
            <p:txBody>
              <a:bodyPr anchor="ctr"/>
              <a:lstStyle/>
              <a:p>
                <a:pPr algn="ctr">
                  <a:defRPr/>
                </a:pPr>
                <a:endParaRPr lang="fr-FR" kern="0">
                  <a:solidFill>
                    <a:srgbClr val="FFFFFF"/>
                  </a:solidFill>
                  <a:latin typeface="Calibri" panose="020F0502020204030204"/>
                </a:endParaRPr>
              </a:p>
            </p:txBody>
          </p:sp>
          <p:sp>
            <p:nvSpPr>
              <p:cNvPr id="24" name="Ellipse 38"/>
              <p:cNvSpPr/>
              <p:nvPr/>
            </p:nvSpPr>
            <p:spPr>
              <a:xfrm>
                <a:off x="6442494" y="2377602"/>
                <a:ext cx="576706" cy="505695"/>
              </a:xfrm>
              <a:prstGeom prst="ellipse">
                <a:avLst/>
              </a:prstGeom>
              <a:gradFill flip="none" rotWithShape="1">
                <a:gsLst>
                  <a:gs pos="0">
                    <a:sysClr val="window" lastClr="FFFFFF">
                      <a:lumMod val="50000"/>
                    </a:sysClr>
                  </a:gs>
                  <a:gs pos="50000">
                    <a:sysClr val="window" lastClr="FFFFFF">
                      <a:lumMod val="65000"/>
                    </a:sysClr>
                  </a:gs>
                  <a:gs pos="100000">
                    <a:sysClr val="window" lastClr="FFFFFF">
                      <a:lumMod val="85000"/>
                    </a:sysClr>
                  </a:gs>
                </a:gsLst>
                <a:lin ang="10800000" scaled="1"/>
                <a:tileRect/>
              </a:gradFill>
              <a:ln w="3175" cap="flat" cmpd="sng" algn="ctr">
                <a:noFill/>
                <a:prstDash val="solid"/>
                <a:miter lim="800000"/>
              </a:ln>
              <a:effectLst/>
            </p:spPr>
            <p:txBody>
              <a:bodyPr anchor="ctr"/>
              <a:lstStyle/>
              <a:p>
                <a:pPr algn="ctr">
                  <a:defRPr/>
                </a:pPr>
                <a:endParaRPr lang="fr-FR" kern="0">
                  <a:solidFill>
                    <a:srgbClr val="FFFFFF"/>
                  </a:solidFill>
                  <a:latin typeface="Calibri" panose="020F0502020204030204"/>
                </a:endParaRPr>
              </a:p>
            </p:txBody>
          </p:sp>
          <p:sp>
            <p:nvSpPr>
              <p:cNvPr id="25" name="Ellipse 39"/>
              <p:cNvSpPr/>
              <p:nvPr/>
            </p:nvSpPr>
            <p:spPr>
              <a:xfrm>
                <a:off x="6416832" y="2370908"/>
                <a:ext cx="576706" cy="429569"/>
              </a:xfrm>
              <a:prstGeom prst="ellipse">
                <a:avLst/>
              </a:prstGeom>
              <a:gradFill flip="none" rotWithShape="1">
                <a:gsLst>
                  <a:gs pos="0">
                    <a:sysClr val="window" lastClr="FFFFFF">
                      <a:lumMod val="50000"/>
                    </a:sysClr>
                  </a:gs>
                  <a:gs pos="50000">
                    <a:sysClr val="window" lastClr="FFFFFF">
                      <a:lumMod val="65000"/>
                    </a:sysClr>
                  </a:gs>
                  <a:gs pos="100000">
                    <a:sysClr val="window" lastClr="FFFFFF">
                      <a:lumMod val="85000"/>
                    </a:sysClr>
                  </a:gs>
                </a:gsLst>
                <a:lin ang="2700000" scaled="1"/>
                <a:tileRect/>
              </a:gradFill>
              <a:ln w="3175" cap="flat" cmpd="sng" algn="ctr">
                <a:noFill/>
                <a:prstDash val="solid"/>
                <a:miter lim="800000"/>
              </a:ln>
              <a:effectLst/>
            </p:spPr>
            <p:txBody>
              <a:bodyPr anchor="ctr"/>
              <a:lstStyle/>
              <a:p>
                <a:pPr algn="ctr">
                  <a:defRPr/>
                </a:pPr>
                <a:endParaRPr lang="fr-FR" kern="0">
                  <a:solidFill>
                    <a:srgbClr val="FFFFFF"/>
                  </a:solidFill>
                  <a:latin typeface="Calibri" panose="020F0502020204030204"/>
                </a:endParaRPr>
              </a:p>
            </p:txBody>
          </p:sp>
        </p:grpSp>
        <p:sp>
          <p:nvSpPr>
            <p:cNvPr id="18" name="文本框 17"/>
            <p:cNvSpPr txBox="1"/>
            <p:nvPr/>
          </p:nvSpPr>
          <p:spPr>
            <a:xfrm>
              <a:off x="1338916" y="3101445"/>
              <a:ext cx="1620957" cy="2554545"/>
            </a:xfrm>
            <a:prstGeom prst="rect">
              <a:avLst/>
            </a:prstGeom>
            <a:noFill/>
            <a:effectLst/>
          </p:spPr>
          <p:txBody>
            <a:bodyPr wrap="non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单击</a:t>
              </a:r>
              <a:r>
                <a:rPr lang="zh-CN" altLang="en-US" sz="2800" dirty="0" smtClean="0">
                  <a:solidFill>
                    <a:schemeClr val="bg1"/>
                  </a:solidFill>
                  <a:latin typeface="微软雅黑" panose="020B0503020204020204" pitchFamily="34" charset="-122"/>
                  <a:ea typeface="微软雅黑" panose="020B0503020204020204" pitchFamily="34" charset="-122"/>
                </a:rPr>
                <a:t>此处</a:t>
              </a:r>
              <a:endParaRPr lang="en-US" altLang="zh-CN" sz="2800" dirty="0" smtClean="0">
                <a:solidFill>
                  <a:schemeClr val="bg1"/>
                </a:solidFill>
                <a:latin typeface="微软雅黑" panose="020B0503020204020204" pitchFamily="34" charset="-122"/>
                <a:ea typeface="微软雅黑" panose="020B0503020204020204" pitchFamily="34" charset="-122"/>
              </a:endParaRPr>
            </a:p>
            <a:p>
              <a:r>
                <a:rPr lang="zh-CN" altLang="en-US" sz="2800" dirty="0" smtClean="0">
                  <a:solidFill>
                    <a:schemeClr val="bg1"/>
                  </a:solidFill>
                  <a:latin typeface="微软雅黑" panose="020B0503020204020204" pitchFamily="34" charset="-122"/>
                  <a:ea typeface="微软雅黑" panose="020B0503020204020204" pitchFamily="34" charset="-122"/>
                </a:rPr>
                <a:t>输入</a:t>
              </a:r>
              <a:r>
                <a:rPr lang="zh-CN" altLang="en-US" sz="2800" dirty="0">
                  <a:solidFill>
                    <a:schemeClr val="bg1"/>
                  </a:solidFill>
                  <a:latin typeface="微软雅黑" panose="020B0503020204020204" pitchFamily="34" charset="-122"/>
                  <a:ea typeface="微软雅黑" panose="020B0503020204020204" pitchFamily="34" charset="-122"/>
                </a:rPr>
                <a:t>标题</a:t>
              </a:r>
              <a:endParaRPr lang="en-US" altLang="zh-CN" sz="2800" dirty="0">
                <a:solidFill>
                  <a:schemeClr val="bg1"/>
                </a:solidFill>
                <a:latin typeface="微软雅黑" panose="020B0503020204020204" pitchFamily="34" charset="-122"/>
                <a:ea typeface="微软雅黑" panose="020B0503020204020204" pitchFamily="34" charset="-122"/>
              </a:endParaRPr>
            </a:p>
            <a:p>
              <a:r>
                <a:rPr lang="zh-CN" altLang="en-US" sz="1600" dirty="0">
                  <a:solidFill>
                    <a:schemeClr val="bg1"/>
                  </a:solidFill>
                  <a:latin typeface="微软雅黑" panose="020B0503020204020204" pitchFamily="34" charset="-122"/>
                  <a:ea typeface="微软雅黑" panose="020B0503020204020204" pitchFamily="34" charset="-122"/>
                </a:rPr>
                <a:t>请在这里输入</a:t>
              </a:r>
              <a:r>
                <a:rPr lang="zh-CN" altLang="en-US" sz="1600" dirty="0" smtClean="0">
                  <a:solidFill>
                    <a:schemeClr val="bg1"/>
                  </a:solidFill>
                  <a:latin typeface="微软雅黑" panose="020B0503020204020204" pitchFamily="34" charset="-122"/>
                  <a:ea typeface="微软雅黑" panose="020B0503020204020204" pitchFamily="34" charset="-122"/>
                </a:rPr>
                <a:t>您</a:t>
              </a:r>
              <a:endParaRPr lang="en-US" altLang="zh-CN" sz="1600" dirty="0" smtClean="0">
                <a:solidFill>
                  <a:schemeClr val="bg1"/>
                </a:solidFill>
                <a:latin typeface="微软雅黑" panose="020B0503020204020204" pitchFamily="34" charset="-122"/>
                <a:ea typeface="微软雅黑" panose="020B0503020204020204" pitchFamily="34" charset="-122"/>
              </a:endParaRPr>
            </a:p>
            <a:p>
              <a:r>
                <a:rPr lang="zh-CN" altLang="en-US" sz="1600" dirty="0" smtClean="0">
                  <a:solidFill>
                    <a:schemeClr val="bg1"/>
                  </a:solidFill>
                  <a:latin typeface="微软雅黑" panose="020B0503020204020204" pitchFamily="34" charset="-122"/>
                  <a:ea typeface="微软雅黑" panose="020B0503020204020204" pitchFamily="34" charset="-122"/>
                </a:rPr>
                <a:t>的</a:t>
              </a:r>
              <a:r>
                <a:rPr lang="zh-CN" altLang="en-US" sz="1600" dirty="0">
                  <a:solidFill>
                    <a:schemeClr val="bg1"/>
                  </a:solidFill>
                  <a:latin typeface="微软雅黑" panose="020B0503020204020204" pitchFamily="34" charset="-122"/>
                  <a:ea typeface="微软雅黑" panose="020B0503020204020204" pitchFamily="34" charset="-122"/>
                </a:rPr>
                <a:t>主要叙述内容</a:t>
              </a:r>
              <a:endParaRPr lang="en-US" altLang="zh-CN" sz="1600" dirty="0">
                <a:solidFill>
                  <a:schemeClr val="bg1"/>
                </a:solidFill>
                <a:latin typeface="微软雅黑" panose="020B0503020204020204" pitchFamily="34" charset="-122"/>
                <a:ea typeface="微软雅黑" panose="020B0503020204020204" pitchFamily="34" charset="-122"/>
              </a:endParaRPr>
            </a:p>
            <a:p>
              <a:r>
                <a:rPr lang="zh-CN" altLang="en-US" sz="1600" dirty="0">
                  <a:solidFill>
                    <a:schemeClr val="bg1"/>
                  </a:solidFill>
                  <a:latin typeface="微软雅黑" panose="020B0503020204020204" pitchFamily="34" charset="-122"/>
                  <a:ea typeface="微软雅黑" panose="020B0503020204020204" pitchFamily="34" charset="-122"/>
                </a:rPr>
                <a:t>请在这里输入</a:t>
              </a:r>
              <a:r>
                <a:rPr lang="zh-CN" altLang="en-US" sz="1600" dirty="0" smtClean="0">
                  <a:solidFill>
                    <a:schemeClr val="bg1"/>
                  </a:solidFill>
                  <a:latin typeface="微软雅黑" panose="020B0503020204020204" pitchFamily="34" charset="-122"/>
                  <a:ea typeface="微软雅黑" panose="020B0503020204020204" pitchFamily="34" charset="-122"/>
                </a:rPr>
                <a:t>您</a:t>
              </a:r>
              <a:endParaRPr lang="en-US" altLang="zh-CN" sz="1600" dirty="0" smtClean="0">
                <a:solidFill>
                  <a:schemeClr val="bg1"/>
                </a:solidFill>
                <a:latin typeface="微软雅黑" panose="020B0503020204020204" pitchFamily="34" charset="-122"/>
                <a:ea typeface="微软雅黑" panose="020B0503020204020204" pitchFamily="34" charset="-122"/>
              </a:endParaRPr>
            </a:p>
            <a:p>
              <a:r>
                <a:rPr lang="zh-CN" altLang="en-US" sz="1600" dirty="0" smtClean="0">
                  <a:solidFill>
                    <a:schemeClr val="bg1"/>
                  </a:solidFill>
                  <a:latin typeface="微软雅黑" panose="020B0503020204020204" pitchFamily="34" charset="-122"/>
                  <a:ea typeface="微软雅黑" panose="020B0503020204020204" pitchFamily="34" charset="-122"/>
                </a:rPr>
                <a:t>的</a:t>
              </a:r>
              <a:r>
                <a:rPr lang="zh-CN" altLang="en-US" sz="1600" dirty="0">
                  <a:solidFill>
                    <a:schemeClr val="bg1"/>
                  </a:solidFill>
                  <a:latin typeface="微软雅黑" panose="020B0503020204020204" pitchFamily="34" charset="-122"/>
                  <a:ea typeface="微软雅黑" panose="020B0503020204020204" pitchFamily="34" charset="-122"/>
                </a:rPr>
                <a:t>主要叙述内容</a:t>
              </a:r>
              <a:endParaRPr lang="en-US" altLang="zh-CN" sz="1600" dirty="0">
                <a:solidFill>
                  <a:schemeClr val="bg1"/>
                </a:solidFill>
                <a:latin typeface="微软雅黑" panose="020B0503020204020204" pitchFamily="34" charset="-122"/>
                <a:ea typeface="微软雅黑" panose="020B0503020204020204" pitchFamily="34" charset="-122"/>
              </a:endParaRPr>
            </a:p>
            <a:p>
              <a:endParaRPr lang="en-US" altLang="zh-CN" sz="4000" dirty="0">
                <a:solidFill>
                  <a:schemeClr val="bg1"/>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3820018" y="2117571"/>
            <a:ext cx="1954087" cy="4038826"/>
            <a:chOff x="3820018" y="2117571"/>
            <a:chExt cx="1954087" cy="4038826"/>
          </a:xfrm>
        </p:grpSpPr>
        <p:sp>
          <p:nvSpPr>
            <p:cNvPr id="27" name="任意多边形 26"/>
            <p:cNvSpPr/>
            <p:nvPr/>
          </p:nvSpPr>
          <p:spPr>
            <a:xfrm>
              <a:off x="3820018" y="2337218"/>
              <a:ext cx="1954087" cy="3819179"/>
            </a:xfrm>
            <a:custGeom>
              <a:avLst/>
              <a:gdLst>
                <a:gd name="connsiteX0" fmla="*/ 495242 w 1638688"/>
                <a:gd name="connsiteY0" fmla="*/ 3158802 h 3202290"/>
                <a:gd name="connsiteX1" fmla="*/ 496136 w 1638688"/>
                <a:gd name="connsiteY1" fmla="*/ 3159001 h 3202290"/>
                <a:gd name="connsiteX2" fmla="*/ 496213 w 1638688"/>
                <a:gd name="connsiteY2" fmla="*/ 3159024 h 3202290"/>
                <a:gd name="connsiteX3" fmla="*/ 325316 w 1638688"/>
                <a:gd name="connsiteY3" fmla="*/ 3000745 h 3202290"/>
                <a:gd name="connsiteX4" fmla="*/ 327203 w 1638688"/>
                <a:gd name="connsiteY4" fmla="*/ 3003430 h 3202290"/>
                <a:gd name="connsiteX5" fmla="*/ 327126 w 1638688"/>
                <a:gd name="connsiteY5" fmla="*/ 3003354 h 3202290"/>
                <a:gd name="connsiteX6" fmla="*/ 325316 w 1638688"/>
                <a:gd name="connsiteY6" fmla="*/ 3000745 h 3202290"/>
                <a:gd name="connsiteX7" fmla="*/ 0 w 1638688"/>
                <a:gd name="connsiteY7" fmla="*/ 0 h 3202290"/>
                <a:gd name="connsiteX8" fmla="*/ 1638688 w 1638688"/>
                <a:gd name="connsiteY8" fmla="*/ 0 h 3202290"/>
                <a:gd name="connsiteX9" fmla="*/ 1638688 w 1638688"/>
                <a:gd name="connsiteY9" fmla="*/ 2946769 h 3202290"/>
                <a:gd name="connsiteX10" fmla="*/ 1625270 w 1638688"/>
                <a:gd name="connsiteY10" fmla="*/ 2942296 h 3202290"/>
                <a:gd name="connsiteX11" fmla="*/ 1566334 w 1638688"/>
                <a:gd name="connsiteY11" fmla="*/ 2922651 h 3202290"/>
                <a:gd name="connsiteX12" fmla="*/ 1540934 w 1638688"/>
                <a:gd name="connsiteY12" fmla="*/ 2931118 h 3202290"/>
                <a:gd name="connsiteX13" fmla="*/ 1532467 w 1638688"/>
                <a:gd name="connsiteY13" fmla="*/ 2956518 h 3202290"/>
                <a:gd name="connsiteX14" fmla="*/ 1507067 w 1638688"/>
                <a:gd name="connsiteY14" fmla="*/ 2964984 h 3202290"/>
                <a:gd name="connsiteX15" fmla="*/ 1481667 w 1638688"/>
                <a:gd name="connsiteY15" fmla="*/ 2973451 h 3202290"/>
                <a:gd name="connsiteX16" fmla="*/ 1430867 w 1638688"/>
                <a:gd name="connsiteY16" fmla="*/ 2990384 h 3202290"/>
                <a:gd name="connsiteX17" fmla="*/ 1388534 w 1638688"/>
                <a:gd name="connsiteY17" fmla="*/ 3041184 h 3202290"/>
                <a:gd name="connsiteX18" fmla="*/ 1329267 w 1638688"/>
                <a:gd name="connsiteY18" fmla="*/ 3049651 h 3202290"/>
                <a:gd name="connsiteX19" fmla="*/ 1270000 w 1638688"/>
                <a:gd name="connsiteY19" fmla="*/ 3032718 h 3202290"/>
                <a:gd name="connsiteX20" fmla="*/ 1210734 w 1638688"/>
                <a:gd name="connsiteY20" fmla="*/ 3024251 h 3202290"/>
                <a:gd name="connsiteX21" fmla="*/ 1185334 w 1638688"/>
                <a:gd name="connsiteY21" fmla="*/ 3007318 h 3202290"/>
                <a:gd name="connsiteX22" fmla="*/ 1159934 w 1638688"/>
                <a:gd name="connsiteY22" fmla="*/ 2998851 h 3202290"/>
                <a:gd name="connsiteX23" fmla="*/ 1134534 w 1638688"/>
                <a:gd name="connsiteY23" fmla="*/ 2981918 h 3202290"/>
                <a:gd name="connsiteX24" fmla="*/ 1109134 w 1638688"/>
                <a:gd name="connsiteY24" fmla="*/ 2973451 h 3202290"/>
                <a:gd name="connsiteX25" fmla="*/ 1066800 w 1638688"/>
                <a:gd name="connsiteY25" fmla="*/ 2939584 h 3202290"/>
                <a:gd name="connsiteX26" fmla="*/ 1058334 w 1638688"/>
                <a:gd name="connsiteY26" fmla="*/ 2905718 h 3202290"/>
                <a:gd name="connsiteX27" fmla="*/ 1041400 w 1638688"/>
                <a:gd name="connsiteY27" fmla="*/ 2888784 h 3202290"/>
                <a:gd name="connsiteX28" fmla="*/ 1032934 w 1638688"/>
                <a:gd name="connsiteY28" fmla="*/ 2854918 h 3202290"/>
                <a:gd name="connsiteX29" fmla="*/ 982134 w 1638688"/>
                <a:gd name="connsiteY29" fmla="*/ 2846451 h 3202290"/>
                <a:gd name="connsiteX30" fmla="*/ 956734 w 1638688"/>
                <a:gd name="connsiteY30" fmla="*/ 2854918 h 3202290"/>
                <a:gd name="connsiteX31" fmla="*/ 880534 w 1638688"/>
                <a:gd name="connsiteY31" fmla="*/ 2880318 h 3202290"/>
                <a:gd name="connsiteX32" fmla="*/ 838200 w 1638688"/>
                <a:gd name="connsiteY32" fmla="*/ 2914184 h 3202290"/>
                <a:gd name="connsiteX33" fmla="*/ 821267 w 1638688"/>
                <a:gd name="connsiteY33" fmla="*/ 2939584 h 3202290"/>
                <a:gd name="connsiteX34" fmla="*/ 778934 w 1638688"/>
                <a:gd name="connsiteY34" fmla="*/ 2990384 h 3202290"/>
                <a:gd name="connsiteX35" fmla="*/ 728134 w 1638688"/>
                <a:gd name="connsiteY35" fmla="*/ 3024251 h 3202290"/>
                <a:gd name="connsiteX36" fmla="*/ 677334 w 1638688"/>
                <a:gd name="connsiteY36" fmla="*/ 3049651 h 3202290"/>
                <a:gd name="connsiteX37" fmla="*/ 635000 w 1638688"/>
                <a:gd name="connsiteY37" fmla="*/ 3100451 h 3202290"/>
                <a:gd name="connsiteX38" fmla="*/ 626534 w 1638688"/>
                <a:gd name="connsiteY38" fmla="*/ 3142784 h 3202290"/>
                <a:gd name="connsiteX39" fmla="*/ 609600 w 1638688"/>
                <a:gd name="connsiteY39" fmla="*/ 3168184 h 3202290"/>
                <a:gd name="connsiteX40" fmla="*/ 601134 w 1638688"/>
                <a:gd name="connsiteY40" fmla="*/ 3193584 h 3202290"/>
                <a:gd name="connsiteX41" fmla="*/ 567267 w 1638688"/>
                <a:gd name="connsiteY41" fmla="*/ 3202051 h 3202290"/>
                <a:gd name="connsiteX42" fmla="*/ 524934 w 1638688"/>
                <a:gd name="connsiteY42" fmla="*/ 3168184 h 3202290"/>
                <a:gd name="connsiteX43" fmla="*/ 504840 w 1638688"/>
                <a:gd name="connsiteY43" fmla="*/ 3161637 h 3202290"/>
                <a:gd name="connsiteX44" fmla="*/ 496213 w 1638688"/>
                <a:gd name="connsiteY44" fmla="*/ 3159024 h 3202290"/>
                <a:gd name="connsiteX45" fmla="*/ 498576 w 1638688"/>
                <a:gd name="connsiteY45" fmla="*/ 3159566 h 3202290"/>
                <a:gd name="connsiteX46" fmla="*/ 482600 w 1638688"/>
                <a:gd name="connsiteY46" fmla="*/ 3142784 h 3202290"/>
                <a:gd name="connsiteX47" fmla="*/ 457200 w 1638688"/>
                <a:gd name="connsiteY47" fmla="*/ 3134318 h 3202290"/>
                <a:gd name="connsiteX48" fmla="*/ 423334 w 1638688"/>
                <a:gd name="connsiteY48" fmla="*/ 3108918 h 3202290"/>
                <a:gd name="connsiteX49" fmla="*/ 397934 w 1638688"/>
                <a:gd name="connsiteY49" fmla="*/ 3100451 h 3202290"/>
                <a:gd name="connsiteX50" fmla="*/ 364067 w 1638688"/>
                <a:gd name="connsiteY50" fmla="*/ 3058118 h 3202290"/>
                <a:gd name="connsiteX51" fmla="*/ 328502 w 1638688"/>
                <a:gd name="connsiteY51" fmla="*/ 3005277 h 3202290"/>
                <a:gd name="connsiteX52" fmla="*/ 327203 w 1638688"/>
                <a:gd name="connsiteY52" fmla="*/ 3003430 h 3202290"/>
                <a:gd name="connsiteX53" fmla="*/ 331520 w 1638688"/>
                <a:gd name="connsiteY53" fmla="*/ 3007646 h 3202290"/>
                <a:gd name="connsiteX54" fmla="*/ 313267 w 1638688"/>
                <a:gd name="connsiteY54" fmla="*/ 2973451 h 3202290"/>
                <a:gd name="connsiteX55" fmla="*/ 296334 w 1638688"/>
                <a:gd name="connsiteY55" fmla="*/ 2948051 h 3202290"/>
                <a:gd name="connsiteX56" fmla="*/ 279400 w 1638688"/>
                <a:gd name="connsiteY56" fmla="*/ 2880318 h 3202290"/>
                <a:gd name="connsiteX57" fmla="*/ 262467 w 1638688"/>
                <a:gd name="connsiteY57" fmla="*/ 2854918 h 3202290"/>
                <a:gd name="connsiteX58" fmla="*/ 237067 w 1638688"/>
                <a:gd name="connsiteY58" fmla="*/ 2812584 h 3202290"/>
                <a:gd name="connsiteX59" fmla="*/ 177800 w 1638688"/>
                <a:gd name="connsiteY59" fmla="*/ 2804118 h 3202290"/>
                <a:gd name="connsiteX60" fmla="*/ 152400 w 1638688"/>
                <a:gd name="connsiteY60" fmla="*/ 2812584 h 3202290"/>
                <a:gd name="connsiteX61" fmla="*/ 127000 w 1638688"/>
                <a:gd name="connsiteY61" fmla="*/ 2821051 h 3202290"/>
                <a:gd name="connsiteX62" fmla="*/ 59267 w 1638688"/>
                <a:gd name="connsiteY62" fmla="*/ 2854918 h 3202290"/>
                <a:gd name="connsiteX63" fmla="*/ 33867 w 1638688"/>
                <a:gd name="connsiteY63" fmla="*/ 2863384 h 3202290"/>
                <a:gd name="connsiteX64" fmla="*/ 5213 w 1638688"/>
                <a:gd name="connsiteY64" fmla="*/ 2895431 h 3202290"/>
                <a:gd name="connsiteX65" fmla="*/ 0 w 1638688"/>
                <a:gd name="connsiteY65" fmla="*/ 2912257 h 320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1638688" h="3202290">
                  <a:moveTo>
                    <a:pt x="495242" y="3158802"/>
                  </a:moveTo>
                  <a:cubicBezTo>
                    <a:pt x="494636" y="3158626"/>
                    <a:pt x="494736" y="3158610"/>
                    <a:pt x="496136" y="3159001"/>
                  </a:cubicBezTo>
                  <a:lnTo>
                    <a:pt x="496213" y="3159024"/>
                  </a:lnTo>
                  <a:close/>
                  <a:moveTo>
                    <a:pt x="325316" y="3000745"/>
                  </a:moveTo>
                  <a:lnTo>
                    <a:pt x="327203" y="3003430"/>
                  </a:lnTo>
                  <a:lnTo>
                    <a:pt x="327126" y="3003354"/>
                  </a:lnTo>
                  <a:cubicBezTo>
                    <a:pt x="326085" y="3001915"/>
                    <a:pt x="325284" y="3000735"/>
                    <a:pt x="325316" y="3000745"/>
                  </a:cubicBezTo>
                  <a:close/>
                  <a:moveTo>
                    <a:pt x="0" y="0"/>
                  </a:moveTo>
                  <a:lnTo>
                    <a:pt x="1638688" y="0"/>
                  </a:lnTo>
                  <a:lnTo>
                    <a:pt x="1638688" y="2946769"/>
                  </a:lnTo>
                  <a:lnTo>
                    <a:pt x="1625270" y="2942296"/>
                  </a:lnTo>
                  <a:cubicBezTo>
                    <a:pt x="1602054" y="2934557"/>
                    <a:pt x="1566338" y="2922652"/>
                    <a:pt x="1566334" y="2922651"/>
                  </a:cubicBezTo>
                  <a:cubicBezTo>
                    <a:pt x="1557464" y="2921666"/>
                    <a:pt x="1547245" y="2924807"/>
                    <a:pt x="1540934" y="2931118"/>
                  </a:cubicBezTo>
                  <a:cubicBezTo>
                    <a:pt x="1534623" y="2937429"/>
                    <a:pt x="1535289" y="2948051"/>
                    <a:pt x="1532467" y="2956518"/>
                  </a:cubicBezTo>
                  <a:lnTo>
                    <a:pt x="1507067" y="2964984"/>
                  </a:lnTo>
                  <a:lnTo>
                    <a:pt x="1481667" y="2973451"/>
                  </a:lnTo>
                  <a:cubicBezTo>
                    <a:pt x="1464734" y="2979095"/>
                    <a:pt x="1446003" y="2980924"/>
                    <a:pt x="1430867" y="2990384"/>
                  </a:cubicBezTo>
                  <a:cubicBezTo>
                    <a:pt x="1389477" y="3016253"/>
                    <a:pt x="1442093" y="3019760"/>
                    <a:pt x="1388534" y="3041184"/>
                  </a:cubicBezTo>
                  <a:cubicBezTo>
                    <a:pt x="1370005" y="3048596"/>
                    <a:pt x="1349023" y="3046829"/>
                    <a:pt x="1329267" y="3049651"/>
                  </a:cubicBezTo>
                  <a:cubicBezTo>
                    <a:pt x="1307499" y="3042395"/>
                    <a:pt x="1293396" y="3036972"/>
                    <a:pt x="1270000" y="3032718"/>
                  </a:cubicBezTo>
                  <a:cubicBezTo>
                    <a:pt x="1250366" y="3029148"/>
                    <a:pt x="1229848" y="3029985"/>
                    <a:pt x="1210734" y="3024251"/>
                  </a:cubicBezTo>
                  <a:cubicBezTo>
                    <a:pt x="1200988" y="3021327"/>
                    <a:pt x="1194435" y="3011869"/>
                    <a:pt x="1185334" y="3007318"/>
                  </a:cubicBezTo>
                  <a:cubicBezTo>
                    <a:pt x="1177352" y="3003327"/>
                    <a:pt x="1167916" y="3002842"/>
                    <a:pt x="1159934" y="2998851"/>
                  </a:cubicBezTo>
                  <a:cubicBezTo>
                    <a:pt x="1150833" y="2994300"/>
                    <a:pt x="1143635" y="2986469"/>
                    <a:pt x="1134534" y="2981918"/>
                  </a:cubicBezTo>
                  <a:cubicBezTo>
                    <a:pt x="1126552" y="2977927"/>
                    <a:pt x="1117116" y="2977442"/>
                    <a:pt x="1109134" y="2973451"/>
                  </a:cubicBezTo>
                  <a:cubicBezTo>
                    <a:pt x="1101157" y="2969462"/>
                    <a:pt x="1072050" y="2950085"/>
                    <a:pt x="1066800" y="2939584"/>
                  </a:cubicBezTo>
                  <a:cubicBezTo>
                    <a:pt x="1061596" y="2929176"/>
                    <a:pt x="1061156" y="2917007"/>
                    <a:pt x="1058334" y="2905718"/>
                  </a:cubicBezTo>
                  <a:cubicBezTo>
                    <a:pt x="1052689" y="2900073"/>
                    <a:pt x="1044970" y="2895924"/>
                    <a:pt x="1041400" y="2888784"/>
                  </a:cubicBezTo>
                  <a:cubicBezTo>
                    <a:pt x="1036196" y="2878376"/>
                    <a:pt x="1042403" y="2861681"/>
                    <a:pt x="1032934" y="2854918"/>
                  </a:cubicBezTo>
                  <a:cubicBezTo>
                    <a:pt x="1018965" y="2844940"/>
                    <a:pt x="999067" y="2849273"/>
                    <a:pt x="982134" y="2846451"/>
                  </a:cubicBezTo>
                  <a:lnTo>
                    <a:pt x="956734" y="2854918"/>
                  </a:lnTo>
                  <a:cubicBezTo>
                    <a:pt x="944021" y="2859156"/>
                    <a:pt x="880559" y="2880307"/>
                    <a:pt x="880534" y="2880318"/>
                  </a:cubicBezTo>
                  <a:cubicBezTo>
                    <a:pt x="866878" y="2886387"/>
                    <a:pt x="847906" y="2902052"/>
                    <a:pt x="838200" y="2914184"/>
                  </a:cubicBezTo>
                  <a:cubicBezTo>
                    <a:pt x="831843" y="2922130"/>
                    <a:pt x="827781" y="2931767"/>
                    <a:pt x="821267" y="2939584"/>
                  </a:cubicBezTo>
                  <a:cubicBezTo>
                    <a:pt x="766942" y="3004774"/>
                    <a:pt x="820975" y="2927321"/>
                    <a:pt x="778934" y="2990384"/>
                  </a:cubicBezTo>
                  <a:cubicBezTo>
                    <a:pt x="778934" y="2990384"/>
                    <a:pt x="745924" y="3014367"/>
                    <a:pt x="728134" y="3024251"/>
                  </a:cubicBezTo>
                  <a:cubicBezTo>
                    <a:pt x="682313" y="3049708"/>
                    <a:pt x="722437" y="3012066"/>
                    <a:pt x="677334" y="3049651"/>
                  </a:cubicBezTo>
                  <a:cubicBezTo>
                    <a:pt x="665356" y="3059632"/>
                    <a:pt x="641054" y="3084307"/>
                    <a:pt x="635000" y="3100451"/>
                  </a:cubicBezTo>
                  <a:cubicBezTo>
                    <a:pt x="629947" y="3113925"/>
                    <a:pt x="631587" y="3129310"/>
                    <a:pt x="626534" y="3142784"/>
                  </a:cubicBezTo>
                  <a:cubicBezTo>
                    <a:pt x="622961" y="3152312"/>
                    <a:pt x="614151" y="3159082"/>
                    <a:pt x="609600" y="3168184"/>
                  </a:cubicBezTo>
                  <a:cubicBezTo>
                    <a:pt x="605609" y="3176166"/>
                    <a:pt x="603956" y="3185117"/>
                    <a:pt x="601134" y="3193584"/>
                  </a:cubicBezTo>
                  <a:cubicBezTo>
                    <a:pt x="589845" y="3196406"/>
                    <a:pt x="578787" y="3203697"/>
                    <a:pt x="567267" y="3202051"/>
                  </a:cubicBezTo>
                  <a:cubicBezTo>
                    <a:pt x="554805" y="3200271"/>
                    <a:pt x="533702" y="3176953"/>
                    <a:pt x="524934" y="3168184"/>
                  </a:cubicBezTo>
                  <a:cubicBezTo>
                    <a:pt x="515940" y="3165186"/>
                    <a:pt x="509441" y="3163086"/>
                    <a:pt x="504840" y="3161637"/>
                  </a:cubicBezTo>
                  <a:lnTo>
                    <a:pt x="496213" y="3159024"/>
                  </a:lnTo>
                  <a:lnTo>
                    <a:pt x="498576" y="3159566"/>
                  </a:lnTo>
                  <a:cubicBezTo>
                    <a:pt x="504251" y="3160572"/>
                    <a:pt x="511655" y="3160217"/>
                    <a:pt x="482600" y="3142784"/>
                  </a:cubicBezTo>
                  <a:cubicBezTo>
                    <a:pt x="474947" y="3138192"/>
                    <a:pt x="464949" y="3138746"/>
                    <a:pt x="457200" y="3134318"/>
                  </a:cubicBezTo>
                  <a:cubicBezTo>
                    <a:pt x="444948" y="3127317"/>
                    <a:pt x="434623" y="3117385"/>
                    <a:pt x="423334" y="3108918"/>
                  </a:cubicBezTo>
                  <a:cubicBezTo>
                    <a:pt x="414867" y="3106096"/>
                    <a:pt x="405587" y="3105043"/>
                    <a:pt x="397934" y="3100451"/>
                  </a:cubicBezTo>
                  <a:cubicBezTo>
                    <a:pt x="384527" y="3092407"/>
                    <a:pt x="371760" y="3069657"/>
                    <a:pt x="364067" y="3058118"/>
                  </a:cubicBezTo>
                  <a:cubicBezTo>
                    <a:pt x="343356" y="3027051"/>
                    <a:pt x="333080" y="3011921"/>
                    <a:pt x="328502" y="3005277"/>
                  </a:cubicBezTo>
                  <a:lnTo>
                    <a:pt x="327203" y="3003430"/>
                  </a:lnTo>
                  <a:lnTo>
                    <a:pt x="331520" y="3007646"/>
                  </a:lnTo>
                  <a:cubicBezTo>
                    <a:pt x="330790" y="3005146"/>
                    <a:pt x="326284" y="2996231"/>
                    <a:pt x="313267" y="2973451"/>
                  </a:cubicBezTo>
                  <a:cubicBezTo>
                    <a:pt x="308219" y="2964616"/>
                    <a:pt x="300885" y="2957152"/>
                    <a:pt x="296334" y="2948051"/>
                  </a:cubicBezTo>
                  <a:cubicBezTo>
                    <a:pt x="287655" y="2930694"/>
                    <a:pt x="282621" y="2896421"/>
                    <a:pt x="279400" y="2880318"/>
                  </a:cubicBezTo>
                  <a:cubicBezTo>
                    <a:pt x="273756" y="2871851"/>
                    <a:pt x="267018" y="2864019"/>
                    <a:pt x="262467" y="2854918"/>
                  </a:cubicBezTo>
                  <a:cubicBezTo>
                    <a:pt x="255277" y="2840538"/>
                    <a:pt x="256910" y="2819198"/>
                    <a:pt x="237067" y="2812584"/>
                  </a:cubicBezTo>
                  <a:cubicBezTo>
                    <a:pt x="218135" y="2806273"/>
                    <a:pt x="197556" y="2806940"/>
                    <a:pt x="177800" y="2804118"/>
                  </a:cubicBezTo>
                  <a:lnTo>
                    <a:pt x="152400" y="2812584"/>
                  </a:lnTo>
                  <a:lnTo>
                    <a:pt x="127000" y="2821051"/>
                  </a:lnTo>
                  <a:cubicBezTo>
                    <a:pt x="68627" y="2840509"/>
                    <a:pt x="88821" y="2825362"/>
                    <a:pt x="59267" y="2854918"/>
                  </a:cubicBezTo>
                  <a:cubicBezTo>
                    <a:pt x="50800" y="2857740"/>
                    <a:pt x="41293" y="2858434"/>
                    <a:pt x="33867" y="2863384"/>
                  </a:cubicBezTo>
                  <a:cubicBezTo>
                    <a:pt x="17572" y="2874247"/>
                    <a:pt x="10144" y="2883830"/>
                    <a:pt x="5213" y="2895431"/>
                  </a:cubicBezTo>
                  <a:lnTo>
                    <a:pt x="0" y="2912257"/>
                  </a:lnTo>
                  <a:close/>
                </a:path>
              </a:pathLst>
            </a:custGeom>
            <a:solidFill>
              <a:srgbClr val="5858A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28" name="任意多边形 27"/>
            <p:cNvSpPr/>
            <p:nvPr/>
          </p:nvSpPr>
          <p:spPr>
            <a:xfrm>
              <a:off x="3820018" y="5552371"/>
              <a:ext cx="1954087" cy="604024"/>
            </a:xfrm>
            <a:custGeom>
              <a:avLst/>
              <a:gdLst>
                <a:gd name="connsiteX0" fmla="*/ 495242 w 1638688"/>
                <a:gd name="connsiteY0" fmla="*/ 463800 h 507288"/>
                <a:gd name="connsiteX1" fmla="*/ 496136 w 1638688"/>
                <a:gd name="connsiteY1" fmla="*/ 463999 h 507288"/>
                <a:gd name="connsiteX2" fmla="*/ 496213 w 1638688"/>
                <a:gd name="connsiteY2" fmla="*/ 464022 h 507288"/>
                <a:gd name="connsiteX3" fmla="*/ 325316 w 1638688"/>
                <a:gd name="connsiteY3" fmla="*/ 305743 h 507288"/>
                <a:gd name="connsiteX4" fmla="*/ 327203 w 1638688"/>
                <a:gd name="connsiteY4" fmla="*/ 308428 h 507288"/>
                <a:gd name="connsiteX5" fmla="*/ 327126 w 1638688"/>
                <a:gd name="connsiteY5" fmla="*/ 308352 h 507288"/>
                <a:gd name="connsiteX6" fmla="*/ 325316 w 1638688"/>
                <a:gd name="connsiteY6" fmla="*/ 305743 h 507288"/>
                <a:gd name="connsiteX7" fmla="*/ 177800 w 1638688"/>
                <a:gd name="connsiteY7" fmla="*/ 0 h 507288"/>
                <a:gd name="connsiteX8" fmla="*/ 237067 w 1638688"/>
                <a:gd name="connsiteY8" fmla="*/ 8466 h 507288"/>
                <a:gd name="connsiteX9" fmla="*/ 262467 w 1638688"/>
                <a:gd name="connsiteY9" fmla="*/ 50800 h 507288"/>
                <a:gd name="connsiteX10" fmla="*/ 279400 w 1638688"/>
                <a:gd name="connsiteY10" fmla="*/ 76200 h 507288"/>
                <a:gd name="connsiteX11" fmla="*/ 296334 w 1638688"/>
                <a:gd name="connsiteY11" fmla="*/ 143933 h 507288"/>
                <a:gd name="connsiteX12" fmla="*/ 313267 w 1638688"/>
                <a:gd name="connsiteY12" fmla="*/ 169333 h 507288"/>
                <a:gd name="connsiteX13" fmla="*/ 331520 w 1638688"/>
                <a:gd name="connsiteY13" fmla="*/ 203528 h 507288"/>
                <a:gd name="connsiteX14" fmla="*/ 327203 w 1638688"/>
                <a:gd name="connsiteY14" fmla="*/ 199312 h 507288"/>
                <a:gd name="connsiteX15" fmla="*/ 325316 w 1638688"/>
                <a:gd name="connsiteY15" fmla="*/ 196627 h 507288"/>
                <a:gd name="connsiteX16" fmla="*/ 327126 w 1638688"/>
                <a:gd name="connsiteY16" fmla="*/ 199236 h 507288"/>
                <a:gd name="connsiteX17" fmla="*/ 327203 w 1638688"/>
                <a:gd name="connsiteY17" fmla="*/ 199312 h 507288"/>
                <a:gd name="connsiteX18" fmla="*/ 328502 w 1638688"/>
                <a:gd name="connsiteY18" fmla="*/ 201159 h 507288"/>
                <a:gd name="connsiteX19" fmla="*/ 364067 w 1638688"/>
                <a:gd name="connsiteY19" fmla="*/ 254000 h 507288"/>
                <a:gd name="connsiteX20" fmla="*/ 397934 w 1638688"/>
                <a:gd name="connsiteY20" fmla="*/ 296333 h 507288"/>
                <a:gd name="connsiteX21" fmla="*/ 423334 w 1638688"/>
                <a:gd name="connsiteY21" fmla="*/ 304800 h 507288"/>
                <a:gd name="connsiteX22" fmla="*/ 457200 w 1638688"/>
                <a:gd name="connsiteY22" fmla="*/ 330200 h 507288"/>
                <a:gd name="connsiteX23" fmla="*/ 482600 w 1638688"/>
                <a:gd name="connsiteY23" fmla="*/ 338666 h 507288"/>
                <a:gd name="connsiteX24" fmla="*/ 498576 w 1638688"/>
                <a:gd name="connsiteY24" fmla="*/ 355448 h 507288"/>
                <a:gd name="connsiteX25" fmla="*/ 496213 w 1638688"/>
                <a:gd name="connsiteY25" fmla="*/ 354906 h 507288"/>
                <a:gd name="connsiteX26" fmla="*/ 496136 w 1638688"/>
                <a:gd name="connsiteY26" fmla="*/ 354883 h 507288"/>
                <a:gd name="connsiteX27" fmla="*/ 495242 w 1638688"/>
                <a:gd name="connsiteY27" fmla="*/ 354684 h 507288"/>
                <a:gd name="connsiteX28" fmla="*/ 496213 w 1638688"/>
                <a:gd name="connsiteY28" fmla="*/ 354906 h 507288"/>
                <a:gd name="connsiteX29" fmla="*/ 504840 w 1638688"/>
                <a:gd name="connsiteY29" fmla="*/ 357519 h 507288"/>
                <a:gd name="connsiteX30" fmla="*/ 524934 w 1638688"/>
                <a:gd name="connsiteY30" fmla="*/ 364066 h 507288"/>
                <a:gd name="connsiteX31" fmla="*/ 567267 w 1638688"/>
                <a:gd name="connsiteY31" fmla="*/ 397933 h 507288"/>
                <a:gd name="connsiteX32" fmla="*/ 601134 w 1638688"/>
                <a:gd name="connsiteY32" fmla="*/ 389466 h 507288"/>
                <a:gd name="connsiteX33" fmla="*/ 609600 w 1638688"/>
                <a:gd name="connsiteY33" fmla="*/ 364066 h 507288"/>
                <a:gd name="connsiteX34" fmla="*/ 626534 w 1638688"/>
                <a:gd name="connsiteY34" fmla="*/ 338666 h 507288"/>
                <a:gd name="connsiteX35" fmla="*/ 635000 w 1638688"/>
                <a:gd name="connsiteY35" fmla="*/ 296333 h 507288"/>
                <a:gd name="connsiteX36" fmla="*/ 677334 w 1638688"/>
                <a:gd name="connsiteY36" fmla="*/ 245533 h 507288"/>
                <a:gd name="connsiteX37" fmla="*/ 728134 w 1638688"/>
                <a:gd name="connsiteY37" fmla="*/ 220133 h 507288"/>
                <a:gd name="connsiteX38" fmla="*/ 778934 w 1638688"/>
                <a:gd name="connsiteY38" fmla="*/ 186266 h 507288"/>
                <a:gd name="connsiteX39" fmla="*/ 821267 w 1638688"/>
                <a:gd name="connsiteY39" fmla="*/ 135466 h 507288"/>
                <a:gd name="connsiteX40" fmla="*/ 838200 w 1638688"/>
                <a:gd name="connsiteY40" fmla="*/ 110066 h 507288"/>
                <a:gd name="connsiteX41" fmla="*/ 880534 w 1638688"/>
                <a:gd name="connsiteY41" fmla="*/ 76200 h 507288"/>
                <a:gd name="connsiteX42" fmla="*/ 956734 w 1638688"/>
                <a:gd name="connsiteY42" fmla="*/ 50800 h 507288"/>
                <a:gd name="connsiteX43" fmla="*/ 982134 w 1638688"/>
                <a:gd name="connsiteY43" fmla="*/ 42333 h 507288"/>
                <a:gd name="connsiteX44" fmla="*/ 1032934 w 1638688"/>
                <a:gd name="connsiteY44" fmla="*/ 50800 h 507288"/>
                <a:gd name="connsiteX45" fmla="*/ 1041400 w 1638688"/>
                <a:gd name="connsiteY45" fmla="*/ 84666 h 507288"/>
                <a:gd name="connsiteX46" fmla="*/ 1058334 w 1638688"/>
                <a:gd name="connsiteY46" fmla="*/ 101600 h 507288"/>
                <a:gd name="connsiteX47" fmla="*/ 1066800 w 1638688"/>
                <a:gd name="connsiteY47" fmla="*/ 135466 h 507288"/>
                <a:gd name="connsiteX48" fmla="*/ 1109134 w 1638688"/>
                <a:gd name="connsiteY48" fmla="*/ 169333 h 507288"/>
                <a:gd name="connsiteX49" fmla="*/ 1134534 w 1638688"/>
                <a:gd name="connsiteY49" fmla="*/ 177800 h 507288"/>
                <a:gd name="connsiteX50" fmla="*/ 1159934 w 1638688"/>
                <a:gd name="connsiteY50" fmla="*/ 194733 h 507288"/>
                <a:gd name="connsiteX51" fmla="*/ 1185334 w 1638688"/>
                <a:gd name="connsiteY51" fmla="*/ 203200 h 507288"/>
                <a:gd name="connsiteX52" fmla="*/ 1210734 w 1638688"/>
                <a:gd name="connsiteY52" fmla="*/ 220133 h 507288"/>
                <a:gd name="connsiteX53" fmla="*/ 1270000 w 1638688"/>
                <a:gd name="connsiteY53" fmla="*/ 228600 h 507288"/>
                <a:gd name="connsiteX54" fmla="*/ 1329267 w 1638688"/>
                <a:gd name="connsiteY54" fmla="*/ 245533 h 507288"/>
                <a:gd name="connsiteX55" fmla="*/ 1388534 w 1638688"/>
                <a:gd name="connsiteY55" fmla="*/ 237066 h 507288"/>
                <a:gd name="connsiteX56" fmla="*/ 1430867 w 1638688"/>
                <a:gd name="connsiteY56" fmla="*/ 186266 h 507288"/>
                <a:gd name="connsiteX57" fmla="*/ 1481667 w 1638688"/>
                <a:gd name="connsiteY57" fmla="*/ 169333 h 507288"/>
                <a:gd name="connsiteX58" fmla="*/ 1507067 w 1638688"/>
                <a:gd name="connsiteY58" fmla="*/ 160866 h 507288"/>
                <a:gd name="connsiteX59" fmla="*/ 1532467 w 1638688"/>
                <a:gd name="connsiteY59" fmla="*/ 152400 h 507288"/>
                <a:gd name="connsiteX60" fmla="*/ 1540934 w 1638688"/>
                <a:gd name="connsiteY60" fmla="*/ 127000 h 507288"/>
                <a:gd name="connsiteX61" fmla="*/ 1566334 w 1638688"/>
                <a:gd name="connsiteY61" fmla="*/ 118533 h 507288"/>
                <a:gd name="connsiteX62" fmla="*/ 1625270 w 1638688"/>
                <a:gd name="connsiteY62" fmla="*/ 138178 h 507288"/>
                <a:gd name="connsiteX63" fmla="*/ 1638688 w 1638688"/>
                <a:gd name="connsiteY63" fmla="*/ 142651 h 507288"/>
                <a:gd name="connsiteX64" fmla="*/ 1638688 w 1638688"/>
                <a:gd name="connsiteY64" fmla="*/ 251767 h 507288"/>
                <a:gd name="connsiteX65" fmla="*/ 1625270 w 1638688"/>
                <a:gd name="connsiteY65" fmla="*/ 247294 h 507288"/>
                <a:gd name="connsiteX66" fmla="*/ 1566334 w 1638688"/>
                <a:gd name="connsiteY66" fmla="*/ 227649 h 507288"/>
                <a:gd name="connsiteX67" fmla="*/ 1540934 w 1638688"/>
                <a:gd name="connsiteY67" fmla="*/ 236116 h 507288"/>
                <a:gd name="connsiteX68" fmla="*/ 1532467 w 1638688"/>
                <a:gd name="connsiteY68" fmla="*/ 261516 h 507288"/>
                <a:gd name="connsiteX69" fmla="*/ 1507067 w 1638688"/>
                <a:gd name="connsiteY69" fmla="*/ 269982 h 507288"/>
                <a:gd name="connsiteX70" fmla="*/ 1481667 w 1638688"/>
                <a:gd name="connsiteY70" fmla="*/ 278449 h 507288"/>
                <a:gd name="connsiteX71" fmla="*/ 1430867 w 1638688"/>
                <a:gd name="connsiteY71" fmla="*/ 295382 h 507288"/>
                <a:gd name="connsiteX72" fmla="*/ 1388534 w 1638688"/>
                <a:gd name="connsiteY72" fmla="*/ 346182 h 507288"/>
                <a:gd name="connsiteX73" fmla="*/ 1329267 w 1638688"/>
                <a:gd name="connsiteY73" fmla="*/ 354649 h 507288"/>
                <a:gd name="connsiteX74" fmla="*/ 1270000 w 1638688"/>
                <a:gd name="connsiteY74" fmla="*/ 337716 h 507288"/>
                <a:gd name="connsiteX75" fmla="*/ 1210734 w 1638688"/>
                <a:gd name="connsiteY75" fmla="*/ 329249 h 507288"/>
                <a:gd name="connsiteX76" fmla="*/ 1185334 w 1638688"/>
                <a:gd name="connsiteY76" fmla="*/ 312316 h 507288"/>
                <a:gd name="connsiteX77" fmla="*/ 1159934 w 1638688"/>
                <a:gd name="connsiteY77" fmla="*/ 303849 h 507288"/>
                <a:gd name="connsiteX78" fmla="*/ 1134534 w 1638688"/>
                <a:gd name="connsiteY78" fmla="*/ 286916 h 507288"/>
                <a:gd name="connsiteX79" fmla="*/ 1109134 w 1638688"/>
                <a:gd name="connsiteY79" fmla="*/ 278449 h 507288"/>
                <a:gd name="connsiteX80" fmla="*/ 1066800 w 1638688"/>
                <a:gd name="connsiteY80" fmla="*/ 244582 h 507288"/>
                <a:gd name="connsiteX81" fmla="*/ 1058334 w 1638688"/>
                <a:gd name="connsiteY81" fmla="*/ 210716 h 507288"/>
                <a:gd name="connsiteX82" fmla="*/ 1041400 w 1638688"/>
                <a:gd name="connsiteY82" fmla="*/ 193782 h 507288"/>
                <a:gd name="connsiteX83" fmla="*/ 1032934 w 1638688"/>
                <a:gd name="connsiteY83" fmla="*/ 159916 h 507288"/>
                <a:gd name="connsiteX84" fmla="*/ 982134 w 1638688"/>
                <a:gd name="connsiteY84" fmla="*/ 151449 h 507288"/>
                <a:gd name="connsiteX85" fmla="*/ 956734 w 1638688"/>
                <a:gd name="connsiteY85" fmla="*/ 159916 h 507288"/>
                <a:gd name="connsiteX86" fmla="*/ 880534 w 1638688"/>
                <a:gd name="connsiteY86" fmla="*/ 185316 h 507288"/>
                <a:gd name="connsiteX87" fmla="*/ 838200 w 1638688"/>
                <a:gd name="connsiteY87" fmla="*/ 219182 h 507288"/>
                <a:gd name="connsiteX88" fmla="*/ 821267 w 1638688"/>
                <a:gd name="connsiteY88" fmla="*/ 244582 h 507288"/>
                <a:gd name="connsiteX89" fmla="*/ 778934 w 1638688"/>
                <a:gd name="connsiteY89" fmla="*/ 295382 h 507288"/>
                <a:gd name="connsiteX90" fmla="*/ 728134 w 1638688"/>
                <a:gd name="connsiteY90" fmla="*/ 329249 h 507288"/>
                <a:gd name="connsiteX91" fmla="*/ 677334 w 1638688"/>
                <a:gd name="connsiteY91" fmla="*/ 354649 h 507288"/>
                <a:gd name="connsiteX92" fmla="*/ 635000 w 1638688"/>
                <a:gd name="connsiteY92" fmla="*/ 405449 h 507288"/>
                <a:gd name="connsiteX93" fmla="*/ 626534 w 1638688"/>
                <a:gd name="connsiteY93" fmla="*/ 447782 h 507288"/>
                <a:gd name="connsiteX94" fmla="*/ 609600 w 1638688"/>
                <a:gd name="connsiteY94" fmla="*/ 473182 h 507288"/>
                <a:gd name="connsiteX95" fmla="*/ 601134 w 1638688"/>
                <a:gd name="connsiteY95" fmla="*/ 498582 h 507288"/>
                <a:gd name="connsiteX96" fmla="*/ 567267 w 1638688"/>
                <a:gd name="connsiteY96" fmla="*/ 507049 h 507288"/>
                <a:gd name="connsiteX97" fmla="*/ 524934 w 1638688"/>
                <a:gd name="connsiteY97" fmla="*/ 473182 h 507288"/>
                <a:gd name="connsiteX98" fmla="*/ 504840 w 1638688"/>
                <a:gd name="connsiteY98" fmla="*/ 466635 h 507288"/>
                <a:gd name="connsiteX99" fmla="*/ 496213 w 1638688"/>
                <a:gd name="connsiteY99" fmla="*/ 464022 h 507288"/>
                <a:gd name="connsiteX100" fmla="*/ 498576 w 1638688"/>
                <a:gd name="connsiteY100" fmla="*/ 464564 h 507288"/>
                <a:gd name="connsiteX101" fmla="*/ 482600 w 1638688"/>
                <a:gd name="connsiteY101" fmla="*/ 447782 h 507288"/>
                <a:gd name="connsiteX102" fmla="*/ 457200 w 1638688"/>
                <a:gd name="connsiteY102" fmla="*/ 439316 h 507288"/>
                <a:gd name="connsiteX103" fmla="*/ 423334 w 1638688"/>
                <a:gd name="connsiteY103" fmla="*/ 413916 h 507288"/>
                <a:gd name="connsiteX104" fmla="*/ 397934 w 1638688"/>
                <a:gd name="connsiteY104" fmla="*/ 405449 h 507288"/>
                <a:gd name="connsiteX105" fmla="*/ 364067 w 1638688"/>
                <a:gd name="connsiteY105" fmla="*/ 363116 h 507288"/>
                <a:gd name="connsiteX106" fmla="*/ 328502 w 1638688"/>
                <a:gd name="connsiteY106" fmla="*/ 310275 h 507288"/>
                <a:gd name="connsiteX107" fmla="*/ 327203 w 1638688"/>
                <a:gd name="connsiteY107" fmla="*/ 308428 h 507288"/>
                <a:gd name="connsiteX108" fmla="*/ 331520 w 1638688"/>
                <a:gd name="connsiteY108" fmla="*/ 312644 h 507288"/>
                <a:gd name="connsiteX109" fmla="*/ 313267 w 1638688"/>
                <a:gd name="connsiteY109" fmla="*/ 278449 h 507288"/>
                <a:gd name="connsiteX110" fmla="*/ 296334 w 1638688"/>
                <a:gd name="connsiteY110" fmla="*/ 253049 h 507288"/>
                <a:gd name="connsiteX111" fmla="*/ 279400 w 1638688"/>
                <a:gd name="connsiteY111" fmla="*/ 185316 h 507288"/>
                <a:gd name="connsiteX112" fmla="*/ 262467 w 1638688"/>
                <a:gd name="connsiteY112" fmla="*/ 159916 h 507288"/>
                <a:gd name="connsiteX113" fmla="*/ 237067 w 1638688"/>
                <a:gd name="connsiteY113" fmla="*/ 117582 h 507288"/>
                <a:gd name="connsiteX114" fmla="*/ 177800 w 1638688"/>
                <a:gd name="connsiteY114" fmla="*/ 109116 h 507288"/>
                <a:gd name="connsiteX115" fmla="*/ 152400 w 1638688"/>
                <a:gd name="connsiteY115" fmla="*/ 117582 h 507288"/>
                <a:gd name="connsiteX116" fmla="*/ 127000 w 1638688"/>
                <a:gd name="connsiteY116" fmla="*/ 126049 h 507288"/>
                <a:gd name="connsiteX117" fmla="*/ 59267 w 1638688"/>
                <a:gd name="connsiteY117" fmla="*/ 159916 h 507288"/>
                <a:gd name="connsiteX118" fmla="*/ 33867 w 1638688"/>
                <a:gd name="connsiteY118" fmla="*/ 168382 h 507288"/>
                <a:gd name="connsiteX119" fmla="*/ 5213 w 1638688"/>
                <a:gd name="connsiteY119" fmla="*/ 200429 h 507288"/>
                <a:gd name="connsiteX120" fmla="*/ 0 w 1638688"/>
                <a:gd name="connsiteY120" fmla="*/ 217255 h 507288"/>
                <a:gd name="connsiteX121" fmla="*/ 0 w 1638688"/>
                <a:gd name="connsiteY121" fmla="*/ 108139 h 507288"/>
                <a:gd name="connsiteX122" fmla="*/ 5213 w 1638688"/>
                <a:gd name="connsiteY122" fmla="*/ 91313 h 507288"/>
                <a:gd name="connsiteX123" fmla="*/ 33867 w 1638688"/>
                <a:gd name="connsiteY123" fmla="*/ 59266 h 507288"/>
                <a:gd name="connsiteX124" fmla="*/ 59267 w 1638688"/>
                <a:gd name="connsiteY124" fmla="*/ 50800 h 507288"/>
                <a:gd name="connsiteX125" fmla="*/ 127000 w 1638688"/>
                <a:gd name="connsiteY125" fmla="*/ 16933 h 507288"/>
                <a:gd name="connsiteX126" fmla="*/ 152400 w 1638688"/>
                <a:gd name="connsiteY126" fmla="*/ 8466 h 507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1638688" h="507288">
                  <a:moveTo>
                    <a:pt x="495242" y="463800"/>
                  </a:moveTo>
                  <a:cubicBezTo>
                    <a:pt x="494636" y="463624"/>
                    <a:pt x="494736" y="463608"/>
                    <a:pt x="496136" y="463999"/>
                  </a:cubicBezTo>
                  <a:lnTo>
                    <a:pt x="496213" y="464022"/>
                  </a:lnTo>
                  <a:close/>
                  <a:moveTo>
                    <a:pt x="325316" y="305743"/>
                  </a:moveTo>
                  <a:lnTo>
                    <a:pt x="327203" y="308428"/>
                  </a:lnTo>
                  <a:lnTo>
                    <a:pt x="327126" y="308352"/>
                  </a:lnTo>
                  <a:cubicBezTo>
                    <a:pt x="326085" y="306913"/>
                    <a:pt x="325284" y="305733"/>
                    <a:pt x="325316" y="305743"/>
                  </a:cubicBezTo>
                  <a:close/>
                  <a:moveTo>
                    <a:pt x="177800" y="0"/>
                  </a:moveTo>
                  <a:cubicBezTo>
                    <a:pt x="197556" y="2822"/>
                    <a:pt x="218135" y="2155"/>
                    <a:pt x="237067" y="8466"/>
                  </a:cubicBezTo>
                  <a:cubicBezTo>
                    <a:pt x="256910" y="15080"/>
                    <a:pt x="255277" y="36420"/>
                    <a:pt x="262467" y="50800"/>
                  </a:cubicBezTo>
                  <a:cubicBezTo>
                    <a:pt x="267018" y="59901"/>
                    <a:pt x="273756" y="67733"/>
                    <a:pt x="279400" y="76200"/>
                  </a:cubicBezTo>
                  <a:cubicBezTo>
                    <a:pt x="282621" y="92303"/>
                    <a:pt x="287655" y="126576"/>
                    <a:pt x="296334" y="143933"/>
                  </a:cubicBezTo>
                  <a:cubicBezTo>
                    <a:pt x="300885" y="153034"/>
                    <a:pt x="308219" y="160498"/>
                    <a:pt x="313267" y="169333"/>
                  </a:cubicBezTo>
                  <a:cubicBezTo>
                    <a:pt x="326284" y="192113"/>
                    <a:pt x="330790" y="201028"/>
                    <a:pt x="331520" y="203528"/>
                  </a:cubicBezTo>
                  <a:lnTo>
                    <a:pt x="327203" y="199312"/>
                  </a:lnTo>
                  <a:lnTo>
                    <a:pt x="325316" y="196627"/>
                  </a:lnTo>
                  <a:cubicBezTo>
                    <a:pt x="325284" y="196617"/>
                    <a:pt x="326085" y="197797"/>
                    <a:pt x="327126" y="199236"/>
                  </a:cubicBezTo>
                  <a:lnTo>
                    <a:pt x="327203" y="199312"/>
                  </a:lnTo>
                  <a:lnTo>
                    <a:pt x="328502" y="201159"/>
                  </a:lnTo>
                  <a:cubicBezTo>
                    <a:pt x="333080" y="207803"/>
                    <a:pt x="343356" y="222933"/>
                    <a:pt x="364067" y="254000"/>
                  </a:cubicBezTo>
                  <a:cubicBezTo>
                    <a:pt x="371760" y="265539"/>
                    <a:pt x="384527" y="288289"/>
                    <a:pt x="397934" y="296333"/>
                  </a:cubicBezTo>
                  <a:cubicBezTo>
                    <a:pt x="405587" y="300925"/>
                    <a:pt x="414867" y="301978"/>
                    <a:pt x="423334" y="304800"/>
                  </a:cubicBezTo>
                  <a:cubicBezTo>
                    <a:pt x="434623" y="313267"/>
                    <a:pt x="444948" y="323199"/>
                    <a:pt x="457200" y="330200"/>
                  </a:cubicBezTo>
                  <a:cubicBezTo>
                    <a:pt x="464949" y="334628"/>
                    <a:pt x="474947" y="334074"/>
                    <a:pt x="482600" y="338666"/>
                  </a:cubicBezTo>
                  <a:cubicBezTo>
                    <a:pt x="511655" y="356099"/>
                    <a:pt x="504251" y="356454"/>
                    <a:pt x="498576" y="355448"/>
                  </a:cubicBezTo>
                  <a:lnTo>
                    <a:pt x="496213" y="354906"/>
                  </a:lnTo>
                  <a:lnTo>
                    <a:pt x="496136" y="354883"/>
                  </a:lnTo>
                  <a:cubicBezTo>
                    <a:pt x="494736" y="354492"/>
                    <a:pt x="494636" y="354508"/>
                    <a:pt x="495242" y="354684"/>
                  </a:cubicBezTo>
                  <a:lnTo>
                    <a:pt x="496213" y="354906"/>
                  </a:lnTo>
                  <a:lnTo>
                    <a:pt x="504840" y="357519"/>
                  </a:lnTo>
                  <a:cubicBezTo>
                    <a:pt x="509441" y="358968"/>
                    <a:pt x="515940" y="361068"/>
                    <a:pt x="524934" y="364066"/>
                  </a:cubicBezTo>
                  <a:cubicBezTo>
                    <a:pt x="533702" y="372835"/>
                    <a:pt x="554805" y="396153"/>
                    <a:pt x="567267" y="397933"/>
                  </a:cubicBezTo>
                  <a:cubicBezTo>
                    <a:pt x="578787" y="399579"/>
                    <a:pt x="589845" y="392288"/>
                    <a:pt x="601134" y="389466"/>
                  </a:cubicBezTo>
                  <a:cubicBezTo>
                    <a:pt x="603956" y="380999"/>
                    <a:pt x="605609" y="372048"/>
                    <a:pt x="609600" y="364066"/>
                  </a:cubicBezTo>
                  <a:cubicBezTo>
                    <a:pt x="614151" y="354964"/>
                    <a:pt x="622961" y="348194"/>
                    <a:pt x="626534" y="338666"/>
                  </a:cubicBezTo>
                  <a:cubicBezTo>
                    <a:pt x="631587" y="325192"/>
                    <a:pt x="629947" y="309807"/>
                    <a:pt x="635000" y="296333"/>
                  </a:cubicBezTo>
                  <a:cubicBezTo>
                    <a:pt x="641054" y="280189"/>
                    <a:pt x="665356" y="255514"/>
                    <a:pt x="677334" y="245533"/>
                  </a:cubicBezTo>
                  <a:cubicBezTo>
                    <a:pt x="722437" y="207948"/>
                    <a:pt x="682313" y="245590"/>
                    <a:pt x="728134" y="220133"/>
                  </a:cubicBezTo>
                  <a:cubicBezTo>
                    <a:pt x="745924" y="210249"/>
                    <a:pt x="778934" y="186266"/>
                    <a:pt x="778934" y="186266"/>
                  </a:cubicBezTo>
                  <a:cubicBezTo>
                    <a:pt x="820975" y="123203"/>
                    <a:pt x="766942" y="200656"/>
                    <a:pt x="821267" y="135466"/>
                  </a:cubicBezTo>
                  <a:cubicBezTo>
                    <a:pt x="827781" y="127649"/>
                    <a:pt x="831843" y="118012"/>
                    <a:pt x="838200" y="110066"/>
                  </a:cubicBezTo>
                  <a:cubicBezTo>
                    <a:pt x="847906" y="97934"/>
                    <a:pt x="866878" y="82269"/>
                    <a:pt x="880534" y="76200"/>
                  </a:cubicBezTo>
                  <a:cubicBezTo>
                    <a:pt x="880559" y="76189"/>
                    <a:pt x="944021" y="55038"/>
                    <a:pt x="956734" y="50800"/>
                  </a:cubicBezTo>
                  <a:lnTo>
                    <a:pt x="982134" y="42333"/>
                  </a:lnTo>
                  <a:cubicBezTo>
                    <a:pt x="999067" y="45155"/>
                    <a:pt x="1018965" y="40822"/>
                    <a:pt x="1032934" y="50800"/>
                  </a:cubicBezTo>
                  <a:cubicBezTo>
                    <a:pt x="1042403" y="57563"/>
                    <a:pt x="1036196" y="74258"/>
                    <a:pt x="1041400" y="84666"/>
                  </a:cubicBezTo>
                  <a:cubicBezTo>
                    <a:pt x="1044970" y="91806"/>
                    <a:pt x="1052689" y="95955"/>
                    <a:pt x="1058334" y="101600"/>
                  </a:cubicBezTo>
                  <a:cubicBezTo>
                    <a:pt x="1061156" y="112889"/>
                    <a:pt x="1061596" y="125058"/>
                    <a:pt x="1066800" y="135466"/>
                  </a:cubicBezTo>
                  <a:cubicBezTo>
                    <a:pt x="1072050" y="145967"/>
                    <a:pt x="1101157" y="165344"/>
                    <a:pt x="1109134" y="169333"/>
                  </a:cubicBezTo>
                  <a:cubicBezTo>
                    <a:pt x="1117116" y="173324"/>
                    <a:pt x="1126552" y="173809"/>
                    <a:pt x="1134534" y="177800"/>
                  </a:cubicBezTo>
                  <a:cubicBezTo>
                    <a:pt x="1143635" y="182351"/>
                    <a:pt x="1150833" y="190182"/>
                    <a:pt x="1159934" y="194733"/>
                  </a:cubicBezTo>
                  <a:cubicBezTo>
                    <a:pt x="1167916" y="198724"/>
                    <a:pt x="1177352" y="199209"/>
                    <a:pt x="1185334" y="203200"/>
                  </a:cubicBezTo>
                  <a:cubicBezTo>
                    <a:pt x="1194435" y="207751"/>
                    <a:pt x="1200988" y="217209"/>
                    <a:pt x="1210734" y="220133"/>
                  </a:cubicBezTo>
                  <a:cubicBezTo>
                    <a:pt x="1229848" y="225867"/>
                    <a:pt x="1250366" y="225030"/>
                    <a:pt x="1270000" y="228600"/>
                  </a:cubicBezTo>
                  <a:cubicBezTo>
                    <a:pt x="1293396" y="232854"/>
                    <a:pt x="1307499" y="238277"/>
                    <a:pt x="1329267" y="245533"/>
                  </a:cubicBezTo>
                  <a:cubicBezTo>
                    <a:pt x="1349023" y="242711"/>
                    <a:pt x="1370005" y="244478"/>
                    <a:pt x="1388534" y="237066"/>
                  </a:cubicBezTo>
                  <a:cubicBezTo>
                    <a:pt x="1442093" y="215642"/>
                    <a:pt x="1389477" y="212135"/>
                    <a:pt x="1430867" y="186266"/>
                  </a:cubicBezTo>
                  <a:cubicBezTo>
                    <a:pt x="1446003" y="176806"/>
                    <a:pt x="1464734" y="174977"/>
                    <a:pt x="1481667" y="169333"/>
                  </a:cubicBezTo>
                  <a:lnTo>
                    <a:pt x="1507067" y="160866"/>
                  </a:lnTo>
                  <a:lnTo>
                    <a:pt x="1532467" y="152400"/>
                  </a:lnTo>
                  <a:cubicBezTo>
                    <a:pt x="1535289" y="143933"/>
                    <a:pt x="1534623" y="133311"/>
                    <a:pt x="1540934" y="127000"/>
                  </a:cubicBezTo>
                  <a:cubicBezTo>
                    <a:pt x="1547245" y="120689"/>
                    <a:pt x="1557464" y="117548"/>
                    <a:pt x="1566334" y="118533"/>
                  </a:cubicBezTo>
                  <a:cubicBezTo>
                    <a:pt x="1566338" y="118534"/>
                    <a:pt x="1602054" y="130439"/>
                    <a:pt x="1625270" y="138178"/>
                  </a:cubicBezTo>
                  <a:lnTo>
                    <a:pt x="1638688" y="142651"/>
                  </a:lnTo>
                  <a:lnTo>
                    <a:pt x="1638688" y="251767"/>
                  </a:lnTo>
                  <a:lnTo>
                    <a:pt x="1625270" y="247294"/>
                  </a:lnTo>
                  <a:cubicBezTo>
                    <a:pt x="1602054" y="239555"/>
                    <a:pt x="1566338" y="227650"/>
                    <a:pt x="1566334" y="227649"/>
                  </a:cubicBezTo>
                  <a:cubicBezTo>
                    <a:pt x="1557464" y="226664"/>
                    <a:pt x="1547245" y="229805"/>
                    <a:pt x="1540934" y="236116"/>
                  </a:cubicBezTo>
                  <a:cubicBezTo>
                    <a:pt x="1534623" y="242427"/>
                    <a:pt x="1535289" y="253049"/>
                    <a:pt x="1532467" y="261516"/>
                  </a:cubicBezTo>
                  <a:lnTo>
                    <a:pt x="1507067" y="269982"/>
                  </a:lnTo>
                  <a:lnTo>
                    <a:pt x="1481667" y="278449"/>
                  </a:lnTo>
                  <a:cubicBezTo>
                    <a:pt x="1464734" y="284093"/>
                    <a:pt x="1446003" y="285922"/>
                    <a:pt x="1430867" y="295382"/>
                  </a:cubicBezTo>
                  <a:cubicBezTo>
                    <a:pt x="1389477" y="321251"/>
                    <a:pt x="1442093" y="324758"/>
                    <a:pt x="1388534" y="346182"/>
                  </a:cubicBezTo>
                  <a:cubicBezTo>
                    <a:pt x="1370005" y="353594"/>
                    <a:pt x="1349023" y="351827"/>
                    <a:pt x="1329267" y="354649"/>
                  </a:cubicBezTo>
                  <a:cubicBezTo>
                    <a:pt x="1307499" y="347393"/>
                    <a:pt x="1293396" y="341970"/>
                    <a:pt x="1270000" y="337716"/>
                  </a:cubicBezTo>
                  <a:cubicBezTo>
                    <a:pt x="1250366" y="334146"/>
                    <a:pt x="1229848" y="334983"/>
                    <a:pt x="1210734" y="329249"/>
                  </a:cubicBezTo>
                  <a:cubicBezTo>
                    <a:pt x="1200988" y="326325"/>
                    <a:pt x="1194435" y="316867"/>
                    <a:pt x="1185334" y="312316"/>
                  </a:cubicBezTo>
                  <a:cubicBezTo>
                    <a:pt x="1177352" y="308325"/>
                    <a:pt x="1167916" y="307840"/>
                    <a:pt x="1159934" y="303849"/>
                  </a:cubicBezTo>
                  <a:cubicBezTo>
                    <a:pt x="1150833" y="299298"/>
                    <a:pt x="1143635" y="291467"/>
                    <a:pt x="1134534" y="286916"/>
                  </a:cubicBezTo>
                  <a:cubicBezTo>
                    <a:pt x="1126552" y="282925"/>
                    <a:pt x="1117116" y="282440"/>
                    <a:pt x="1109134" y="278449"/>
                  </a:cubicBezTo>
                  <a:cubicBezTo>
                    <a:pt x="1101157" y="274460"/>
                    <a:pt x="1072050" y="255083"/>
                    <a:pt x="1066800" y="244582"/>
                  </a:cubicBezTo>
                  <a:cubicBezTo>
                    <a:pt x="1061596" y="234174"/>
                    <a:pt x="1061156" y="222005"/>
                    <a:pt x="1058334" y="210716"/>
                  </a:cubicBezTo>
                  <a:cubicBezTo>
                    <a:pt x="1052689" y="205071"/>
                    <a:pt x="1044970" y="200922"/>
                    <a:pt x="1041400" y="193782"/>
                  </a:cubicBezTo>
                  <a:cubicBezTo>
                    <a:pt x="1036196" y="183374"/>
                    <a:pt x="1042403" y="166679"/>
                    <a:pt x="1032934" y="159916"/>
                  </a:cubicBezTo>
                  <a:cubicBezTo>
                    <a:pt x="1018965" y="149938"/>
                    <a:pt x="999067" y="154271"/>
                    <a:pt x="982134" y="151449"/>
                  </a:cubicBezTo>
                  <a:lnTo>
                    <a:pt x="956734" y="159916"/>
                  </a:lnTo>
                  <a:cubicBezTo>
                    <a:pt x="944021" y="164154"/>
                    <a:pt x="880559" y="185305"/>
                    <a:pt x="880534" y="185316"/>
                  </a:cubicBezTo>
                  <a:cubicBezTo>
                    <a:pt x="866878" y="191385"/>
                    <a:pt x="847906" y="207050"/>
                    <a:pt x="838200" y="219182"/>
                  </a:cubicBezTo>
                  <a:cubicBezTo>
                    <a:pt x="831843" y="227128"/>
                    <a:pt x="827781" y="236765"/>
                    <a:pt x="821267" y="244582"/>
                  </a:cubicBezTo>
                  <a:cubicBezTo>
                    <a:pt x="766942" y="309772"/>
                    <a:pt x="820975" y="232319"/>
                    <a:pt x="778934" y="295382"/>
                  </a:cubicBezTo>
                  <a:cubicBezTo>
                    <a:pt x="778934" y="295382"/>
                    <a:pt x="745924" y="319365"/>
                    <a:pt x="728134" y="329249"/>
                  </a:cubicBezTo>
                  <a:cubicBezTo>
                    <a:pt x="682313" y="354706"/>
                    <a:pt x="722437" y="317064"/>
                    <a:pt x="677334" y="354649"/>
                  </a:cubicBezTo>
                  <a:cubicBezTo>
                    <a:pt x="665356" y="364630"/>
                    <a:pt x="641054" y="389305"/>
                    <a:pt x="635000" y="405449"/>
                  </a:cubicBezTo>
                  <a:cubicBezTo>
                    <a:pt x="629947" y="418923"/>
                    <a:pt x="631587" y="434308"/>
                    <a:pt x="626534" y="447782"/>
                  </a:cubicBezTo>
                  <a:cubicBezTo>
                    <a:pt x="622961" y="457310"/>
                    <a:pt x="614151" y="464080"/>
                    <a:pt x="609600" y="473182"/>
                  </a:cubicBezTo>
                  <a:cubicBezTo>
                    <a:pt x="605609" y="481164"/>
                    <a:pt x="603956" y="490115"/>
                    <a:pt x="601134" y="498582"/>
                  </a:cubicBezTo>
                  <a:cubicBezTo>
                    <a:pt x="589845" y="501404"/>
                    <a:pt x="578787" y="508695"/>
                    <a:pt x="567267" y="507049"/>
                  </a:cubicBezTo>
                  <a:cubicBezTo>
                    <a:pt x="554805" y="505269"/>
                    <a:pt x="533702" y="481951"/>
                    <a:pt x="524934" y="473182"/>
                  </a:cubicBezTo>
                  <a:cubicBezTo>
                    <a:pt x="515940" y="470184"/>
                    <a:pt x="509441" y="468084"/>
                    <a:pt x="504840" y="466635"/>
                  </a:cubicBezTo>
                  <a:lnTo>
                    <a:pt x="496213" y="464022"/>
                  </a:lnTo>
                  <a:lnTo>
                    <a:pt x="498576" y="464564"/>
                  </a:lnTo>
                  <a:cubicBezTo>
                    <a:pt x="504251" y="465570"/>
                    <a:pt x="511655" y="465215"/>
                    <a:pt x="482600" y="447782"/>
                  </a:cubicBezTo>
                  <a:cubicBezTo>
                    <a:pt x="474947" y="443190"/>
                    <a:pt x="464949" y="443744"/>
                    <a:pt x="457200" y="439316"/>
                  </a:cubicBezTo>
                  <a:cubicBezTo>
                    <a:pt x="444948" y="432315"/>
                    <a:pt x="434623" y="422383"/>
                    <a:pt x="423334" y="413916"/>
                  </a:cubicBezTo>
                  <a:cubicBezTo>
                    <a:pt x="414867" y="411094"/>
                    <a:pt x="405587" y="410041"/>
                    <a:pt x="397934" y="405449"/>
                  </a:cubicBezTo>
                  <a:cubicBezTo>
                    <a:pt x="384527" y="397405"/>
                    <a:pt x="371760" y="374655"/>
                    <a:pt x="364067" y="363116"/>
                  </a:cubicBezTo>
                  <a:cubicBezTo>
                    <a:pt x="343356" y="332049"/>
                    <a:pt x="333080" y="316919"/>
                    <a:pt x="328502" y="310275"/>
                  </a:cubicBezTo>
                  <a:lnTo>
                    <a:pt x="327203" y="308428"/>
                  </a:lnTo>
                  <a:lnTo>
                    <a:pt x="331520" y="312644"/>
                  </a:lnTo>
                  <a:cubicBezTo>
                    <a:pt x="330790" y="310144"/>
                    <a:pt x="326284" y="301229"/>
                    <a:pt x="313267" y="278449"/>
                  </a:cubicBezTo>
                  <a:cubicBezTo>
                    <a:pt x="308219" y="269614"/>
                    <a:pt x="300885" y="262150"/>
                    <a:pt x="296334" y="253049"/>
                  </a:cubicBezTo>
                  <a:cubicBezTo>
                    <a:pt x="287655" y="235692"/>
                    <a:pt x="282621" y="201419"/>
                    <a:pt x="279400" y="185316"/>
                  </a:cubicBezTo>
                  <a:cubicBezTo>
                    <a:pt x="273756" y="176849"/>
                    <a:pt x="267018" y="169017"/>
                    <a:pt x="262467" y="159916"/>
                  </a:cubicBezTo>
                  <a:cubicBezTo>
                    <a:pt x="255277" y="145536"/>
                    <a:pt x="256910" y="124196"/>
                    <a:pt x="237067" y="117582"/>
                  </a:cubicBezTo>
                  <a:cubicBezTo>
                    <a:pt x="218135" y="111271"/>
                    <a:pt x="197556" y="111938"/>
                    <a:pt x="177800" y="109116"/>
                  </a:cubicBezTo>
                  <a:lnTo>
                    <a:pt x="152400" y="117582"/>
                  </a:lnTo>
                  <a:lnTo>
                    <a:pt x="127000" y="126049"/>
                  </a:lnTo>
                  <a:cubicBezTo>
                    <a:pt x="68627" y="145507"/>
                    <a:pt x="88821" y="130360"/>
                    <a:pt x="59267" y="159916"/>
                  </a:cubicBezTo>
                  <a:cubicBezTo>
                    <a:pt x="50800" y="162738"/>
                    <a:pt x="41293" y="163432"/>
                    <a:pt x="33867" y="168382"/>
                  </a:cubicBezTo>
                  <a:cubicBezTo>
                    <a:pt x="17572" y="179245"/>
                    <a:pt x="10144" y="188828"/>
                    <a:pt x="5213" y="200429"/>
                  </a:cubicBezTo>
                  <a:lnTo>
                    <a:pt x="0" y="217255"/>
                  </a:lnTo>
                  <a:lnTo>
                    <a:pt x="0" y="108139"/>
                  </a:lnTo>
                  <a:lnTo>
                    <a:pt x="5213" y="91313"/>
                  </a:lnTo>
                  <a:cubicBezTo>
                    <a:pt x="10144" y="79712"/>
                    <a:pt x="17572" y="70129"/>
                    <a:pt x="33867" y="59266"/>
                  </a:cubicBezTo>
                  <a:cubicBezTo>
                    <a:pt x="41293" y="54316"/>
                    <a:pt x="50800" y="53622"/>
                    <a:pt x="59267" y="50800"/>
                  </a:cubicBezTo>
                  <a:cubicBezTo>
                    <a:pt x="88821" y="21244"/>
                    <a:pt x="68627" y="36391"/>
                    <a:pt x="127000" y="16933"/>
                  </a:cubicBezTo>
                  <a:lnTo>
                    <a:pt x="152400" y="8466"/>
                  </a:lnTo>
                  <a:close/>
                </a:path>
              </a:pathLst>
            </a:custGeom>
            <a:solidFill>
              <a:schemeClr val="bg1">
                <a:lumMod val="75000"/>
              </a:schemeClr>
            </a:solidFill>
            <a:ln w="12700" cap="flat" cmpd="sng" algn="ctr">
              <a:noFill/>
              <a:prstDash val="solid"/>
              <a:miter lim="800000"/>
            </a:ln>
            <a:effectLst/>
          </p:spPr>
          <p:txBody>
            <a:bodyPr anchor="ctr"/>
            <a:lstStyle/>
            <a:p>
              <a:pPr algn="ctr">
                <a:defRPr/>
              </a:pPr>
              <a:endParaRPr lang="zh-CN" altLang="en-US" kern="0">
                <a:solidFill>
                  <a:srgbClr val="FFFFFF"/>
                </a:solidFill>
                <a:latin typeface="Calibri" panose="020F0502020204030204"/>
              </a:endParaRPr>
            </a:p>
          </p:txBody>
        </p:sp>
        <p:grpSp>
          <p:nvGrpSpPr>
            <p:cNvPr id="29" name="Groupe 25"/>
            <p:cNvGrpSpPr>
              <a:grpSpLocks/>
            </p:cNvGrpSpPr>
            <p:nvPr/>
          </p:nvGrpSpPr>
          <p:grpSpPr bwMode="auto">
            <a:xfrm rot="682902">
              <a:off x="4655051" y="2117571"/>
              <a:ext cx="284024" cy="658936"/>
              <a:chOff x="6324208" y="2380133"/>
              <a:chExt cx="816093" cy="1892286"/>
            </a:xfrm>
            <a:effectLst/>
          </p:grpSpPr>
          <p:sp>
            <p:nvSpPr>
              <p:cNvPr id="31" name="Rectangle 11"/>
              <p:cNvSpPr/>
              <p:nvPr/>
            </p:nvSpPr>
            <p:spPr>
              <a:xfrm>
                <a:off x="6650159" y="3324641"/>
                <a:ext cx="108812" cy="940707"/>
              </a:xfrm>
              <a:custGeom>
                <a:avLst/>
                <a:gdLst>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891526"/>
                  <a:gd name="connsiteX1" fmla="*/ 360040 w 360040"/>
                  <a:gd name="connsiteY1" fmla="*/ 0 h 1891526"/>
                  <a:gd name="connsiteX2" fmla="*/ 360040 w 360040"/>
                  <a:gd name="connsiteY2" fmla="*/ 1691782 h 1891526"/>
                  <a:gd name="connsiteX3" fmla="*/ 0 w 360040"/>
                  <a:gd name="connsiteY3" fmla="*/ 1691782 h 1891526"/>
                  <a:gd name="connsiteX4" fmla="*/ 0 w 360040"/>
                  <a:gd name="connsiteY4" fmla="*/ 0 h 1891526"/>
                  <a:gd name="connsiteX0" fmla="*/ 0 w 360954"/>
                  <a:gd name="connsiteY0" fmla="*/ 0 h 1800769"/>
                  <a:gd name="connsiteX1" fmla="*/ 360040 w 360954"/>
                  <a:gd name="connsiteY1" fmla="*/ 0 h 1800769"/>
                  <a:gd name="connsiteX2" fmla="*/ 360040 w 360954"/>
                  <a:gd name="connsiteY2" fmla="*/ 1691782 h 1800769"/>
                  <a:gd name="connsiteX3" fmla="*/ 0 w 360954"/>
                  <a:gd name="connsiteY3" fmla="*/ 1691782 h 1800769"/>
                  <a:gd name="connsiteX4" fmla="*/ 0 w 360954"/>
                  <a:gd name="connsiteY4" fmla="*/ 0 h 1800769"/>
                  <a:gd name="connsiteX0" fmla="*/ 0 w 360725"/>
                  <a:gd name="connsiteY0" fmla="*/ 0 h 1757138"/>
                  <a:gd name="connsiteX1" fmla="*/ 360040 w 360725"/>
                  <a:gd name="connsiteY1" fmla="*/ 0 h 1757138"/>
                  <a:gd name="connsiteX2" fmla="*/ 360040 w 360725"/>
                  <a:gd name="connsiteY2" fmla="*/ 1691782 h 1757138"/>
                  <a:gd name="connsiteX3" fmla="*/ 0 w 360725"/>
                  <a:gd name="connsiteY3" fmla="*/ 1691782 h 1757138"/>
                  <a:gd name="connsiteX4" fmla="*/ 0 w 360725"/>
                  <a:gd name="connsiteY4" fmla="*/ 0 h 1757138"/>
                  <a:gd name="connsiteX0" fmla="*/ 0 w 360725"/>
                  <a:gd name="connsiteY0" fmla="*/ 0 h 1760590"/>
                  <a:gd name="connsiteX1" fmla="*/ 360040 w 360725"/>
                  <a:gd name="connsiteY1" fmla="*/ 0 h 1760590"/>
                  <a:gd name="connsiteX2" fmla="*/ 360040 w 360725"/>
                  <a:gd name="connsiteY2" fmla="*/ 1705177 h 1760590"/>
                  <a:gd name="connsiteX3" fmla="*/ 0 w 360725"/>
                  <a:gd name="connsiteY3" fmla="*/ 1691782 h 1760590"/>
                  <a:gd name="connsiteX4" fmla="*/ 0 w 360725"/>
                  <a:gd name="connsiteY4" fmla="*/ 0 h 1760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725" h="1760590">
                    <a:moveTo>
                      <a:pt x="0" y="0"/>
                    </a:moveTo>
                    <a:lnTo>
                      <a:pt x="360040" y="0"/>
                    </a:lnTo>
                    <a:lnTo>
                      <a:pt x="360040" y="1705177"/>
                    </a:lnTo>
                    <a:cubicBezTo>
                      <a:pt x="376233" y="1695041"/>
                      <a:pt x="100933" y="1843776"/>
                      <a:pt x="0" y="1691782"/>
                    </a:cubicBezTo>
                    <a:lnTo>
                      <a:pt x="0" y="0"/>
                    </a:lnTo>
                    <a:close/>
                  </a:path>
                </a:pathLst>
              </a:custGeom>
              <a:gradFill flip="none" rotWithShape="1">
                <a:gsLst>
                  <a:gs pos="0">
                    <a:srgbClr val="FFFFFF"/>
                  </a:gs>
                  <a:gs pos="7001">
                    <a:srgbClr val="E6E6E6"/>
                  </a:gs>
                  <a:gs pos="32001">
                    <a:srgbClr val="7D8496"/>
                  </a:gs>
                  <a:gs pos="47000">
                    <a:srgbClr val="E6E6E6"/>
                  </a:gs>
                  <a:gs pos="85001">
                    <a:srgbClr val="7D8496"/>
                  </a:gs>
                  <a:gs pos="100000">
                    <a:srgbClr val="E6E6E6"/>
                  </a:gs>
                </a:gsLst>
                <a:lin ang="10800000" scaled="1"/>
                <a:tileRect/>
              </a:gradFill>
              <a:ln w="12700" cap="flat" cmpd="sng" algn="ctr">
                <a:noFill/>
                <a:prstDash val="solid"/>
                <a:miter lim="800000"/>
              </a:ln>
              <a:effectLst/>
            </p:spPr>
            <p:txBody>
              <a:bodyPr anchor="ctr"/>
              <a:lstStyle/>
              <a:p>
                <a:pPr algn="ctr">
                  <a:defRPr/>
                </a:pPr>
                <a:endParaRPr lang="fr-FR" kern="0">
                  <a:solidFill>
                    <a:srgbClr val="FFFFFF"/>
                  </a:solidFill>
                  <a:latin typeface="Calibri" panose="020F0502020204030204"/>
                </a:endParaRPr>
              </a:p>
            </p:txBody>
          </p:sp>
          <p:sp>
            <p:nvSpPr>
              <p:cNvPr id="32" name="Ellipse 34"/>
              <p:cNvSpPr/>
              <p:nvPr/>
            </p:nvSpPr>
            <p:spPr>
              <a:xfrm>
                <a:off x="6323134" y="2967501"/>
                <a:ext cx="816093" cy="706888"/>
              </a:xfrm>
              <a:prstGeom prst="ellipse">
                <a:avLst/>
              </a:prstGeom>
              <a:gradFill flip="none" rotWithShape="1">
                <a:gsLst>
                  <a:gs pos="0">
                    <a:sysClr val="window" lastClr="FFFFFF">
                      <a:lumMod val="50000"/>
                    </a:sysClr>
                  </a:gs>
                  <a:gs pos="50000">
                    <a:sysClr val="window" lastClr="FFFFFF">
                      <a:lumMod val="65000"/>
                    </a:sysClr>
                  </a:gs>
                  <a:gs pos="100000">
                    <a:sysClr val="window" lastClr="FFFFFF">
                      <a:lumMod val="85000"/>
                    </a:sysClr>
                  </a:gs>
                </a:gsLst>
                <a:lin ang="0" scaled="1"/>
                <a:tileRect/>
              </a:gradFill>
              <a:ln w="3175" cap="flat" cmpd="sng" algn="ctr">
                <a:solidFill>
                  <a:sysClr val="window" lastClr="FFFFFF">
                    <a:lumMod val="65000"/>
                  </a:sysClr>
                </a:solidFill>
                <a:prstDash val="solid"/>
                <a:miter lim="800000"/>
              </a:ln>
              <a:effectLst/>
            </p:spPr>
            <p:txBody>
              <a:bodyPr anchor="ctr"/>
              <a:lstStyle/>
              <a:p>
                <a:pPr algn="ctr">
                  <a:defRPr/>
                </a:pPr>
                <a:endParaRPr lang="fr-FR" kern="0">
                  <a:solidFill>
                    <a:srgbClr val="FFFFFF"/>
                  </a:solidFill>
                  <a:latin typeface="Calibri" panose="020F0502020204030204"/>
                </a:endParaRPr>
              </a:p>
            </p:txBody>
          </p:sp>
          <p:sp>
            <p:nvSpPr>
              <p:cNvPr id="33" name="Ellipse 35"/>
              <p:cNvSpPr/>
              <p:nvPr/>
            </p:nvSpPr>
            <p:spPr>
              <a:xfrm rot="1800000">
                <a:off x="6339181" y="3030012"/>
                <a:ext cx="647435" cy="592700"/>
              </a:xfrm>
              <a:prstGeom prst="ellipse">
                <a:avLst/>
              </a:prstGeom>
              <a:gradFill flip="none" rotWithShape="1">
                <a:gsLst>
                  <a:gs pos="0">
                    <a:sysClr val="window" lastClr="FFFFFF">
                      <a:lumMod val="50000"/>
                    </a:sysClr>
                  </a:gs>
                  <a:gs pos="50000">
                    <a:sysClr val="window" lastClr="FFFFFF">
                      <a:lumMod val="65000"/>
                    </a:sysClr>
                  </a:gs>
                  <a:gs pos="100000">
                    <a:sysClr val="window" lastClr="FFFFFF">
                      <a:lumMod val="85000"/>
                    </a:sysClr>
                  </a:gs>
                </a:gsLst>
                <a:lin ang="0" scaled="1"/>
                <a:tileRect/>
              </a:gradFill>
              <a:ln w="12700" cap="flat" cmpd="sng" algn="ctr">
                <a:noFill/>
                <a:prstDash val="solid"/>
                <a:miter lim="800000"/>
              </a:ln>
              <a:effectLst/>
            </p:spPr>
            <p:txBody>
              <a:bodyPr anchor="ctr"/>
              <a:lstStyle/>
              <a:p>
                <a:pPr algn="ctr">
                  <a:defRPr/>
                </a:pPr>
                <a:endParaRPr lang="fr-FR" kern="0">
                  <a:solidFill>
                    <a:srgbClr val="FFFFFF"/>
                  </a:solidFill>
                  <a:latin typeface="Calibri" panose="020F0502020204030204"/>
                </a:endParaRPr>
              </a:p>
            </p:txBody>
          </p:sp>
          <p:pic>
            <p:nvPicPr>
              <p:cNvPr id="34" name="Picture 5"/>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1835306">
                <a:off x="6730137" y="3272369"/>
                <a:ext cx="385960" cy="294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 name="Trapèze 10"/>
              <p:cNvSpPr/>
              <p:nvPr/>
            </p:nvSpPr>
            <p:spPr>
              <a:xfrm>
                <a:off x="6485432" y="2629937"/>
                <a:ext cx="489656" cy="766704"/>
              </a:xfrm>
              <a:custGeom>
                <a:avLst/>
                <a:gdLst>
                  <a:gd name="connsiteX0" fmla="*/ 0 w 914400"/>
                  <a:gd name="connsiteY0" fmla="*/ 1216152 h 1216152"/>
                  <a:gd name="connsiteX1" fmla="*/ 228600 w 914400"/>
                  <a:gd name="connsiteY1" fmla="*/ 0 h 1216152"/>
                  <a:gd name="connsiteX2" fmla="*/ 685800 w 914400"/>
                  <a:gd name="connsiteY2" fmla="*/ 0 h 1216152"/>
                  <a:gd name="connsiteX3" fmla="*/ 914400 w 914400"/>
                  <a:gd name="connsiteY3" fmla="*/ 1216152 h 1216152"/>
                  <a:gd name="connsiteX4" fmla="*/ 0 w 914400"/>
                  <a:gd name="connsiteY4" fmla="*/ 1216152 h 1216152"/>
                  <a:gd name="connsiteX0" fmla="*/ 0 w 914400"/>
                  <a:gd name="connsiteY0" fmla="*/ 1216152 h 1216152"/>
                  <a:gd name="connsiteX1" fmla="*/ 228600 w 914400"/>
                  <a:gd name="connsiteY1" fmla="*/ 0 h 1216152"/>
                  <a:gd name="connsiteX2" fmla="*/ 685800 w 914400"/>
                  <a:gd name="connsiteY2" fmla="*/ 0 h 1216152"/>
                  <a:gd name="connsiteX3" fmla="*/ 914400 w 914400"/>
                  <a:gd name="connsiteY3" fmla="*/ 1216152 h 1216152"/>
                  <a:gd name="connsiteX4" fmla="*/ 0 w 914400"/>
                  <a:gd name="connsiteY4" fmla="*/ 1216152 h 1216152"/>
                  <a:gd name="connsiteX0" fmla="*/ 0 w 914400"/>
                  <a:gd name="connsiteY0" fmla="*/ 1216152 h 1406802"/>
                  <a:gd name="connsiteX1" fmla="*/ 228600 w 914400"/>
                  <a:gd name="connsiteY1" fmla="*/ 0 h 1406802"/>
                  <a:gd name="connsiteX2" fmla="*/ 685800 w 914400"/>
                  <a:gd name="connsiteY2" fmla="*/ 0 h 1406802"/>
                  <a:gd name="connsiteX3" fmla="*/ 914400 w 914400"/>
                  <a:gd name="connsiteY3" fmla="*/ 1216152 h 1406802"/>
                  <a:gd name="connsiteX4" fmla="*/ 0 w 914400"/>
                  <a:gd name="connsiteY4" fmla="*/ 1216152 h 1406802"/>
                  <a:gd name="connsiteX0" fmla="*/ 0 w 914400"/>
                  <a:gd name="connsiteY0" fmla="*/ 1216152 h 1436902"/>
                  <a:gd name="connsiteX1" fmla="*/ 228600 w 914400"/>
                  <a:gd name="connsiteY1" fmla="*/ 0 h 1436902"/>
                  <a:gd name="connsiteX2" fmla="*/ 685800 w 914400"/>
                  <a:gd name="connsiteY2" fmla="*/ 0 h 1436902"/>
                  <a:gd name="connsiteX3" fmla="*/ 914400 w 914400"/>
                  <a:gd name="connsiteY3" fmla="*/ 1216152 h 1436902"/>
                  <a:gd name="connsiteX4" fmla="*/ 0 w 914400"/>
                  <a:gd name="connsiteY4" fmla="*/ 1216152 h 1436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436902">
                    <a:moveTo>
                      <a:pt x="0" y="1216152"/>
                    </a:moveTo>
                    <a:lnTo>
                      <a:pt x="228600" y="0"/>
                    </a:lnTo>
                    <a:lnTo>
                      <a:pt x="685800" y="0"/>
                    </a:lnTo>
                    <a:lnTo>
                      <a:pt x="914400" y="1216152"/>
                    </a:lnTo>
                    <a:cubicBezTo>
                      <a:pt x="737539" y="1517152"/>
                      <a:pt x="167923" y="1503746"/>
                      <a:pt x="0" y="1216152"/>
                    </a:cubicBezTo>
                    <a:close/>
                  </a:path>
                </a:pathLst>
              </a:custGeom>
              <a:gradFill flip="none" rotWithShape="1">
                <a:gsLst>
                  <a:gs pos="0">
                    <a:sysClr val="window" lastClr="FFFFFF">
                      <a:lumMod val="50000"/>
                    </a:sysClr>
                  </a:gs>
                  <a:gs pos="50000">
                    <a:sysClr val="window" lastClr="FFFFFF">
                      <a:lumMod val="65000"/>
                    </a:sysClr>
                  </a:gs>
                  <a:gs pos="100000">
                    <a:sysClr val="window" lastClr="FFFFFF">
                      <a:lumMod val="85000"/>
                    </a:sysClr>
                  </a:gs>
                </a:gsLst>
                <a:lin ang="0" scaled="1"/>
                <a:tileRect/>
              </a:gradFill>
              <a:ln w="12700" cap="flat" cmpd="sng" algn="ctr">
                <a:noFill/>
                <a:prstDash val="solid"/>
                <a:miter lim="800000"/>
              </a:ln>
              <a:effectLst/>
            </p:spPr>
            <p:txBody>
              <a:bodyPr anchor="ctr"/>
              <a:lstStyle/>
              <a:p>
                <a:pPr algn="ctr">
                  <a:defRPr/>
                </a:pPr>
                <a:endParaRPr lang="fr-FR" kern="0">
                  <a:solidFill>
                    <a:srgbClr val="FFFFFF"/>
                  </a:solidFill>
                  <a:latin typeface="Calibri" panose="020F0502020204030204"/>
                </a:endParaRPr>
              </a:p>
            </p:txBody>
          </p:sp>
          <p:sp>
            <p:nvSpPr>
              <p:cNvPr id="36" name="Ellipse 38"/>
              <p:cNvSpPr/>
              <p:nvPr/>
            </p:nvSpPr>
            <p:spPr>
              <a:xfrm>
                <a:off x="6442494" y="2377602"/>
                <a:ext cx="576706" cy="505695"/>
              </a:xfrm>
              <a:prstGeom prst="ellipse">
                <a:avLst/>
              </a:prstGeom>
              <a:gradFill flip="none" rotWithShape="1">
                <a:gsLst>
                  <a:gs pos="0">
                    <a:sysClr val="window" lastClr="FFFFFF">
                      <a:lumMod val="50000"/>
                    </a:sysClr>
                  </a:gs>
                  <a:gs pos="50000">
                    <a:sysClr val="window" lastClr="FFFFFF">
                      <a:lumMod val="65000"/>
                    </a:sysClr>
                  </a:gs>
                  <a:gs pos="100000">
                    <a:sysClr val="window" lastClr="FFFFFF">
                      <a:lumMod val="85000"/>
                    </a:sysClr>
                  </a:gs>
                </a:gsLst>
                <a:lin ang="10800000" scaled="1"/>
                <a:tileRect/>
              </a:gradFill>
              <a:ln w="3175" cap="flat" cmpd="sng" algn="ctr">
                <a:noFill/>
                <a:prstDash val="solid"/>
                <a:miter lim="800000"/>
              </a:ln>
              <a:effectLst/>
            </p:spPr>
            <p:txBody>
              <a:bodyPr anchor="ctr"/>
              <a:lstStyle/>
              <a:p>
                <a:pPr algn="ctr">
                  <a:defRPr/>
                </a:pPr>
                <a:endParaRPr lang="fr-FR" kern="0">
                  <a:solidFill>
                    <a:srgbClr val="FFFFFF"/>
                  </a:solidFill>
                  <a:latin typeface="Calibri" panose="020F0502020204030204"/>
                </a:endParaRPr>
              </a:p>
            </p:txBody>
          </p:sp>
          <p:sp>
            <p:nvSpPr>
              <p:cNvPr id="37" name="Ellipse 39"/>
              <p:cNvSpPr/>
              <p:nvPr/>
            </p:nvSpPr>
            <p:spPr>
              <a:xfrm>
                <a:off x="6416832" y="2370908"/>
                <a:ext cx="576706" cy="429569"/>
              </a:xfrm>
              <a:prstGeom prst="ellipse">
                <a:avLst/>
              </a:prstGeom>
              <a:gradFill flip="none" rotWithShape="1">
                <a:gsLst>
                  <a:gs pos="0">
                    <a:sysClr val="window" lastClr="FFFFFF">
                      <a:lumMod val="50000"/>
                    </a:sysClr>
                  </a:gs>
                  <a:gs pos="50000">
                    <a:sysClr val="window" lastClr="FFFFFF">
                      <a:lumMod val="65000"/>
                    </a:sysClr>
                  </a:gs>
                  <a:gs pos="100000">
                    <a:sysClr val="window" lastClr="FFFFFF">
                      <a:lumMod val="85000"/>
                    </a:sysClr>
                  </a:gs>
                </a:gsLst>
                <a:lin ang="2700000" scaled="1"/>
                <a:tileRect/>
              </a:gradFill>
              <a:ln w="3175" cap="flat" cmpd="sng" algn="ctr">
                <a:noFill/>
                <a:prstDash val="solid"/>
                <a:miter lim="800000"/>
              </a:ln>
              <a:effectLst/>
            </p:spPr>
            <p:txBody>
              <a:bodyPr anchor="ctr"/>
              <a:lstStyle/>
              <a:p>
                <a:pPr algn="ctr">
                  <a:defRPr/>
                </a:pPr>
                <a:endParaRPr lang="fr-FR" kern="0">
                  <a:solidFill>
                    <a:srgbClr val="FFFFFF"/>
                  </a:solidFill>
                  <a:latin typeface="Calibri" panose="020F0502020204030204"/>
                </a:endParaRPr>
              </a:p>
            </p:txBody>
          </p:sp>
        </p:grpSp>
        <p:sp>
          <p:nvSpPr>
            <p:cNvPr id="30" name="文本框 29"/>
            <p:cNvSpPr txBox="1"/>
            <p:nvPr/>
          </p:nvSpPr>
          <p:spPr>
            <a:xfrm>
              <a:off x="3968225" y="3101445"/>
              <a:ext cx="1620957" cy="2554545"/>
            </a:xfrm>
            <a:prstGeom prst="rect">
              <a:avLst/>
            </a:prstGeom>
            <a:noFill/>
            <a:effectLst/>
          </p:spPr>
          <p:txBody>
            <a:bodyPr wrap="non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单击</a:t>
              </a:r>
              <a:r>
                <a:rPr lang="zh-CN" altLang="en-US" sz="2800" dirty="0" smtClean="0">
                  <a:solidFill>
                    <a:schemeClr val="bg1"/>
                  </a:solidFill>
                  <a:latin typeface="微软雅黑" panose="020B0503020204020204" pitchFamily="34" charset="-122"/>
                  <a:ea typeface="微软雅黑" panose="020B0503020204020204" pitchFamily="34" charset="-122"/>
                </a:rPr>
                <a:t>此处</a:t>
              </a:r>
              <a:endParaRPr lang="en-US" altLang="zh-CN" sz="2800" dirty="0" smtClean="0">
                <a:solidFill>
                  <a:schemeClr val="bg1"/>
                </a:solidFill>
                <a:latin typeface="微软雅黑" panose="020B0503020204020204" pitchFamily="34" charset="-122"/>
                <a:ea typeface="微软雅黑" panose="020B0503020204020204" pitchFamily="34" charset="-122"/>
              </a:endParaRPr>
            </a:p>
            <a:p>
              <a:r>
                <a:rPr lang="zh-CN" altLang="en-US" sz="2800" dirty="0" smtClean="0">
                  <a:solidFill>
                    <a:schemeClr val="bg1"/>
                  </a:solidFill>
                  <a:latin typeface="微软雅黑" panose="020B0503020204020204" pitchFamily="34" charset="-122"/>
                  <a:ea typeface="微软雅黑" panose="020B0503020204020204" pitchFamily="34" charset="-122"/>
                </a:rPr>
                <a:t>输入</a:t>
              </a:r>
              <a:r>
                <a:rPr lang="zh-CN" altLang="en-US" sz="2800" dirty="0">
                  <a:solidFill>
                    <a:schemeClr val="bg1"/>
                  </a:solidFill>
                  <a:latin typeface="微软雅黑" panose="020B0503020204020204" pitchFamily="34" charset="-122"/>
                  <a:ea typeface="微软雅黑" panose="020B0503020204020204" pitchFamily="34" charset="-122"/>
                </a:rPr>
                <a:t>标题</a:t>
              </a:r>
              <a:endParaRPr lang="en-US" altLang="zh-CN" sz="2800" dirty="0">
                <a:solidFill>
                  <a:schemeClr val="bg1"/>
                </a:solidFill>
                <a:latin typeface="微软雅黑" panose="020B0503020204020204" pitchFamily="34" charset="-122"/>
                <a:ea typeface="微软雅黑" panose="020B0503020204020204" pitchFamily="34" charset="-122"/>
              </a:endParaRPr>
            </a:p>
            <a:p>
              <a:r>
                <a:rPr lang="zh-CN" altLang="en-US" sz="1600" dirty="0">
                  <a:solidFill>
                    <a:schemeClr val="bg1"/>
                  </a:solidFill>
                  <a:latin typeface="微软雅黑" panose="020B0503020204020204" pitchFamily="34" charset="-122"/>
                  <a:ea typeface="微软雅黑" panose="020B0503020204020204" pitchFamily="34" charset="-122"/>
                </a:rPr>
                <a:t>请在这里输入</a:t>
              </a:r>
              <a:r>
                <a:rPr lang="zh-CN" altLang="en-US" sz="1600" dirty="0" smtClean="0">
                  <a:solidFill>
                    <a:schemeClr val="bg1"/>
                  </a:solidFill>
                  <a:latin typeface="微软雅黑" panose="020B0503020204020204" pitchFamily="34" charset="-122"/>
                  <a:ea typeface="微软雅黑" panose="020B0503020204020204" pitchFamily="34" charset="-122"/>
                </a:rPr>
                <a:t>您</a:t>
              </a:r>
              <a:endParaRPr lang="en-US" altLang="zh-CN" sz="1600" dirty="0" smtClean="0">
                <a:solidFill>
                  <a:schemeClr val="bg1"/>
                </a:solidFill>
                <a:latin typeface="微软雅黑" panose="020B0503020204020204" pitchFamily="34" charset="-122"/>
                <a:ea typeface="微软雅黑" panose="020B0503020204020204" pitchFamily="34" charset="-122"/>
              </a:endParaRPr>
            </a:p>
            <a:p>
              <a:r>
                <a:rPr lang="zh-CN" altLang="en-US" sz="1600" dirty="0" smtClean="0">
                  <a:solidFill>
                    <a:schemeClr val="bg1"/>
                  </a:solidFill>
                  <a:latin typeface="微软雅黑" panose="020B0503020204020204" pitchFamily="34" charset="-122"/>
                  <a:ea typeface="微软雅黑" panose="020B0503020204020204" pitchFamily="34" charset="-122"/>
                </a:rPr>
                <a:t>的</a:t>
              </a:r>
              <a:r>
                <a:rPr lang="zh-CN" altLang="en-US" sz="1600" dirty="0">
                  <a:solidFill>
                    <a:schemeClr val="bg1"/>
                  </a:solidFill>
                  <a:latin typeface="微软雅黑" panose="020B0503020204020204" pitchFamily="34" charset="-122"/>
                  <a:ea typeface="微软雅黑" panose="020B0503020204020204" pitchFamily="34" charset="-122"/>
                </a:rPr>
                <a:t>主要叙述内容</a:t>
              </a:r>
              <a:endParaRPr lang="en-US" altLang="zh-CN" sz="1600" dirty="0">
                <a:solidFill>
                  <a:schemeClr val="bg1"/>
                </a:solidFill>
                <a:latin typeface="微软雅黑" panose="020B0503020204020204" pitchFamily="34" charset="-122"/>
                <a:ea typeface="微软雅黑" panose="020B0503020204020204" pitchFamily="34" charset="-122"/>
              </a:endParaRPr>
            </a:p>
            <a:p>
              <a:r>
                <a:rPr lang="zh-CN" altLang="en-US" sz="1600" dirty="0">
                  <a:solidFill>
                    <a:schemeClr val="bg1"/>
                  </a:solidFill>
                  <a:latin typeface="微软雅黑" panose="020B0503020204020204" pitchFamily="34" charset="-122"/>
                  <a:ea typeface="微软雅黑" panose="020B0503020204020204" pitchFamily="34" charset="-122"/>
                </a:rPr>
                <a:t>请在这里输入</a:t>
              </a:r>
              <a:r>
                <a:rPr lang="zh-CN" altLang="en-US" sz="1600" dirty="0" smtClean="0">
                  <a:solidFill>
                    <a:schemeClr val="bg1"/>
                  </a:solidFill>
                  <a:latin typeface="微软雅黑" panose="020B0503020204020204" pitchFamily="34" charset="-122"/>
                  <a:ea typeface="微软雅黑" panose="020B0503020204020204" pitchFamily="34" charset="-122"/>
                </a:rPr>
                <a:t>您</a:t>
              </a:r>
              <a:endParaRPr lang="en-US" altLang="zh-CN" sz="1600" dirty="0" smtClean="0">
                <a:solidFill>
                  <a:schemeClr val="bg1"/>
                </a:solidFill>
                <a:latin typeface="微软雅黑" panose="020B0503020204020204" pitchFamily="34" charset="-122"/>
                <a:ea typeface="微软雅黑" panose="020B0503020204020204" pitchFamily="34" charset="-122"/>
              </a:endParaRPr>
            </a:p>
            <a:p>
              <a:r>
                <a:rPr lang="zh-CN" altLang="en-US" sz="1600" dirty="0" smtClean="0">
                  <a:solidFill>
                    <a:schemeClr val="bg1"/>
                  </a:solidFill>
                  <a:latin typeface="微软雅黑" panose="020B0503020204020204" pitchFamily="34" charset="-122"/>
                  <a:ea typeface="微软雅黑" panose="020B0503020204020204" pitchFamily="34" charset="-122"/>
                </a:rPr>
                <a:t>的</a:t>
              </a:r>
              <a:r>
                <a:rPr lang="zh-CN" altLang="en-US" sz="1600" dirty="0">
                  <a:solidFill>
                    <a:schemeClr val="bg1"/>
                  </a:solidFill>
                  <a:latin typeface="微软雅黑" panose="020B0503020204020204" pitchFamily="34" charset="-122"/>
                  <a:ea typeface="微软雅黑" panose="020B0503020204020204" pitchFamily="34" charset="-122"/>
                </a:rPr>
                <a:t>主要叙述内容</a:t>
              </a:r>
              <a:endParaRPr lang="en-US" altLang="zh-CN" sz="1600" dirty="0">
                <a:solidFill>
                  <a:schemeClr val="bg1"/>
                </a:solidFill>
                <a:latin typeface="微软雅黑" panose="020B0503020204020204" pitchFamily="34" charset="-122"/>
                <a:ea typeface="微软雅黑" panose="020B0503020204020204" pitchFamily="34" charset="-122"/>
              </a:endParaRPr>
            </a:p>
            <a:p>
              <a:endParaRPr lang="en-US" altLang="zh-CN" sz="4000" dirty="0">
                <a:solidFill>
                  <a:schemeClr val="bg1"/>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6470912" y="2117571"/>
            <a:ext cx="1954087" cy="4038826"/>
            <a:chOff x="6470912" y="2117571"/>
            <a:chExt cx="1954087" cy="4038826"/>
          </a:xfrm>
        </p:grpSpPr>
        <p:sp>
          <p:nvSpPr>
            <p:cNvPr id="39" name="任意多边形 38"/>
            <p:cNvSpPr/>
            <p:nvPr/>
          </p:nvSpPr>
          <p:spPr>
            <a:xfrm>
              <a:off x="6470912" y="2337218"/>
              <a:ext cx="1954087" cy="3819179"/>
            </a:xfrm>
            <a:custGeom>
              <a:avLst/>
              <a:gdLst>
                <a:gd name="connsiteX0" fmla="*/ 495242 w 1638688"/>
                <a:gd name="connsiteY0" fmla="*/ 3158802 h 3202290"/>
                <a:gd name="connsiteX1" fmla="*/ 496136 w 1638688"/>
                <a:gd name="connsiteY1" fmla="*/ 3159001 h 3202290"/>
                <a:gd name="connsiteX2" fmla="*/ 496213 w 1638688"/>
                <a:gd name="connsiteY2" fmla="*/ 3159024 h 3202290"/>
                <a:gd name="connsiteX3" fmla="*/ 325316 w 1638688"/>
                <a:gd name="connsiteY3" fmla="*/ 3000745 h 3202290"/>
                <a:gd name="connsiteX4" fmla="*/ 327203 w 1638688"/>
                <a:gd name="connsiteY4" fmla="*/ 3003430 h 3202290"/>
                <a:gd name="connsiteX5" fmla="*/ 327126 w 1638688"/>
                <a:gd name="connsiteY5" fmla="*/ 3003354 h 3202290"/>
                <a:gd name="connsiteX6" fmla="*/ 325316 w 1638688"/>
                <a:gd name="connsiteY6" fmla="*/ 3000745 h 3202290"/>
                <a:gd name="connsiteX7" fmla="*/ 0 w 1638688"/>
                <a:gd name="connsiteY7" fmla="*/ 0 h 3202290"/>
                <a:gd name="connsiteX8" fmla="*/ 1638688 w 1638688"/>
                <a:gd name="connsiteY8" fmla="*/ 0 h 3202290"/>
                <a:gd name="connsiteX9" fmla="*/ 1638688 w 1638688"/>
                <a:gd name="connsiteY9" fmla="*/ 2946769 h 3202290"/>
                <a:gd name="connsiteX10" fmla="*/ 1625270 w 1638688"/>
                <a:gd name="connsiteY10" fmla="*/ 2942296 h 3202290"/>
                <a:gd name="connsiteX11" fmla="*/ 1566334 w 1638688"/>
                <a:gd name="connsiteY11" fmla="*/ 2922651 h 3202290"/>
                <a:gd name="connsiteX12" fmla="*/ 1540934 w 1638688"/>
                <a:gd name="connsiteY12" fmla="*/ 2931118 h 3202290"/>
                <a:gd name="connsiteX13" fmla="*/ 1532467 w 1638688"/>
                <a:gd name="connsiteY13" fmla="*/ 2956518 h 3202290"/>
                <a:gd name="connsiteX14" fmla="*/ 1507067 w 1638688"/>
                <a:gd name="connsiteY14" fmla="*/ 2964984 h 3202290"/>
                <a:gd name="connsiteX15" fmla="*/ 1481667 w 1638688"/>
                <a:gd name="connsiteY15" fmla="*/ 2973451 h 3202290"/>
                <a:gd name="connsiteX16" fmla="*/ 1430867 w 1638688"/>
                <a:gd name="connsiteY16" fmla="*/ 2990384 h 3202290"/>
                <a:gd name="connsiteX17" fmla="*/ 1388534 w 1638688"/>
                <a:gd name="connsiteY17" fmla="*/ 3041184 h 3202290"/>
                <a:gd name="connsiteX18" fmla="*/ 1329267 w 1638688"/>
                <a:gd name="connsiteY18" fmla="*/ 3049651 h 3202290"/>
                <a:gd name="connsiteX19" fmla="*/ 1270000 w 1638688"/>
                <a:gd name="connsiteY19" fmla="*/ 3032718 h 3202290"/>
                <a:gd name="connsiteX20" fmla="*/ 1210734 w 1638688"/>
                <a:gd name="connsiteY20" fmla="*/ 3024251 h 3202290"/>
                <a:gd name="connsiteX21" fmla="*/ 1185334 w 1638688"/>
                <a:gd name="connsiteY21" fmla="*/ 3007318 h 3202290"/>
                <a:gd name="connsiteX22" fmla="*/ 1159934 w 1638688"/>
                <a:gd name="connsiteY22" fmla="*/ 2998851 h 3202290"/>
                <a:gd name="connsiteX23" fmla="*/ 1134534 w 1638688"/>
                <a:gd name="connsiteY23" fmla="*/ 2981918 h 3202290"/>
                <a:gd name="connsiteX24" fmla="*/ 1109134 w 1638688"/>
                <a:gd name="connsiteY24" fmla="*/ 2973451 h 3202290"/>
                <a:gd name="connsiteX25" fmla="*/ 1066800 w 1638688"/>
                <a:gd name="connsiteY25" fmla="*/ 2939584 h 3202290"/>
                <a:gd name="connsiteX26" fmla="*/ 1058334 w 1638688"/>
                <a:gd name="connsiteY26" fmla="*/ 2905718 h 3202290"/>
                <a:gd name="connsiteX27" fmla="*/ 1041400 w 1638688"/>
                <a:gd name="connsiteY27" fmla="*/ 2888784 h 3202290"/>
                <a:gd name="connsiteX28" fmla="*/ 1032934 w 1638688"/>
                <a:gd name="connsiteY28" fmla="*/ 2854918 h 3202290"/>
                <a:gd name="connsiteX29" fmla="*/ 982134 w 1638688"/>
                <a:gd name="connsiteY29" fmla="*/ 2846451 h 3202290"/>
                <a:gd name="connsiteX30" fmla="*/ 956734 w 1638688"/>
                <a:gd name="connsiteY30" fmla="*/ 2854918 h 3202290"/>
                <a:gd name="connsiteX31" fmla="*/ 880534 w 1638688"/>
                <a:gd name="connsiteY31" fmla="*/ 2880318 h 3202290"/>
                <a:gd name="connsiteX32" fmla="*/ 838200 w 1638688"/>
                <a:gd name="connsiteY32" fmla="*/ 2914184 h 3202290"/>
                <a:gd name="connsiteX33" fmla="*/ 821267 w 1638688"/>
                <a:gd name="connsiteY33" fmla="*/ 2939584 h 3202290"/>
                <a:gd name="connsiteX34" fmla="*/ 778934 w 1638688"/>
                <a:gd name="connsiteY34" fmla="*/ 2990384 h 3202290"/>
                <a:gd name="connsiteX35" fmla="*/ 728134 w 1638688"/>
                <a:gd name="connsiteY35" fmla="*/ 3024251 h 3202290"/>
                <a:gd name="connsiteX36" fmla="*/ 677334 w 1638688"/>
                <a:gd name="connsiteY36" fmla="*/ 3049651 h 3202290"/>
                <a:gd name="connsiteX37" fmla="*/ 635000 w 1638688"/>
                <a:gd name="connsiteY37" fmla="*/ 3100451 h 3202290"/>
                <a:gd name="connsiteX38" fmla="*/ 626534 w 1638688"/>
                <a:gd name="connsiteY38" fmla="*/ 3142784 h 3202290"/>
                <a:gd name="connsiteX39" fmla="*/ 609600 w 1638688"/>
                <a:gd name="connsiteY39" fmla="*/ 3168184 h 3202290"/>
                <a:gd name="connsiteX40" fmla="*/ 601134 w 1638688"/>
                <a:gd name="connsiteY40" fmla="*/ 3193584 h 3202290"/>
                <a:gd name="connsiteX41" fmla="*/ 567267 w 1638688"/>
                <a:gd name="connsiteY41" fmla="*/ 3202051 h 3202290"/>
                <a:gd name="connsiteX42" fmla="*/ 524934 w 1638688"/>
                <a:gd name="connsiteY42" fmla="*/ 3168184 h 3202290"/>
                <a:gd name="connsiteX43" fmla="*/ 504840 w 1638688"/>
                <a:gd name="connsiteY43" fmla="*/ 3161637 h 3202290"/>
                <a:gd name="connsiteX44" fmla="*/ 496213 w 1638688"/>
                <a:gd name="connsiteY44" fmla="*/ 3159024 h 3202290"/>
                <a:gd name="connsiteX45" fmla="*/ 498576 w 1638688"/>
                <a:gd name="connsiteY45" fmla="*/ 3159566 h 3202290"/>
                <a:gd name="connsiteX46" fmla="*/ 482600 w 1638688"/>
                <a:gd name="connsiteY46" fmla="*/ 3142784 h 3202290"/>
                <a:gd name="connsiteX47" fmla="*/ 457200 w 1638688"/>
                <a:gd name="connsiteY47" fmla="*/ 3134318 h 3202290"/>
                <a:gd name="connsiteX48" fmla="*/ 423334 w 1638688"/>
                <a:gd name="connsiteY48" fmla="*/ 3108918 h 3202290"/>
                <a:gd name="connsiteX49" fmla="*/ 397934 w 1638688"/>
                <a:gd name="connsiteY49" fmla="*/ 3100451 h 3202290"/>
                <a:gd name="connsiteX50" fmla="*/ 364067 w 1638688"/>
                <a:gd name="connsiteY50" fmla="*/ 3058118 h 3202290"/>
                <a:gd name="connsiteX51" fmla="*/ 328502 w 1638688"/>
                <a:gd name="connsiteY51" fmla="*/ 3005277 h 3202290"/>
                <a:gd name="connsiteX52" fmla="*/ 327203 w 1638688"/>
                <a:gd name="connsiteY52" fmla="*/ 3003430 h 3202290"/>
                <a:gd name="connsiteX53" fmla="*/ 331520 w 1638688"/>
                <a:gd name="connsiteY53" fmla="*/ 3007646 h 3202290"/>
                <a:gd name="connsiteX54" fmla="*/ 313267 w 1638688"/>
                <a:gd name="connsiteY54" fmla="*/ 2973451 h 3202290"/>
                <a:gd name="connsiteX55" fmla="*/ 296334 w 1638688"/>
                <a:gd name="connsiteY55" fmla="*/ 2948051 h 3202290"/>
                <a:gd name="connsiteX56" fmla="*/ 279400 w 1638688"/>
                <a:gd name="connsiteY56" fmla="*/ 2880318 h 3202290"/>
                <a:gd name="connsiteX57" fmla="*/ 262467 w 1638688"/>
                <a:gd name="connsiteY57" fmla="*/ 2854918 h 3202290"/>
                <a:gd name="connsiteX58" fmla="*/ 237067 w 1638688"/>
                <a:gd name="connsiteY58" fmla="*/ 2812584 h 3202290"/>
                <a:gd name="connsiteX59" fmla="*/ 177800 w 1638688"/>
                <a:gd name="connsiteY59" fmla="*/ 2804118 h 3202290"/>
                <a:gd name="connsiteX60" fmla="*/ 152400 w 1638688"/>
                <a:gd name="connsiteY60" fmla="*/ 2812584 h 3202290"/>
                <a:gd name="connsiteX61" fmla="*/ 127000 w 1638688"/>
                <a:gd name="connsiteY61" fmla="*/ 2821051 h 3202290"/>
                <a:gd name="connsiteX62" fmla="*/ 59267 w 1638688"/>
                <a:gd name="connsiteY62" fmla="*/ 2854918 h 3202290"/>
                <a:gd name="connsiteX63" fmla="*/ 33867 w 1638688"/>
                <a:gd name="connsiteY63" fmla="*/ 2863384 h 3202290"/>
                <a:gd name="connsiteX64" fmla="*/ 5213 w 1638688"/>
                <a:gd name="connsiteY64" fmla="*/ 2895431 h 3202290"/>
                <a:gd name="connsiteX65" fmla="*/ 0 w 1638688"/>
                <a:gd name="connsiteY65" fmla="*/ 2912257 h 320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1638688" h="3202290">
                  <a:moveTo>
                    <a:pt x="495242" y="3158802"/>
                  </a:moveTo>
                  <a:cubicBezTo>
                    <a:pt x="494636" y="3158626"/>
                    <a:pt x="494736" y="3158610"/>
                    <a:pt x="496136" y="3159001"/>
                  </a:cubicBezTo>
                  <a:lnTo>
                    <a:pt x="496213" y="3159024"/>
                  </a:lnTo>
                  <a:close/>
                  <a:moveTo>
                    <a:pt x="325316" y="3000745"/>
                  </a:moveTo>
                  <a:lnTo>
                    <a:pt x="327203" y="3003430"/>
                  </a:lnTo>
                  <a:lnTo>
                    <a:pt x="327126" y="3003354"/>
                  </a:lnTo>
                  <a:cubicBezTo>
                    <a:pt x="326085" y="3001915"/>
                    <a:pt x="325284" y="3000735"/>
                    <a:pt x="325316" y="3000745"/>
                  </a:cubicBezTo>
                  <a:close/>
                  <a:moveTo>
                    <a:pt x="0" y="0"/>
                  </a:moveTo>
                  <a:lnTo>
                    <a:pt x="1638688" y="0"/>
                  </a:lnTo>
                  <a:lnTo>
                    <a:pt x="1638688" y="2946769"/>
                  </a:lnTo>
                  <a:lnTo>
                    <a:pt x="1625270" y="2942296"/>
                  </a:lnTo>
                  <a:cubicBezTo>
                    <a:pt x="1602054" y="2934557"/>
                    <a:pt x="1566338" y="2922652"/>
                    <a:pt x="1566334" y="2922651"/>
                  </a:cubicBezTo>
                  <a:cubicBezTo>
                    <a:pt x="1557464" y="2921666"/>
                    <a:pt x="1547245" y="2924807"/>
                    <a:pt x="1540934" y="2931118"/>
                  </a:cubicBezTo>
                  <a:cubicBezTo>
                    <a:pt x="1534623" y="2937429"/>
                    <a:pt x="1535289" y="2948051"/>
                    <a:pt x="1532467" y="2956518"/>
                  </a:cubicBezTo>
                  <a:lnTo>
                    <a:pt x="1507067" y="2964984"/>
                  </a:lnTo>
                  <a:lnTo>
                    <a:pt x="1481667" y="2973451"/>
                  </a:lnTo>
                  <a:cubicBezTo>
                    <a:pt x="1464734" y="2979095"/>
                    <a:pt x="1446003" y="2980924"/>
                    <a:pt x="1430867" y="2990384"/>
                  </a:cubicBezTo>
                  <a:cubicBezTo>
                    <a:pt x="1389477" y="3016253"/>
                    <a:pt x="1442093" y="3019760"/>
                    <a:pt x="1388534" y="3041184"/>
                  </a:cubicBezTo>
                  <a:cubicBezTo>
                    <a:pt x="1370005" y="3048596"/>
                    <a:pt x="1349023" y="3046829"/>
                    <a:pt x="1329267" y="3049651"/>
                  </a:cubicBezTo>
                  <a:cubicBezTo>
                    <a:pt x="1307499" y="3042395"/>
                    <a:pt x="1293396" y="3036972"/>
                    <a:pt x="1270000" y="3032718"/>
                  </a:cubicBezTo>
                  <a:cubicBezTo>
                    <a:pt x="1250366" y="3029148"/>
                    <a:pt x="1229848" y="3029985"/>
                    <a:pt x="1210734" y="3024251"/>
                  </a:cubicBezTo>
                  <a:cubicBezTo>
                    <a:pt x="1200988" y="3021327"/>
                    <a:pt x="1194435" y="3011869"/>
                    <a:pt x="1185334" y="3007318"/>
                  </a:cubicBezTo>
                  <a:cubicBezTo>
                    <a:pt x="1177352" y="3003327"/>
                    <a:pt x="1167916" y="3002842"/>
                    <a:pt x="1159934" y="2998851"/>
                  </a:cubicBezTo>
                  <a:cubicBezTo>
                    <a:pt x="1150833" y="2994300"/>
                    <a:pt x="1143635" y="2986469"/>
                    <a:pt x="1134534" y="2981918"/>
                  </a:cubicBezTo>
                  <a:cubicBezTo>
                    <a:pt x="1126552" y="2977927"/>
                    <a:pt x="1117116" y="2977442"/>
                    <a:pt x="1109134" y="2973451"/>
                  </a:cubicBezTo>
                  <a:cubicBezTo>
                    <a:pt x="1101157" y="2969462"/>
                    <a:pt x="1072050" y="2950085"/>
                    <a:pt x="1066800" y="2939584"/>
                  </a:cubicBezTo>
                  <a:cubicBezTo>
                    <a:pt x="1061596" y="2929176"/>
                    <a:pt x="1061156" y="2917007"/>
                    <a:pt x="1058334" y="2905718"/>
                  </a:cubicBezTo>
                  <a:cubicBezTo>
                    <a:pt x="1052689" y="2900073"/>
                    <a:pt x="1044970" y="2895924"/>
                    <a:pt x="1041400" y="2888784"/>
                  </a:cubicBezTo>
                  <a:cubicBezTo>
                    <a:pt x="1036196" y="2878376"/>
                    <a:pt x="1042403" y="2861681"/>
                    <a:pt x="1032934" y="2854918"/>
                  </a:cubicBezTo>
                  <a:cubicBezTo>
                    <a:pt x="1018965" y="2844940"/>
                    <a:pt x="999067" y="2849273"/>
                    <a:pt x="982134" y="2846451"/>
                  </a:cubicBezTo>
                  <a:lnTo>
                    <a:pt x="956734" y="2854918"/>
                  </a:lnTo>
                  <a:cubicBezTo>
                    <a:pt x="944021" y="2859156"/>
                    <a:pt x="880559" y="2880307"/>
                    <a:pt x="880534" y="2880318"/>
                  </a:cubicBezTo>
                  <a:cubicBezTo>
                    <a:pt x="866878" y="2886387"/>
                    <a:pt x="847906" y="2902052"/>
                    <a:pt x="838200" y="2914184"/>
                  </a:cubicBezTo>
                  <a:cubicBezTo>
                    <a:pt x="831843" y="2922130"/>
                    <a:pt x="827781" y="2931767"/>
                    <a:pt x="821267" y="2939584"/>
                  </a:cubicBezTo>
                  <a:cubicBezTo>
                    <a:pt x="766942" y="3004774"/>
                    <a:pt x="820975" y="2927321"/>
                    <a:pt x="778934" y="2990384"/>
                  </a:cubicBezTo>
                  <a:cubicBezTo>
                    <a:pt x="778934" y="2990384"/>
                    <a:pt x="745924" y="3014367"/>
                    <a:pt x="728134" y="3024251"/>
                  </a:cubicBezTo>
                  <a:cubicBezTo>
                    <a:pt x="682313" y="3049708"/>
                    <a:pt x="722437" y="3012066"/>
                    <a:pt x="677334" y="3049651"/>
                  </a:cubicBezTo>
                  <a:cubicBezTo>
                    <a:pt x="665356" y="3059632"/>
                    <a:pt x="641054" y="3084307"/>
                    <a:pt x="635000" y="3100451"/>
                  </a:cubicBezTo>
                  <a:cubicBezTo>
                    <a:pt x="629947" y="3113925"/>
                    <a:pt x="631587" y="3129310"/>
                    <a:pt x="626534" y="3142784"/>
                  </a:cubicBezTo>
                  <a:cubicBezTo>
                    <a:pt x="622961" y="3152312"/>
                    <a:pt x="614151" y="3159082"/>
                    <a:pt x="609600" y="3168184"/>
                  </a:cubicBezTo>
                  <a:cubicBezTo>
                    <a:pt x="605609" y="3176166"/>
                    <a:pt x="603956" y="3185117"/>
                    <a:pt x="601134" y="3193584"/>
                  </a:cubicBezTo>
                  <a:cubicBezTo>
                    <a:pt x="589845" y="3196406"/>
                    <a:pt x="578787" y="3203697"/>
                    <a:pt x="567267" y="3202051"/>
                  </a:cubicBezTo>
                  <a:cubicBezTo>
                    <a:pt x="554805" y="3200271"/>
                    <a:pt x="533702" y="3176953"/>
                    <a:pt x="524934" y="3168184"/>
                  </a:cubicBezTo>
                  <a:cubicBezTo>
                    <a:pt x="515940" y="3165186"/>
                    <a:pt x="509441" y="3163086"/>
                    <a:pt x="504840" y="3161637"/>
                  </a:cubicBezTo>
                  <a:lnTo>
                    <a:pt x="496213" y="3159024"/>
                  </a:lnTo>
                  <a:lnTo>
                    <a:pt x="498576" y="3159566"/>
                  </a:lnTo>
                  <a:cubicBezTo>
                    <a:pt x="504251" y="3160572"/>
                    <a:pt x="511655" y="3160217"/>
                    <a:pt x="482600" y="3142784"/>
                  </a:cubicBezTo>
                  <a:cubicBezTo>
                    <a:pt x="474947" y="3138192"/>
                    <a:pt x="464949" y="3138746"/>
                    <a:pt x="457200" y="3134318"/>
                  </a:cubicBezTo>
                  <a:cubicBezTo>
                    <a:pt x="444948" y="3127317"/>
                    <a:pt x="434623" y="3117385"/>
                    <a:pt x="423334" y="3108918"/>
                  </a:cubicBezTo>
                  <a:cubicBezTo>
                    <a:pt x="414867" y="3106096"/>
                    <a:pt x="405587" y="3105043"/>
                    <a:pt x="397934" y="3100451"/>
                  </a:cubicBezTo>
                  <a:cubicBezTo>
                    <a:pt x="384527" y="3092407"/>
                    <a:pt x="371760" y="3069657"/>
                    <a:pt x="364067" y="3058118"/>
                  </a:cubicBezTo>
                  <a:cubicBezTo>
                    <a:pt x="343356" y="3027051"/>
                    <a:pt x="333080" y="3011921"/>
                    <a:pt x="328502" y="3005277"/>
                  </a:cubicBezTo>
                  <a:lnTo>
                    <a:pt x="327203" y="3003430"/>
                  </a:lnTo>
                  <a:lnTo>
                    <a:pt x="331520" y="3007646"/>
                  </a:lnTo>
                  <a:cubicBezTo>
                    <a:pt x="330790" y="3005146"/>
                    <a:pt x="326284" y="2996231"/>
                    <a:pt x="313267" y="2973451"/>
                  </a:cubicBezTo>
                  <a:cubicBezTo>
                    <a:pt x="308219" y="2964616"/>
                    <a:pt x="300885" y="2957152"/>
                    <a:pt x="296334" y="2948051"/>
                  </a:cubicBezTo>
                  <a:cubicBezTo>
                    <a:pt x="287655" y="2930694"/>
                    <a:pt x="282621" y="2896421"/>
                    <a:pt x="279400" y="2880318"/>
                  </a:cubicBezTo>
                  <a:cubicBezTo>
                    <a:pt x="273756" y="2871851"/>
                    <a:pt x="267018" y="2864019"/>
                    <a:pt x="262467" y="2854918"/>
                  </a:cubicBezTo>
                  <a:cubicBezTo>
                    <a:pt x="255277" y="2840538"/>
                    <a:pt x="256910" y="2819198"/>
                    <a:pt x="237067" y="2812584"/>
                  </a:cubicBezTo>
                  <a:cubicBezTo>
                    <a:pt x="218135" y="2806273"/>
                    <a:pt x="197556" y="2806940"/>
                    <a:pt x="177800" y="2804118"/>
                  </a:cubicBezTo>
                  <a:lnTo>
                    <a:pt x="152400" y="2812584"/>
                  </a:lnTo>
                  <a:lnTo>
                    <a:pt x="127000" y="2821051"/>
                  </a:lnTo>
                  <a:cubicBezTo>
                    <a:pt x="68627" y="2840509"/>
                    <a:pt x="88821" y="2825362"/>
                    <a:pt x="59267" y="2854918"/>
                  </a:cubicBezTo>
                  <a:cubicBezTo>
                    <a:pt x="50800" y="2857740"/>
                    <a:pt x="41293" y="2858434"/>
                    <a:pt x="33867" y="2863384"/>
                  </a:cubicBezTo>
                  <a:cubicBezTo>
                    <a:pt x="17572" y="2874247"/>
                    <a:pt x="10144" y="2883830"/>
                    <a:pt x="5213" y="2895431"/>
                  </a:cubicBezTo>
                  <a:lnTo>
                    <a:pt x="0" y="2912257"/>
                  </a:lnTo>
                  <a:close/>
                </a:path>
              </a:pathLst>
            </a:custGeom>
            <a:solidFill>
              <a:srgbClr val="873DA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40" name="任意多边形 39"/>
            <p:cNvSpPr/>
            <p:nvPr/>
          </p:nvSpPr>
          <p:spPr>
            <a:xfrm>
              <a:off x="6470912" y="5552371"/>
              <a:ext cx="1954087" cy="604024"/>
            </a:xfrm>
            <a:custGeom>
              <a:avLst/>
              <a:gdLst>
                <a:gd name="connsiteX0" fmla="*/ 495242 w 1638688"/>
                <a:gd name="connsiteY0" fmla="*/ 463800 h 507288"/>
                <a:gd name="connsiteX1" fmla="*/ 496136 w 1638688"/>
                <a:gd name="connsiteY1" fmla="*/ 463999 h 507288"/>
                <a:gd name="connsiteX2" fmla="*/ 496213 w 1638688"/>
                <a:gd name="connsiteY2" fmla="*/ 464022 h 507288"/>
                <a:gd name="connsiteX3" fmla="*/ 325316 w 1638688"/>
                <a:gd name="connsiteY3" fmla="*/ 305743 h 507288"/>
                <a:gd name="connsiteX4" fmla="*/ 327203 w 1638688"/>
                <a:gd name="connsiteY4" fmla="*/ 308428 h 507288"/>
                <a:gd name="connsiteX5" fmla="*/ 327126 w 1638688"/>
                <a:gd name="connsiteY5" fmla="*/ 308352 h 507288"/>
                <a:gd name="connsiteX6" fmla="*/ 325316 w 1638688"/>
                <a:gd name="connsiteY6" fmla="*/ 305743 h 507288"/>
                <a:gd name="connsiteX7" fmla="*/ 177800 w 1638688"/>
                <a:gd name="connsiteY7" fmla="*/ 0 h 507288"/>
                <a:gd name="connsiteX8" fmla="*/ 237067 w 1638688"/>
                <a:gd name="connsiteY8" fmla="*/ 8466 h 507288"/>
                <a:gd name="connsiteX9" fmla="*/ 262467 w 1638688"/>
                <a:gd name="connsiteY9" fmla="*/ 50800 h 507288"/>
                <a:gd name="connsiteX10" fmla="*/ 279400 w 1638688"/>
                <a:gd name="connsiteY10" fmla="*/ 76200 h 507288"/>
                <a:gd name="connsiteX11" fmla="*/ 296334 w 1638688"/>
                <a:gd name="connsiteY11" fmla="*/ 143933 h 507288"/>
                <a:gd name="connsiteX12" fmla="*/ 313267 w 1638688"/>
                <a:gd name="connsiteY12" fmla="*/ 169333 h 507288"/>
                <a:gd name="connsiteX13" fmla="*/ 331520 w 1638688"/>
                <a:gd name="connsiteY13" fmla="*/ 203528 h 507288"/>
                <a:gd name="connsiteX14" fmla="*/ 327203 w 1638688"/>
                <a:gd name="connsiteY14" fmla="*/ 199312 h 507288"/>
                <a:gd name="connsiteX15" fmla="*/ 325316 w 1638688"/>
                <a:gd name="connsiteY15" fmla="*/ 196627 h 507288"/>
                <a:gd name="connsiteX16" fmla="*/ 327126 w 1638688"/>
                <a:gd name="connsiteY16" fmla="*/ 199236 h 507288"/>
                <a:gd name="connsiteX17" fmla="*/ 327203 w 1638688"/>
                <a:gd name="connsiteY17" fmla="*/ 199312 h 507288"/>
                <a:gd name="connsiteX18" fmla="*/ 328502 w 1638688"/>
                <a:gd name="connsiteY18" fmla="*/ 201159 h 507288"/>
                <a:gd name="connsiteX19" fmla="*/ 364067 w 1638688"/>
                <a:gd name="connsiteY19" fmla="*/ 254000 h 507288"/>
                <a:gd name="connsiteX20" fmla="*/ 397934 w 1638688"/>
                <a:gd name="connsiteY20" fmla="*/ 296333 h 507288"/>
                <a:gd name="connsiteX21" fmla="*/ 423334 w 1638688"/>
                <a:gd name="connsiteY21" fmla="*/ 304800 h 507288"/>
                <a:gd name="connsiteX22" fmla="*/ 457200 w 1638688"/>
                <a:gd name="connsiteY22" fmla="*/ 330200 h 507288"/>
                <a:gd name="connsiteX23" fmla="*/ 482600 w 1638688"/>
                <a:gd name="connsiteY23" fmla="*/ 338666 h 507288"/>
                <a:gd name="connsiteX24" fmla="*/ 498576 w 1638688"/>
                <a:gd name="connsiteY24" fmla="*/ 355448 h 507288"/>
                <a:gd name="connsiteX25" fmla="*/ 496213 w 1638688"/>
                <a:gd name="connsiteY25" fmla="*/ 354906 h 507288"/>
                <a:gd name="connsiteX26" fmla="*/ 496136 w 1638688"/>
                <a:gd name="connsiteY26" fmla="*/ 354883 h 507288"/>
                <a:gd name="connsiteX27" fmla="*/ 495242 w 1638688"/>
                <a:gd name="connsiteY27" fmla="*/ 354684 h 507288"/>
                <a:gd name="connsiteX28" fmla="*/ 496213 w 1638688"/>
                <a:gd name="connsiteY28" fmla="*/ 354906 h 507288"/>
                <a:gd name="connsiteX29" fmla="*/ 504840 w 1638688"/>
                <a:gd name="connsiteY29" fmla="*/ 357519 h 507288"/>
                <a:gd name="connsiteX30" fmla="*/ 524934 w 1638688"/>
                <a:gd name="connsiteY30" fmla="*/ 364066 h 507288"/>
                <a:gd name="connsiteX31" fmla="*/ 567267 w 1638688"/>
                <a:gd name="connsiteY31" fmla="*/ 397933 h 507288"/>
                <a:gd name="connsiteX32" fmla="*/ 601134 w 1638688"/>
                <a:gd name="connsiteY32" fmla="*/ 389466 h 507288"/>
                <a:gd name="connsiteX33" fmla="*/ 609600 w 1638688"/>
                <a:gd name="connsiteY33" fmla="*/ 364066 h 507288"/>
                <a:gd name="connsiteX34" fmla="*/ 626534 w 1638688"/>
                <a:gd name="connsiteY34" fmla="*/ 338666 h 507288"/>
                <a:gd name="connsiteX35" fmla="*/ 635000 w 1638688"/>
                <a:gd name="connsiteY35" fmla="*/ 296333 h 507288"/>
                <a:gd name="connsiteX36" fmla="*/ 677334 w 1638688"/>
                <a:gd name="connsiteY36" fmla="*/ 245533 h 507288"/>
                <a:gd name="connsiteX37" fmla="*/ 728134 w 1638688"/>
                <a:gd name="connsiteY37" fmla="*/ 220133 h 507288"/>
                <a:gd name="connsiteX38" fmla="*/ 778934 w 1638688"/>
                <a:gd name="connsiteY38" fmla="*/ 186266 h 507288"/>
                <a:gd name="connsiteX39" fmla="*/ 821267 w 1638688"/>
                <a:gd name="connsiteY39" fmla="*/ 135466 h 507288"/>
                <a:gd name="connsiteX40" fmla="*/ 838200 w 1638688"/>
                <a:gd name="connsiteY40" fmla="*/ 110066 h 507288"/>
                <a:gd name="connsiteX41" fmla="*/ 880534 w 1638688"/>
                <a:gd name="connsiteY41" fmla="*/ 76200 h 507288"/>
                <a:gd name="connsiteX42" fmla="*/ 956734 w 1638688"/>
                <a:gd name="connsiteY42" fmla="*/ 50800 h 507288"/>
                <a:gd name="connsiteX43" fmla="*/ 982134 w 1638688"/>
                <a:gd name="connsiteY43" fmla="*/ 42333 h 507288"/>
                <a:gd name="connsiteX44" fmla="*/ 1032934 w 1638688"/>
                <a:gd name="connsiteY44" fmla="*/ 50800 h 507288"/>
                <a:gd name="connsiteX45" fmla="*/ 1041400 w 1638688"/>
                <a:gd name="connsiteY45" fmla="*/ 84666 h 507288"/>
                <a:gd name="connsiteX46" fmla="*/ 1058334 w 1638688"/>
                <a:gd name="connsiteY46" fmla="*/ 101600 h 507288"/>
                <a:gd name="connsiteX47" fmla="*/ 1066800 w 1638688"/>
                <a:gd name="connsiteY47" fmla="*/ 135466 h 507288"/>
                <a:gd name="connsiteX48" fmla="*/ 1109134 w 1638688"/>
                <a:gd name="connsiteY48" fmla="*/ 169333 h 507288"/>
                <a:gd name="connsiteX49" fmla="*/ 1134534 w 1638688"/>
                <a:gd name="connsiteY49" fmla="*/ 177800 h 507288"/>
                <a:gd name="connsiteX50" fmla="*/ 1159934 w 1638688"/>
                <a:gd name="connsiteY50" fmla="*/ 194733 h 507288"/>
                <a:gd name="connsiteX51" fmla="*/ 1185334 w 1638688"/>
                <a:gd name="connsiteY51" fmla="*/ 203200 h 507288"/>
                <a:gd name="connsiteX52" fmla="*/ 1210734 w 1638688"/>
                <a:gd name="connsiteY52" fmla="*/ 220133 h 507288"/>
                <a:gd name="connsiteX53" fmla="*/ 1270000 w 1638688"/>
                <a:gd name="connsiteY53" fmla="*/ 228600 h 507288"/>
                <a:gd name="connsiteX54" fmla="*/ 1329267 w 1638688"/>
                <a:gd name="connsiteY54" fmla="*/ 245533 h 507288"/>
                <a:gd name="connsiteX55" fmla="*/ 1388534 w 1638688"/>
                <a:gd name="connsiteY55" fmla="*/ 237066 h 507288"/>
                <a:gd name="connsiteX56" fmla="*/ 1430867 w 1638688"/>
                <a:gd name="connsiteY56" fmla="*/ 186266 h 507288"/>
                <a:gd name="connsiteX57" fmla="*/ 1481667 w 1638688"/>
                <a:gd name="connsiteY57" fmla="*/ 169333 h 507288"/>
                <a:gd name="connsiteX58" fmla="*/ 1507067 w 1638688"/>
                <a:gd name="connsiteY58" fmla="*/ 160866 h 507288"/>
                <a:gd name="connsiteX59" fmla="*/ 1532467 w 1638688"/>
                <a:gd name="connsiteY59" fmla="*/ 152400 h 507288"/>
                <a:gd name="connsiteX60" fmla="*/ 1540934 w 1638688"/>
                <a:gd name="connsiteY60" fmla="*/ 127000 h 507288"/>
                <a:gd name="connsiteX61" fmla="*/ 1566334 w 1638688"/>
                <a:gd name="connsiteY61" fmla="*/ 118533 h 507288"/>
                <a:gd name="connsiteX62" fmla="*/ 1625270 w 1638688"/>
                <a:gd name="connsiteY62" fmla="*/ 138178 h 507288"/>
                <a:gd name="connsiteX63" fmla="*/ 1638688 w 1638688"/>
                <a:gd name="connsiteY63" fmla="*/ 142651 h 507288"/>
                <a:gd name="connsiteX64" fmla="*/ 1638688 w 1638688"/>
                <a:gd name="connsiteY64" fmla="*/ 251767 h 507288"/>
                <a:gd name="connsiteX65" fmla="*/ 1625270 w 1638688"/>
                <a:gd name="connsiteY65" fmla="*/ 247294 h 507288"/>
                <a:gd name="connsiteX66" fmla="*/ 1566334 w 1638688"/>
                <a:gd name="connsiteY66" fmla="*/ 227649 h 507288"/>
                <a:gd name="connsiteX67" fmla="*/ 1540934 w 1638688"/>
                <a:gd name="connsiteY67" fmla="*/ 236116 h 507288"/>
                <a:gd name="connsiteX68" fmla="*/ 1532467 w 1638688"/>
                <a:gd name="connsiteY68" fmla="*/ 261516 h 507288"/>
                <a:gd name="connsiteX69" fmla="*/ 1507067 w 1638688"/>
                <a:gd name="connsiteY69" fmla="*/ 269982 h 507288"/>
                <a:gd name="connsiteX70" fmla="*/ 1481667 w 1638688"/>
                <a:gd name="connsiteY70" fmla="*/ 278449 h 507288"/>
                <a:gd name="connsiteX71" fmla="*/ 1430867 w 1638688"/>
                <a:gd name="connsiteY71" fmla="*/ 295382 h 507288"/>
                <a:gd name="connsiteX72" fmla="*/ 1388534 w 1638688"/>
                <a:gd name="connsiteY72" fmla="*/ 346182 h 507288"/>
                <a:gd name="connsiteX73" fmla="*/ 1329267 w 1638688"/>
                <a:gd name="connsiteY73" fmla="*/ 354649 h 507288"/>
                <a:gd name="connsiteX74" fmla="*/ 1270000 w 1638688"/>
                <a:gd name="connsiteY74" fmla="*/ 337716 h 507288"/>
                <a:gd name="connsiteX75" fmla="*/ 1210734 w 1638688"/>
                <a:gd name="connsiteY75" fmla="*/ 329249 h 507288"/>
                <a:gd name="connsiteX76" fmla="*/ 1185334 w 1638688"/>
                <a:gd name="connsiteY76" fmla="*/ 312316 h 507288"/>
                <a:gd name="connsiteX77" fmla="*/ 1159934 w 1638688"/>
                <a:gd name="connsiteY77" fmla="*/ 303849 h 507288"/>
                <a:gd name="connsiteX78" fmla="*/ 1134534 w 1638688"/>
                <a:gd name="connsiteY78" fmla="*/ 286916 h 507288"/>
                <a:gd name="connsiteX79" fmla="*/ 1109134 w 1638688"/>
                <a:gd name="connsiteY79" fmla="*/ 278449 h 507288"/>
                <a:gd name="connsiteX80" fmla="*/ 1066800 w 1638688"/>
                <a:gd name="connsiteY80" fmla="*/ 244582 h 507288"/>
                <a:gd name="connsiteX81" fmla="*/ 1058334 w 1638688"/>
                <a:gd name="connsiteY81" fmla="*/ 210716 h 507288"/>
                <a:gd name="connsiteX82" fmla="*/ 1041400 w 1638688"/>
                <a:gd name="connsiteY82" fmla="*/ 193782 h 507288"/>
                <a:gd name="connsiteX83" fmla="*/ 1032934 w 1638688"/>
                <a:gd name="connsiteY83" fmla="*/ 159916 h 507288"/>
                <a:gd name="connsiteX84" fmla="*/ 982134 w 1638688"/>
                <a:gd name="connsiteY84" fmla="*/ 151449 h 507288"/>
                <a:gd name="connsiteX85" fmla="*/ 956734 w 1638688"/>
                <a:gd name="connsiteY85" fmla="*/ 159916 h 507288"/>
                <a:gd name="connsiteX86" fmla="*/ 880534 w 1638688"/>
                <a:gd name="connsiteY86" fmla="*/ 185316 h 507288"/>
                <a:gd name="connsiteX87" fmla="*/ 838200 w 1638688"/>
                <a:gd name="connsiteY87" fmla="*/ 219182 h 507288"/>
                <a:gd name="connsiteX88" fmla="*/ 821267 w 1638688"/>
                <a:gd name="connsiteY88" fmla="*/ 244582 h 507288"/>
                <a:gd name="connsiteX89" fmla="*/ 778934 w 1638688"/>
                <a:gd name="connsiteY89" fmla="*/ 295382 h 507288"/>
                <a:gd name="connsiteX90" fmla="*/ 728134 w 1638688"/>
                <a:gd name="connsiteY90" fmla="*/ 329249 h 507288"/>
                <a:gd name="connsiteX91" fmla="*/ 677334 w 1638688"/>
                <a:gd name="connsiteY91" fmla="*/ 354649 h 507288"/>
                <a:gd name="connsiteX92" fmla="*/ 635000 w 1638688"/>
                <a:gd name="connsiteY92" fmla="*/ 405449 h 507288"/>
                <a:gd name="connsiteX93" fmla="*/ 626534 w 1638688"/>
                <a:gd name="connsiteY93" fmla="*/ 447782 h 507288"/>
                <a:gd name="connsiteX94" fmla="*/ 609600 w 1638688"/>
                <a:gd name="connsiteY94" fmla="*/ 473182 h 507288"/>
                <a:gd name="connsiteX95" fmla="*/ 601134 w 1638688"/>
                <a:gd name="connsiteY95" fmla="*/ 498582 h 507288"/>
                <a:gd name="connsiteX96" fmla="*/ 567267 w 1638688"/>
                <a:gd name="connsiteY96" fmla="*/ 507049 h 507288"/>
                <a:gd name="connsiteX97" fmla="*/ 524934 w 1638688"/>
                <a:gd name="connsiteY97" fmla="*/ 473182 h 507288"/>
                <a:gd name="connsiteX98" fmla="*/ 504840 w 1638688"/>
                <a:gd name="connsiteY98" fmla="*/ 466635 h 507288"/>
                <a:gd name="connsiteX99" fmla="*/ 496213 w 1638688"/>
                <a:gd name="connsiteY99" fmla="*/ 464022 h 507288"/>
                <a:gd name="connsiteX100" fmla="*/ 498576 w 1638688"/>
                <a:gd name="connsiteY100" fmla="*/ 464564 h 507288"/>
                <a:gd name="connsiteX101" fmla="*/ 482600 w 1638688"/>
                <a:gd name="connsiteY101" fmla="*/ 447782 h 507288"/>
                <a:gd name="connsiteX102" fmla="*/ 457200 w 1638688"/>
                <a:gd name="connsiteY102" fmla="*/ 439316 h 507288"/>
                <a:gd name="connsiteX103" fmla="*/ 423334 w 1638688"/>
                <a:gd name="connsiteY103" fmla="*/ 413916 h 507288"/>
                <a:gd name="connsiteX104" fmla="*/ 397934 w 1638688"/>
                <a:gd name="connsiteY104" fmla="*/ 405449 h 507288"/>
                <a:gd name="connsiteX105" fmla="*/ 364067 w 1638688"/>
                <a:gd name="connsiteY105" fmla="*/ 363116 h 507288"/>
                <a:gd name="connsiteX106" fmla="*/ 328502 w 1638688"/>
                <a:gd name="connsiteY106" fmla="*/ 310275 h 507288"/>
                <a:gd name="connsiteX107" fmla="*/ 327203 w 1638688"/>
                <a:gd name="connsiteY107" fmla="*/ 308428 h 507288"/>
                <a:gd name="connsiteX108" fmla="*/ 331520 w 1638688"/>
                <a:gd name="connsiteY108" fmla="*/ 312644 h 507288"/>
                <a:gd name="connsiteX109" fmla="*/ 313267 w 1638688"/>
                <a:gd name="connsiteY109" fmla="*/ 278449 h 507288"/>
                <a:gd name="connsiteX110" fmla="*/ 296334 w 1638688"/>
                <a:gd name="connsiteY110" fmla="*/ 253049 h 507288"/>
                <a:gd name="connsiteX111" fmla="*/ 279400 w 1638688"/>
                <a:gd name="connsiteY111" fmla="*/ 185316 h 507288"/>
                <a:gd name="connsiteX112" fmla="*/ 262467 w 1638688"/>
                <a:gd name="connsiteY112" fmla="*/ 159916 h 507288"/>
                <a:gd name="connsiteX113" fmla="*/ 237067 w 1638688"/>
                <a:gd name="connsiteY113" fmla="*/ 117582 h 507288"/>
                <a:gd name="connsiteX114" fmla="*/ 177800 w 1638688"/>
                <a:gd name="connsiteY114" fmla="*/ 109116 h 507288"/>
                <a:gd name="connsiteX115" fmla="*/ 152400 w 1638688"/>
                <a:gd name="connsiteY115" fmla="*/ 117582 h 507288"/>
                <a:gd name="connsiteX116" fmla="*/ 127000 w 1638688"/>
                <a:gd name="connsiteY116" fmla="*/ 126049 h 507288"/>
                <a:gd name="connsiteX117" fmla="*/ 59267 w 1638688"/>
                <a:gd name="connsiteY117" fmla="*/ 159916 h 507288"/>
                <a:gd name="connsiteX118" fmla="*/ 33867 w 1638688"/>
                <a:gd name="connsiteY118" fmla="*/ 168382 h 507288"/>
                <a:gd name="connsiteX119" fmla="*/ 5213 w 1638688"/>
                <a:gd name="connsiteY119" fmla="*/ 200429 h 507288"/>
                <a:gd name="connsiteX120" fmla="*/ 0 w 1638688"/>
                <a:gd name="connsiteY120" fmla="*/ 217255 h 507288"/>
                <a:gd name="connsiteX121" fmla="*/ 0 w 1638688"/>
                <a:gd name="connsiteY121" fmla="*/ 108139 h 507288"/>
                <a:gd name="connsiteX122" fmla="*/ 5213 w 1638688"/>
                <a:gd name="connsiteY122" fmla="*/ 91313 h 507288"/>
                <a:gd name="connsiteX123" fmla="*/ 33867 w 1638688"/>
                <a:gd name="connsiteY123" fmla="*/ 59266 h 507288"/>
                <a:gd name="connsiteX124" fmla="*/ 59267 w 1638688"/>
                <a:gd name="connsiteY124" fmla="*/ 50800 h 507288"/>
                <a:gd name="connsiteX125" fmla="*/ 127000 w 1638688"/>
                <a:gd name="connsiteY125" fmla="*/ 16933 h 507288"/>
                <a:gd name="connsiteX126" fmla="*/ 152400 w 1638688"/>
                <a:gd name="connsiteY126" fmla="*/ 8466 h 507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1638688" h="507288">
                  <a:moveTo>
                    <a:pt x="495242" y="463800"/>
                  </a:moveTo>
                  <a:cubicBezTo>
                    <a:pt x="494636" y="463624"/>
                    <a:pt x="494736" y="463608"/>
                    <a:pt x="496136" y="463999"/>
                  </a:cubicBezTo>
                  <a:lnTo>
                    <a:pt x="496213" y="464022"/>
                  </a:lnTo>
                  <a:close/>
                  <a:moveTo>
                    <a:pt x="325316" y="305743"/>
                  </a:moveTo>
                  <a:lnTo>
                    <a:pt x="327203" y="308428"/>
                  </a:lnTo>
                  <a:lnTo>
                    <a:pt x="327126" y="308352"/>
                  </a:lnTo>
                  <a:cubicBezTo>
                    <a:pt x="326085" y="306913"/>
                    <a:pt x="325284" y="305733"/>
                    <a:pt x="325316" y="305743"/>
                  </a:cubicBezTo>
                  <a:close/>
                  <a:moveTo>
                    <a:pt x="177800" y="0"/>
                  </a:moveTo>
                  <a:cubicBezTo>
                    <a:pt x="197556" y="2822"/>
                    <a:pt x="218135" y="2155"/>
                    <a:pt x="237067" y="8466"/>
                  </a:cubicBezTo>
                  <a:cubicBezTo>
                    <a:pt x="256910" y="15080"/>
                    <a:pt x="255277" y="36420"/>
                    <a:pt x="262467" y="50800"/>
                  </a:cubicBezTo>
                  <a:cubicBezTo>
                    <a:pt x="267018" y="59901"/>
                    <a:pt x="273756" y="67733"/>
                    <a:pt x="279400" y="76200"/>
                  </a:cubicBezTo>
                  <a:cubicBezTo>
                    <a:pt x="282621" y="92303"/>
                    <a:pt x="287655" y="126576"/>
                    <a:pt x="296334" y="143933"/>
                  </a:cubicBezTo>
                  <a:cubicBezTo>
                    <a:pt x="300885" y="153034"/>
                    <a:pt x="308219" y="160498"/>
                    <a:pt x="313267" y="169333"/>
                  </a:cubicBezTo>
                  <a:cubicBezTo>
                    <a:pt x="326284" y="192113"/>
                    <a:pt x="330790" y="201028"/>
                    <a:pt x="331520" y="203528"/>
                  </a:cubicBezTo>
                  <a:lnTo>
                    <a:pt x="327203" y="199312"/>
                  </a:lnTo>
                  <a:lnTo>
                    <a:pt x="325316" y="196627"/>
                  </a:lnTo>
                  <a:cubicBezTo>
                    <a:pt x="325284" y="196617"/>
                    <a:pt x="326085" y="197797"/>
                    <a:pt x="327126" y="199236"/>
                  </a:cubicBezTo>
                  <a:lnTo>
                    <a:pt x="327203" y="199312"/>
                  </a:lnTo>
                  <a:lnTo>
                    <a:pt x="328502" y="201159"/>
                  </a:lnTo>
                  <a:cubicBezTo>
                    <a:pt x="333080" y="207803"/>
                    <a:pt x="343356" y="222933"/>
                    <a:pt x="364067" y="254000"/>
                  </a:cubicBezTo>
                  <a:cubicBezTo>
                    <a:pt x="371760" y="265539"/>
                    <a:pt x="384527" y="288289"/>
                    <a:pt x="397934" y="296333"/>
                  </a:cubicBezTo>
                  <a:cubicBezTo>
                    <a:pt x="405587" y="300925"/>
                    <a:pt x="414867" y="301978"/>
                    <a:pt x="423334" y="304800"/>
                  </a:cubicBezTo>
                  <a:cubicBezTo>
                    <a:pt x="434623" y="313267"/>
                    <a:pt x="444948" y="323199"/>
                    <a:pt x="457200" y="330200"/>
                  </a:cubicBezTo>
                  <a:cubicBezTo>
                    <a:pt x="464949" y="334628"/>
                    <a:pt x="474947" y="334074"/>
                    <a:pt x="482600" y="338666"/>
                  </a:cubicBezTo>
                  <a:cubicBezTo>
                    <a:pt x="511655" y="356099"/>
                    <a:pt x="504251" y="356454"/>
                    <a:pt x="498576" y="355448"/>
                  </a:cubicBezTo>
                  <a:lnTo>
                    <a:pt x="496213" y="354906"/>
                  </a:lnTo>
                  <a:lnTo>
                    <a:pt x="496136" y="354883"/>
                  </a:lnTo>
                  <a:cubicBezTo>
                    <a:pt x="494736" y="354492"/>
                    <a:pt x="494636" y="354508"/>
                    <a:pt x="495242" y="354684"/>
                  </a:cubicBezTo>
                  <a:lnTo>
                    <a:pt x="496213" y="354906"/>
                  </a:lnTo>
                  <a:lnTo>
                    <a:pt x="504840" y="357519"/>
                  </a:lnTo>
                  <a:cubicBezTo>
                    <a:pt x="509441" y="358968"/>
                    <a:pt x="515940" y="361068"/>
                    <a:pt x="524934" y="364066"/>
                  </a:cubicBezTo>
                  <a:cubicBezTo>
                    <a:pt x="533702" y="372835"/>
                    <a:pt x="554805" y="396153"/>
                    <a:pt x="567267" y="397933"/>
                  </a:cubicBezTo>
                  <a:cubicBezTo>
                    <a:pt x="578787" y="399579"/>
                    <a:pt x="589845" y="392288"/>
                    <a:pt x="601134" y="389466"/>
                  </a:cubicBezTo>
                  <a:cubicBezTo>
                    <a:pt x="603956" y="380999"/>
                    <a:pt x="605609" y="372048"/>
                    <a:pt x="609600" y="364066"/>
                  </a:cubicBezTo>
                  <a:cubicBezTo>
                    <a:pt x="614151" y="354964"/>
                    <a:pt x="622961" y="348194"/>
                    <a:pt x="626534" y="338666"/>
                  </a:cubicBezTo>
                  <a:cubicBezTo>
                    <a:pt x="631587" y="325192"/>
                    <a:pt x="629947" y="309807"/>
                    <a:pt x="635000" y="296333"/>
                  </a:cubicBezTo>
                  <a:cubicBezTo>
                    <a:pt x="641054" y="280189"/>
                    <a:pt x="665356" y="255514"/>
                    <a:pt x="677334" y="245533"/>
                  </a:cubicBezTo>
                  <a:cubicBezTo>
                    <a:pt x="722437" y="207948"/>
                    <a:pt x="682313" y="245590"/>
                    <a:pt x="728134" y="220133"/>
                  </a:cubicBezTo>
                  <a:cubicBezTo>
                    <a:pt x="745924" y="210249"/>
                    <a:pt x="778934" y="186266"/>
                    <a:pt x="778934" y="186266"/>
                  </a:cubicBezTo>
                  <a:cubicBezTo>
                    <a:pt x="820975" y="123203"/>
                    <a:pt x="766942" y="200656"/>
                    <a:pt x="821267" y="135466"/>
                  </a:cubicBezTo>
                  <a:cubicBezTo>
                    <a:pt x="827781" y="127649"/>
                    <a:pt x="831843" y="118012"/>
                    <a:pt x="838200" y="110066"/>
                  </a:cubicBezTo>
                  <a:cubicBezTo>
                    <a:pt x="847906" y="97934"/>
                    <a:pt x="866878" y="82269"/>
                    <a:pt x="880534" y="76200"/>
                  </a:cubicBezTo>
                  <a:cubicBezTo>
                    <a:pt x="880559" y="76189"/>
                    <a:pt x="944021" y="55038"/>
                    <a:pt x="956734" y="50800"/>
                  </a:cubicBezTo>
                  <a:lnTo>
                    <a:pt x="982134" y="42333"/>
                  </a:lnTo>
                  <a:cubicBezTo>
                    <a:pt x="999067" y="45155"/>
                    <a:pt x="1018965" y="40822"/>
                    <a:pt x="1032934" y="50800"/>
                  </a:cubicBezTo>
                  <a:cubicBezTo>
                    <a:pt x="1042403" y="57563"/>
                    <a:pt x="1036196" y="74258"/>
                    <a:pt x="1041400" y="84666"/>
                  </a:cubicBezTo>
                  <a:cubicBezTo>
                    <a:pt x="1044970" y="91806"/>
                    <a:pt x="1052689" y="95955"/>
                    <a:pt x="1058334" y="101600"/>
                  </a:cubicBezTo>
                  <a:cubicBezTo>
                    <a:pt x="1061156" y="112889"/>
                    <a:pt x="1061596" y="125058"/>
                    <a:pt x="1066800" y="135466"/>
                  </a:cubicBezTo>
                  <a:cubicBezTo>
                    <a:pt x="1072050" y="145967"/>
                    <a:pt x="1101157" y="165344"/>
                    <a:pt x="1109134" y="169333"/>
                  </a:cubicBezTo>
                  <a:cubicBezTo>
                    <a:pt x="1117116" y="173324"/>
                    <a:pt x="1126552" y="173809"/>
                    <a:pt x="1134534" y="177800"/>
                  </a:cubicBezTo>
                  <a:cubicBezTo>
                    <a:pt x="1143635" y="182351"/>
                    <a:pt x="1150833" y="190182"/>
                    <a:pt x="1159934" y="194733"/>
                  </a:cubicBezTo>
                  <a:cubicBezTo>
                    <a:pt x="1167916" y="198724"/>
                    <a:pt x="1177352" y="199209"/>
                    <a:pt x="1185334" y="203200"/>
                  </a:cubicBezTo>
                  <a:cubicBezTo>
                    <a:pt x="1194435" y="207751"/>
                    <a:pt x="1200988" y="217209"/>
                    <a:pt x="1210734" y="220133"/>
                  </a:cubicBezTo>
                  <a:cubicBezTo>
                    <a:pt x="1229848" y="225867"/>
                    <a:pt x="1250366" y="225030"/>
                    <a:pt x="1270000" y="228600"/>
                  </a:cubicBezTo>
                  <a:cubicBezTo>
                    <a:pt x="1293396" y="232854"/>
                    <a:pt x="1307499" y="238277"/>
                    <a:pt x="1329267" y="245533"/>
                  </a:cubicBezTo>
                  <a:cubicBezTo>
                    <a:pt x="1349023" y="242711"/>
                    <a:pt x="1370005" y="244478"/>
                    <a:pt x="1388534" y="237066"/>
                  </a:cubicBezTo>
                  <a:cubicBezTo>
                    <a:pt x="1442093" y="215642"/>
                    <a:pt x="1389477" y="212135"/>
                    <a:pt x="1430867" y="186266"/>
                  </a:cubicBezTo>
                  <a:cubicBezTo>
                    <a:pt x="1446003" y="176806"/>
                    <a:pt x="1464734" y="174977"/>
                    <a:pt x="1481667" y="169333"/>
                  </a:cubicBezTo>
                  <a:lnTo>
                    <a:pt x="1507067" y="160866"/>
                  </a:lnTo>
                  <a:lnTo>
                    <a:pt x="1532467" y="152400"/>
                  </a:lnTo>
                  <a:cubicBezTo>
                    <a:pt x="1535289" y="143933"/>
                    <a:pt x="1534623" y="133311"/>
                    <a:pt x="1540934" y="127000"/>
                  </a:cubicBezTo>
                  <a:cubicBezTo>
                    <a:pt x="1547245" y="120689"/>
                    <a:pt x="1557464" y="117548"/>
                    <a:pt x="1566334" y="118533"/>
                  </a:cubicBezTo>
                  <a:cubicBezTo>
                    <a:pt x="1566338" y="118534"/>
                    <a:pt x="1602054" y="130439"/>
                    <a:pt x="1625270" y="138178"/>
                  </a:cubicBezTo>
                  <a:lnTo>
                    <a:pt x="1638688" y="142651"/>
                  </a:lnTo>
                  <a:lnTo>
                    <a:pt x="1638688" y="251767"/>
                  </a:lnTo>
                  <a:lnTo>
                    <a:pt x="1625270" y="247294"/>
                  </a:lnTo>
                  <a:cubicBezTo>
                    <a:pt x="1602054" y="239555"/>
                    <a:pt x="1566338" y="227650"/>
                    <a:pt x="1566334" y="227649"/>
                  </a:cubicBezTo>
                  <a:cubicBezTo>
                    <a:pt x="1557464" y="226664"/>
                    <a:pt x="1547245" y="229805"/>
                    <a:pt x="1540934" y="236116"/>
                  </a:cubicBezTo>
                  <a:cubicBezTo>
                    <a:pt x="1534623" y="242427"/>
                    <a:pt x="1535289" y="253049"/>
                    <a:pt x="1532467" y="261516"/>
                  </a:cubicBezTo>
                  <a:lnTo>
                    <a:pt x="1507067" y="269982"/>
                  </a:lnTo>
                  <a:lnTo>
                    <a:pt x="1481667" y="278449"/>
                  </a:lnTo>
                  <a:cubicBezTo>
                    <a:pt x="1464734" y="284093"/>
                    <a:pt x="1446003" y="285922"/>
                    <a:pt x="1430867" y="295382"/>
                  </a:cubicBezTo>
                  <a:cubicBezTo>
                    <a:pt x="1389477" y="321251"/>
                    <a:pt x="1442093" y="324758"/>
                    <a:pt x="1388534" y="346182"/>
                  </a:cubicBezTo>
                  <a:cubicBezTo>
                    <a:pt x="1370005" y="353594"/>
                    <a:pt x="1349023" y="351827"/>
                    <a:pt x="1329267" y="354649"/>
                  </a:cubicBezTo>
                  <a:cubicBezTo>
                    <a:pt x="1307499" y="347393"/>
                    <a:pt x="1293396" y="341970"/>
                    <a:pt x="1270000" y="337716"/>
                  </a:cubicBezTo>
                  <a:cubicBezTo>
                    <a:pt x="1250366" y="334146"/>
                    <a:pt x="1229848" y="334983"/>
                    <a:pt x="1210734" y="329249"/>
                  </a:cubicBezTo>
                  <a:cubicBezTo>
                    <a:pt x="1200988" y="326325"/>
                    <a:pt x="1194435" y="316867"/>
                    <a:pt x="1185334" y="312316"/>
                  </a:cubicBezTo>
                  <a:cubicBezTo>
                    <a:pt x="1177352" y="308325"/>
                    <a:pt x="1167916" y="307840"/>
                    <a:pt x="1159934" y="303849"/>
                  </a:cubicBezTo>
                  <a:cubicBezTo>
                    <a:pt x="1150833" y="299298"/>
                    <a:pt x="1143635" y="291467"/>
                    <a:pt x="1134534" y="286916"/>
                  </a:cubicBezTo>
                  <a:cubicBezTo>
                    <a:pt x="1126552" y="282925"/>
                    <a:pt x="1117116" y="282440"/>
                    <a:pt x="1109134" y="278449"/>
                  </a:cubicBezTo>
                  <a:cubicBezTo>
                    <a:pt x="1101157" y="274460"/>
                    <a:pt x="1072050" y="255083"/>
                    <a:pt x="1066800" y="244582"/>
                  </a:cubicBezTo>
                  <a:cubicBezTo>
                    <a:pt x="1061596" y="234174"/>
                    <a:pt x="1061156" y="222005"/>
                    <a:pt x="1058334" y="210716"/>
                  </a:cubicBezTo>
                  <a:cubicBezTo>
                    <a:pt x="1052689" y="205071"/>
                    <a:pt x="1044970" y="200922"/>
                    <a:pt x="1041400" y="193782"/>
                  </a:cubicBezTo>
                  <a:cubicBezTo>
                    <a:pt x="1036196" y="183374"/>
                    <a:pt x="1042403" y="166679"/>
                    <a:pt x="1032934" y="159916"/>
                  </a:cubicBezTo>
                  <a:cubicBezTo>
                    <a:pt x="1018965" y="149938"/>
                    <a:pt x="999067" y="154271"/>
                    <a:pt x="982134" y="151449"/>
                  </a:cubicBezTo>
                  <a:lnTo>
                    <a:pt x="956734" y="159916"/>
                  </a:lnTo>
                  <a:cubicBezTo>
                    <a:pt x="944021" y="164154"/>
                    <a:pt x="880559" y="185305"/>
                    <a:pt x="880534" y="185316"/>
                  </a:cubicBezTo>
                  <a:cubicBezTo>
                    <a:pt x="866878" y="191385"/>
                    <a:pt x="847906" y="207050"/>
                    <a:pt x="838200" y="219182"/>
                  </a:cubicBezTo>
                  <a:cubicBezTo>
                    <a:pt x="831843" y="227128"/>
                    <a:pt x="827781" y="236765"/>
                    <a:pt x="821267" y="244582"/>
                  </a:cubicBezTo>
                  <a:cubicBezTo>
                    <a:pt x="766942" y="309772"/>
                    <a:pt x="820975" y="232319"/>
                    <a:pt x="778934" y="295382"/>
                  </a:cubicBezTo>
                  <a:cubicBezTo>
                    <a:pt x="778934" y="295382"/>
                    <a:pt x="745924" y="319365"/>
                    <a:pt x="728134" y="329249"/>
                  </a:cubicBezTo>
                  <a:cubicBezTo>
                    <a:pt x="682313" y="354706"/>
                    <a:pt x="722437" y="317064"/>
                    <a:pt x="677334" y="354649"/>
                  </a:cubicBezTo>
                  <a:cubicBezTo>
                    <a:pt x="665356" y="364630"/>
                    <a:pt x="641054" y="389305"/>
                    <a:pt x="635000" y="405449"/>
                  </a:cubicBezTo>
                  <a:cubicBezTo>
                    <a:pt x="629947" y="418923"/>
                    <a:pt x="631587" y="434308"/>
                    <a:pt x="626534" y="447782"/>
                  </a:cubicBezTo>
                  <a:cubicBezTo>
                    <a:pt x="622961" y="457310"/>
                    <a:pt x="614151" y="464080"/>
                    <a:pt x="609600" y="473182"/>
                  </a:cubicBezTo>
                  <a:cubicBezTo>
                    <a:pt x="605609" y="481164"/>
                    <a:pt x="603956" y="490115"/>
                    <a:pt x="601134" y="498582"/>
                  </a:cubicBezTo>
                  <a:cubicBezTo>
                    <a:pt x="589845" y="501404"/>
                    <a:pt x="578787" y="508695"/>
                    <a:pt x="567267" y="507049"/>
                  </a:cubicBezTo>
                  <a:cubicBezTo>
                    <a:pt x="554805" y="505269"/>
                    <a:pt x="533702" y="481951"/>
                    <a:pt x="524934" y="473182"/>
                  </a:cubicBezTo>
                  <a:cubicBezTo>
                    <a:pt x="515940" y="470184"/>
                    <a:pt x="509441" y="468084"/>
                    <a:pt x="504840" y="466635"/>
                  </a:cubicBezTo>
                  <a:lnTo>
                    <a:pt x="496213" y="464022"/>
                  </a:lnTo>
                  <a:lnTo>
                    <a:pt x="498576" y="464564"/>
                  </a:lnTo>
                  <a:cubicBezTo>
                    <a:pt x="504251" y="465570"/>
                    <a:pt x="511655" y="465215"/>
                    <a:pt x="482600" y="447782"/>
                  </a:cubicBezTo>
                  <a:cubicBezTo>
                    <a:pt x="474947" y="443190"/>
                    <a:pt x="464949" y="443744"/>
                    <a:pt x="457200" y="439316"/>
                  </a:cubicBezTo>
                  <a:cubicBezTo>
                    <a:pt x="444948" y="432315"/>
                    <a:pt x="434623" y="422383"/>
                    <a:pt x="423334" y="413916"/>
                  </a:cubicBezTo>
                  <a:cubicBezTo>
                    <a:pt x="414867" y="411094"/>
                    <a:pt x="405587" y="410041"/>
                    <a:pt x="397934" y="405449"/>
                  </a:cubicBezTo>
                  <a:cubicBezTo>
                    <a:pt x="384527" y="397405"/>
                    <a:pt x="371760" y="374655"/>
                    <a:pt x="364067" y="363116"/>
                  </a:cubicBezTo>
                  <a:cubicBezTo>
                    <a:pt x="343356" y="332049"/>
                    <a:pt x="333080" y="316919"/>
                    <a:pt x="328502" y="310275"/>
                  </a:cubicBezTo>
                  <a:lnTo>
                    <a:pt x="327203" y="308428"/>
                  </a:lnTo>
                  <a:lnTo>
                    <a:pt x="331520" y="312644"/>
                  </a:lnTo>
                  <a:cubicBezTo>
                    <a:pt x="330790" y="310144"/>
                    <a:pt x="326284" y="301229"/>
                    <a:pt x="313267" y="278449"/>
                  </a:cubicBezTo>
                  <a:cubicBezTo>
                    <a:pt x="308219" y="269614"/>
                    <a:pt x="300885" y="262150"/>
                    <a:pt x="296334" y="253049"/>
                  </a:cubicBezTo>
                  <a:cubicBezTo>
                    <a:pt x="287655" y="235692"/>
                    <a:pt x="282621" y="201419"/>
                    <a:pt x="279400" y="185316"/>
                  </a:cubicBezTo>
                  <a:cubicBezTo>
                    <a:pt x="273756" y="176849"/>
                    <a:pt x="267018" y="169017"/>
                    <a:pt x="262467" y="159916"/>
                  </a:cubicBezTo>
                  <a:cubicBezTo>
                    <a:pt x="255277" y="145536"/>
                    <a:pt x="256910" y="124196"/>
                    <a:pt x="237067" y="117582"/>
                  </a:cubicBezTo>
                  <a:cubicBezTo>
                    <a:pt x="218135" y="111271"/>
                    <a:pt x="197556" y="111938"/>
                    <a:pt x="177800" y="109116"/>
                  </a:cubicBezTo>
                  <a:lnTo>
                    <a:pt x="152400" y="117582"/>
                  </a:lnTo>
                  <a:lnTo>
                    <a:pt x="127000" y="126049"/>
                  </a:lnTo>
                  <a:cubicBezTo>
                    <a:pt x="68627" y="145507"/>
                    <a:pt x="88821" y="130360"/>
                    <a:pt x="59267" y="159916"/>
                  </a:cubicBezTo>
                  <a:cubicBezTo>
                    <a:pt x="50800" y="162738"/>
                    <a:pt x="41293" y="163432"/>
                    <a:pt x="33867" y="168382"/>
                  </a:cubicBezTo>
                  <a:cubicBezTo>
                    <a:pt x="17572" y="179245"/>
                    <a:pt x="10144" y="188828"/>
                    <a:pt x="5213" y="200429"/>
                  </a:cubicBezTo>
                  <a:lnTo>
                    <a:pt x="0" y="217255"/>
                  </a:lnTo>
                  <a:lnTo>
                    <a:pt x="0" y="108139"/>
                  </a:lnTo>
                  <a:lnTo>
                    <a:pt x="5213" y="91313"/>
                  </a:lnTo>
                  <a:cubicBezTo>
                    <a:pt x="10144" y="79712"/>
                    <a:pt x="17572" y="70129"/>
                    <a:pt x="33867" y="59266"/>
                  </a:cubicBezTo>
                  <a:cubicBezTo>
                    <a:pt x="41293" y="54316"/>
                    <a:pt x="50800" y="53622"/>
                    <a:pt x="59267" y="50800"/>
                  </a:cubicBezTo>
                  <a:cubicBezTo>
                    <a:pt x="88821" y="21244"/>
                    <a:pt x="68627" y="36391"/>
                    <a:pt x="127000" y="16933"/>
                  </a:cubicBezTo>
                  <a:lnTo>
                    <a:pt x="152400" y="8466"/>
                  </a:lnTo>
                  <a:close/>
                </a:path>
              </a:pathLst>
            </a:custGeom>
            <a:solidFill>
              <a:schemeClr val="bg1">
                <a:lumMod val="75000"/>
              </a:schemeClr>
            </a:solidFill>
            <a:ln w="12700" cap="flat" cmpd="sng" algn="ctr">
              <a:noFill/>
              <a:prstDash val="solid"/>
              <a:miter lim="800000"/>
            </a:ln>
            <a:effectLst/>
          </p:spPr>
          <p:txBody>
            <a:bodyPr anchor="ctr"/>
            <a:lstStyle/>
            <a:p>
              <a:pPr algn="ctr"/>
              <a:endParaRPr lang="zh-CN" altLang="en-US" kern="0" dirty="0">
                <a:solidFill>
                  <a:srgbClr val="FFFFFF"/>
                </a:solidFill>
                <a:latin typeface="Calibri" panose="020F0502020204030204"/>
              </a:endParaRPr>
            </a:p>
          </p:txBody>
        </p:sp>
        <p:grpSp>
          <p:nvGrpSpPr>
            <p:cNvPr id="41" name="Groupe 25"/>
            <p:cNvGrpSpPr>
              <a:grpSpLocks/>
            </p:cNvGrpSpPr>
            <p:nvPr/>
          </p:nvGrpSpPr>
          <p:grpSpPr bwMode="auto">
            <a:xfrm rot="682902">
              <a:off x="7305945" y="2117571"/>
              <a:ext cx="284024" cy="658936"/>
              <a:chOff x="6324208" y="2380133"/>
              <a:chExt cx="816093" cy="1892286"/>
            </a:xfrm>
            <a:effectLst/>
          </p:grpSpPr>
          <p:sp>
            <p:nvSpPr>
              <p:cNvPr id="43" name="Rectangle 11"/>
              <p:cNvSpPr/>
              <p:nvPr/>
            </p:nvSpPr>
            <p:spPr>
              <a:xfrm>
                <a:off x="6650159" y="3324641"/>
                <a:ext cx="108812" cy="940707"/>
              </a:xfrm>
              <a:custGeom>
                <a:avLst/>
                <a:gdLst>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891526"/>
                  <a:gd name="connsiteX1" fmla="*/ 360040 w 360040"/>
                  <a:gd name="connsiteY1" fmla="*/ 0 h 1891526"/>
                  <a:gd name="connsiteX2" fmla="*/ 360040 w 360040"/>
                  <a:gd name="connsiteY2" fmla="*/ 1691782 h 1891526"/>
                  <a:gd name="connsiteX3" fmla="*/ 0 w 360040"/>
                  <a:gd name="connsiteY3" fmla="*/ 1691782 h 1891526"/>
                  <a:gd name="connsiteX4" fmla="*/ 0 w 360040"/>
                  <a:gd name="connsiteY4" fmla="*/ 0 h 1891526"/>
                  <a:gd name="connsiteX0" fmla="*/ 0 w 360954"/>
                  <a:gd name="connsiteY0" fmla="*/ 0 h 1800769"/>
                  <a:gd name="connsiteX1" fmla="*/ 360040 w 360954"/>
                  <a:gd name="connsiteY1" fmla="*/ 0 h 1800769"/>
                  <a:gd name="connsiteX2" fmla="*/ 360040 w 360954"/>
                  <a:gd name="connsiteY2" fmla="*/ 1691782 h 1800769"/>
                  <a:gd name="connsiteX3" fmla="*/ 0 w 360954"/>
                  <a:gd name="connsiteY3" fmla="*/ 1691782 h 1800769"/>
                  <a:gd name="connsiteX4" fmla="*/ 0 w 360954"/>
                  <a:gd name="connsiteY4" fmla="*/ 0 h 1800769"/>
                  <a:gd name="connsiteX0" fmla="*/ 0 w 360725"/>
                  <a:gd name="connsiteY0" fmla="*/ 0 h 1757138"/>
                  <a:gd name="connsiteX1" fmla="*/ 360040 w 360725"/>
                  <a:gd name="connsiteY1" fmla="*/ 0 h 1757138"/>
                  <a:gd name="connsiteX2" fmla="*/ 360040 w 360725"/>
                  <a:gd name="connsiteY2" fmla="*/ 1691782 h 1757138"/>
                  <a:gd name="connsiteX3" fmla="*/ 0 w 360725"/>
                  <a:gd name="connsiteY3" fmla="*/ 1691782 h 1757138"/>
                  <a:gd name="connsiteX4" fmla="*/ 0 w 360725"/>
                  <a:gd name="connsiteY4" fmla="*/ 0 h 1757138"/>
                  <a:gd name="connsiteX0" fmla="*/ 0 w 360725"/>
                  <a:gd name="connsiteY0" fmla="*/ 0 h 1760590"/>
                  <a:gd name="connsiteX1" fmla="*/ 360040 w 360725"/>
                  <a:gd name="connsiteY1" fmla="*/ 0 h 1760590"/>
                  <a:gd name="connsiteX2" fmla="*/ 360040 w 360725"/>
                  <a:gd name="connsiteY2" fmla="*/ 1705177 h 1760590"/>
                  <a:gd name="connsiteX3" fmla="*/ 0 w 360725"/>
                  <a:gd name="connsiteY3" fmla="*/ 1691782 h 1760590"/>
                  <a:gd name="connsiteX4" fmla="*/ 0 w 360725"/>
                  <a:gd name="connsiteY4" fmla="*/ 0 h 1760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725" h="1760590">
                    <a:moveTo>
                      <a:pt x="0" y="0"/>
                    </a:moveTo>
                    <a:lnTo>
                      <a:pt x="360040" y="0"/>
                    </a:lnTo>
                    <a:lnTo>
                      <a:pt x="360040" y="1705177"/>
                    </a:lnTo>
                    <a:cubicBezTo>
                      <a:pt x="376233" y="1695041"/>
                      <a:pt x="100933" y="1843776"/>
                      <a:pt x="0" y="1691782"/>
                    </a:cubicBezTo>
                    <a:lnTo>
                      <a:pt x="0" y="0"/>
                    </a:lnTo>
                    <a:close/>
                  </a:path>
                </a:pathLst>
              </a:custGeom>
              <a:gradFill flip="none" rotWithShape="1">
                <a:gsLst>
                  <a:gs pos="0">
                    <a:srgbClr val="FFFFFF"/>
                  </a:gs>
                  <a:gs pos="7001">
                    <a:srgbClr val="E6E6E6"/>
                  </a:gs>
                  <a:gs pos="32001">
                    <a:srgbClr val="7D8496"/>
                  </a:gs>
                  <a:gs pos="47000">
                    <a:srgbClr val="E6E6E6"/>
                  </a:gs>
                  <a:gs pos="85001">
                    <a:srgbClr val="7D8496"/>
                  </a:gs>
                  <a:gs pos="100000">
                    <a:srgbClr val="E6E6E6"/>
                  </a:gs>
                </a:gsLst>
                <a:lin ang="10800000" scaled="1"/>
                <a:tileRect/>
              </a:gradFill>
              <a:ln w="12700" cap="flat" cmpd="sng" algn="ctr">
                <a:noFill/>
                <a:prstDash val="solid"/>
                <a:miter lim="800000"/>
              </a:ln>
              <a:effectLst/>
            </p:spPr>
            <p:txBody>
              <a:bodyPr anchor="ctr"/>
              <a:lstStyle/>
              <a:p>
                <a:pPr algn="ctr">
                  <a:defRPr/>
                </a:pPr>
                <a:endParaRPr lang="fr-FR" kern="0">
                  <a:solidFill>
                    <a:srgbClr val="FFFFFF"/>
                  </a:solidFill>
                  <a:latin typeface="Calibri" panose="020F0502020204030204"/>
                </a:endParaRPr>
              </a:p>
            </p:txBody>
          </p:sp>
          <p:sp>
            <p:nvSpPr>
              <p:cNvPr id="44" name="Ellipse 34"/>
              <p:cNvSpPr/>
              <p:nvPr/>
            </p:nvSpPr>
            <p:spPr>
              <a:xfrm>
                <a:off x="6323134" y="2967501"/>
                <a:ext cx="816093" cy="706888"/>
              </a:xfrm>
              <a:prstGeom prst="ellipse">
                <a:avLst/>
              </a:prstGeom>
              <a:gradFill flip="none" rotWithShape="1">
                <a:gsLst>
                  <a:gs pos="0">
                    <a:sysClr val="window" lastClr="FFFFFF">
                      <a:lumMod val="50000"/>
                    </a:sysClr>
                  </a:gs>
                  <a:gs pos="50000">
                    <a:sysClr val="window" lastClr="FFFFFF">
                      <a:lumMod val="65000"/>
                    </a:sysClr>
                  </a:gs>
                  <a:gs pos="100000">
                    <a:sysClr val="window" lastClr="FFFFFF">
                      <a:lumMod val="85000"/>
                    </a:sysClr>
                  </a:gs>
                </a:gsLst>
                <a:lin ang="0" scaled="1"/>
                <a:tileRect/>
              </a:gradFill>
              <a:ln w="3175" cap="flat" cmpd="sng" algn="ctr">
                <a:solidFill>
                  <a:sysClr val="window" lastClr="FFFFFF">
                    <a:lumMod val="65000"/>
                  </a:sysClr>
                </a:solidFill>
                <a:prstDash val="solid"/>
                <a:miter lim="800000"/>
              </a:ln>
              <a:effectLst/>
            </p:spPr>
            <p:txBody>
              <a:bodyPr anchor="ctr"/>
              <a:lstStyle/>
              <a:p>
                <a:pPr algn="ctr">
                  <a:defRPr/>
                </a:pPr>
                <a:endParaRPr lang="fr-FR" kern="0">
                  <a:solidFill>
                    <a:srgbClr val="FFFFFF"/>
                  </a:solidFill>
                  <a:latin typeface="Calibri" panose="020F0502020204030204"/>
                </a:endParaRPr>
              </a:p>
            </p:txBody>
          </p:sp>
          <p:sp>
            <p:nvSpPr>
              <p:cNvPr id="45" name="Ellipse 35"/>
              <p:cNvSpPr/>
              <p:nvPr/>
            </p:nvSpPr>
            <p:spPr>
              <a:xfrm rot="1800000">
                <a:off x="6339181" y="3030012"/>
                <a:ext cx="647435" cy="592700"/>
              </a:xfrm>
              <a:prstGeom prst="ellipse">
                <a:avLst/>
              </a:prstGeom>
              <a:gradFill flip="none" rotWithShape="1">
                <a:gsLst>
                  <a:gs pos="0">
                    <a:sysClr val="window" lastClr="FFFFFF">
                      <a:lumMod val="50000"/>
                    </a:sysClr>
                  </a:gs>
                  <a:gs pos="50000">
                    <a:sysClr val="window" lastClr="FFFFFF">
                      <a:lumMod val="65000"/>
                    </a:sysClr>
                  </a:gs>
                  <a:gs pos="100000">
                    <a:sysClr val="window" lastClr="FFFFFF">
                      <a:lumMod val="85000"/>
                    </a:sysClr>
                  </a:gs>
                </a:gsLst>
                <a:lin ang="0" scaled="1"/>
                <a:tileRect/>
              </a:gradFill>
              <a:ln w="12700" cap="flat" cmpd="sng" algn="ctr">
                <a:noFill/>
                <a:prstDash val="solid"/>
                <a:miter lim="800000"/>
              </a:ln>
              <a:effectLst/>
            </p:spPr>
            <p:txBody>
              <a:bodyPr anchor="ctr"/>
              <a:lstStyle/>
              <a:p>
                <a:pPr algn="ctr">
                  <a:defRPr/>
                </a:pPr>
                <a:endParaRPr lang="fr-FR" kern="0">
                  <a:solidFill>
                    <a:srgbClr val="FFFFFF"/>
                  </a:solidFill>
                  <a:latin typeface="Calibri" panose="020F0502020204030204"/>
                </a:endParaRPr>
              </a:p>
            </p:txBody>
          </p:sp>
          <p:pic>
            <p:nvPicPr>
              <p:cNvPr id="46" name="Picture 5"/>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1835306">
                <a:off x="6730137" y="3272369"/>
                <a:ext cx="385960" cy="294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 name="Trapèze 10"/>
              <p:cNvSpPr/>
              <p:nvPr/>
            </p:nvSpPr>
            <p:spPr>
              <a:xfrm>
                <a:off x="6485432" y="2629937"/>
                <a:ext cx="489656" cy="766704"/>
              </a:xfrm>
              <a:custGeom>
                <a:avLst/>
                <a:gdLst>
                  <a:gd name="connsiteX0" fmla="*/ 0 w 914400"/>
                  <a:gd name="connsiteY0" fmla="*/ 1216152 h 1216152"/>
                  <a:gd name="connsiteX1" fmla="*/ 228600 w 914400"/>
                  <a:gd name="connsiteY1" fmla="*/ 0 h 1216152"/>
                  <a:gd name="connsiteX2" fmla="*/ 685800 w 914400"/>
                  <a:gd name="connsiteY2" fmla="*/ 0 h 1216152"/>
                  <a:gd name="connsiteX3" fmla="*/ 914400 w 914400"/>
                  <a:gd name="connsiteY3" fmla="*/ 1216152 h 1216152"/>
                  <a:gd name="connsiteX4" fmla="*/ 0 w 914400"/>
                  <a:gd name="connsiteY4" fmla="*/ 1216152 h 1216152"/>
                  <a:gd name="connsiteX0" fmla="*/ 0 w 914400"/>
                  <a:gd name="connsiteY0" fmla="*/ 1216152 h 1216152"/>
                  <a:gd name="connsiteX1" fmla="*/ 228600 w 914400"/>
                  <a:gd name="connsiteY1" fmla="*/ 0 h 1216152"/>
                  <a:gd name="connsiteX2" fmla="*/ 685800 w 914400"/>
                  <a:gd name="connsiteY2" fmla="*/ 0 h 1216152"/>
                  <a:gd name="connsiteX3" fmla="*/ 914400 w 914400"/>
                  <a:gd name="connsiteY3" fmla="*/ 1216152 h 1216152"/>
                  <a:gd name="connsiteX4" fmla="*/ 0 w 914400"/>
                  <a:gd name="connsiteY4" fmla="*/ 1216152 h 1216152"/>
                  <a:gd name="connsiteX0" fmla="*/ 0 w 914400"/>
                  <a:gd name="connsiteY0" fmla="*/ 1216152 h 1406802"/>
                  <a:gd name="connsiteX1" fmla="*/ 228600 w 914400"/>
                  <a:gd name="connsiteY1" fmla="*/ 0 h 1406802"/>
                  <a:gd name="connsiteX2" fmla="*/ 685800 w 914400"/>
                  <a:gd name="connsiteY2" fmla="*/ 0 h 1406802"/>
                  <a:gd name="connsiteX3" fmla="*/ 914400 w 914400"/>
                  <a:gd name="connsiteY3" fmla="*/ 1216152 h 1406802"/>
                  <a:gd name="connsiteX4" fmla="*/ 0 w 914400"/>
                  <a:gd name="connsiteY4" fmla="*/ 1216152 h 1406802"/>
                  <a:gd name="connsiteX0" fmla="*/ 0 w 914400"/>
                  <a:gd name="connsiteY0" fmla="*/ 1216152 h 1436902"/>
                  <a:gd name="connsiteX1" fmla="*/ 228600 w 914400"/>
                  <a:gd name="connsiteY1" fmla="*/ 0 h 1436902"/>
                  <a:gd name="connsiteX2" fmla="*/ 685800 w 914400"/>
                  <a:gd name="connsiteY2" fmla="*/ 0 h 1436902"/>
                  <a:gd name="connsiteX3" fmla="*/ 914400 w 914400"/>
                  <a:gd name="connsiteY3" fmla="*/ 1216152 h 1436902"/>
                  <a:gd name="connsiteX4" fmla="*/ 0 w 914400"/>
                  <a:gd name="connsiteY4" fmla="*/ 1216152 h 1436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436902">
                    <a:moveTo>
                      <a:pt x="0" y="1216152"/>
                    </a:moveTo>
                    <a:lnTo>
                      <a:pt x="228600" y="0"/>
                    </a:lnTo>
                    <a:lnTo>
                      <a:pt x="685800" y="0"/>
                    </a:lnTo>
                    <a:lnTo>
                      <a:pt x="914400" y="1216152"/>
                    </a:lnTo>
                    <a:cubicBezTo>
                      <a:pt x="737539" y="1517152"/>
                      <a:pt x="167923" y="1503746"/>
                      <a:pt x="0" y="1216152"/>
                    </a:cubicBezTo>
                    <a:close/>
                  </a:path>
                </a:pathLst>
              </a:custGeom>
              <a:gradFill flip="none" rotWithShape="1">
                <a:gsLst>
                  <a:gs pos="0">
                    <a:sysClr val="window" lastClr="FFFFFF">
                      <a:lumMod val="50000"/>
                    </a:sysClr>
                  </a:gs>
                  <a:gs pos="50000">
                    <a:sysClr val="window" lastClr="FFFFFF">
                      <a:lumMod val="65000"/>
                    </a:sysClr>
                  </a:gs>
                  <a:gs pos="100000">
                    <a:sysClr val="window" lastClr="FFFFFF">
                      <a:lumMod val="85000"/>
                    </a:sysClr>
                  </a:gs>
                </a:gsLst>
                <a:lin ang="0" scaled="1"/>
                <a:tileRect/>
              </a:gradFill>
              <a:ln w="12700" cap="flat" cmpd="sng" algn="ctr">
                <a:noFill/>
                <a:prstDash val="solid"/>
                <a:miter lim="800000"/>
              </a:ln>
              <a:effectLst/>
            </p:spPr>
            <p:txBody>
              <a:bodyPr anchor="ctr"/>
              <a:lstStyle/>
              <a:p>
                <a:pPr algn="ctr">
                  <a:defRPr/>
                </a:pPr>
                <a:endParaRPr lang="fr-FR" kern="0">
                  <a:solidFill>
                    <a:srgbClr val="FFFFFF"/>
                  </a:solidFill>
                  <a:latin typeface="Calibri" panose="020F0502020204030204"/>
                </a:endParaRPr>
              </a:p>
            </p:txBody>
          </p:sp>
          <p:sp>
            <p:nvSpPr>
              <p:cNvPr id="48" name="Ellipse 38"/>
              <p:cNvSpPr/>
              <p:nvPr/>
            </p:nvSpPr>
            <p:spPr>
              <a:xfrm>
                <a:off x="6442494" y="2377602"/>
                <a:ext cx="576706" cy="505695"/>
              </a:xfrm>
              <a:prstGeom prst="ellipse">
                <a:avLst/>
              </a:prstGeom>
              <a:gradFill flip="none" rotWithShape="1">
                <a:gsLst>
                  <a:gs pos="0">
                    <a:sysClr val="window" lastClr="FFFFFF">
                      <a:lumMod val="50000"/>
                    </a:sysClr>
                  </a:gs>
                  <a:gs pos="50000">
                    <a:sysClr val="window" lastClr="FFFFFF">
                      <a:lumMod val="65000"/>
                    </a:sysClr>
                  </a:gs>
                  <a:gs pos="100000">
                    <a:sysClr val="window" lastClr="FFFFFF">
                      <a:lumMod val="85000"/>
                    </a:sysClr>
                  </a:gs>
                </a:gsLst>
                <a:lin ang="10800000" scaled="1"/>
                <a:tileRect/>
              </a:gradFill>
              <a:ln w="3175" cap="flat" cmpd="sng" algn="ctr">
                <a:noFill/>
                <a:prstDash val="solid"/>
                <a:miter lim="800000"/>
              </a:ln>
              <a:effectLst/>
            </p:spPr>
            <p:txBody>
              <a:bodyPr anchor="ctr"/>
              <a:lstStyle/>
              <a:p>
                <a:pPr algn="ctr">
                  <a:defRPr/>
                </a:pPr>
                <a:endParaRPr lang="fr-FR" kern="0">
                  <a:solidFill>
                    <a:srgbClr val="FFFFFF"/>
                  </a:solidFill>
                  <a:latin typeface="Calibri" panose="020F0502020204030204"/>
                </a:endParaRPr>
              </a:p>
            </p:txBody>
          </p:sp>
          <p:sp>
            <p:nvSpPr>
              <p:cNvPr id="49" name="Ellipse 39"/>
              <p:cNvSpPr/>
              <p:nvPr/>
            </p:nvSpPr>
            <p:spPr>
              <a:xfrm>
                <a:off x="6416832" y="2370908"/>
                <a:ext cx="576706" cy="429569"/>
              </a:xfrm>
              <a:prstGeom prst="ellipse">
                <a:avLst/>
              </a:prstGeom>
              <a:gradFill flip="none" rotWithShape="1">
                <a:gsLst>
                  <a:gs pos="0">
                    <a:sysClr val="window" lastClr="FFFFFF">
                      <a:lumMod val="50000"/>
                    </a:sysClr>
                  </a:gs>
                  <a:gs pos="50000">
                    <a:sysClr val="window" lastClr="FFFFFF">
                      <a:lumMod val="65000"/>
                    </a:sysClr>
                  </a:gs>
                  <a:gs pos="100000">
                    <a:sysClr val="window" lastClr="FFFFFF">
                      <a:lumMod val="85000"/>
                    </a:sysClr>
                  </a:gs>
                </a:gsLst>
                <a:lin ang="2700000" scaled="1"/>
                <a:tileRect/>
              </a:gradFill>
              <a:ln w="3175" cap="flat" cmpd="sng" algn="ctr">
                <a:noFill/>
                <a:prstDash val="solid"/>
                <a:miter lim="800000"/>
              </a:ln>
              <a:effectLst/>
            </p:spPr>
            <p:txBody>
              <a:bodyPr anchor="ctr"/>
              <a:lstStyle/>
              <a:p>
                <a:pPr algn="ctr">
                  <a:defRPr/>
                </a:pPr>
                <a:endParaRPr lang="fr-FR" kern="0">
                  <a:solidFill>
                    <a:srgbClr val="FFFFFF"/>
                  </a:solidFill>
                  <a:latin typeface="Calibri" panose="020F0502020204030204"/>
                </a:endParaRPr>
              </a:p>
            </p:txBody>
          </p:sp>
        </p:grpSp>
        <p:sp>
          <p:nvSpPr>
            <p:cNvPr id="42" name="文本框 41"/>
            <p:cNvSpPr txBox="1"/>
            <p:nvPr/>
          </p:nvSpPr>
          <p:spPr>
            <a:xfrm>
              <a:off x="6648269" y="3101445"/>
              <a:ext cx="1620957" cy="2554545"/>
            </a:xfrm>
            <a:prstGeom prst="rect">
              <a:avLst/>
            </a:prstGeom>
            <a:noFill/>
            <a:effectLst/>
          </p:spPr>
          <p:txBody>
            <a:bodyPr wrap="non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单击</a:t>
              </a:r>
              <a:r>
                <a:rPr lang="zh-CN" altLang="en-US" sz="2800" dirty="0" smtClean="0">
                  <a:solidFill>
                    <a:schemeClr val="bg1"/>
                  </a:solidFill>
                  <a:latin typeface="微软雅黑" panose="020B0503020204020204" pitchFamily="34" charset="-122"/>
                  <a:ea typeface="微软雅黑" panose="020B0503020204020204" pitchFamily="34" charset="-122"/>
                </a:rPr>
                <a:t>此处</a:t>
              </a:r>
              <a:endParaRPr lang="en-US" altLang="zh-CN" sz="2800" dirty="0" smtClean="0">
                <a:solidFill>
                  <a:schemeClr val="bg1"/>
                </a:solidFill>
                <a:latin typeface="微软雅黑" panose="020B0503020204020204" pitchFamily="34" charset="-122"/>
                <a:ea typeface="微软雅黑" panose="020B0503020204020204" pitchFamily="34" charset="-122"/>
              </a:endParaRPr>
            </a:p>
            <a:p>
              <a:r>
                <a:rPr lang="zh-CN" altLang="en-US" sz="2800" dirty="0" smtClean="0">
                  <a:solidFill>
                    <a:schemeClr val="bg1"/>
                  </a:solidFill>
                  <a:latin typeface="微软雅黑" panose="020B0503020204020204" pitchFamily="34" charset="-122"/>
                  <a:ea typeface="微软雅黑" panose="020B0503020204020204" pitchFamily="34" charset="-122"/>
                </a:rPr>
                <a:t>输入</a:t>
              </a:r>
              <a:r>
                <a:rPr lang="zh-CN" altLang="en-US" sz="2800" dirty="0">
                  <a:solidFill>
                    <a:schemeClr val="bg1"/>
                  </a:solidFill>
                  <a:latin typeface="微软雅黑" panose="020B0503020204020204" pitchFamily="34" charset="-122"/>
                  <a:ea typeface="微软雅黑" panose="020B0503020204020204" pitchFamily="34" charset="-122"/>
                </a:rPr>
                <a:t>标题</a:t>
              </a:r>
              <a:endParaRPr lang="en-US" altLang="zh-CN" sz="2800" dirty="0">
                <a:solidFill>
                  <a:schemeClr val="bg1"/>
                </a:solidFill>
                <a:latin typeface="微软雅黑" panose="020B0503020204020204" pitchFamily="34" charset="-122"/>
                <a:ea typeface="微软雅黑" panose="020B0503020204020204" pitchFamily="34" charset="-122"/>
              </a:endParaRPr>
            </a:p>
            <a:p>
              <a:r>
                <a:rPr lang="zh-CN" altLang="en-US" sz="1600" dirty="0">
                  <a:solidFill>
                    <a:schemeClr val="bg1"/>
                  </a:solidFill>
                  <a:latin typeface="微软雅黑" panose="020B0503020204020204" pitchFamily="34" charset="-122"/>
                  <a:ea typeface="微软雅黑" panose="020B0503020204020204" pitchFamily="34" charset="-122"/>
                </a:rPr>
                <a:t>请在这里输入</a:t>
              </a:r>
              <a:r>
                <a:rPr lang="zh-CN" altLang="en-US" sz="1600" dirty="0" smtClean="0">
                  <a:solidFill>
                    <a:schemeClr val="bg1"/>
                  </a:solidFill>
                  <a:latin typeface="微软雅黑" panose="020B0503020204020204" pitchFamily="34" charset="-122"/>
                  <a:ea typeface="微软雅黑" panose="020B0503020204020204" pitchFamily="34" charset="-122"/>
                </a:rPr>
                <a:t>您</a:t>
              </a:r>
              <a:endParaRPr lang="en-US" altLang="zh-CN" sz="1600" dirty="0" smtClean="0">
                <a:solidFill>
                  <a:schemeClr val="bg1"/>
                </a:solidFill>
                <a:latin typeface="微软雅黑" panose="020B0503020204020204" pitchFamily="34" charset="-122"/>
                <a:ea typeface="微软雅黑" panose="020B0503020204020204" pitchFamily="34" charset="-122"/>
              </a:endParaRPr>
            </a:p>
            <a:p>
              <a:r>
                <a:rPr lang="zh-CN" altLang="en-US" sz="1600" dirty="0" smtClean="0">
                  <a:solidFill>
                    <a:schemeClr val="bg1"/>
                  </a:solidFill>
                  <a:latin typeface="微软雅黑" panose="020B0503020204020204" pitchFamily="34" charset="-122"/>
                  <a:ea typeface="微软雅黑" panose="020B0503020204020204" pitchFamily="34" charset="-122"/>
                </a:rPr>
                <a:t>的</a:t>
              </a:r>
              <a:r>
                <a:rPr lang="zh-CN" altLang="en-US" sz="1600" dirty="0">
                  <a:solidFill>
                    <a:schemeClr val="bg1"/>
                  </a:solidFill>
                  <a:latin typeface="微软雅黑" panose="020B0503020204020204" pitchFamily="34" charset="-122"/>
                  <a:ea typeface="微软雅黑" panose="020B0503020204020204" pitchFamily="34" charset="-122"/>
                </a:rPr>
                <a:t>主要叙述内容</a:t>
              </a:r>
              <a:endParaRPr lang="en-US" altLang="zh-CN" sz="1600" dirty="0">
                <a:solidFill>
                  <a:schemeClr val="bg1"/>
                </a:solidFill>
                <a:latin typeface="微软雅黑" panose="020B0503020204020204" pitchFamily="34" charset="-122"/>
                <a:ea typeface="微软雅黑" panose="020B0503020204020204" pitchFamily="34" charset="-122"/>
              </a:endParaRPr>
            </a:p>
            <a:p>
              <a:r>
                <a:rPr lang="zh-CN" altLang="en-US" sz="1600" dirty="0">
                  <a:solidFill>
                    <a:schemeClr val="bg1"/>
                  </a:solidFill>
                  <a:latin typeface="微软雅黑" panose="020B0503020204020204" pitchFamily="34" charset="-122"/>
                  <a:ea typeface="微软雅黑" panose="020B0503020204020204" pitchFamily="34" charset="-122"/>
                </a:rPr>
                <a:t>请在这里输入</a:t>
              </a:r>
              <a:r>
                <a:rPr lang="zh-CN" altLang="en-US" sz="1600" dirty="0" smtClean="0">
                  <a:solidFill>
                    <a:schemeClr val="bg1"/>
                  </a:solidFill>
                  <a:latin typeface="微软雅黑" panose="020B0503020204020204" pitchFamily="34" charset="-122"/>
                  <a:ea typeface="微软雅黑" panose="020B0503020204020204" pitchFamily="34" charset="-122"/>
                </a:rPr>
                <a:t>您</a:t>
              </a:r>
              <a:endParaRPr lang="en-US" altLang="zh-CN" sz="1600" dirty="0" smtClean="0">
                <a:solidFill>
                  <a:schemeClr val="bg1"/>
                </a:solidFill>
                <a:latin typeface="微软雅黑" panose="020B0503020204020204" pitchFamily="34" charset="-122"/>
                <a:ea typeface="微软雅黑" panose="020B0503020204020204" pitchFamily="34" charset="-122"/>
              </a:endParaRPr>
            </a:p>
            <a:p>
              <a:r>
                <a:rPr lang="zh-CN" altLang="en-US" sz="1600" dirty="0" smtClean="0">
                  <a:solidFill>
                    <a:schemeClr val="bg1"/>
                  </a:solidFill>
                  <a:latin typeface="微软雅黑" panose="020B0503020204020204" pitchFamily="34" charset="-122"/>
                  <a:ea typeface="微软雅黑" panose="020B0503020204020204" pitchFamily="34" charset="-122"/>
                </a:rPr>
                <a:t>的</a:t>
              </a:r>
              <a:r>
                <a:rPr lang="zh-CN" altLang="en-US" sz="1600" dirty="0">
                  <a:solidFill>
                    <a:schemeClr val="bg1"/>
                  </a:solidFill>
                  <a:latin typeface="微软雅黑" panose="020B0503020204020204" pitchFamily="34" charset="-122"/>
                  <a:ea typeface="微软雅黑" panose="020B0503020204020204" pitchFamily="34" charset="-122"/>
                </a:rPr>
                <a:t>主要叙述内容</a:t>
              </a:r>
              <a:endParaRPr lang="en-US" altLang="zh-CN" sz="1600" dirty="0">
                <a:solidFill>
                  <a:schemeClr val="bg1"/>
                </a:solidFill>
                <a:latin typeface="微软雅黑" panose="020B0503020204020204" pitchFamily="34" charset="-122"/>
                <a:ea typeface="微软雅黑" panose="020B0503020204020204" pitchFamily="34" charset="-122"/>
              </a:endParaRPr>
            </a:p>
            <a:p>
              <a:endParaRPr lang="en-US" altLang="zh-CN" sz="4000" dirty="0">
                <a:solidFill>
                  <a:schemeClr val="bg1"/>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9121805" y="2117571"/>
            <a:ext cx="1954087" cy="4038826"/>
            <a:chOff x="9121805" y="2117571"/>
            <a:chExt cx="1954087" cy="4038826"/>
          </a:xfrm>
        </p:grpSpPr>
        <p:sp>
          <p:nvSpPr>
            <p:cNvPr id="51" name="任意多边形 50"/>
            <p:cNvSpPr/>
            <p:nvPr/>
          </p:nvSpPr>
          <p:spPr>
            <a:xfrm>
              <a:off x="9121805" y="2337218"/>
              <a:ext cx="1954087" cy="3819179"/>
            </a:xfrm>
            <a:custGeom>
              <a:avLst/>
              <a:gdLst>
                <a:gd name="connsiteX0" fmla="*/ 495242 w 1638688"/>
                <a:gd name="connsiteY0" fmla="*/ 3158802 h 3202290"/>
                <a:gd name="connsiteX1" fmla="*/ 496136 w 1638688"/>
                <a:gd name="connsiteY1" fmla="*/ 3159001 h 3202290"/>
                <a:gd name="connsiteX2" fmla="*/ 496213 w 1638688"/>
                <a:gd name="connsiteY2" fmla="*/ 3159024 h 3202290"/>
                <a:gd name="connsiteX3" fmla="*/ 325316 w 1638688"/>
                <a:gd name="connsiteY3" fmla="*/ 3000745 h 3202290"/>
                <a:gd name="connsiteX4" fmla="*/ 327203 w 1638688"/>
                <a:gd name="connsiteY4" fmla="*/ 3003430 h 3202290"/>
                <a:gd name="connsiteX5" fmla="*/ 327126 w 1638688"/>
                <a:gd name="connsiteY5" fmla="*/ 3003354 h 3202290"/>
                <a:gd name="connsiteX6" fmla="*/ 325316 w 1638688"/>
                <a:gd name="connsiteY6" fmla="*/ 3000745 h 3202290"/>
                <a:gd name="connsiteX7" fmla="*/ 0 w 1638688"/>
                <a:gd name="connsiteY7" fmla="*/ 0 h 3202290"/>
                <a:gd name="connsiteX8" fmla="*/ 1638688 w 1638688"/>
                <a:gd name="connsiteY8" fmla="*/ 0 h 3202290"/>
                <a:gd name="connsiteX9" fmla="*/ 1638688 w 1638688"/>
                <a:gd name="connsiteY9" fmla="*/ 2946769 h 3202290"/>
                <a:gd name="connsiteX10" fmla="*/ 1625270 w 1638688"/>
                <a:gd name="connsiteY10" fmla="*/ 2942296 h 3202290"/>
                <a:gd name="connsiteX11" fmla="*/ 1566334 w 1638688"/>
                <a:gd name="connsiteY11" fmla="*/ 2922651 h 3202290"/>
                <a:gd name="connsiteX12" fmla="*/ 1540934 w 1638688"/>
                <a:gd name="connsiteY12" fmla="*/ 2931118 h 3202290"/>
                <a:gd name="connsiteX13" fmla="*/ 1532467 w 1638688"/>
                <a:gd name="connsiteY13" fmla="*/ 2956518 h 3202290"/>
                <a:gd name="connsiteX14" fmla="*/ 1507067 w 1638688"/>
                <a:gd name="connsiteY14" fmla="*/ 2964984 h 3202290"/>
                <a:gd name="connsiteX15" fmla="*/ 1481667 w 1638688"/>
                <a:gd name="connsiteY15" fmla="*/ 2973451 h 3202290"/>
                <a:gd name="connsiteX16" fmla="*/ 1430867 w 1638688"/>
                <a:gd name="connsiteY16" fmla="*/ 2990384 h 3202290"/>
                <a:gd name="connsiteX17" fmla="*/ 1388534 w 1638688"/>
                <a:gd name="connsiteY17" fmla="*/ 3041184 h 3202290"/>
                <a:gd name="connsiteX18" fmla="*/ 1329267 w 1638688"/>
                <a:gd name="connsiteY18" fmla="*/ 3049651 h 3202290"/>
                <a:gd name="connsiteX19" fmla="*/ 1270000 w 1638688"/>
                <a:gd name="connsiteY19" fmla="*/ 3032718 h 3202290"/>
                <a:gd name="connsiteX20" fmla="*/ 1210734 w 1638688"/>
                <a:gd name="connsiteY20" fmla="*/ 3024251 h 3202290"/>
                <a:gd name="connsiteX21" fmla="*/ 1185334 w 1638688"/>
                <a:gd name="connsiteY21" fmla="*/ 3007318 h 3202290"/>
                <a:gd name="connsiteX22" fmla="*/ 1159934 w 1638688"/>
                <a:gd name="connsiteY22" fmla="*/ 2998851 h 3202290"/>
                <a:gd name="connsiteX23" fmla="*/ 1134534 w 1638688"/>
                <a:gd name="connsiteY23" fmla="*/ 2981918 h 3202290"/>
                <a:gd name="connsiteX24" fmla="*/ 1109134 w 1638688"/>
                <a:gd name="connsiteY24" fmla="*/ 2973451 h 3202290"/>
                <a:gd name="connsiteX25" fmla="*/ 1066800 w 1638688"/>
                <a:gd name="connsiteY25" fmla="*/ 2939584 h 3202290"/>
                <a:gd name="connsiteX26" fmla="*/ 1058334 w 1638688"/>
                <a:gd name="connsiteY26" fmla="*/ 2905718 h 3202290"/>
                <a:gd name="connsiteX27" fmla="*/ 1041400 w 1638688"/>
                <a:gd name="connsiteY27" fmla="*/ 2888784 h 3202290"/>
                <a:gd name="connsiteX28" fmla="*/ 1032934 w 1638688"/>
                <a:gd name="connsiteY28" fmla="*/ 2854918 h 3202290"/>
                <a:gd name="connsiteX29" fmla="*/ 982134 w 1638688"/>
                <a:gd name="connsiteY29" fmla="*/ 2846451 h 3202290"/>
                <a:gd name="connsiteX30" fmla="*/ 956734 w 1638688"/>
                <a:gd name="connsiteY30" fmla="*/ 2854918 h 3202290"/>
                <a:gd name="connsiteX31" fmla="*/ 880534 w 1638688"/>
                <a:gd name="connsiteY31" fmla="*/ 2880318 h 3202290"/>
                <a:gd name="connsiteX32" fmla="*/ 838200 w 1638688"/>
                <a:gd name="connsiteY32" fmla="*/ 2914184 h 3202290"/>
                <a:gd name="connsiteX33" fmla="*/ 821267 w 1638688"/>
                <a:gd name="connsiteY33" fmla="*/ 2939584 h 3202290"/>
                <a:gd name="connsiteX34" fmla="*/ 778934 w 1638688"/>
                <a:gd name="connsiteY34" fmla="*/ 2990384 h 3202290"/>
                <a:gd name="connsiteX35" fmla="*/ 728134 w 1638688"/>
                <a:gd name="connsiteY35" fmla="*/ 3024251 h 3202290"/>
                <a:gd name="connsiteX36" fmla="*/ 677334 w 1638688"/>
                <a:gd name="connsiteY36" fmla="*/ 3049651 h 3202290"/>
                <a:gd name="connsiteX37" fmla="*/ 635000 w 1638688"/>
                <a:gd name="connsiteY37" fmla="*/ 3100451 h 3202290"/>
                <a:gd name="connsiteX38" fmla="*/ 626534 w 1638688"/>
                <a:gd name="connsiteY38" fmla="*/ 3142784 h 3202290"/>
                <a:gd name="connsiteX39" fmla="*/ 609600 w 1638688"/>
                <a:gd name="connsiteY39" fmla="*/ 3168184 h 3202290"/>
                <a:gd name="connsiteX40" fmla="*/ 601134 w 1638688"/>
                <a:gd name="connsiteY40" fmla="*/ 3193584 h 3202290"/>
                <a:gd name="connsiteX41" fmla="*/ 567267 w 1638688"/>
                <a:gd name="connsiteY41" fmla="*/ 3202051 h 3202290"/>
                <a:gd name="connsiteX42" fmla="*/ 524934 w 1638688"/>
                <a:gd name="connsiteY42" fmla="*/ 3168184 h 3202290"/>
                <a:gd name="connsiteX43" fmla="*/ 504840 w 1638688"/>
                <a:gd name="connsiteY43" fmla="*/ 3161637 h 3202290"/>
                <a:gd name="connsiteX44" fmla="*/ 496213 w 1638688"/>
                <a:gd name="connsiteY44" fmla="*/ 3159024 h 3202290"/>
                <a:gd name="connsiteX45" fmla="*/ 498576 w 1638688"/>
                <a:gd name="connsiteY45" fmla="*/ 3159566 h 3202290"/>
                <a:gd name="connsiteX46" fmla="*/ 482600 w 1638688"/>
                <a:gd name="connsiteY46" fmla="*/ 3142784 h 3202290"/>
                <a:gd name="connsiteX47" fmla="*/ 457200 w 1638688"/>
                <a:gd name="connsiteY47" fmla="*/ 3134318 h 3202290"/>
                <a:gd name="connsiteX48" fmla="*/ 423334 w 1638688"/>
                <a:gd name="connsiteY48" fmla="*/ 3108918 h 3202290"/>
                <a:gd name="connsiteX49" fmla="*/ 397934 w 1638688"/>
                <a:gd name="connsiteY49" fmla="*/ 3100451 h 3202290"/>
                <a:gd name="connsiteX50" fmla="*/ 364067 w 1638688"/>
                <a:gd name="connsiteY50" fmla="*/ 3058118 h 3202290"/>
                <a:gd name="connsiteX51" fmla="*/ 328502 w 1638688"/>
                <a:gd name="connsiteY51" fmla="*/ 3005277 h 3202290"/>
                <a:gd name="connsiteX52" fmla="*/ 327203 w 1638688"/>
                <a:gd name="connsiteY52" fmla="*/ 3003430 h 3202290"/>
                <a:gd name="connsiteX53" fmla="*/ 331520 w 1638688"/>
                <a:gd name="connsiteY53" fmla="*/ 3007646 h 3202290"/>
                <a:gd name="connsiteX54" fmla="*/ 313267 w 1638688"/>
                <a:gd name="connsiteY54" fmla="*/ 2973451 h 3202290"/>
                <a:gd name="connsiteX55" fmla="*/ 296334 w 1638688"/>
                <a:gd name="connsiteY55" fmla="*/ 2948051 h 3202290"/>
                <a:gd name="connsiteX56" fmla="*/ 279400 w 1638688"/>
                <a:gd name="connsiteY56" fmla="*/ 2880318 h 3202290"/>
                <a:gd name="connsiteX57" fmla="*/ 262467 w 1638688"/>
                <a:gd name="connsiteY57" fmla="*/ 2854918 h 3202290"/>
                <a:gd name="connsiteX58" fmla="*/ 237067 w 1638688"/>
                <a:gd name="connsiteY58" fmla="*/ 2812584 h 3202290"/>
                <a:gd name="connsiteX59" fmla="*/ 177800 w 1638688"/>
                <a:gd name="connsiteY59" fmla="*/ 2804118 h 3202290"/>
                <a:gd name="connsiteX60" fmla="*/ 152400 w 1638688"/>
                <a:gd name="connsiteY60" fmla="*/ 2812584 h 3202290"/>
                <a:gd name="connsiteX61" fmla="*/ 127000 w 1638688"/>
                <a:gd name="connsiteY61" fmla="*/ 2821051 h 3202290"/>
                <a:gd name="connsiteX62" fmla="*/ 59267 w 1638688"/>
                <a:gd name="connsiteY62" fmla="*/ 2854918 h 3202290"/>
                <a:gd name="connsiteX63" fmla="*/ 33867 w 1638688"/>
                <a:gd name="connsiteY63" fmla="*/ 2863384 h 3202290"/>
                <a:gd name="connsiteX64" fmla="*/ 5213 w 1638688"/>
                <a:gd name="connsiteY64" fmla="*/ 2895431 h 3202290"/>
                <a:gd name="connsiteX65" fmla="*/ 0 w 1638688"/>
                <a:gd name="connsiteY65" fmla="*/ 2912257 h 320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1638688" h="3202290">
                  <a:moveTo>
                    <a:pt x="495242" y="3158802"/>
                  </a:moveTo>
                  <a:cubicBezTo>
                    <a:pt x="494636" y="3158626"/>
                    <a:pt x="494736" y="3158610"/>
                    <a:pt x="496136" y="3159001"/>
                  </a:cubicBezTo>
                  <a:lnTo>
                    <a:pt x="496213" y="3159024"/>
                  </a:lnTo>
                  <a:close/>
                  <a:moveTo>
                    <a:pt x="325316" y="3000745"/>
                  </a:moveTo>
                  <a:lnTo>
                    <a:pt x="327203" y="3003430"/>
                  </a:lnTo>
                  <a:lnTo>
                    <a:pt x="327126" y="3003354"/>
                  </a:lnTo>
                  <a:cubicBezTo>
                    <a:pt x="326085" y="3001915"/>
                    <a:pt x="325284" y="3000735"/>
                    <a:pt x="325316" y="3000745"/>
                  </a:cubicBezTo>
                  <a:close/>
                  <a:moveTo>
                    <a:pt x="0" y="0"/>
                  </a:moveTo>
                  <a:lnTo>
                    <a:pt x="1638688" y="0"/>
                  </a:lnTo>
                  <a:lnTo>
                    <a:pt x="1638688" y="2946769"/>
                  </a:lnTo>
                  <a:lnTo>
                    <a:pt x="1625270" y="2942296"/>
                  </a:lnTo>
                  <a:cubicBezTo>
                    <a:pt x="1602054" y="2934557"/>
                    <a:pt x="1566338" y="2922652"/>
                    <a:pt x="1566334" y="2922651"/>
                  </a:cubicBezTo>
                  <a:cubicBezTo>
                    <a:pt x="1557464" y="2921666"/>
                    <a:pt x="1547245" y="2924807"/>
                    <a:pt x="1540934" y="2931118"/>
                  </a:cubicBezTo>
                  <a:cubicBezTo>
                    <a:pt x="1534623" y="2937429"/>
                    <a:pt x="1535289" y="2948051"/>
                    <a:pt x="1532467" y="2956518"/>
                  </a:cubicBezTo>
                  <a:lnTo>
                    <a:pt x="1507067" y="2964984"/>
                  </a:lnTo>
                  <a:lnTo>
                    <a:pt x="1481667" y="2973451"/>
                  </a:lnTo>
                  <a:cubicBezTo>
                    <a:pt x="1464734" y="2979095"/>
                    <a:pt x="1446003" y="2980924"/>
                    <a:pt x="1430867" y="2990384"/>
                  </a:cubicBezTo>
                  <a:cubicBezTo>
                    <a:pt x="1389477" y="3016253"/>
                    <a:pt x="1442093" y="3019760"/>
                    <a:pt x="1388534" y="3041184"/>
                  </a:cubicBezTo>
                  <a:cubicBezTo>
                    <a:pt x="1370005" y="3048596"/>
                    <a:pt x="1349023" y="3046829"/>
                    <a:pt x="1329267" y="3049651"/>
                  </a:cubicBezTo>
                  <a:cubicBezTo>
                    <a:pt x="1307499" y="3042395"/>
                    <a:pt x="1293396" y="3036972"/>
                    <a:pt x="1270000" y="3032718"/>
                  </a:cubicBezTo>
                  <a:cubicBezTo>
                    <a:pt x="1250366" y="3029148"/>
                    <a:pt x="1229848" y="3029985"/>
                    <a:pt x="1210734" y="3024251"/>
                  </a:cubicBezTo>
                  <a:cubicBezTo>
                    <a:pt x="1200988" y="3021327"/>
                    <a:pt x="1194435" y="3011869"/>
                    <a:pt x="1185334" y="3007318"/>
                  </a:cubicBezTo>
                  <a:cubicBezTo>
                    <a:pt x="1177352" y="3003327"/>
                    <a:pt x="1167916" y="3002842"/>
                    <a:pt x="1159934" y="2998851"/>
                  </a:cubicBezTo>
                  <a:cubicBezTo>
                    <a:pt x="1150833" y="2994300"/>
                    <a:pt x="1143635" y="2986469"/>
                    <a:pt x="1134534" y="2981918"/>
                  </a:cubicBezTo>
                  <a:cubicBezTo>
                    <a:pt x="1126552" y="2977927"/>
                    <a:pt x="1117116" y="2977442"/>
                    <a:pt x="1109134" y="2973451"/>
                  </a:cubicBezTo>
                  <a:cubicBezTo>
                    <a:pt x="1101157" y="2969462"/>
                    <a:pt x="1072050" y="2950085"/>
                    <a:pt x="1066800" y="2939584"/>
                  </a:cubicBezTo>
                  <a:cubicBezTo>
                    <a:pt x="1061596" y="2929176"/>
                    <a:pt x="1061156" y="2917007"/>
                    <a:pt x="1058334" y="2905718"/>
                  </a:cubicBezTo>
                  <a:cubicBezTo>
                    <a:pt x="1052689" y="2900073"/>
                    <a:pt x="1044970" y="2895924"/>
                    <a:pt x="1041400" y="2888784"/>
                  </a:cubicBezTo>
                  <a:cubicBezTo>
                    <a:pt x="1036196" y="2878376"/>
                    <a:pt x="1042403" y="2861681"/>
                    <a:pt x="1032934" y="2854918"/>
                  </a:cubicBezTo>
                  <a:cubicBezTo>
                    <a:pt x="1018965" y="2844940"/>
                    <a:pt x="999067" y="2849273"/>
                    <a:pt x="982134" y="2846451"/>
                  </a:cubicBezTo>
                  <a:lnTo>
                    <a:pt x="956734" y="2854918"/>
                  </a:lnTo>
                  <a:cubicBezTo>
                    <a:pt x="944021" y="2859156"/>
                    <a:pt x="880559" y="2880307"/>
                    <a:pt x="880534" y="2880318"/>
                  </a:cubicBezTo>
                  <a:cubicBezTo>
                    <a:pt x="866878" y="2886387"/>
                    <a:pt x="847906" y="2902052"/>
                    <a:pt x="838200" y="2914184"/>
                  </a:cubicBezTo>
                  <a:cubicBezTo>
                    <a:pt x="831843" y="2922130"/>
                    <a:pt x="827781" y="2931767"/>
                    <a:pt x="821267" y="2939584"/>
                  </a:cubicBezTo>
                  <a:cubicBezTo>
                    <a:pt x="766942" y="3004774"/>
                    <a:pt x="820975" y="2927321"/>
                    <a:pt x="778934" y="2990384"/>
                  </a:cubicBezTo>
                  <a:cubicBezTo>
                    <a:pt x="778934" y="2990384"/>
                    <a:pt x="745924" y="3014367"/>
                    <a:pt x="728134" y="3024251"/>
                  </a:cubicBezTo>
                  <a:cubicBezTo>
                    <a:pt x="682313" y="3049708"/>
                    <a:pt x="722437" y="3012066"/>
                    <a:pt x="677334" y="3049651"/>
                  </a:cubicBezTo>
                  <a:cubicBezTo>
                    <a:pt x="665356" y="3059632"/>
                    <a:pt x="641054" y="3084307"/>
                    <a:pt x="635000" y="3100451"/>
                  </a:cubicBezTo>
                  <a:cubicBezTo>
                    <a:pt x="629947" y="3113925"/>
                    <a:pt x="631587" y="3129310"/>
                    <a:pt x="626534" y="3142784"/>
                  </a:cubicBezTo>
                  <a:cubicBezTo>
                    <a:pt x="622961" y="3152312"/>
                    <a:pt x="614151" y="3159082"/>
                    <a:pt x="609600" y="3168184"/>
                  </a:cubicBezTo>
                  <a:cubicBezTo>
                    <a:pt x="605609" y="3176166"/>
                    <a:pt x="603956" y="3185117"/>
                    <a:pt x="601134" y="3193584"/>
                  </a:cubicBezTo>
                  <a:cubicBezTo>
                    <a:pt x="589845" y="3196406"/>
                    <a:pt x="578787" y="3203697"/>
                    <a:pt x="567267" y="3202051"/>
                  </a:cubicBezTo>
                  <a:cubicBezTo>
                    <a:pt x="554805" y="3200271"/>
                    <a:pt x="533702" y="3176953"/>
                    <a:pt x="524934" y="3168184"/>
                  </a:cubicBezTo>
                  <a:cubicBezTo>
                    <a:pt x="515940" y="3165186"/>
                    <a:pt x="509441" y="3163086"/>
                    <a:pt x="504840" y="3161637"/>
                  </a:cubicBezTo>
                  <a:lnTo>
                    <a:pt x="496213" y="3159024"/>
                  </a:lnTo>
                  <a:lnTo>
                    <a:pt x="498576" y="3159566"/>
                  </a:lnTo>
                  <a:cubicBezTo>
                    <a:pt x="504251" y="3160572"/>
                    <a:pt x="511655" y="3160217"/>
                    <a:pt x="482600" y="3142784"/>
                  </a:cubicBezTo>
                  <a:cubicBezTo>
                    <a:pt x="474947" y="3138192"/>
                    <a:pt x="464949" y="3138746"/>
                    <a:pt x="457200" y="3134318"/>
                  </a:cubicBezTo>
                  <a:cubicBezTo>
                    <a:pt x="444948" y="3127317"/>
                    <a:pt x="434623" y="3117385"/>
                    <a:pt x="423334" y="3108918"/>
                  </a:cubicBezTo>
                  <a:cubicBezTo>
                    <a:pt x="414867" y="3106096"/>
                    <a:pt x="405587" y="3105043"/>
                    <a:pt x="397934" y="3100451"/>
                  </a:cubicBezTo>
                  <a:cubicBezTo>
                    <a:pt x="384527" y="3092407"/>
                    <a:pt x="371760" y="3069657"/>
                    <a:pt x="364067" y="3058118"/>
                  </a:cubicBezTo>
                  <a:cubicBezTo>
                    <a:pt x="343356" y="3027051"/>
                    <a:pt x="333080" y="3011921"/>
                    <a:pt x="328502" y="3005277"/>
                  </a:cubicBezTo>
                  <a:lnTo>
                    <a:pt x="327203" y="3003430"/>
                  </a:lnTo>
                  <a:lnTo>
                    <a:pt x="331520" y="3007646"/>
                  </a:lnTo>
                  <a:cubicBezTo>
                    <a:pt x="330790" y="3005146"/>
                    <a:pt x="326284" y="2996231"/>
                    <a:pt x="313267" y="2973451"/>
                  </a:cubicBezTo>
                  <a:cubicBezTo>
                    <a:pt x="308219" y="2964616"/>
                    <a:pt x="300885" y="2957152"/>
                    <a:pt x="296334" y="2948051"/>
                  </a:cubicBezTo>
                  <a:cubicBezTo>
                    <a:pt x="287655" y="2930694"/>
                    <a:pt x="282621" y="2896421"/>
                    <a:pt x="279400" y="2880318"/>
                  </a:cubicBezTo>
                  <a:cubicBezTo>
                    <a:pt x="273756" y="2871851"/>
                    <a:pt x="267018" y="2864019"/>
                    <a:pt x="262467" y="2854918"/>
                  </a:cubicBezTo>
                  <a:cubicBezTo>
                    <a:pt x="255277" y="2840538"/>
                    <a:pt x="256910" y="2819198"/>
                    <a:pt x="237067" y="2812584"/>
                  </a:cubicBezTo>
                  <a:cubicBezTo>
                    <a:pt x="218135" y="2806273"/>
                    <a:pt x="197556" y="2806940"/>
                    <a:pt x="177800" y="2804118"/>
                  </a:cubicBezTo>
                  <a:lnTo>
                    <a:pt x="152400" y="2812584"/>
                  </a:lnTo>
                  <a:lnTo>
                    <a:pt x="127000" y="2821051"/>
                  </a:lnTo>
                  <a:cubicBezTo>
                    <a:pt x="68627" y="2840509"/>
                    <a:pt x="88821" y="2825362"/>
                    <a:pt x="59267" y="2854918"/>
                  </a:cubicBezTo>
                  <a:cubicBezTo>
                    <a:pt x="50800" y="2857740"/>
                    <a:pt x="41293" y="2858434"/>
                    <a:pt x="33867" y="2863384"/>
                  </a:cubicBezTo>
                  <a:cubicBezTo>
                    <a:pt x="17572" y="2874247"/>
                    <a:pt x="10144" y="2883830"/>
                    <a:pt x="5213" y="2895431"/>
                  </a:cubicBezTo>
                  <a:lnTo>
                    <a:pt x="0" y="2912257"/>
                  </a:lnTo>
                  <a:close/>
                </a:path>
              </a:pathLst>
            </a:custGeom>
            <a:solidFill>
              <a:srgbClr val="DA57A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52" name="任意多边形 51"/>
            <p:cNvSpPr/>
            <p:nvPr/>
          </p:nvSpPr>
          <p:spPr>
            <a:xfrm>
              <a:off x="9121805" y="5552371"/>
              <a:ext cx="1954087" cy="604024"/>
            </a:xfrm>
            <a:custGeom>
              <a:avLst/>
              <a:gdLst>
                <a:gd name="connsiteX0" fmla="*/ 495242 w 1638688"/>
                <a:gd name="connsiteY0" fmla="*/ 463800 h 507288"/>
                <a:gd name="connsiteX1" fmla="*/ 496136 w 1638688"/>
                <a:gd name="connsiteY1" fmla="*/ 463999 h 507288"/>
                <a:gd name="connsiteX2" fmla="*/ 496213 w 1638688"/>
                <a:gd name="connsiteY2" fmla="*/ 464022 h 507288"/>
                <a:gd name="connsiteX3" fmla="*/ 325316 w 1638688"/>
                <a:gd name="connsiteY3" fmla="*/ 305743 h 507288"/>
                <a:gd name="connsiteX4" fmla="*/ 327203 w 1638688"/>
                <a:gd name="connsiteY4" fmla="*/ 308428 h 507288"/>
                <a:gd name="connsiteX5" fmla="*/ 327126 w 1638688"/>
                <a:gd name="connsiteY5" fmla="*/ 308352 h 507288"/>
                <a:gd name="connsiteX6" fmla="*/ 325316 w 1638688"/>
                <a:gd name="connsiteY6" fmla="*/ 305743 h 507288"/>
                <a:gd name="connsiteX7" fmla="*/ 177800 w 1638688"/>
                <a:gd name="connsiteY7" fmla="*/ 0 h 507288"/>
                <a:gd name="connsiteX8" fmla="*/ 237067 w 1638688"/>
                <a:gd name="connsiteY8" fmla="*/ 8466 h 507288"/>
                <a:gd name="connsiteX9" fmla="*/ 262467 w 1638688"/>
                <a:gd name="connsiteY9" fmla="*/ 50800 h 507288"/>
                <a:gd name="connsiteX10" fmla="*/ 279400 w 1638688"/>
                <a:gd name="connsiteY10" fmla="*/ 76200 h 507288"/>
                <a:gd name="connsiteX11" fmla="*/ 296334 w 1638688"/>
                <a:gd name="connsiteY11" fmla="*/ 143933 h 507288"/>
                <a:gd name="connsiteX12" fmla="*/ 313267 w 1638688"/>
                <a:gd name="connsiteY12" fmla="*/ 169333 h 507288"/>
                <a:gd name="connsiteX13" fmla="*/ 331520 w 1638688"/>
                <a:gd name="connsiteY13" fmla="*/ 203528 h 507288"/>
                <a:gd name="connsiteX14" fmla="*/ 327203 w 1638688"/>
                <a:gd name="connsiteY14" fmla="*/ 199312 h 507288"/>
                <a:gd name="connsiteX15" fmla="*/ 325316 w 1638688"/>
                <a:gd name="connsiteY15" fmla="*/ 196627 h 507288"/>
                <a:gd name="connsiteX16" fmla="*/ 327126 w 1638688"/>
                <a:gd name="connsiteY16" fmla="*/ 199236 h 507288"/>
                <a:gd name="connsiteX17" fmla="*/ 327203 w 1638688"/>
                <a:gd name="connsiteY17" fmla="*/ 199312 h 507288"/>
                <a:gd name="connsiteX18" fmla="*/ 328502 w 1638688"/>
                <a:gd name="connsiteY18" fmla="*/ 201159 h 507288"/>
                <a:gd name="connsiteX19" fmla="*/ 364067 w 1638688"/>
                <a:gd name="connsiteY19" fmla="*/ 254000 h 507288"/>
                <a:gd name="connsiteX20" fmla="*/ 397934 w 1638688"/>
                <a:gd name="connsiteY20" fmla="*/ 296333 h 507288"/>
                <a:gd name="connsiteX21" fmla="*/ 423334 w 1638688"/>
                <a:gd name="connsiteY21" fmla="*/ 304800 h 507288"/>
                <a:gd name="connsiteX22" fmla="*/ 457200 w 1638688"/>
                <a:gd name="connsiteY22" fmla="*/ 330200 h 507288"/>
                <a:gd name="connsiteX23" fmla="*/ 482600 w 1638688"/>
                <a:gd name="connsiteY23" fmla="*/ 338666 h 507288"/>
                <a:gd name="connsiteX24" fmla="*/ 498576 w 1638688"/>
                <a:gd name="connsiteY24" fmla="*/ 355448 h 507288"/>
                <a:gd name="connsiteX25" fmla="*/ 496213 w 1638688"/>
                <a:gd name="connsiteY25" fmla="*/ 354906 h 507288"/>
                <a:gd name="connsiteX26" fmla="*/ 496136 w 1638688"/>
                <a:gd name="connsiteY26" fmla="*/ 354883 h 507288"/>
                <a:gd name="connsiteX27" fmla="*/ 495242 w 1638688"/>
                <a:gd name="connsiteY27" fmla="*/ 354684 h 507288"/>
                <a:gd name="connsiteX28" fmla="*/ 496213 w 1638688"/>
                <a:gd name="connsiteY28" fmla="*/ 354906 h 507288"/>
                <a:gd name="connsiteX29" fmla="*/ 504840 w 1638688"/>
                <a:gd name="connsiteY29" fmla="*/ 357519 h 507288"/>
                <a:gd name="connsiteX30" fmla="*/ 524934 w 1638688"/>
                <a:gd name="connsiteY30" fmla="*/ 364066 h 507288"/>
                <a:gd name="connsiteX31" fmla="*/ 567267 w 1638688"/>
                <a:gd name="connsiteY31" fmla="*/ 397933 h 507288"/>
                <a:gd name="connsiteX32" fmla="*/ 601134 w 1638688"/>
                <a:gd name="connsiteY32" fmla="*/ 389466 h 507288"/>
                <a:gd name="connsiteX33" fmla="*/ 609600 w 1638688"/>
                <a:gd name="connsiteY33" fmla="*/ 364066 h 507288"/>
                <a:gd name="connsiteX34" fmla="*/ 626534 w 1638688"/>
                <a:gd name="connsiteY34" fmla="*/ 338666 h 507288"/>
                <a:gd name="connsiteX35" fmla="*/ 635000 w 1638688"/>
                <a:gd name="connsiteY35" fmla="*/ 296333 h 507288"/>
                <a:gd name="connsiteX36" fmla="*/ 677334 w 1638688"/>
                <a:gd name="connsiteY36" fmla="*/ 245533 h 507288"/>
                <a:gd name="connsiteX37" fmla="*/ 728134 w 1638688"/>
                <a:gd name="connsiteY37" fmla="*/ 220133 h 507288"/>
                <a:gd name="connsiteX38" fmla="*/ 778934 w 1638688"/>
                <a:gd name="connsiteY38" fmla="*/ 186266 h 507288"/>
                <a:gd name="connsiteX39" fmla="*/ 821267 w 1638688"/>
                <a:gd name="connsiteY39" fmla="*/ 135466 h 507288"/>
                <a:gd name="connsiteX40" fmla="*/ 838200 w 1638688"/>
                <a:gd name="connsiteY40" fmla="*/ 110066 h 507288"/>
                <a:gd name="connsiteX41" fmla="*/ 880534 w 1638688"/>
                <a:gd name="connsiteY41" fmla="*/ 76200 h 507288"/>
                <a:gd name="connsiteX42" fmla="*/ 956734 w 1638688"/>
                <a:gd name="connsiteY42" fmla="*/ 50800 h 507288"/>
                <a:gd name="connsiteX43" fmla="*/ 982134 w 1638688"/>
                <a:gd name="connsiteY43" fmla="*/ 42333 h 507288"/>
                <a:gd name="connsiteX44" fmla="*/ 1032934 w 1638688"/>
                <a:gd name="connsiteY44" fmla="*/ 50800 h 507288"/>
                <a:gd name="connsiteX45" fmla="*/ 1041400 w 1638688"/>
                <a:gd name="connsiteY45" fmla="*/ 84666 h 507288"/>
                <a:gd name="connsiteX46" fmla="*/ 1058334 w 1638688"/>
                <a:gd name="connsiteY46" fmla="*/ 101600 h 507288"/>
                <a:gd name="connsiteX47" fmla="*/ 1066800 w 1638688"/>
                <a:gd name="connsiteY47" fmla="*/ 135466 h 507288"/>
                <a:gd name="connsiteX48" fmla="*/ 1109134 w 1638688"/>
                <a:gd name="connsiteY48" fmla="*/ 169333 h 507288"/>
                <a:gd name="connsiteX49" fmla="*/ 1134534 w 1638688"/>
                <a:gd name="connsiteY49" fmla="*/ 177800 h 507288"/>
                <a:gd name="connsiteX50" fmla="*/ 1159934 w 1638688"/>
                <a:gd name="connsiteY50" fmla="*/ 194733 h 507288"/>
                <a:gd name="connsiteX51" fmla="*/ 1185334 w 1638688"/>
                <a:gd name="connsiteY51" fmla="*/ 203200 h 507288"/>
                <a:gd name="connsiteX52" fmla="*/ 1210734 w 1638688"/>
                <a:gd name="connsiteY52" fmla="*/ 220133 h 507288"/>
                <a:gd name="connsiteX53" fmla="*/ 1270000 w 1638688"/>
                <a:gd name="connsiteY53" fmla="*/ 228600 h 507288"/>
                <a:gd name="connsiteX54" fmla="*/ 1329267 w 1638688"/>
                <a:gd name="connsiteY54" fmla="*/ 245533 h 507288"/>
                <a:gd name="connsiteX55" fmla="*/ 1388534 w 1638688"/>
                <a:gd name="connsiteY55" fmla="*/ 237066 h 507288"/>
                <a:gd name="connsiteX56" fmla="*/ 1430867 w 1638688"/>
                <a:gd name="connsiteY56" fmla="*/ 186266 h 507288"/>
                <a:gd name="connsiteX57" fmla="*/ 1481667 w 1638688"/>
                <a:gd name="connsiteY57" fmla="*/ 169333 h 507288"/>
                <a:gd name="connsiteX58" fmla="*/ 1507067 w 1638688"/>
                <a:gd name="connsiteY58" fmla="*/ 160866 h 507288"/>
                <a:gd name="connsiteX59" fmla="*/ 1532467 w 1638688"/>
                <a:gd name="connsiteY59" fmla="*/ 152400 h 507288"/>
                <a:gd name="connsiteX60" fmla="*/ 1540934 w 1638688"/>
                <a:gd name="connsiteY60" fmla="*/ 127000 h 507288"/>
                <a:gd name="connsiteX61" fmla="*/ 1566334 w 1638688"/>
                <a:gd name="connsiteY61" fmla="*/ 118533 h 507288"/>
                <a:gd name="connsiteX62" fmla="*/ 1625270 w 1638688"/>
                <a:gd name="connsiteY62" fmla="*/ 138178 h 507288"/>
                <a:gd name="connsiteX63" fmla="*/ 1638688 w 1638688"/>
                <a:gd name="connsiteY63" fmla="*/ 142651 h 507288"/>
                <a:gd name="connsiteX64" fmla="*/ 1638688 w 1638688"/>
                <a:gd name="connsiteY64" fmla="*/ 251767 h 507288"/>
                <a:gd name="connsiteX65" fmla="*/ 1625270 w 1638688"/>
                <a:gd name="connsiteY65" fmla="*/ 247294 h 507288"/>
                <a:gd name="connsiteX66" fmla="*/ 1566334 w 1638688"/>
                <a:gd name="connsiteY66" fmla="*/ 227649 h 507288"/>
                <a:gd name="connsiteX67" fmla="*/ 1540934 w 1638688"/>
                <a:gd name="connsiteY67" fmla="*/ 236116 h 507288"/>
                <a:gd name="connsiteX68" fmla="*/ 1532467 w 1638688"/>
                <a:gd name="connsiteY68" fmla="*/ 261516 h 507288"/>
                <a:gd name="connsiteX69" fmla="*/ 1507067 w 1638688"/>
                <a:gd name="connsiteY69" fmla="*/ 269982 h 507288"/>
                <a:gd name="connsiteX70" fmla="*/ 1481667 w 1638688"/>
                <a:gd name="connsiteY70" fmla="*/ 278449 h 507288"/>
                <a:gd name="connsiteX71" fmla="*/ 1430867 w 1638688"/>
                <a:gd name="connsiteY71" fmla="*/ 295382 h 507288"/>
                <a:gd name="connsiteX72" fmla="*/ 1388534 w 1638688"/>
                <a:gd name="connsiteY72" fmla="*/ 346182 h 507288"/>
                <a:gd name="connsiteX73" fmla="*/ 1329267 w 1638688"/>
                <a:gd name="connsiteY73" fmla="*/ 354649 h 507288"/>
                <a:gd name="connsiteX74" fmla="*/ 1270000 w 1638688"/>
                <a:gd name="connsiteY74" fmla="*/ 337716 h 507288"/>
                <a:gd name="connsiteX75" fmla="*/ 1210734 w 1638688"/>
                <a:gd name="connsiteY75" fmla="*/ 329249 h 507288"/>
                <a:gd name="connsiteX76" fmla="*/ 1185334 w 1638688"/>
                <a:gd name="connsiteY76" fmla="*/ 312316 h 507288"/>
                <a:gd name="connsiteX77" fmla="*/ 1159934 w 1638688"/>
                <a:gd name="connsiteY77" fmla="*/ 303849 h 507288"/>
                <a:gd name="connsiteX78" fmla="*/ 1134534 w 1638688"/>
                <a:gd name="connsiteY78" fmla="*/ 286916 h 507288"/>
                <a:gd name="connsiteX79" fmla="*/ 1109134 w 1638688"/>
                <a:gd name="connsiteY79" fmla="*/ 278449 h 507288"/>
                <a:gd name="connsiteX80" fmla="*/ 1066800 w 1638688"/>
                <a:gd name="connsiteY80" fmla="*/ 244582 h 507288"/>
                <a:gd name="connsiteX81" fmla="*/ 1058334 w 1638688"/>
                <a:gd name="connsiteY81" fmla="*/ 210716 h 507288"/>
                <a:gd name="connsiteX82" fmla="*/ 1041400 w 1638688"/>
                <a:gd name="connsiteY82" fmla="*/ 193782 h 507288"/>
                <a:gd name="connsiteX83" fmla="*/ 1032934 w 1638688"/>
                <a:gd name="connsiteY83" fmla="*/ 159916 h 507288"/>
                <a:gd name="connsiteX84" fmla="*/ 982134 w 1638688"/>
                <a:gd name="connsiteY84" fmla="*/ 151449 h 507288"/>
                <a:gd name="connsiteX85" fmla="*/ 956734 w 1638688"/>
                <a:gd name="connsiteY85" fmla="*/ 159916 h 507288"/>
                <a:gd name="connsiteX86" fmla="*/ 880534 w 1638688"/>
                <a:gd name="connsiteY86" fmla="*/ 185316 h 507288"/>
                <a:gd name="connsiteX87" fmla="*/ 838200 w 1638688"/>
                <a:gd name="connsiteY87" fmla="*/ 219182 h 507288"/>
                <a:gd name="connsiteX88" fmla="*/ 821267 w 1638688"/>
                <a:gd name="connsiteY88" fmla="*/ 244582 h 507288"/>
                <a:gd name="connsiteX89" fmla="*/ 778934 w 1638688"/>
                <a:gd name="connsiteY89" fmla="*/ 295382 h 507288"/>
                <a:gd name="connsiteX90" fmla="*/ 728134 w 1638688"/>
                <a:gd name="connsiteY90" fmla="*/ 329249 h 507288"/>
                <a:gd name="connsiteX91" fmla="*/ 677334 w 1638688"/>
                <a:gd name="connsiteY91" fmla="*/ 354649 h 507288"/>
                <a:gd name="connsiteX92" fmla="*/ 635000 w 1638688"/>
                <a:gd name="connsiteY92" fmla="*/ 405449 h 507288"/>
                <a:gd name="connsiteX93" fmla="*/ 626534 w 1638688"/>
                <a:gd name="connsiteY93" fmla="*/ 447782 h 507288"/>
                <a:gd name="connsiteX94" fmla="*/ 609600 w 1638688"/>
                <a:gd name="connsiteY94" fmla="*/ 473182 h 507288"/>
                <a:gd name="connsiteX95" fmla="*/ 601134 w 1638688"/>
                <a:gd name="connsiteY95" fmla="*/ 498582 h 507288"/>
                <a:gd name="connsiteX96" fmla="*/ 567267 w 1638688"/>
                <a:gd name="connsiteY96" fmla="*/ 507049 h 507288"/>
                <a:gd name="connsiteX97" fmla="*/ 524934 w 1638688"/>
                <a:gd name="connsiteY97" fmla="*/ 473182 h 507288"/>
                <a:gd name="connsiteX98" fmla="*/ 504840 w 1638688"/>
                <a:gd name="connsiteY98" fmla="*/ 466635 h 507288"/>
                <a:gd name="connsiteX99" fmla="*/ 496213 w 1638688"/>
                <a:gd name="connsiteY99" fmla="*/ 464022 h 507288"/>
                <a:gd name="connsiteX100" fmla="*/ 498576 w 1638688"/>
                <a:gd name="connsiteY100" fmla="*/ 464564 h 507288"/>
                <a:gd name="connsiteX101" fmla="*/ 482600 w 1638688"/>
                <a:gd name="connsiteY101" fmla="*/ 447782 h 507288"/>
                <a:gd name="connsiteX102" fmla="*/ 457200 w 1638688"/>
                <a:gd name="connsiteY102" fmla="*/ 439316 h 507288"/>
                <a:gd name="connsiteX103" fmla="*/ 423334 w 1638688"/>
                <a:gd name="connsiteY103" fmla="*/ 413916 h 507288"/>
                <a:gd name="connsiteX104" fmla="*/ 397934 w 1638688"/>
                <a:gd name="connsiteY104" fmla="*/ 405449 h 507288"/>
                <a:gd name="connsiteX105" fmla="*/ 364067 w 1638688"/>
                <a:gd name="connsiteY105" fmla="*/ 363116 h 507288"/>
                <a:gd name="connsiteX106" fmla="*/ 328502 w 1638688"/>
                <a:gd name="connsiteY106" fmla="*/ 310275 h 507288"/>
                <a:gd name="connsiteX107" fmla="*/ 327203 w 1638688"/>
                <a:gd name="connsiteY107" fmla="*/ 308428 h 507288"/>
                <a:gd name="connsiteX108" fmla="*/ 331520 w 1638688"/>
                <a:gd name="connsiteY108" fmla="*/ 312644 h 507288"/>
                <a:gd name="connsiteX109" fmla="*/ 313267 w 1638688"/>
                <a:gd name="connsiteY109" fmla="*/ 278449 h 507288"/>
                <a:gd name="connsiteX110" fmla="*/ 296334 w 1638688"/>
                <a:gd name="connsiteY110" fmla="*/ 253049 h 507288"/>
                <a:gd name="connsiteX111" fmla="*/ 279400 w 1638688"/>
                <a:gd name="connsiteY111" fmla="*/ 185316 h 507288"/>
                <a:gd name="connsiteX112" fmla="*/ 262467 w 1638688"/>
                <a:gd name="connsiteY112" fmla="*/ 159916 h 507288"/>
                <a:gd name="connsiteX113" fmla="*/ 237067 w 1638688"/>
                <a:gd name="connsiteY113" fmla="*/ 117582 h 507288"/>
                <a:gd name="connsiteX114" fmla="*/ 177800 w 1638688"/>
                <a:gd name="connsiteY114" fmla="*/ 109116 h 507288"/>
                <a:gd name="connsiteX115" fmla="*/ 152400 w 1638688"/>
                <a:gd name="connsiteY115" fmla="*/ 117582 h 507288"/>
                <a:gd name="connsiteX116" fmla="*/ 127000 w 1638688"/>
                <a:gd name="connsiteY116" fmla="*/ 126049 h 507288"/>
                <a:gd name="connsiteX117" fmla="*/ 59267 w 1638688"/>
                <a:gd name="connsiteY117" fmla="*/ 159916 h 507288"/>
                <a:gd name="connsiteX118" fmla="*/ 33867 w 1638688"/>
                <a:gd name="connsiteY118" fmla="*/ 168382 h 507288"/>
                <a:gd name="connsiteX119" fmla="*/ 5213 w 1638688"/>
                <a:gd name="connsiteY119" fmla="*/ 200429 h 507288"/>
                <a:gd name="connsiteX120" fmla="*/ 0 w 1638688"/>
                <a:gd name="connsiteY120" fmla="*/ 217255 h 507288"/>
                <a:gd name="connsiteX121" fmla="*/ 0 w 1638688"/>
                <a:gd name="connsiteY121" fmla="*/ 108139 h 507288"/>
                <a:gd name="connsiteX122" fmla="*/ 5213 w 1638688"/>
                <a:gd name="connsiteY122" fmla="*/ 91313 h 507288"/>
                <a:gd name="connsiteX123" fmla="*/ 33867 w 1638688"/>
                <a:gd name="connsiteY123" fmla="*/ 59266 h 507288"/>
                <a:gd name="connsiteX124" fmla="*/ 59267 w 1638688"/>
                <a:gd name="connsiteY124" fmla="*/ 50800 h 507288"/>
                <a:gd name="connsiteX125" fmla="*/ 127000 w 1638688"/>
                <a:gd name="connsiteY125" fmla="*/ 16933 h 507288"/>
                <a:gd name="connsiteX126" fmla="*/ 152400 w 1638688"/>
                <a:gd name="connsiteY126" fmla="*/ 8466 h 507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1638688" h="507288">
                  <a:moveTo>
                    <a:pt x="495242" y="463800"/>
                  </a:moveTo>
                  <a:cubicBezTo>
                    <a:pt x="494636" y="463624"/>
                    <a:pt x="494736" y="463608"/>
                    <a:pt x="496136" y="463999"/>
                  </a:cubicBezTo>
                  <a:lnTo>
                    <a:pt x="496213" y="464022"/>
                  </a:lnTo>
                  <a:close/>
                  <a:moveTo>
                    <a:pt x="325316" y="305743"/>
                  </a:moveTo>
                  <a:lnTo>
                    <a:pt x="327203" y="308428"/>
                  </a:lnTo>
                  <a:lnTo>
                    <a:pt x="327126" y="308352"/>
                  </a:lnTo>
                  <a:cubicBezTo>
                    <a:pt x="326085" y="306913"/>
                    <a:pt x="325284" y="305733"/>
                    <a:pt x="325316" y="305743"/>
                  </a:cubicBezTo>
                  <a:close/>
                  <a:moveTo>
                    <a:pt x="177800" y="0"/>
                  </a:moveTo>
                  <a:cubicBezTo>
                    <a:pt x="197556" y="2822"/>
                    <a:pt x="218135" y="2155"/>
                    <a:pt x="237067" y="8466"/>
                  </a:cubicBezTo>
                  <a:cubicBezTo>
                    <a:pt x="256910" y="15080"/>
                    <a:pt x="255277" y="36420"/>
                    <a:pt x="262467" y="50800"/>
                  </a:cubicBezTo>
                  <a:cubicBezTo>
                    <a:pt x="267018" y="59901"/>
                    <a:pt x="273756" y="67733"/>
                    <a:pt x="279400" y="76200"/>
                  </a:cubicBezTo>
                  <a:cubicBezTo>
                    <a:pt x="282621" y="92303"/>
                    <a:pt x="287655" y="126576"/>
                    <a:pt x="296334" y="143933"/>
                  </a:cubicBezTo>
                  <a:cubicBezTo>
                    <a:pt x="300885" y="153034"/>
                    <a:pt x="308219" y="160498"/>
                    <a:pt x="313267" y="169333"/>
                  </a:cubicBezTo>
                  <a:cubicBezTo>
                    <a:pt x="326284" y="192113"/>
                    <a:pt x="330790" y="201028"/>
                    <a:pt x="331520" y="203528"/>
                  </a:cubicBezTo>
                  <a:lnTo>
                    <a:pt x="327203" y="199312"/>
                  </a:lnTo>
                  <a:lnTo>
                    <a:pt x="325316" y="196627"/>
                  </a:lnTo>
                  <a:cubicBezTo>
                    <a:pt x="325284" y="196617"/>
                    <a:pt x="326085" y="197797"/>
                    <a:pt x="327126" y="199236"/>
                  </a:cubicBezTo>
                  <a:lnTo>
                    <a:pt x="327203" y="199312"/>
                  </a:lnTo>
                  <a:lnTo>
                    <a:pt x="328502" y="201159"/>
                  </a:lnTo>
                  <a:cubicBezTo>
                    <a:pt x="333080" y="207803"/>
                    <a:pt x="343356" y="222933"/>
                    <a:pt x="364067" y="254000"/>
                  </a:cubicBezTo>
                  <a:cubicBezTo>
                    <a:pt x="371760" y="265539"/>
                    <a:pt x="384527" y="288289"/>
                    <a:pt x="397934" y="296333"/>
                  </a:cubicBezTo>
                  <a:cubicBezTo>
                    <a:pt x="405587" y="300925"/>
                    <a:pt x="414867" y="301978"/>
                    <a:pt x="423334" y="304800"/>
                  </a:cubicBezTo>
                  <a:cubicBezTo>
                    <a:pt x="434623" y="313267"/>
                    <a:pt x="444948" y="323199"/>
                    <a:pt x="457200" y="330200"/>
                  </a:cubicBezTo>
                  <a:cubicBezTo>
                    <a:pt x="464949" y="334628"/>
                    <a:pt x="474947" y="334074"/>
                    <a:pt x="482600" y="338666"/>
                  </a:cubicBezTo>
                  <a:cubicBezTo>
                    <a:pt x="511655" y="356099"/>
                    <a:pt x="504251" y="356454"/>
                    <a:pt x="498576" y="355448"/>
                  </a:cubicBezTo>
                  <a:lnTo>
                    <a:pt x="496213" y="354906"/>
                  </a:lnTo>
                  <a:lnTo>
                    <a:pt x="496136" y="354883"/>
                  </a:lnTo>
                  <a:cubicBezTo>
                    <a:pt x="494736" y="354492"/>
                    <a:pt x="494636" y="354508"/>
                    <a:pt x="495242" y="354684"/>
                  </a:cubicBezTo>
                  <a:lnTo>
                    <a:pt x="496213" y="354906"/>
                  </a:lnTo>
                  <a:lnTo>
                    <a:pt x="504840" y="357519"/>
                  </a:lnTo>
                  <a:cubicBezTo>
                    <a:pt x="509441" y="358968"/>
                    <a:pt x="515940" y="361068"/>
                    <a:pt x="524934" y="364066"/>
                  </a:cubicBezTo>
                  <a:cubicBezTo>
                    <a:pt x="533702" y="372835"/>
                    <a:pt x="554805" y="396153"/>
                    <a:pt x="567267" y="397933"/>
                  </a:cubicBezTo>
                  <a:cubicBezTo>
                    <a:pt x="578787" y="399579"/>
                    <a:pt x="589845" y="392288"/>
                    <a:pt x="601134" y="389466"/>
                  </a:cubicBezTo>
                  <a:cubicBezTo>
                    <a:pt x="603956" y="380999"/>
                    <a:pt x="605609" y="372048"/>
                    <a:pt x="609600" y="364066"/>
                  </a:cubicBezTo>
                  <a:cubicBezTo>
                    <a:pt x="614151" y="354964"/>
                    <a:pt x="622961" y="348194"/>
                    <a:pt x="626534" y="338666"/>
                  </a:cubicBezTo>
                  <a:cubicBezTo>
                    <a:pt x="631587" y="325192"/>
                    <a:pt x="629947" y="309807"/>
                    <a:pt x="635000" y="296333"/>
                  </a:cubicBezTo>
                  <a:cubicBezTo>
                    <a:pt x="641054" y="280189"/>
                    <a:pt x="665356" y="255514"/>
                    <a:pt x="677334" y="245533"/>
                  </a:cubicBezTo>
                  <a:cubicBezTo>
                    <a:pt x="722437" y="207948"/>
                    <a:pt x="682313" y="245590"/>
                    <a:pt x="728134" y="220133"/>
                  </a:cubicBezTo>
                  <a:cubicBezTo>
                    <a:pt x="745924" y="210249"/>
                    <a:pt x="778934" y="186266"/>
                    <a:pt x="778934" y="186266"/>
                  </a:cubicBezTo>
                  <a:cubicBezTo>
                    <a:pt x="820975" y="123203"/>
                    <a:pt x="766942" y="200656"/>
                    <a:pt x="821267" y="135466"/>
                  </a:cubicBezTo>
                  <a:cubicBezTo>
                    <a:pt x="827781" y="127649"/>
                    <a:pt x="831843" y="118012"/>
                    <a:pt x="838200" y="110066"/>
                  </a:cubicBezTo>
                  <a:cubicBezTo>
                    <a:pt x="847906" y="97934"/>
                    <a:pt x="866878" y="82269"/>
                    <a:pt x="880534" y="76200"/>
                  </a:cubicBezTo>
                  <a:cubicBezTo>
                    <a:pt x="880559" y="76189"/>
                    <a:pt x="944021" y="55038"/>
                    <a:pt x="956734" y="50800"/>
                  </a:cubicBezTo>
                  <a:lnTo>
                    <a:pt x="982134" y="42333"/>
                  </a:lnTo>
                  <a:cubicBezTo>
                    <a:pt x="999067" y="45155"/>
                    <a:pt x="1018965" y="40822"/>
                    <a:pt x="1032934" y="50800"/>
                  </a:cubicBezTo>
                  <a:cubicBezTo>
                    <a:pt x="1042403" y="57563"/>
                    <a:pt x="1036196" y="74258"/>
                    <a:pt x="1041400" y="84666"/>
                  </a:cubicBezTo>
                  <a:cubicBezTo>
                    <a:pt x="1044970" y="91806"/>
                    <a:pt x="1052689" y="95955"/>
                    <a:pt x="1058334" y="101600"/>
                  </a:cubicBezTo>
                  <a:cubicBezTo>
                    <a:pt x="1061156" y="112889"/>
                    <a:pt x="1061596" y="125058"/>
                    <a:pt x="1066800" y="135466"/>
                  </a:cubicBezTo>
                  <a:cubicBezTo>
                    <a:pt x="1072050" y="145967"/>
                    <a:pt x="1101157" y="165344"/>
                    <a:pt x="1109134" y="169333"/>
                  </a:cubicBezTo>
                  <a:cubicBezTo>
                    <a:pt x="1117116" y="173324"/>
                    <a:pt x="1126552" y="173809"/>
                    <a:pt x="1134534" y="177800"/>
                  </a:cubicBezTo>
                  <a:cubicBezTo>
                    <a:pt x="1143635" y="182351"/>
                    <a:pt x="1150833" y="190182"/>
                    <a:pt x="1159934" y="194733"/>
                  </a:cubicBezTo>
                  <a:cubicBezTo>
                    <a:pt x="1167916" y="198724"/>
                    <a:pt x="1177352" y="199209"/>
                    <a:pt x="1185334" y="203200"/>
                  </a:cubicBezTo>
                  <a:cubicBezTo>
                    <a:pt x="1194435" y="207751"/>
                    <a:pt x="1200988" y="217209"/>
                    <a:pt x="1210734" y="220133"/>
                  </a:cubicBezTo>
                  <a:cubicBezTo>
                    <a:pt x="1229848" y="225867"/>
                    <a:pt x="1250366" y="225030"/>
                    <a:pt x="1270000" y="228600"/>
                  </a:cubicBezTo>
                  <a:cubicBezTo>
                    <a:pt x="1293396" y="232854"/>
                    <a:pt x="1307499" y="238277"/>
                    <a:pt x="1329267" y="245533"/>
                  </a:cubicBezTo>
                  <a:cubicBezTo>
                    <a:pt x="1349023" y="242711"/>
                    <a:pt x="1370005" y="244478"/>
                    <a:pt x="1388534" y="237066"/>
                  </a:cubicBezTo>
                  <a:cubicBezTo>
                    <a:pt x="1442093" y="215642"/>
                    <a:pt x="1389477" y="212135"/>
                    <a:pt x="1430867" y="186266"/>
                  </a:cubicBezTo>
                  <a:cubicBezTo>
                    <a:pt x="1446003" y="176806"/>
                    <a:pt x="1464734" y="174977"/>
                    <a:pt x="1481667" y="169333"/>
                  </a:cubicBezTo>
                  <a:lnTo>
                    <a:pt x="1507067" y="160866"/>
                  </a:lnTo>
                  <a:lnTo>
                    <a:pt x="1532467" y="152400"/>
                  </a:lnTo>
                  <a:cubicBezTo>
                    <a:pt x="1535289" y="143933"/>
                    <a:pt x="1534623" y="133311"/>
                    <a:pt x="1540934" y="127000"/>
                  </a:cubicBezTo>
                  <a:cubicBezTo>
                    <a:pt x="1547245" y="120689"/>
                    <a:pt x="1557464" y="117548"/>
                    <a:pt x="1566334" y="118533"/>
                  </a:cubicBezTo>
                  <a:cubicBezTo>
                    <a:pt x="1566338" y="118534"/>
                    <a:pt x="1602054" y="130439"/>
                    <a:pt x="1625270" y="138178"/>
                  </a:cubicBezTo>
                  <a:lnTo>
                    <a:pt x="1638688" y="142651"/>
                  </a:lnTo>
                  <a:lnTo>
                    <a:pt x="1638688" y="251767"/>
                  </a:lnTo>
                  <a:lnTo>
                    <a:pt x="1625270" y="247294"/>
                  </a:lnTo>
                  <a:cubicBezTo>
                    <a:pt x="1602054" y="239555"/>
                    <a:pt x="1566338" y="227650"/>
                    <a:pt x="1566334" y="227649"/>
                  </a:cubicBezTo>
                  <a:cubicBezTo>
                    <a:pt x="1557464" y="226664"/>
                    <a:pt x="1547245" y="229805"/>
                    <a:pt x="1540934" y="236116"/>
                  </a:cubicBezTo>
                  <a:cubicBezTo>
                    <a:pt x="1534623" y="242427"/>
                    <a:pt x="1535289" y="253049"/>
                    <a:pt x="1532467" y="261516"/>
                  </a:cubicBezTo>
                  <a:lnTo>
                    <a:pt x="1507067" y="269982"/>
                  </a:lnTo>
                  <a:lnTo>
                    <a:pt x="1481667" y="278449"/>
                  </a:lnTo>
                  <a:cubicBezTo>
                    <a:pt x="1464734" y="284093"/>
                    <a:pt x="1446003" y="285922"/>
                    <a:pt x="1430867" y="295382"/>
                  </a:cubicBezTo>
                  <a:cubicBezTo>
                    <a:pt x="1389477" y="321251"/>
                    <a:pt x="1442093" y="324758"/>
                    <a:pt x="1388534" y="346182"/>
                  </a:cubicBezTo>
                  <a:cubicBezTo>
                    <a:pt x="1370005" y="353594"/>
                    <a:pt x="1349023" y="351827"/>
                    <a:pt x="1329267" y="354649"/>
                  </a:cubicBezTo>
                  <a:cubicBezTo>
                    <a:pt x="1307499" y="347393"/>
                    <a:pt x="1293396" y="341970"/>
                    <a:pt x="1270000" y="337716"/>
                  </a:cubicBezTo>
                  <a:cubicBezTo>
                    <a:pt x="1250366" y="334146"/>
                    <a:pt x="1229848" y="334983"/>
                    <a:pt x="1210734" y="329249"/>
                  </a:cubicBezTo>
                  <a:cubicBezTo>
                    <a:pt x="1200988" y="326325"/>
                    <a:pt x="1194435" y="316867"/>
                    <a:pt x="1185334" y="312316"/>
                  </a:cubicBezTo>
                  <a:cubicBezTo>
                    <a:pt x="1177352" y="308325"/>
                    <a:pt x="1167916" y="307840"/>
                    <a:pt x="1159934" y="303849"/>
                  </a:cubicBezTo>
                  <a:cubicBezTo>
                    <a:pt x="1150833" y="299298"/>
                    <a:pt x="1143635" y="291467"/>
                    <a:pt x="1134534" y="286916"/>
                  </a:cubicBezTo>
                  <a:cubicBezTo>
                    <a:pt x="1126552" y="282925"/>
                    <a:pt x="1117116" y="282440"/>
                    <a:pt x="1109134" y="278449"/>
                  </a:cubicBezTo>
                  <a:cubicBezTo>
                    <a:pt x="1101157" y="274460"/>
                    <a:pt x="1072050" y="255083"/>
                    <a:pt x="1066800" y="244582"/>
                  </a:cubicBezTo>
                  <a:cubicBezTo>
                    <a:pt x="1061596" y="234174"/>
                    <a:pt x="1061156" y="222005"/>
                    <a:pt x="1058334" y="210716"/>
                  </a:cubicBezTo>
                  <a:cubicBezTo>
                    <a:pt x="1052689" y="205071"/>
                    <a:pt x="1044970" y="200922"/>
                    <a:pt x="1041400" y="193782"/>
                  </a:cubicBezTo>
                  <a:cubicBezTo>
                    <a:pt x="1036196" y="183374"/>
                    <a:pt x="1042403" y="166679"/>
                    <a:pt x="1032934" y="159916"/>
                  </a:cubicBezTo>
                  <a:cubicBezTo>
                    <a:pt x="1018965" y="149938"/>
                    <a:pt x="999067" y="154271"/>
                    <a:pt x="982134" y="151449"/>
                  </a:cubicBezTo>
                  <a:lnTo>
                    <a:pt x="956734" y="159916"/>
                  </a:lnTo>
                  <a:cubicBezTo>
                    <a:pt x="944021" y="164154"/>
                    <a:pt x="880559" y="185305"/>
                    <a:pt x="880534" y="185316"/>
                  </a:cubicBezTo>
                  <a:cubicBezTo>
                    <a:pt x="866878" y="191385"/>
                    <a:pt x="847906" y="207050"/>
                    <a:pt x="838200" y="219182"/>
                  </a:cubicBezTo>
                  <a:cubicBezTo>
                    <a:pt x="831843" y="227128"/>
                    <a:pt x="827781" y="236765"/>
                    <a:pt x="821267" y="244582"/>
                  </a:cubicBezTo>
                  <a:cubicBezTo>
                    <a:pt x="766942" y="309772"/>
                    <a:pt x="820975" y="232319"/>
                    <a:pt x="778934" y="295382"/>
                  </a:cubicBezTo>
                  <a:cubicBezTo>
                    <a:pt x="778934" y="295382"/>
                    <a:pt x="745924" y="319365"/>
                    <a:pt x="728134" y="329249"/>
                  </a:cubicBezTo>
                  <a:cubicBezTo>
                    <a:pt x="682313" y="354706"/>
                    <a:pt x="722437" y="317064"/>
                    <a:pt x="677334" y="354649"/>
                  </a:cubicBezTo>
                  <a:cubicBezTo>
                    <a:pt x="665356" y="364630"/>
                    <a:pt x="641054" y="389305"/>
                    <a:pt x="635000" y="405449"/>
                  </a:cubicBezTo>
                  <a:cubicBezTo>
                    <a:pt x="629947" y="418923"/>
                    <a:pt x="631587" y="434308"/>
                    <a:pt x="626534" y="447782"/>
                  </a:cubicBezTo>
                  <a:cubicBezTo>
                    <a:pt x="622961" y="457310"/>
                    <a:pt x="614151" y="464080"/>
                    <a:pt x="609600" y="473182"/>
                  </a:cubicBezTo>
                  <a:cubicBezTo>
                    <a:pt x="605609" y="481164"/>
                    <a:pt x="603956" y="490115"/>
                    <a:pt x="601134" y="498582"/>
                  </a:cubicBezTo>
                  <a:cubicBezTo>
                    <a:pt x="589845" y="501404"/>
                    <a:pt x="578787" y="508695"/>
                    <a:pt x="567267" y="507049"/>
                  </a:cubicBezTo>
                  <a:cubicBezTo>
                    <a:pt x="554805" y="505269"/>
                    <a:pt x="533702" y="481951"/>
                    <a:pt x="524934" y="473182"/>
                  </a:cubicBezTo>
                  <a:cubicBezTo>
                    <a:pt x="515940" y="470184"/>
                    <a:pt x="509441" y="468084"/>
                    <a:pt x="504840" y="466635"/>
                  </a:cubicBezTo>
                  <a:lnTo>
                    <a:pt x="496213" y="464022"/>
                  </a:lnTo>
                  <a:lnTo>
                    <a:pt x="498576" y="464564"/>
                  </a:lnTo>
                  <a:cubicBezTo>
                    <a:pt x="504251" y="465570"/>
                    <a:pt x="511655" y="465215"/>
                    <a:pt x="482600" y="447782"/>
                  </a:cubicBezTo>
                  <a:cubicBezTo>
                    <a:pt x="474947" y="443190"/>
                    <a:pt x="464949" y="443744"/>
                    <a:pt x="457200" y="439316"/>
                  </a:cubicBezTo>
                  <a:cubicBezTo>
                    <a:pt x="444948" y="432315"/>
                    <a:pt x="434623" y="422383"/>
                    <a:pt x="423334" y="413916"/>
                  </a:cubicBezTo>
                  <a:cubicBezTo>
                    <a:pt x="414867" y="411094"/>
                    <a:pt x="405587" y="410041"/>
                    <a:pt x="397934" y="405449"/>
                  </a:cubicBezTo>
                  <a:cubicBezTo>
                    <a:pt x="384527" y="397405"/>
                    <a:pt x="371760" y="374655"/>
                    <a:pt x="364067" y="363116"/>
                  </a:cubicBezTo>
                  <a:cubicBezTo>
                    <a:pt x="343356" y="332049"/>
                    <a:pt x="333080" y="316919"/>
                    <a:pt x="328502" y="310275"/>
                  </a:cubicBezTo>
                  <a:lnTo>
                    <a:pt x="327203" y="308428"/>
                  </a:lnTo>
                  <a:lnTo>
                    <a:pt x="331520" y="312644"/>
                  </a:lnTo>
                  <a:cubicBezTo>
                    <a:pt x="330790" y="310144"/>
                    <a:pt x="326284" y="301229"/>
                    <a:pt x="313267" y="278449"/>
                  </a:cubicBezTo>
                  <a:cubicBezTo>
                    <a:pt x="308219" y="269614"/>
                    <a:pt x="300885" y="262150"/>
                    <a:pt x="296334" y="253049"/>
                  </a:cubicBezTo>
                  <a:cubicBezTo>
                    <a:pt x="287655" y="235692"/>
                    <a:pt x="282621" y="201419"/>
                    <a:pt x="279400" y="185316"/>
                  </a:cubicBezTo>
                  <a:cubicBezTo>
                    <a:pt x="273756" y="176849"/>
                    <a:pt x="267018" y="169017"/>
                    <a:pt x="262467" y="159916"/>
                  </a:cubicBezTo>
                  <a:cubicBezTo>
                    <a:pt x="255277" y="145536"/>
                    <a:pt x="256910" y="124196"/>
                    <a:pt x="237067" y="117582"/>
                  </a:cubicBezTo>
                  <a:cubicBezTo>
                    <a:pt x="218135" y="111271"/>
                    <a:pt x="197556" y="111938"/>
                    <a:pt x="177800" y="109116"/>
                  </a:cubicBezTo>
                  <a:lnTo>
                    <a:pt x="152400" y="117582"/>
                  </a:lnTo>
                  <a:lnTo>
                    <a:pt x="127000" y="126049"/>
                  </a:lnTo>
                  <a:cubicBezTo>
                    <a:pt x="68627" y="145507"/>
                    <a:pt x="88821" y="130360"/>
                    <a:pt x="59267" y="159916"/>
                  </a:cubicBezTo>
                  <a:cubicBezTo>
                    <a:pt x="50800" y="162738"/>
                    <a:pt x="41293" y="163432"/>
                    <a:pt x="33867" y="168382"/>
                  </a:cubicBezTo>
                  <a:cubicBezTo>
                    <a:pt x="17572" y="179245"/>
                    <a:pt x="10144" y="188828"/>
                    <a:pt x="5213" y="200429"/>
                  </a:cubicBezTo>
                  <a:lnTo>
                    <a:pt x="0" y="217255"/>
                  </a:lnTo>
                  <a:lnTo>
                    <a:pt x="0" y="108139"/>
                  </a:lnTo>
                  <a:lnTo>
                    <a:pt x="5213" y="91313"/>
                  </a:lnTo>
                  <a:cubicBezTo>
                    <a:pt x="10144" y="79712"/>
                    <a:pt x="17572" y="70129"/>
                    <a:pt x="33867" y="59266"/>
                  </a:cubicBezTo>
                  <a:cubicBezTo>
                    <a:pt x="41293" y="54316"/>
                    <a:pt x="50800" y="53622"/>
                    <a:pt x="59267" y="50800"/>
                  </a:cubicBezTo>
                  <a:cubicBezTo>
                    <a:pt x="88821" y="21244"/>
                    <a:pt x="68627" y="36391"/>
                    <a:pt x="127000" y="16933"/>
                  </a:cubicBezTo>
                  <a:lnTo>
                    <a:pt x="152400" y="8466"/>
                  </a:lnTo>
                  <a:close/>
                </a:path>
              </a:pathLst>
            </a:custGeom>
            <a:solidFill>
              <a:schemeClr val="bg1">
                <a:lumMod val="75000"/>
              </a:schemeClr>
            </a:solidFill>
            <a:ln w="12700" cap="flat" cmpd="sng" algn="ctr">
              <a:noFill/>
              <a:prstDash val="solid"/>
              <a:miter lim="800000"/>
            </a:ln>
            <a:effectLst/>
          </p:spPr>
          <p:txBody>
            <a:bodyPr anchor="ctr"/>
            <a:lstStyle/>
            <a:p>
              <a:pPr algn="ctr"/>
              <a:endParaRPr lang="zh-CN" altLang="en-US" kern="0">
                <a:solidFill>
                  <a:srgbClr val="FFFFFF"/>
                </a:solidFill>
                <a:latin typeface="Calibri" panose="020F0502020204030204"/>
              </a:endParaRPr>
            </a:p>
          </p:txBody>
        </p:sp>
        <p:grpSp>
          <p:nvGrpSpPr>
            <p:cNvPr id="53" name="Groupe 25"/>
            <p:cNvGrpSpPr>
              <a:grpSpLocks/>
            </p:cNvGrpSpPr>
            <p:nvPr/>
          </p:nvGrpSpPr>
          <p:grpSpPr bwMode="auto">
            <a:xfrm rot="682902">
              <a:off x="9956838" y="2117571"/>
              <a:ext cx="284024" cy="658936"/>
              <a:chOff x="6324208" y="2380133"/>
              <a:chExt cx="816093" cy="1892286"/>
            </a:xfrm>
            <a:effectLst/>
          </p:grpSpPr>
          <p:sp>
            <p:nvSpPr>
              <p:cNvPr id="55" name="Rectangle 11"/>
              <p:cNvSpPr/>
              <p:nvPr/>
            </p:nvSpPr>
            <p:spPr>
              <a:xfrm>
                <a:off x="6650159" y="3324641"/>
                <a:ext cx="108812" cy="940707"/>
              </a:xfrm>
              <a:custGeom>
                <a:avLst/>
                <a:gdLst>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891526"/>
                  <a:gd name="connsiteX1" fmla="*/ 360040 w 360040"/>
                  <a:gd name="connsiteY1" fmla="*/ 0 h 1891526"/>
                  <a:gd name="connsiteX2" fmla="*/ 360040 w 360040"/>
                  <a:gd name="connsiteY2" fmla="*/ 1691782 h 1891526"/>
                  <a:gd name="connsiteX3" fmla="*/ 0 w 360040"/>
                  <a:gd name="connsiteY3" fmla="*/ 1691782 h 1891526"/>
                  <a:gd name="connsiteX4" fmla="*/ 0 w 360040"/>
                  <a:gd name="connsiteY4" fmla="*/ 0 h 1891526"/>
                  <a:gd name="connsiteX0" fmla="*/ 0 w 360954"/>
                  <a:gd name="connsiteY0" fmla="*/ 0 h 1800769"/>
                  <a:gd name="connsiteX1" fmla="*/ 360040 w 360954"/>
                  <a:gd name="connsiteY1" fmla="*/ 0 h 1800769"/>
                  <a:gd name="connsiteX2" fmla="*/ 360040 w 360954"/>
                  <a:gd name="connsiteY2" fmla="*/ 1691782 h 1800769"/>
                  <a:gd name="connsiteX3" fmla="*/ 0 w 360954"/>
                  <a:gd name="connsiteY3" fmla="*/ 1691782 h 1800769"/>
                  <a:gd name="connsiteX4" fmla="*/ 0 w 360954"/>
                  <a:gd name="connsiteY4" fmla="*/ 0 h 1800769"/>
                  <a:gd name="connsiteX0" fmla="*/ 0 w 360725"/>
                  <a:gd name="connsiteY0" fmla="*/ 0 h 1757138"/>
                  <a:gd name="connsiteX1" fmla="*/ 360040 w 360725"/>
                  <a:gd name="connsiteY1" fmla="*/ 0 h 1757138"/>
                  <a:gd name="connsiteX2" fmla="*/ 360040 w 360725"/>
                  <a:gd name="connsiteY2" fmla="*/ 1691782 h 1757138"/>
                  <a:gd name="connsiteX3" fmla="*/ 0 w 360725"/>
                  <a:gd name="connsiteY3" fmla="*/ 1691782 h 1757138"/>
                  <a:gd name="connsiteX4" fmla="*/ 0 w 360725"/>
                  <a:gd name="connsiteY4" fmla="*/ 0 h 1757138"/>
                  <a:gd name="connsiteX0" fmla="*/ 0 w 360725"/>
                  <a:gd name="connsiteY0" fmla="*/ 0 h 1760590"/>
                  <a:gd name="connsiteX1" fmla="*/ 360040 w 360725"/>
                  <a:gd name="connsiteY1" fmla="*/ 0 h 1760590"/>
                  <a:gd name="connsiteX2" fmla="*/ 360040 w 360725"/>
                  <a:gd name="connsiteY2" fmla="*/ 1705177 h 1760590"/>
                  <a:gd name="connsiteX3" fmla="*/ 0 w 360725"/>
                  <a:gd name="connsiteY3" fmla="*/ 1691782 h 1760590"/>
                  <a:gd name="connsiteX4" fmla="*/ 0 w 360725"/>
                  <a:gd name="connsiteY4" fmla="*/ 0 h 1760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725" h="1760590">
                    <a:moveTo>
                      <a:pt x="0" y="0"/>
                    </a:moveTo>
                    <a:lnTo>
                      <a:pt x="360040" y="0"/>
                    </a:lnTo>
                    <a:lnTo>
                      <a:pt x="360040" y="1705177"/>
                    </a:lnTo>
                    <a:cubicBezTo>
                      <a:pt x="376233" y="1695041"/>
                      <a:pt x="100933" y="1843776"/>
                      <a:pt x="0" y="1691782"/>
                    </a:cubicBezTo>
                    <a:lnTo>
                      <a:pt x="0" y="0"/>
                    </a:lnTo>
                    <a:close/>
                  </a:path>
                </a:pathLst>
              </a:custGeom>
              <a:gradFill flip="none" rotWithShape="1">
                <a:gsLst>
                  <a:gs pos="0">
                    <a:srgbClr val="FFFFFF"/>
                  </a:gs>
                  <a:gs pos="7001">
                    <a:srgbClr val="E6E6E6"/>
                  </a:gs>
                  <a:gs pos="32001">
                    <a:srgbClr val="7D8496"/>
                  </a:gs>
                  <a:gs pos="47000">
                    <a:srgbClr val="E6E6E6"/>
                  </a:gs>
                  <a:gs pos="85001">
                    <a:srgbClr val="7D8496"/>
                  </a:gs>
                  <a:gs pos="100000">
                    <a:srgbClr val="E6E6E6"/>
                  </a:gs>
                </a:gsLst>
                <a:lin ang="10800000" scaled="1"/>
                <a:tileRect/>
              </a:gradFill>
              <a:ln w="12700" cap="flat" cmpd="sng" algn="ctr">
                <a:noFill/>
                <a:prstDash val="solid"/>
                <a:miter lim="800000"/>
              </a:ln>
              <a:effectLst/>
            </p:spPr>
            <p:txBody>
              <a:bodyPr anchor="ctr"/>
              <a:lstStyle/>
              <a:p>
                <a:pPr algn="ctr">
                  <a:defRPr/>
                </a:pPr>
                <a:endParaRPr lang="fr-FR" kern="0">
                  <a:solidFill>
                    <a:srgbClr val="FFFFFF"/>
                  </a:solidFill>
                  <a:latin typeface="Calibri" panose="020F0502020204030204"/>
                </a:endParaRPr>
              </a:p>
            </p:txBody>
          </p:sp>
          <p:sp>
            <p:nvSpPr>
              <p:cNvPr id="56" name="Ellipse 34"/>
              <p:cNvSpPr/>
              <p:nvPr/>
            </p:nvSpPr>
            <p:spPr>
              <a:xfrm>
                <a:off x="6323134" y="2967501"/>
                <a:ext cx="816093" cy="706888"/>
              </a:xfrm>
              <a:prstGeom prst="ellipse">
                <a:avLst/>
              </a:prstGeom>
              <a:gradFill flip="none" rotWithShape="1">
                <a:gsLst>
                  <a:gs pos="0">
                    <a:sysClr val="window" lastClr="FFFFFF">
                      <a:lumMod val="50000"/>
                    </a:sysClr>
                  </a:gs>
                  <a:gs pos="50000">
                    <a:sysClr val="window" lastClr="FFFFFF">
                      <a:lumMod val="65000"/>
                    </a:sysClr>
                  </a:gs>
                  <a:gs pos="100000">
                    <a:sysClr val="window" lastClr="FFFFFF">
                      <a:lumMod val="85000"/>
                    </a:sysClr>
                  </a:gs>
                </a:gsLst>
                <a:lin ang="0" scaled="1"/>
                <a:tileRect/>
              </a:gradFill>
              <a:ln w="3175" cap="flat" cmpd="sng" algn="ctr">
                <a:solidFill>
                  <a:sysClr val="window" lastClr="FFFFFF">
                    <a:lumMod val="65000"/>
                  </a:sysClr>
                </a:solidFill>
                <a:prstDash val="solid"/>
                <a:miter lim="800000"/>
              </a:ln>
              <a:effectLst/>
            </p:spPr>
            <p:txBody>
              <a:bodyPr anchor="ctr"/>
              <a:lstStyle/>
              <a:p>
                <a:pPr algn="ctr">
                  <a:defRPr/>
                </a:pPr>
                <a:endParaRPr lang="fr-FR" kern="0">
                  <a:solidFill>
                    <a:srgbClr val="FFFFFF"/>
                  </a:solidFill>
                  <a:latin typeface="Calibri" panose="020F0502020204030204"/>
                </a:endParaRPr>
              </a:p>
            </p:txBody>
          </p:sp>
          <p:sp>
            <p:nvSpPr>
              <p:cNvPr id="57" name="Ellipse 35"/>
              <p:cNvSpPr/>
              <p:nvPr/>
            </p:nvSpPr>
            <p:spPr>
              <a:xfrm rot="1800000">
                <a:off x="6339181" y="3030012"/>
                <a:ext cx="647435" cy="592700"/>
              </a:xfrm>
              <a:prstGeom prst="ellipse">
                <a:avLst/>
              </a:prstGeom>
              <a:gradFill flip="none" rotWithShape="1">
                <a:gsLst>
                  <a:gs pos="0">
                    <a:sysClr val="window" lastClr="FFFFFF">
                      <a:lumMod val="50000"/>
                    </a:sysClr>
                  </a:gs>
                  <a:gs pos="50000">
                    <a:sysClr val="window" lastClr="FFFFFF">
                      <a:lumMod val="65000"/>
                    </a:sysClr>
                  </a:gs>
                  <a:gs pos="100000">
                    <a:sysClr val="window" lastClr="FFFFFF">
                      <a:lumMod val="85000"/>
                    </a:sysClr>
                  </a:gs>
                </a:gsLst>
                <a:lin ang="0" scaled="1"/>
                <a:tileRect/>
              </a:gradFill>
              <a:ln w="12700" cap="flat" cmpd="sng" algn="ctr">
                <a:noFill/>
                <a:prstDash val="solid"/>
                <a:miter lim="800000"/>
              </a:ln>
              <a:effectLst/>
            </p:spPr>
            <p:txBody>
              <a:bodyPr anchor="ctr"/>
              <a:lstStyle/>
              <a:p>
                <a:pPr algn="ctr">
                  <a:defRPr/>
                </a:pPr>
                <a:endParaRPr lang="fr-FR" kern="0">
                  <a:solidFill>
                    <a:srgbClr val="FFFFFF"/>
                  </a:solidFill>
                  <a:latin typeface="Calibri" panose="020F0502020204030204"/>
                </a:endParaRPr>
              </a:p>
            </p:txBody>
          </p:sp>
          <p:pic>
            <p:nvPicPr>
              <p:cNvPr id="58" name="Picture 5"/>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1835306">
                <a:off x="6730137" y="3272369"/>
                <a:ext cx="385960" cy="294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9" name="Trapèze 10"/>
              <p:cNvSpPr/>
              <p:nvPr/>
            </p:nvSpPr>
            <p:spPr>
              <a:xfrm>
                <a:off x="6485432" y="2629937"/>
                <a:ext cx="489656" cy="766704"/>
              </a:xfrm>
              <a:custGeom>
                <a:avLst/>
                <a:gdLst>
                  <a:gd name="connsiteX0" fmla="*/ 0 w 914400"/>
                  <a:gd name="connsiteY0" fmla="*/ 1216152 h 1216152"/>
                  <a:gd name="connsiteX1" fmla="*/ 228600 w 914400"/>
                  <a:gd name="connsiteY1" fmla="*/ 0 h 1216152"/>
                  <a:gd name="connsiteX2" fmla="*/ 685800 w 914400"/>
                  <a:gd name="connsiteY2" fmla="*/ 0 h 1216152"/>
                  <a:gd name="connsiteX3" fmla="*/ 914400 w 914400"/>
                  <a:gd name="connsiteY3" fmla="*/ 1216152 h 1216152"/>
                  <a:gd name="connsiteX4" fmla="*/ 0 w 914400"/>
                  <a:gd name="connsiteY4" fmla="*/ 1216152 h 1216152"/>
                  <a:gd name="connsiteX0" fmla="*/ 0 w 914400"/>
                  <a:gd name="connsiteY0" fmla="*/ 1216152 h 1216152"/>
                  <a:gd name="connsiteX1" fmla="*/ 228600 w 914400"/>
                  <a:gd name="connsiteY1" fmla="*/ 0 h 1216152"/>
                  <a:gd name="connsiteX2" fmla="*/ 685800 w 914400"/>
                  <a:gd name="connsiteY2" fmla="*/ 0 h 1216152"/>
                  <a:gd name="connsiteX3" fmla="*/ 914400 w 914400"/>
                  <a:gd name="connsiteY3" fmla="*/ 1216152 h 1216152"/>
                  <a:gd name="connsiteX4" fmla="*/ 0 w 914400"/>
                  <a:gd name="connsiteY4" fmla="*/ 1216152 h 1216152"/>
                  <a:gd name="connsiteX0" fmla="*/ 0 w 914400"/>
                  <a:gd name="connsiteY0" fmla="*/ 1216152 h 1406802"/>
                  <a:gd name="connsiteX1" fmla="*/ 228600 w 914400"/>
                  <a:gd name="connsiteY1" fmla="*/ 0 h 1406802"/>
                  <a:gd name="connsiteX2" fmla="*/ 685800 w 914400"/>
                  <a:gd name="connsiteY2" fmla="*/ 0 h 1406802"/>
                  <a:gd name="connsiteX3" fmla="*/ 914400 w 914400"/>
                  <a:gd name="connsiteY3" fmla="*/ 1216152 h 1406802"/>
                  <a:gd name="connsiteX4" fmla="*/ 0 w 914400"/>
                  <a:gd name="connsiteY4" fmla="*/ 1216152 h 1406802"/>
                  <a:gd name="connsiteX0" fmla="*/ 0 w 914400"/>
                  <a:gd name="connsiteY0" fmla="*/ 1216152 h 1436902"/>
                  <a:gd name="connsiteX1" fmla="*/ 228600 w 914400"/>
                  <a:gd name="connsiteY1" fmla="*/ 0 h 1436902"/>
                  <a:gd name="connsiteX2" fmla="*/ 685800 w 914400"/>
                  <a:gd name="connsiteY2" fmla="*/ 0 h 1436902"/>
                  <a:gd name="connsiteX3" fmla="*/ 914400 w 914400"/>
                  <a:gd name="connsiteY3" fmla="*/ 1216152 h 1436902"/>
                  <a:gd name="connsiteX4" fmla="*/ 0 w 914400"/>
                  <a:gd name="connsiteY4" fmla="*/ 1216152 h 1436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436902">
                    <a:moveTo>
                      <a:pt x="0" y="1216152"/>
                    </a:moveTo>
                    <a:lnTo>
                      <a:pt x="228600" y="0"/>
                    </a:lnTo>
                    <a:lnTo>
                      <a:pt x="685800" y="0"/>
                    </a:lnTo>
                    <a:lnTo>
                      <a:pt x="914400" y="1216152"/>
                    </a:lnTo>
                    <a:cubicBezTo>
                      <a:pt x="737539" y="1517152"/>
                      <a:pt x="167923" y="1503746"/>
                      <a:pt x="0" y="1216152"/>
                    </a:cubicBezTo>
                    <a:close/>
                  </a:path>
                </a:pathLst>
              </a:custGeom>
              <a:gradFill flip="none" rotWithShape="1">
                <a:gsLst>
                  <a:gs pos="0">
                    <a:sysClr val="window" lastClr="FFFFFF">
                      <a:lumMod val="50000"/>
                    </a:sysClr>
                  </a:gs>
                  <a:gs pos="50000">
                    <a:sysClr val="window" lastClr="FFFFFF">
                      <a:lumMod val="65000"/>
                    </a:sysClr>
                  </a:gs>
                  <a:gs pos="100000">
                    <a:sysClr val="window" lastClr="FFFFFF">
                      <a:lumMod val="85000"/>
                    </a:sysClr>
                  </a:gs>
                </a:gsLst>
                <a:lin ang="0" scaled="1"/>
                <a:tileRect/>
              </a:gradFill>
              <a:ln w="12700" cap="flat" cmpd="sng" algn="ctr">
                <a:noFill/>
                <a:prstDash val="solid"/>
                <a:miter lim="800000"/>
              </a:ln>
              <a:effectLst/>
            </p:spPr>
            <p:txBody>
              <a:bodyPr anchor="ctr"/>
              <a:lstStyle/>
              <a:p>
                <a:pPr algn="ctr">
                  <a:defRPr/>
                </a:pPr>
                <a:endParaRPr lang="fr-FR" kern="0">
                  <a:solidFill>
                    <a:srgbClr val="FFFFFF"/>
                  </a:solidFill>
                  <a:latin typeface="Calibri" panose="020F0502020204030204"/>
                </a:endParaRPr>
              </a:p>
            </p:txBody>
          </p:sp>
          <p:sp>
            <p:nvSpPr>
              <p:cNvPr id="60" name="Ellipse 38"/>
              <p:cNvSpPr/>
              <p:nvPr/>
            </p:nvSpPr>
            <p:spPr>
              <a:xfrm>
                <a:off x="6442494" y="2377602"/>
                <a:ext cx="576706" cy="505695"/>
              </a:xfrm>
              <a:prstGeom prst="ellipse">
                <a:avLst/>
              </a:prstGeom>
              <a:gradFill flip="none" rotWithShape="1">
                <a:gsLst>
                  <a:gs pos="0">
                    <a:sysClr val="window" lastClr="FFFFFF">
                      <a:lumMod val="50000"/>
                    </a:sysClr>
                  </a:gs>
                  <a:gs pos="50000">
                    <a:sysClr val="window" lastClr="FFFFFF">
                      <a:lumMod val="65000"/>
                    </a:sysClr>
                  </a:gs>
                  <a:gs pos="100000">
                    <a:sysClr val="window" lastClr="FFFFFF">
                      <a:lumMod val="85000"/>
                    </a:sysClr>
                  </a:gs>
                </a:gsLst>
                <a:lin ang="10800000" scaled="1"/>
                <a:tileRect/>
              </a:gradFill>
              <a:ln w="3175" cap="flat" cmpd="sng" algn="ctr">
                <a:noFill/>
                <a:prstDash val="solid"/>
                <a:miter lim="800000"/>
              </a:ln>
              <a:effectLst/>
            </p:spPr>
            <p:txBody>
              <a:bodyPr anchor="ctr"/>
              <a:lstStyle/>
              <a:p>
                <a:pPr algn="ctr">
                  <a:defRPr/>
                </a:pPr>
                <a:endParaRPr lang="fr-FR" kern="0">
                  <a:solidFill>
                    <a:srgbClr val="FFFFFF"/>
                  </a:solidFill>
                  <a:latin typeface="Calibri" panose="020F0502020204030204"/>
                </a:endParaRPr>
              </a:p>
            </p:txBody>
          </p:sp>
          <p:sp>
            <p:nvSpPr>
              <p:cNvPr id="61" name="Ellipse 39"/>
              <p:cNvSpPr/>
              <p:nvPr/>
            </p:nvSpPr>
            <p:spPr>
              <a:xfrm>
                <a:off x="6416832" y="2370908"/>
                <a:ext cx="576706" cy="429569"/>
              </a:xfrm>
              <a:prstGeom prst="ellipse">
                <a:avLst/>
              </a:prstGeom>
              <a:gradFill flip="none" rotWithShape="1">
                <a:gsLst>
                  <a:gs pos="0">
                    <a:sysClr val="window" lastClr="FFFFFF">
                      <a:lumMod val="50000"/>
                    </a:sysClr>
                  </a:gs>
                  <a:gs pos="50000">
                    <a:sysClr val="window" lastClr="FFFFFF">
                      <a:lumMod val="65000"/>
                    </a:sysClr>
                  </a:gs>
                  <a:gs pos="100000">
                    <a:sysClr val="window" lastClr="FFFFFF">
                      <a:lumMod val="85000"/>
                    </a:sysClr>
                  </a:gs>
                </a:gsLst>
                <a:lin ang="2700000" scaled="1"/>
                <a:tileRect/>
              </a:gradFill>
              <a:ln w="3175" cap="flat" cmpd="sng" algn="ctr">
                <a:noFill/>
                <a:prstDash val="solid"/>
                <a:miter lim="800000"/>
              </a:ln>
              <a:effectLst/>
            </p:spPr>
            <p:txBody>
              <a:bodyPr anchor="ctr"/>
              <a:lstStyle/>
              <a:p>
                <a:pPr algn="ctr">
                  <a:defRPr/>
                </a:pPr>
                <a:endParaRPr lang="fr-FR" kern="0">
                  <a:solidFill>
                    <a:srgbClr val="FFFFFF"/>
                  </a:solidFill>
                  <a:latin typeface="Calibri" panose="020F0502020204030204"/>
                </a:endParaRPr>
              </a:p>
            </p:txBody>
          </p:sp>
        </p:grpSp>
        <p:sp>
          <p:nvSpPr>
            <p:cNvPr id="54" name="文本框 53"/>
            <p:cNvSpPr txBox="1"/>
            <p:nvPr/>
          </p:nvSpPr>
          <p:spPr>
            <a:xfrm>
              <a:off x="9277578" y="3101445"/>
              <a:ext cx="1620957" cy="2554545"/>
            </a:xfrm>
            <a:prstGeom prst="rect">
              <a:avLst/>
            </a:prstGeom>
            <a:noFill/>
            <a:effectLst/>
          </p:spPr>
          <p:txBody>
            <a:bodyPr wrap="non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单击</a:t>
              </a:r>
              <a:r>
                <a:rPr lang="zh-CN" altLang="en-US" sz="2800" dirty="0" smtClean="0">
                  <a:solidFill>
                    <a:schemeClr val="bg1"/>
                  </a:solidFill>
                  <a:latin typeface="微软雅黑" panose="020B0503020204020204" pitchFamily="34" charset="-122"/>
                  <a:ea typeface="微软雅黑" panose="020B0503020204020204" pitchFamily="34" charset="-122"/>
                </a:rPr>
                <a:t>此处</a:t>
              </a:r>
              <a:endParaRPr lang="en-US" altLang="zh-CN" sz="2800" dirty="0" smtClean="0">
                <a:solidFill>
                  <a:schemeClr val="bg1"/>
                </a:solidFill>
                <a:latin typeface="微软雅黑" panose="020B0503020204020204" pitchFamily="34" charset="-122"/>
                <a:ea typeface="微软雅黑" panose="020B0503020204020204" pitchFamily="34" charset="-122"/>
              </a:endParaRPr>
            </a:p>
            <a:p>
              <a:r>
                <a:rPr lang="zh-CN" altLang="en-US" sz="2800" dirty="0" smtClean="0">
                  <a:solidFill>
                    <a:schemeClr val="bg1"/>
                  </a:solidFill>
                  <a:latin typeface="微软雅黑" panose="020B0503020204020204" pitchFamily="34" charset="-122"/>
                  <a:ea typeface="微软雅黑" panose="020B0503020204020204" pitchFamily="34" charset="-122"/>
                </a:rPr>
                <a:t>输入</a:t>
              </a:r>
              <a:r>
                <a:rPr lang="zh-CN" altLang="en-US" sz="2800" dirty="0">
                  <a:solidFill>
                    <a:schemeClr val="bg1"/>
                  </a:solidFill>
                  <a:latin typeface="微软雅黑" panose="020B0503020204020204" pitchFamily="34" charset="-122"/>
                  <a:ea typeface="微软雅黑" panose="020B0503020204020204" pitchFamily="34" charset="-122"/>
                </a:rPr>
                <a:t>标题</a:t>
              </a:r>
              <a:endParaRPr lang="en-US" altLang="zh-CN" sz="2800" dirty="0">
                <a:solidFill>
                  <a:schemeClr val="bg1"/>
                </a:solidFill>
                <a:latin typeface="微软雅黑" panose="020B0503020204020204" pitchFamily="34" charset="-122"/>
                <a:ea typeface="微软雅黑" panose="020B0503020204020204" pitchFamily="34" charset="-122"/>
              </a:endParaRPr>
            </a:p>
            <a:p>
              <a:r>
                <a:rPr lang="zh-CN" altLang="en-US" sz="1600" dirty="0">
                  <a:solidFill>
                    <a:schemeClr val="bg1"/>
                  </a:solidFill>
                  <a:latin typeface="微软雅黑" panose="020B0503020204020204" pitchFamily="34" charset="-122"/>
                  <a:ea typeface="微软雅黑" panose="020B0503020204020204" pitchFamily="34" charset="-122"/>
                </a:rPr>
                <a:t>请在这里输入</a:t>
              </a:r>
              <a:r>
                <a:rPr lang="zh-CN" altLang="en-US" sz="1600" dirty="0" smtClean="0">
                  <a:solidFill>
                    <a:schemeClr val="bg1"/>
                  </a:solidFill>
                  <a:latin typeface="微软雅黑" panose="020B0503020204020204" pitchFamily="34" charset="-122"/>
                  <a:ea typeface="微软雅黑" panose="020B0503020204020204" pitchFamily="34" charset="-122"/>
                </a:rPr>
                <a:t>您</a:t>
              </a:r>
              <a:endParaRPr lang="en-US" altLang="zh-CN" sz="1600" dirty="0" smtClean="0">
                <a:solidFill>
                  <a:schemeClr val="bg1"/>
                </a:solidFill>
                <a:latin typeface="微软雅黑" panose="020B0503020204020204" pitchFamily="34" charset="-122"/>
                <a:ea typeface="微软雅黑" panose="020B0503020204020204" pitchFamily="34" charset="-122"/>
              </a:endParaRPr>
            </a:p>
            <a:p>
              <a:r>
                <a:rPr lang="zh-CN" altLang="en-US" sz="1600" dirty="0" smtClean="0">
                  <a:solidFill>
                    <a:schemeClr val="bg1"/>
                  </a:solidFill>
                  <a:latin typeface="微软雅黑" panose="020B0503020204020204" pitchFamily="34" charset="-122"/>
                  <a:ea typeface="微软雅黑" panose="020B0503020204020204" pitchFamily="34" charset="-122"/>
                </a:rPr>
                <a:t>的</a:t>
              </a:r>
              <a:r>
                <a:rPr lang="zh-CN" altLang="en-US" sz="1600" dirty="0">
                  <a:solidFill>
                    <a:schemeClr val="bg1"/>
                  </a:solidFill>
                  <a:latin typeface="微软雅黑" panose="020B0503020204020204" pitchFamily="34" charset="-122"/>
                  <a:ea typeface="微软雅黑" panose="020B0503020204020204" pitchFamily="34" charset="-122"/>
                </a:rPr>
                <a:t>主要叙述内容</a:t>
              </a:r>
              <a:endParaRPr lang="en-US" altLang="zh-CN" sz="1600" dirty="0">
                <a:solidFill>
                  <a:schemeClr val="bg1"/>
                </a:solidFill>
                <a:latin typeface="微软雅黑" panose="020B0503020204020204" pitchFamily="34" charset="-122"/>
                <a:ea typeface="微软雅黑" panose="020B0503020204020204" pitchFamily="34" charset="-122"/>
              </a:endParaRPr>
            </a:p>
            <a:p>
              <a:r>
                <a:rPr lang="zh-CN" altLang="en-US" sz="1600" dirty="0">
                  <a:solidFill>
                    <a:schemeClr val="bg1"/>
                  </a:solidFill>
                  <a:latin typeface="微软雅黑" panose="020B0503020204020204" pitchFamily="34" charset="-122"/>
                  <a:ea typeface="微软雅黑" panose="020B0503020204020204" pitchFamily="34" charset="-122"/>
                </a:rPr>
                <a:t>请在这里输入</a:t>
              </a:r>
              <a:r>
                <a:rPr lang="zh-CN" altLang="en-US" sz="1600" dirty="0" smtClean="0">
                  <a:solidFill>
                    <a:schemeClr val="bg1"/>
                  </a:solidFill>
                  <a:latin typeface="微软雅黑" panose="020B0503020204020204" pitchFamily="34" charset="-122"/>
                  <a:ea typeface="微软雅黑" panose="020B0503020204020204" pitchFamily="34" charset="-122"/>
                </a:rPr>
                <a:t>您</a:t>
              </a:r>
              <a:endParaRPr lang="en-US" altLang="zh-CN" sz="1600" dirty="0" smtClean="0">
                <a:solidFill>
                  <a:schemeClr val="bg1"/>
                </a:solidFill>
                <a:latin typeface="微软雅黑" panose="020B0503020204020204" pitchFamily="34" charset="-122"/>
                <a:ea typeface="微软雅黑" panose="020B0503020204020204" pitchFamily="34" charset="-122"/>
              </a:endParaRPr>
            </a:p>
            <a:p>
              <a:r>
                <a:rPr lang="zh-CN" altLang="en-US" sz="1600" dirty="0" smtClean="0">
                  <a:solidFill>
                    <a:schemeClr val="bg1"/>
                  </a:solidFill>
                  <a:latin typeface="微软雅黑" panose="020B0503020204020204" pitchFamily="34" charset="-122"/>
                  <a:ea typeface="微软雅黑" panose="020B0503020204020204" pitchFamily="34" charset="-122"/>
                </a:rPr>
                <a:t>的</a:t>
              </a:r>
              <a:r>
                <a:rPr lang="zh-CN" altLang="en-US" sz="1600" dirty="0">
                  <a:solidFill>
                    <a:schemeClr val="bg1"/>
                  </a:solidFill>
                  <a:latin typeface="微软雅黑" panose="020B0503020204020204" pitchFamily="34" charset="-122"/>
                  <a:ea typeface="微软雅黑" panose="020B0503020204020204" pitchFamily="34" charset="-122"/>
                </a:rPr>
                <a:t>主要叙述内容</a:t>
              </a:r>
              <a:endParaRPr lang="en-US" altLang="zh-CN" sz="1600" dirty="0">
                <a:solidFill>
                  <a:schemeClr val="bg1"/>
                </a:solidFill>
                <a:latin typeface="微软雅黑" panose="020B0503020204020204" pitchFamily="34" charset="-122"/>
                <a:ea typeface="微软雅黑" panose="020B0503020204020204" pitchFamily="34" charset="-122"/>
              </a:endParaRPr>
            </a:p>
            <a:p>
              <a:endParaRPr lang="en-US" altLang="zh-CN" sz="40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20305219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8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decel="38000" fill="hold"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4" decel="38000" fill="hold" nodeType="withEffect">
                                  <p:stCondLst>
                                    <p:cond delay="50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750" fill="hold"/>
                                        <p:tgtEl>
                                          <p:spTgt spid="38"/>
                                        </p:tgtEl>
                                        <p:attrNameLst>
                                          <p:attrName>ppt_x</p:attrName>
                                        </p:attrNameLst>
                                      </p:cBhvr>
                                      <p:tavLst>
                                        <p:tav tm="0">
                                          <p:val>
                                            <p:strVal val="#ppt_x"/>
                                          </p:val>
                                        </p:tav>
                                        <p:tav tm="100000">
                                          <p:val>
                                            <p:strVal val="#ppt_x"/>
                                          </p:val>
                                        </p:tav>
                                      </p:tavLst>
                                    </p:anim>
                                    <p:anim calcmode="lin" valueType="num">
                                      <p:cBhvr additive="base">
                                        <p:cTn id="16" dur="750" fill="hold"/>
                                        <p:tgtEl>
                                          <p:spTgt spid="38"/>
                                        </p:tgtEl>
                                        <p:attrNameLst>
                                          <p:attrName>ppt_y</p:attrName>
                                        </p:attrNameLst>
                                      </p:cBhvr>
                                      <p:tavLst>
                                        <p:tav tm="0">
                                          <p:val>
                                            <p:strVal val="1+#ppt_h/2"/>
                                          </p:val>
                                        </p:tav>
                                        <p:tav tm="100000">
                                          <p:val>
                                            <p:strVal val="#ppt_y"/>
                                          </p:val>
                                        </p:tav>
                                      </p:tavLst>
                                    </p:anim>
                                  </p:childTnLst>
                                </p:cTn>
                              </p:par>
                              <p:par>
                                <p:cTn id="17" presetID="2" presetClass="entr" presetSubtype="4" decel="38000" fill="hold" nodeType="withEffect">
                                  <p:stCondLst>
                                    <p:cond delay="750"/>
                                  </p:stCondLst>
                                  <p:childTnLst>
                                    <p:set>
                                      <p:cBhvr>
                                        <p:cTn id="18" dur="1" fill="hold">
                                          <p:stCondLst>
                                            <p:cond delay="0"/>
                                          </p:stCondLst>
                                        </p:cTn>
                                        <p:tgtEl>
                                          <p:spTgt spid="50"/>
                                        </p:tgtEl>
                                        <p:attrNameLst>
                                          <p:attrName>style.visibility</p:attrName>
                                        </p:attrNameLst>
                                      </p:cBhvr>
                                      <p:to>
                                        <p:strVal val="visible"/>
                                      </p:to>
                                    </p:set>
                                    <p:anim calcmode="lin" valueType="num">
                                      <p:cBhvr additive="base">
                                        <p:cTn id="19" dur="750" fill="hold"/>
                                        <p:tgtEl>
                                          <p:spTgt spid="50"/>
                                        </p:tgtEl>
                                        <p:attrNameLst>
                                          <p:attrName>ppt_x</p:attrName>
                                        </p:attrNameLst>
                                      </p:cBhvr>
                                      <p:tavLst>
                                        <p:tav tm="0">
                                          <p:val>
                                            <p:strVal val="#ppt_x"/>
                                          </p:val>
                                        </p:tav>
                                        <p:tav tm="100000">
                                          <p:val>
                                            <p:strVal val="#ppt_x"/>
                                          </p:val>
                                        </p:tav>
                                      </p:tavLst>
                                    </p:anim>
                                    <p:anim calcmode="lin" valueType="num">
                                      <p:cBhvr additive="base">
                                        <p:cTn id="2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羽毛水彩创意多彩时尚总结汇报商务模板"/>
</p:tagLst>
</file>

<file path=ppt/tags/tag2.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4"/>
</p:tagLst>
</file>

<file path=ppt/tags/tag4.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6"/>
</p:tagLst>
</file>

<file path=ppt/tags/tag5.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8"/>
</p:tagLst>
</file>

<file path=ppt/tags/tag6.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TotalTime>
  <Words>5259</Words>
  <Application>Microsoft Office PowerPoint</Application>
  <PresentationFormat>自定义</PresentationFormat>
  <Paragraphs>533</Paragraphs>
  <Slides>42</Slides>
  <Notes>41</Notes>
  <HiddenSlides>0</HiddenSlides>
  <MMClips>0</MMClips>
  <ScaleCrop>false</ScaleCrop>
  <HeadingPairs>
    <vt:vector size="4" baseType="variant">
      <vt:variant>
        <vt:lpstr>主题</vt:lpstr>
      </vt:variant>
      <vt:variant>
        <vt:i4>2</vt:i4>
      </vt:variant>
      <vt:variant>
        <vt:lpstr>幻灯片标题</vt:lpstr>
      </vt:variant>
      <vt:variant>
        <vt:i4>42</vt:i4>
      </vt:variant>
    </vt:vector>
  </HeadingPairs>
  <TitlesOfParts>
    <vt:vector size="4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羽毛水彩创意多彩时尚总结汇报商务模板</dc:title>
  <dc:creator>第一PPT</dc:creator>
  <cp:keywords>www.1ppt.com</cp:keywords>
  <cp:lastModifiedBy>Windows User</cp:lastModifiedBy>
  <cp:revision>136</cp:revision>
  <dcterms:created xsi:type="dcterms:W3CDTF">2016-07-26T01:53:22Z</dcterms:created>
  <dcterms:modified xsi:type="dcterms:W3CDTF">2019-07-07T14:48:43Z</dcterms:modified>
</cp:coreProperties>
</file>