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9"/>
  </p:notesMasterIdLst>
  <p:sldIdLst>
    <p:sldId id="256" r:id="rId3"/>
    <p:sldId id="257" r:id="rId4"/>
    <p:sldId id="263" r:id="rId5"/>
    <p:sldId id="267" r:id="rId6"/>
    <p:sldId id="268" r:id="rId7"/>
    <p:sldId id="269" r:id="rId8"/>
    <p:sldId id="270" r:id="rId9"/>
    <p:sldId id="264" r:id="rId10"/>
    <p:sldId id="271" r:id="rId11"/>
    <p:sldId id="272" r:id="rId12"/>
    <p:sldId id="273" r:id="rId13"/>
    <p:sldId id="280" r:id="rId14"/>
    <p:sldId id="274" r:id="rId15"/>
    <p:sldId id="265" r:id="rId16"/>
    <p:sldId id="275" r:id="rId17"/>
    <p:sldId id="276" r:id="rId18"/>
    <p:sldId id="277" r:id="rId19"/>
    <p:sldId id="278" r:id="rId20"/>
    <p:sldId id="279" r:id="rId21"/>
    <p:sldId id="266" r:id="rId22"/>
    <p:sldId id="258" r:id="rId23"/>
    <p:sldId id="259" r:id="rId24"/>
    <p:sldId id="260" r:id="rId25"/>
    <p:sldId id="261" r:id="rId26"/>
    <p:sldId id="281" r:id="rId27"/>
    <p:sldId id="282" r:id="rId28"/>
  </p:sldIdLst>
  <p:sldSz cx="9144000" cy="5143500" type="screen16x9"/>
  <p:notesSz cx="6858000" cy="9144000"/>
  <p:custDataLst>
    <p:tags r:id="rId30"/>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81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96" autoAdjust="0"/>
    <p:restoredTop sz="94660"/>
  </p:normalViewPr>
  <p:slideViewPr>
    <p:cSldViewPr snapToGrid="0">
      <p:cViewPr>
        <p:scale>
          <a:sx n="66" d="100"/>
          <a:sy n="66" d="100"/>
        </p:scale>
        <p:origin x="-462"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62D89B-247C-4417-A4C9-C4445E21C770}" type="datetimeFigureOut">
              <a:rPr lang="zh-CN" altLang="en-US" smtClean="0"/>
              <a:t>2019/6/28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CA1EEC-CA7E-4C56-B947-21C8DAE1B309}" type="slidenum">
              <a:rPr lang="zh-CN" altLang="en-US" smtClean="0"/>
              <a:t>‹#›</a:t>
            </a:fld>
            <a:endParaRPr lang="zh-CN" altLang="en-US"/>
          </a:p>
        </p:txBody>
      </p:sp>
    </p:spTree>
    <p:extLst>
      <p:ext uri="{BB962C8B-B14F-4D97-AF65-F5344CB8AC3E}">
        <p14:creationId xmlns:p14="http://schemas.microsoft.com/office/powerpoint/2010/main" val="99859682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a:t>
            </a:fld>
            <a:endParaRPr lang="zh-CN" altLang="en-US"/>
          </a:p>
        </p:txBody>
      </p:sp>
    </p:spTree>
    <p:extLst>
      <p:ext uri="{BB962C8B-B14F-4D97-AF65-F5344CB8AC3E}">
        <p14:creationId xmlns:p14="http://schemas.microsoft.com/office/powerpoint/2010/main" val="2979543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10</a:t>
            </a:fld>
            <a:endParaRPr lang="zh-CN" altLang="en-US"/>
          </a:p>
        </p:txBody>
      </p:sp>
    </p:spTree>
    <p:extLst>
      <p:ext uri="{BB962C8B-B14F-4D97-AF65-F5344CB8AC3E}">
        <p14:creationId xmlns:p14="http://schemas.microsoft.com/office/powerpoint/2010/main" val="16714091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11</a:t>
            </a:fld>
            <a:endParaRPr lang="zh-CN" altLang="en-US"/>
          </a:p>
        </p:txBody>
      </p:sp>
    </p:spTree>
    <p:extLst>
      <p:ext uri="{BB962C8B-B14F-4D97-AF65-F5344CB8AC3E}">
        <p14:creationId xmlns:p14="http://schemas.microsoft.com/office/powerpoint/2010/main" val="32020437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12</a:t>
            </a:fld>
            <a:endParaRPr lang="zh-CN" altLang="en-US"/>
          </a:p>
        </p:txBody>
      </p:sp>
    </p:spTree>
    <p:extLst>
      <p:ext uri="{BB962C8B-B14F-4D97-AF65-F5344CB8AC3E}">
        <p14:creationId xmlns:p14="http://schemas.microsoft.com/office/powerpoint/2010/main" val="1599871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13</a:t>
            </a:fld>
            <a:endParaRPr lang="zh-CN" altLang="en-US"/>
          </a:p>
        </p:txBody>
      </p:sp>
    </p:spTree>
    <p:extLst>
      <p:ext uri="{BB962C8B-B14F-4D97-AF65-F5344CB8AC3E}">
        <p14:creationId xmlns:p14="http://schemas.microsoft.com/office/powerpoint/2010/main" val="39701630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14</a:t>
            </a:fld>
            <a:endParaRPr lang="zh-CN" altLang="en-US"/>
          </a:p>
        </p:txBody>
      </p:sp>
    </p:spTree>
    <p:extLst>
      <p:ext uri="{BB962C8B-B14F-4D97-AF65-F5344CB8AC3E}">
        <p14:creationId xmlns:p14="http://schemas.microsoft.com/office/powerpoint/2010/main" val="2207092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15</a:t>
            </a:fld>
            <a:endParaRPr lang="zh-CN" altLang="en-US"/>
          </a:p>
        </p:txBody>
      </p:sp>
    </p:spTree>
    <p:extLst>
      <p:ext uri="{BB962C8B-B14F-4D97-AF65-F5344CB8AC3E}">
        <p14:creationId xmlns:p14="http://schemas.microsoft.com/office/powerpoint/2010/main" val="723365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16</a:t>
            </a:fld>
            <a:endParaRPr lang="zh-CN" altLang="en-US"/>
          </a:p>
        </p:txBody>
      </p:sp>
    </p:spTree>
    <p:extLst>
      <p:ext uri="{BB962C8B-B14F-4D97-AF65-F5344CB8AC3E}">
        <p14:creationId xmlns:p14="http://schemas.microsoft.com/office/powerpoint/2010/main" val="3121696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17</a:t>
            </a:fld>
            <a:endParaRPr lang="zh-CN" altLang="en-US"/>
          </a:p>
        </p:txBody>
      </p:sp>
    </p:spTree>
    <p:extLst>
      <p:ext uri="{BB962C8B-B14F-4D97-AF65-F5344CB8AC3E}">
        <p14:creationId xmlns:p14="http://schemas.microsoft.com/office/powerpoint/2010/main" val="8074602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18</a:t>
            </a:fld>
            <a:endParaRPr lang="zh-CN" altLang="en-US"/>
          </a:p>
        </p:txBody>
      </p:sp>
    </p:spTree>
    <p:extLst>
      <p:ext uri="{BB962C8B-B14F-4D97-AF65-F5344CB8AC3E}">
        <p14:creationId xmlns:p14="http://schemas.microsoft.com/office/powerpoint/2010/main" val="10025208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19</a:t>
            </a:fld>
            <a:endParaRPr lang="zh-CN" altLang="en-US"/>
          </a:p>
        </p:txBody>
      </p:sp>
    </p:spTree>
    <p:extLst>
      <p:ext uri="{BB962C8B-B14F-4D97-AF65-F5344CB8AC3E}">
        <p14:creationId xmlns:p14="http://schemas.microsoft.com/office/powerpoint/2010/main" val="4226264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2</a:t>
            </a:fld>
            <a:endParaRPr lang="zh-CN" altLang="en-US"/>
          </a:p>
        </p:txBody>
      </p:sp>
    </p:spTree>
    <p:extLst>
      <p:ext uri="{BB962C8B-B14F-4D97-AF65-F5344CB8AC3E}">
        <p14:creationId xmlns:p14="http://schemas.microsoft.com/office/powerpoint/2010/main" val="895388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20</a:t>
            </a:fld>
            <a:endParaRPr lang="zh-CN" altLang="en-US"/>
          </a:p>
        </p:txBody>
      </p:sp>
    </p:spTree>
    <p:extLst>
      <p:ext uri="{BB962C8B-B14F-4D97-AF65-F5344CB8AC3E}">
        <p14:creationId xmlns:p14="http://schemas.microsoft.com/office/powerpoint/2010/main" val="3842947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21</a:t>
            </a:fld>
            <a:endParaRPr lang="zh-CN" altLang="en-US"/>
          </a:p>
        </p:txBody>
      </p:sp>
    </p:spTree>
    <p:extLst>
      <p:ext uri="{BB962C8B-B14F-4D97-AF65-F5344CB8AC3E}">
        <p14:creationId xmlns:p14="http://schemas.microsoft.com/office/powerpoint/2010/main" val="39499846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22</a:t>
            </a:fld>
            <a:endParaRPr lang="zh-CN" altLang="en-US"/>
          </a:p>
        </p:txBody>
      </p:sp>
    </p:spTree>
    <p:extLst>
      <p:ext uri="{BB962C8B-B14F-4D97-AF65-F5344CB8AC3E}">
        <p14:creationId xmlns:p14="http://schemas.microsoft.com/office/powerpoint/2010/main" val="25620306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23</a:t>
            </a:fld>
            <a:endParaRPr lang="zh-CN" altLang="en-US"/>
          </a:p>
        </p:txBody>
      </p:sp>
    </p:spTree>
    <p:extLst>
      <p:ext uri="{BB962C8B-B14F-4D97-AF65-F5344CB8AC3E}">
        <p14:creationId xmlns:p14="http://schemas.microsoft.com/office/powerpoint/2010/main" val="964564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24</a:t>
            </a:fld>
            <a:endParaRPr lang="zh-CN" altLang="en-US"/>
          </a:p>
        </p:txBody>
      </p:sp>
    </p:spTree>
    <p:extLst>
      <p:ext uri="{BB962C8B-B14F-4D97-AF65-F5344CB8AC3E}">
        <p14:creationId xmlns:p14="http://schemas.microsoft.com/office/powerpoint/2010/main" val="25144388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25</a:t>
            </a:fld>
            <a:endParaRPr lang="zh-CN" altLang="en-US"/>
          </a:p>
        </p:txBody>
      </p:sp>
    </p:spTree>
    <p:extLst>
      <p:ext uri="{BB962C8B-B14F-4D97-AF65-F5344CB8AC3E}">
        <p14:creationId xmlns:p14="http://schemas.microsoft.com/office/powerpoint/2010/main" val="3530108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3</a:t>
            </a:fld>
            <a:endParaRPr lang="zh-CN" altLang="en-US"/>
          </a:p>
        </p:txBody>
      </p:sp>
    </p:spTree>
    <p:extLst>
      <p:ext uri="{BB962C8B-B14F-4D97-AF65-F5344CB8AC3E}">
        <p14:creationId xmlns:p14="http://schemas.microsoft.com/office/powerpoint/2010/main" val="3760368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4</a:t>
            </a:fld>
            <a:endParaRPr lang="zh-CN" altLang="en-US"/>
          </a:p>
        </p:txBody>
      </p:sp>
    </p:spTree>
    <p:extLst>
      <p:ext uri="{BB962C8B-B14F-4D97-AF65-F5344CB8AC3E}">
        <p14:creationId xmlns:p14="http://schemas.microsoft.com/office/powerpoint/2010/main" val="3494957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5</a:t>
            </a:fld>
            <a:endParaRPr lang="zh-CN" altLang="en-US"/>
          </a:p>
        </p:txBody>
      </p:sp>
    </p:spTree>
    <p:extLst>
      <p:ext uri="{BB962C8B-B14F-4D97-AF65-F5344CB8AC3E}">
        <p14:creationId xmlns:p14="http://schemas.microsoft.com/office/powerpoint/2010/main" val="1243893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6</a:t>
            </a:fld>
            <a:endParaRPr lang="zh-CN" altLang="en-US"/>
          </a:p>
        </p:txBody>
      </p:sp>
    </p:spTree>
    <p:extLst>
      <p:ext uri="{BB962C8B-B14F-4D97-AF65-F5344CB8AC3E}">
        <p14:creationId xmlns:p14="http://schemas.microsoft.com/office/powerpoint/2010/main" val="930881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7</a:t>
            </a:fld>
            <a:endParaRPr lang="zh-CN" altLang="en-US"/>
          </a:p>
        </p:txBody>
      </p:sp>
    </p:spTree>
    <p:extLst>
      <p:ext uri="{BB962C8B-B14F-4D97-AF65-F5344CB8AC3E}">
        <p14:creationId xmlns:p14="http://schemas.microsoft.com/office/powerpoint/2010/main" val="2838641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8</a:t>
            </a:fld>
            <a:endParaRPr lang="zh-CN" altLang="en-US"/>
          </a:p>
        </p:txBody>
      </p:sp>
    </p:spTree>
    <p:extLst>
      <p:ext uri="{BB962C8B-B14F-4D97-AF65-F5344CB8AC3E}">
        <p14:creationId xmlns:p14="http://schemas.microsoft.com/office/powerpoint/2010/main" val="2192203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CA1EEC-CA7E-4C56-B947-21C8DAE1B309}" type="slidenum">
              <a:rPr lang="zh-CN" altLang="en-US" smtClean="0"/>
              <a:t>9</a:t>
            </a:fld>
            <a:endParaRPr lang="zh-CN" altLang="en-US"/>
          </a:p>
        </p:txBody>
      </p:sp>
    </p:spTree>
    <p:extLst>
      <p:ext uri="{BB962C8B-B14F-4D97-AF65-F5344CB8AC3E}">
        <p14:creationId xmlns:p14="http://schemas.microsoft.com/office/powerpoint/2010/main" val="1357732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screen">
            <a:alphaModFix amt="4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37464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002CDBF-2E11-433E-9B8A-3404BC06A1C6}" type="datetimeFigureOut">
              <a:rPr lang="zh-CN" altLang="en-US" smtClean="0"/>
              <a:t>2019/6/28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12B47FA-0C2C-478C-B60E-D0CD40E67ABF}" type="slidenum">
              <a:rPr lang="zh-CN" altLang="en-US" smtClean="0"/>
              <a:t>‹#›</a:t>
            </a:fld>
            <a:endParaRPr lang="zh-CN" altLang="en-US"/>
          </a:p>
        </p:txBody>
      </p:sp>
    </p:spTree>
    <p:extLst>
      <p:ext uri="{BB962C8B-B14F-4D97-AF65-F5344CB8AC3E}">
        <p14:creationId xmlns:p14="http://schemas.microsoft.com/office/powerpoint/2010/main" val="2073530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002CDBF-2E11-433E-9B8A-3404BC06A1C6}" type="datetimeFigureOut">
              <a:rPr lang="zh-CN" altLang="en-US" smtClean="0"/>
              <a:t>2019/6/28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12B47FA-0C2C-478C-B60E-D0CD40E67ABF}" type="slidenum">
              <a:rPr lang="zh-CN" altLang="en-US" smtClean="0"/>
              <a:t>‹#›</a:t>
            </a:fld>
            <a:endParaRPr lang="zh-CN" altLang="en-US"/>
          </a:p>
        </p:txBody>
      </p:sp>
    </p:spTree>
    <p:extLst>
      <p:ext uri="{BB962C8B-B14F-4D97-AF65-F5344CB8AC3E}">
        <p14:creationId xmlns:p14="http://schemas.microsoft.com/office/powerpoint/2010/main" val="4202621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3724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3602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44537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27576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90912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4250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15944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1711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cstate="screen">
            <a:alphaModFix amt="4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123578" y="-363071"/>
            <a:ext cx="1687606" cy="1687606"/>
          </a:xfrm>
          <a:prstGeom prst="rect">
            <a:avLst/>
          </a:prstGeom>
        </p:spPr>
      </p:pic>
      <p:sp>
        <p:nvSpPr>
          <p:cNvPr id="8" name="Freeform 13"/>
          <p:cNvSpPr/>
          <p:nvPr userDrawn="1"/>
        </p:nvSpPr>
        <p:spPr bwMode="auto">
          <a:xfrm>
            <a:off x="0" y="121024"/>
            <a:ext cx="516250" cy="739588"/>
          </a:xfrm>
          <a:custGeom>
            <a:avLst/>
            <a:gdLst>
              <a:gd name="T0" fmla="*/ 2055 w 2055"/>
              <a:gd name="T1" fmla="*/ 3548 h 3548"/>
              <a:gd name="T2" fmla="*/ 0 w 2055"/>
              <a:gd name="T3" fmla="*/ 3548 h 3548"/>
              <a:gd name="T4" fmla="*/ 0 w 2055"/>
              <a:gd name="T5" fmla="*/ 0 h 3548"/>
              <a:gd name="T6" fmla="*/ 2055 w 2055"/>
              <a:gd name="T7" fmla="*/ 0 h 3548"/>
              <a:gd name="T8" fmla="*/ 959 w 2055"/>
              <a:gd name="T9" fmla="*/ 1774 h 3548"/>
              <a:gd name="T10" fmla="*/ 2055 w 2055"/>
              <a:gd name="T11" fmla="*/ 3548 h 3548"/>
            </a:gdLst>
            <a:ahLst/>
            <a:cxnLst>
              <a:cxn ang="0">
                <a:pos x="T0" y="T1"/>
              </a:cxn>
              <a:cxn ang="0">
                <a:pos x="T2" y="T3"/>
              </a:cxn>
              <a:cxn ang="0">
                <a:pos x="T4" y="T5"/>
              </a:cxn>
              <a:cxn ang="0">
                <a:pos x="T6" y="T7"/>
              </a:cxn>
              <a:cxn ang="0">
                <a:pos x="T8" y="T9"/>
              </a:cxn>
              <a:cxn ang="0">
                <a:pos x="T10" y="T11"/>
              </a:cxn>
            </a:cxnLst>
            <a:rect l="0" t="0" r="r" b="b"/>
            <a:pathLst>
              <a:path w="2055" h="3548">
                <a:moveTo>
                  <a:pt x="2055" y="3548"/>
                </a:moveTo>
                <a:lnTo>
                  <a:pt x="0" y="3548"/>
                </a:lnTo>
                <a:lnTo>
                  <a:pt x="0" y="0"/>
                </a:lnTo>
                <a:lnTo>
                  <a:pt x="2055" y="0"/>
                </a:lnTo>
                <a:cubicBezTo>
                  <a:pt x="1407" y="317"/>
                  <a:pt x="959" y="992"/>
                  <a:pt x="959" y="1774"/>
                </a:cubicBezTo>
                <a:cubicBezTo>
                  <a:pt x="959" y="2555"/>
                  <a:pt x="1407" y="3231"/>
                  <a:pt x="2055" y="3548"/>
                </a:cubicBezTo>
                <a:close/>
              </a:path>
            </a:pathLst>
          </a:custGeom>
          <a:solidFill>
            <a:srgbClr val="085047"/>
          </a:solidFill>
          <a:ln>
            <a:noFill/>
          </a:ln>
        </p:spPr>
        <p:txBody>
          <a:bodyPr vert="horz" wrap="square" lIns="81614" tIns="40807" rIns="81614" bIns="40807" numCol="1" anchor="t" anchorCtr="0" compatLnSpc="1"/>
          <a:lstStyle/>
          <a:p>
            <a:endParaRPr lang="zh-CN" altLang="en-US"/>
          </a:p>
        </p:txBody>
      </p:sp>
      <p:sp>
        <p:nvSpPr>
          <p:cNvPr id="9" name="Oval 14"/>
          <p:cNvSpPr>
            <a:spLocks noChangeArrowheads="1"/>
          </p:cNvSpPr>
          <p:nvPr userDrawn="1"/>
        </p:nvSpPr>
        <p:spPr bwMode="auto">
          <a:xfrm>
            <a:off x="298466" y="148041"/>
            <a:ext cx="710063" cy="694261"/>
          </a:xfrm>
          <a:prstGeom prst="ellipse">
            <a:avLst/>
          </a:prstGeom>
          <a:solidFill>
            <a:srgbClr val="085047"/>
          </a:solidFill>
          <a:ln>
            <a:noFill/>
          </a:ln>
        </p:spPr>
        <p:txBody>
          <a:bodyPr vert="horz" wrap="square" lIns="81614" tIns="40807" rIns="81614" bIns="40807" numCol="1" anchor="t" anchorCtr="0" compatLnSpc="1"/>
          <a:lstStyle/>
          <a:p>
            <a:endParaRPr lang="zh-CN" altLang="en-US"/>
          </a:p>
        </p:txBody>
      </p:sp>
      <p:sp>
        <p:nvSpPr>
          <p:cNvPr id="2" name="标题 1"/>
          <p:cNvSpPr>
            <a:spLocks noGrp="1"/>
          </p:cNvSpPr>
          <p:nvPr>
            <p:ph type="title"/>
          </p:nvPr>
        </p:nvSpPr>
        <p:spPr>
          <a:xfrm>
            <a:off x="1054100" y="286544"/>
            <a:ext cx="5359400" cy="475456"/>
          </a:xfrm>
        </p:spPr>
        <p:txBody>
          <a:bodyPr>
            <a:noAutofit/>
          </a:bodyPr>
          <a:lstStyle>
            <a:lvl1pPr>
              <a:defRPr sz="2400">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324572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29826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84936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9938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F002CDBF-2E11-433E-9B8A-3404BC06A1C6}" type="datetimeFigureOut">
              <a:rPr lang="zh-CN" altLang="en-US" smtClean="0"/>
              <a:t>2019/6/28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12B47FA-0C2C-478C-B60E-D0CD40E67ABF}" type="slidenum">
              <a:rPr lang="zh-CN" altLang="en-US" smtClean="0"/>
              <a:t>‹#›</a:t>
            </a:fld>
            <a:endParaRPr lang="zh-CN" altLang="en-US"/>
          </a:p>
        </p:txBody>
      </p:sp>
    </p:spTree>
    <p:extLst>
      <p:ext uri="{BB962C8B-B14F-4D97-AF65-F5344CB8AC3E}">
        <p14:creationId xmlns:p14="http://schemas.microsoft.com/office/powerpoint/2010/main" val="2926765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F002CDBF-2E11-433E-9B8A-3404BC06A1C6}" type="datetimeFigureOut">
              <a:rPr lang="zh-CN" altLang="en-US" smtClean="0"/>
              <a:t>2019/6/28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12B47FA-0C2C-478C-B60E-D0CD40E67ABF}" type="slidenum">
              <a:rPr lang="zh-CN" altLang="en-US" smtClean="0"/>
              <a:t>‹#›</a:t>
            </a:fld>
            <a:endParaRPr lang="zh-CN" altLang="en-US"/>
          </a:p>
        </p:txBody>
      </p:sp>
    </p:spTree>
    <p:extLst>
      <p:ext uri="{BB962C8B-B14F-4D97-AF65-F5344CB8AC3E}">
        <p14:creationId xmlns:p14="http://schemas.microsoft.com/office/powerpoint/2010/main" val="4276689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F002CDBF-2E11-433E-9B8A-3404BC06A1C6}" type="datetimeFigureOut">
              <a:rPr lang="zh-CN" altLang="en-US" smtClean="0"/>
              <a:t>2019/6/28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12B47FA-0C2C-478C-B60E-D0CD40E67ABF}" type="slidenum">
              <a:rPr lang="zh-CN" altLang="en-US" smtClean="0"/>
              <a:t>‹#›</a:t>
            </a:fld>
            <a:endParaRPr lang="zh-CN" altLang="en-US"/>
          </a:p>
        </p:txBody>
      </p:sp>
      <p:sp>
        <p:nvSpPr>
          <p:cNvPr id="11" name="矩形 10"/>
          <p:cNvSpPr/>
          <p:nvPr userDrawn="1"/>
        </p:nvSpPr>
        <p:spPr>
          <a:xfrm>
            <a:off x="7265685" y="474565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4132171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F002CDBF-2E11-433E-9B8A-3404BC06A1C6}" type="datetimeFigureOut">
              <a:rPr lang="zh-CN" altLang="en-US" smtClean="0"/>
              <a:t>2019/6/28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12B47FA-0C2C-478C-B60E-D0CD40E67ABF}" type="slidenum">
              <a:rPr lang="zh-CN" altLang="en-US" smtClean="0"/>
              <a:t>‹#›</a:t>
            </a:fld>
            <a:endParaRPr lang="zh-CN" altLang="en-US"/>
          </a:p>
        </p:txBody>
      </p:sp>
    </p:spTree>
    <p:extLst>
      <p:ext uri="{BB962C8B-B14F-4D97-AF65-F5344CB8AC3E}">
        <p14:creationId xmlns:p14="http://schemas.microsoft.com/office/powerpoint/2010/main" val="3774913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02CDBF-2E11-433E-9B8A-3404BC06A1C6}" type="datetimeFigureOut">
              <a:rPr lang="zh-CN" altLang="en-US" smtClean="0"/>
              <a:t>2019/6/28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12B47FA-0C2C-478C-B60E-D0CD40E67ABF}" type="slidenum">
              <a:rPr lang="zh-CN" altLang="en-US" smtClean="0"/>
              <a:t>‹#›</a:t>
            </a:fld>
            <a:endParaRPr lang="zh-CN" altLang="en-US"/>
          </a:p>
        </p:txBody>
      </p:sp>
    </p:spTree>
    <p:extLst>
      <p:ext uri="{BB962C8B-B14F-4D97-AF65-F5344CB8AC3E}">
        <p14:creationId xmlns:p14="http://schemas.microsoft.com/office/powerpoint/2010/main" val="603975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002CDBF-2E11-433E-9B8A-3404BC06A1C6}" type="datetimeFigureOut">
              <a:rPr lang="zh-CN" altLang="en-US" smtClean="0"/>
              <a:t>2019/6/28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12B47FA-0C2C-478C-B60E-D0CD40E67ABF}" type="slidenum">
              <a:rPr lang="zh-CN" altLang="en-US" smtClean="0"/>
              <a:t>‹#›</a:t>
            </a:fld>
            <a:endParaRPr lang="zh-CN" altLang="en-US"/>
          </a:p>
        </p:txBody>
      </p:sp>
    </p:spTree>
    <p:extLst>
      <p:ext uri="{BB962C8B-B14F-4D97-AF65-F5344CB8AC3E}">
        <p14:creationId xmlns:p14="http://schemas.microsoft.com/office/powerpoint/2010/main" val="116361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002CDBF-2E11-433E-9B8A-3404BC06A1C6}" type="datetimeFigureOut">
              <a:rPr lang="zh-CN" altLang="en-US" smtClean="0"/>
              <a:t>2019/6/28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12B47FA-0C2C-478C-B60E-D0CD40E67ABF}" type="slidenum">
              <a:rPr lang="zh-CN" altLang="en-US" smtClean="0"/>
              <a:t>‹#›</a:t>
            </a:fld>
            <a:endParaRPr lang="zh-CN" altLang="en-US"/>
          </a:p>
        </p:txBody>
      </p:sp>
    </p:spTree>
    <p:extLst>
      <p:ext uri="{BB962C8B-B14F-4D97-AF65-F5344CB8AC3E}">
        <p14:creationId xmlns:p14="http://schemas.microsoft.com/office/powerpoint/2010/main" val="1032619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002CDBF-2E11-433E-9B8A-3404BC06A1C6}" type="datetimeFigureOut">
              <a:rPr lang="zh-CN" altLang="en-US" smtClean="0"/>
              <a:t>2019/6/28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12B47FA-0C2C-478C-B60E-D0CD40E67ABF}" type="slidenum">
              <a:rPr lang="zh-CN" altLang="en-US" smtClean="0"/>
              <a:t>‹#›</a:t>
            </a:fld>
            <a:endParaRPr lang="zh-CN" altLang="en-US"/>
          </a:p>
        </p:txBody>
      </p:sp>
    </p:spTree>
    <p:extLst>
      <p:ext uri="{BB962C8B-B14F-4D97-AF65-F5344CB8AC3E}">
        <p14:creationId xmlns:p14="http://schemas.microsoft.com/office/powerpoint/2010/main" val="1649674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850235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8000"/>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1" y="229621"/>
            <a:ext cx="2067006" cy="2099488"/>
          </a:xfrm>
          <a:prstGeom prst="rect">
            <a:avLst/>
          </a:prstGeom>
        </p:spPr>
      </p:pic>
      <p:sp>
        <p:nvSpPr>
          <p:cNvPr id="5" name="Rectangle 13"/>
          <p:cNvSpPr txBox="1">
            <a:spLocks noChangeArrowheads="1"/>
          </p:cNvSpPr>
          <p:nvPr/>
        </p:nvSpPr>
        <p:spPr bwMode="auto">
          <a:xfrm>
            <a:off x="962754" y="2509287"/>
            <a:ext cx="6970374" cy="576066"/>
          </a:xfrm>
          <a:prstGeom prst="rect">
            <a:avLst/>
          </a:prstGeom>
          <a:noFill/>
          <a:ln w="9525">
            <a:noFill/>
            <a:miter lim="800000"/>
          </a:ln>
          <a:effectLst/>
        </p:spPr>
        <p:txBody>
          <a:bodyPr lIns="91419" tIns="45709" rIns="91419" bIns="45709" anchor="ctr"/>
          <a:lstStyle>
            <a:lvl1pPr marL="342900" indent="-342900"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algn="ctr" eaLnBrk="1" hangingPunct="1">
              <a:lnSpc>
                <a:spcPts val="4200"/>
              </a:lnSpc>
              <a:spcBef>
                <a:spcPct val="20000"/>
              </a:spcBef>
            </a:pPr>
            <a:r>
              <a:rPr lang="zh-CN" altLang="en-US" sz="3600" b="1" i="0" dirty="0" smtClean="0">
                <a:solidFill>
                  <a:srgbClr val="0D8176"/>
                </a:solidFill>
                <a:latin typeface="微软雅黑" panose="020B0503020204020204" pitchFamily="34" charset="-122"/>
                <a:ea typeface="微软雅黑" panose="020B0503020204020204" pitchFamily="34" charset="-122"/>
              </a:rPr>
              <a:t>国家电网工作报告</a:t>
            </a:r>
            <a:r>
              <a:rPr lang="en-US" altLang="zh-CN" sz="3600" b="1" i="0" dirty="0" smtClean="0">
                <a:solidFill>
                  <a:srgbClr val="0D8176"/>
                </a:solidFill>
                <a:latin typeface="微软雅黑" panose="020B0503020204020204" pitchFamily="34" charset="-122"/>
                <a:ea typeface="微软雅黑" panose="020B0503020204020204" pitchFamily="34" charset="-122"/>
              </a:rPr>
              <a:t>PPT</a:t>
            </a:r>
            <a:r>
              <a:rPr lang="zh-CN" altLang="en-US" sz="3600" b="1" i="0" dirty="0" smtClean="0">
                <a:solidFill>
                  <a:srgbClr val="0D8176"/>
                </a:solidFill>
                <a:latin typeface="微软雅黑" panose="020B0503020204020204" pitchFamily="34" charset="-122"/>
                <a:ea typeface="微软雅黑" panose="020B0503020204020204" pitchFamily="34" charset="-122"/>
              </a:rPr>
              <a:t>模板</a:t>
            </a:r>
            <a:endParaRPr lang="zh-CN" altLang="en-US" sz="3600" b="1" i="0" dirty="0">
              <a:solidFill>
                <a:srgbClr val="0D8176"/>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bwMode="auto">
          <a:xfrm>
            <a:off x="2594105" y="3365841"/>
            <a:ext cx="4320481" cy="0"/>
          </a:xfrm>
          <a:prstGeom prst="line">
            <a:avLst/>
          </a:prstGeom>
          <a:ln w="28575">
            <a:solidFill>
              <a:srgbClr val="0D8176"/>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7" name="TextBox 50"/>
          <p:cNvSpPr txBox="1"/>
          <p:nvPr/>
        </p:nvSpPr>
        <p:spPr>
          <a:xfrm>
            <a:off x="3117362" y="3196217"/>
            <a:ext cx="3321743" cy="307777"/>
          </a:xfrm>
          <a:prstGeom prst="rect">
            <a:avLst/>
          </a:prstGeom>
          <a:solidFill>
            <a:srgbClr val="0D8176"/>
          </a:solidFill>
          <a:ln>
            <a:solidFill>
              <a:srgbClr val="0D8176"/>
            </a:solid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1400" b="0" dirty="0" smtClean="0">
                <a:solidFill>
                  <a:schemeClr val="bg1"/>
                </a:solidFill>
                <a:latin typeface="微软雅黑" panose="020B0503020204020204" pitchFamily="34" charset="-122"/>
                <a:ea typeface="微软雅黑" panose="020B0503020204020204" pitchFamily="34" charset="-122"/>
              </a:rPr>
              <a:t>年终总结  工作汇报  新年计划 述职报告</a:t>
            </a:r>
            <a:endParaRPr lang="zh-CN" altLang="en-US" sz="1400" b="0" dirty="0">
              <a:solidFill>
                <a:schemeClr val="bg1"/>
              </a:solidFill>
              <a:latin typeface="微软雅黑" panose="020B0503020204020204" pitchFamily="34" charset="-122"/>
              <a:ea typeface="微软雅黑" panose="020B0503020204020204" pitchFamily="34" charset="-122"/>
            </a:endParaRPr>
          </a:p>
        </p:txBody>
      </p:sp>
      <p:pic>
        <p:nvPicPr>
          <p:cNvPr id="8" name="Picture 195"/>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0" y="3672114"/>
            <a:ext cx="9144000" cy="157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290616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36" fill="hold" grpId="4" nodeType="after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6*min(max(#ppt_w*#ppt_h,.3),1)-7.4)/-.7*#ppt_w"/>
                                          </p:val>
                                        </p:tav>
                                        <p:tav tm="100000">
                                          <p:val>
                                            <p:strVal val="#ppt_w"/>
                                          </p:val>
                                        </p:tav>
                                      </p:tavLst>
                                    </p:anim>
                                    <p:anim calcmode="lin" valueType="num">
                                      <p:cBhvr>
                                        <p:cTn id="13" dur="500" fill="hold"/>
                                        <p:tgtEl>
                                          <p:spTgt spid="5"/>
                                        </p:tgtEl>
                                        <p:attrNameLst>
                                          <p:attrName>ppt_h</p:attrName>
                                        </p:attrNameLst>
                                      </p:cBhvr>
                                      <p:tavLst>
                                        <p:tav tm="0">
                                          <p:val>
                                            <p:strVal val="(6*min(max(#ppt_w*#ppt_h,.3),1)-7.4)/-.7*#ppt_h"/>
                                          </p:val>
                                        </p:tav>
                                        <p:tav tm="100000">
                                          <p:val>
                                            <p:strVal val="#ppt_h"/>
                                          </p:val>
                                        </p:tav>
                                      </p:tavLst>
                                    </p:anim>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6" fill="hold">
                            <p:stCondLst>
                              <p:cond delay="1600"/>
                            </p:stCondLst>
                            <p:childTnLst>
                              <p:par>
                                <p:cTn id="17" presetID="27" presetClass="emph" presetSubtype="0" fill="remove" grpId="5" nodeType="afterEffect">
                                  <p:stCondLst>
                                    <p:cond delay="0"/>
                                  </p:stCondLst>
                                  <p:iterate type="lt">
                                    <p:tmPct val="10000"/>
                                  </p:iterate>
                                  <p:childTnLst>
                                    <p:animClr clrSpc="rgb" dir="cw">
                                      <p:cBhvr override="childStyle">
                                        <p:cTn id="18" dur="250" autoRev="1" fill="remove"/>
                                        <p:tgtEl>
                                          <p:spTgt spid="5"/>
                                        </p:tgtEl>
                                        <p:attrNameLst>
                                          <p:attrName>style.color</p:attrName>
                                        </p:attrNameLst>
                                      </p:cBhvr>
                                      <p:to>
                                        <a:srgbClr val="CC0099"/>
                                      </p:to>
                                    </p:animClr>
                                    <p:animClr clrSpc="rgb" dir="cw">
                                      <p:cBhvr>
                                        <p:cTn id="19" dur="250" autoRev="1" fill="remove"/>
                                        <p:tgtEl>
                                          <p:spTgt spid="5"/>
                                        </p:tgtEl>
                                        <p:attrNameLst>
                                          <p:attrName>fillcolor</p:attrName>
                                        </p:attrNameLst>
                                      </p:cBhvr>
                                      <p:to>
                                        <a:srgbClr val="CC0099"/>
                                      </p:to>
                                    </p:animClr>
                                    <p:set>
                                      <p:cBhvr>
                                        <p:cTn id="20" dur="250" autoRev="1" fill="remove"/>
                                        <p:tgtEl>
                                          <p:spTgt spid="5"/>
                                        </p:tgtEl>
                                        <p:attrNameLst>
                                          <p:attrName>fill.type</p:attrName>
                                        </p:attrNameLst>
                                      </p:cBhvr>
                                      <p:to>
                                        <p:strVal val="solid"/>
                                      </p:to>
                                    </p:set>
                                    <p:set>
                                      <p:cBhvr>
                                        <p:cTn id="21" dur="250" autoRev="1" fill="remove"/>
                                        <p:tgtEl>
                                          <p:spTgt spid="5"/>
                                        </p:tgtEl>
                                        <p:attrNameLst>
                                          <p:attrName>fill.on</p:attrName>
                                        </p:attrNameLst>
                                      </p:cBhvr>
                                      <p:to>
                                        <p:strVal val="true"/>
                                      </p:to>
                                    </p:set>
                                  </p:childTnLst>
                                </p:cTn>
                              </p:par>
                            </p:childTnLst>
                          </p:cTn>
                        </p:par>
                        <p:par>
                          <p:cTn id="22" fill="hold">
                            <p:stCondLst>
                              <p:cond delay="2700"/>
                            </p:stCondLst>
                            <p:childTnLst>
                              <p:par>
                                <p:cTn id="23" presetID="16" presetClass="entr" presetSubtype="21"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par>
                          <p:cTn id="26" fill="hold">
                            <p:stCondLst>
                              <p:cond delay="3200"/>
                            </p:stCondLst>
                            <p:childTnLst>
                              <p:par>
                                <p:cTn id="27" presetID="16" presetClass="entr" presetSubtype="37"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outVertical)">
                                      <p:cBhvr>
                                        <p:cTn id="29" dur="500"/>
                                        <p:tgtEl>
                                          <p:spTgt spid="7"/>
                                        </p:tgtEl>
                                      </p:cBhvr>
                                    </p:animEffect>
                                  </p:childTnLst>
                                </p:cTn>
                              </p:par>
                            </p:childTnLst>
                          </p:cTn>
                        </p:par>
                        <p:par>
                          <p:cTn id="30" fill="hold">
                            <p:stCondLst>
                              <p:cond delay="37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5" grpId="1" bldLvl="0" autoUpdateAnimBg="0"/>
      <p:bldP spid="5" grpId="2" bldLvl="0" autoUpdateAnimBg="0"/>
      <p:bldP spid="5" grpId="3" bldLvl="0" autoUpdateAnimBg="0"/>
      <p:bldP spid="5" grpId="4"/>
      <p:bldP spid="5" grpId="5"/>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829" y="3795886"/>
            <a:ext cx="8506057" cy="720080"/>
            <a:chOff x="-10829" y="3621878"/>
            <a:chExt cx="8506057" cy="720080"/>
          </a:xfrm>
        </p:grpSpPr>
        <p:sp>
          <p:nvSpPr>
            <p:cNvPr id="3" name="矩形 2"/>
            <p:cNvSpPr/>
            <p:nvPr/>
          </p:nvSpPr>
          <p:spPr>
            <a:xfrm>
              <a:off x="-10829" y="3621878"/>
              <a:ext cx="8460000" cy="720080"/>
            </a:xfrm>
            <a:prstGeom prst="rect">
              <a:avLst/>
            </a:prstGeom>
            <a:solidFill>
              <a:srgbClr val="0252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TextBox 6"/>
            <p:cNvSpPr txBox="1">
              <a:spLocks noChangeArrowheads="1"/>
            </p:cNvSpPr>
            <p:nvPr/>
          </p:nvSpPr>
          <p:spPr bwMode="auto">
            <a:xfrm>
              <a:off x="7092280" y="3668277"/>
              <a:ext cx="1402948" cy="646331"/>
            </a:xfrm>
            <a:prstGeom prst="rect">
              <a:avLst/>
            </a:prstGeom>
            <a:effec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20XX</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5" name="圆角矩形 42"/>
            <p:cNvSpPr/>
            <p:nvPr/>
          </p:nvSpPr>
          <p:spPr>
            <a:xfrm>
              <a:off x="209842" y="3868960"/>
              <a:ext cx="273162" cy="208861"/>
            </a:xfrm>
            <a:custGeom>
              <a:avLst/>
              <a:gdLst/>
              <a:ahLst/>
              <a:cxnLst/>
              <a:rect l="l" t="t" r="r" b="b"/>
              <a:pathLst>
                <a:path w="698387" h="533991">
                  <a:moveTo>
                    <a:pt x="141918" y="342270"/>
                  </a:moveTo>
                  <a:cubicBezTo>
                    <a:pt x="137383" y="342270"/>
                    <a:pt x="133706" y="345946"/>
                    <a:pt x="133706" y="350481"/>
                  </a:cubicBezTo>
                  <a:lnTo>
                    <a:pt x="133706" y="383326"/>
                  </a:lnTo>
                  <a:cubicBezTo>
                    <a:pt x="133706" y="387861"/>
                    <a:pt x="137383" y="391538"/>
                    <a:pt x="141918" y="391538"/>
                  </a:cubicBezTo>
                  <a:lnTo>
                    <a:pt x="348961" y="391538"/>
                  </a:lnTo>
                  <a:cubicBezTo>
                    <a:pt x="353496" y="391538"/>
                    <a:pt x="357172" y="387861"/>
                    <a:pt x="357172" y="383326"/>
                  </a:cubicBezTo>
                  <a:lnTo>
                    <a:pt x="357172" y="350481"/>
                  </a:lnTo>
                  <a:cubicBezTo>
                    <a:pt x="357172" y="345946"/>
                    <a:pt x="353496" y="342270"/>
                    <a:pt x="348961" y="342270"/>
                  </a:cubicBezTo>
                  <a:close/>
                  <a:moveTo>
                    <a:pt x="141918" y="269758"/>
                  </a:moveTo>
                  <a:cubicBezTo>
                    <a:pt x="137383" y="269758"/>
                    <a:pt x="133706" y="273435"/>
                    <a:pt x="133706" y="277970"/>
                  </a:cubicBezTo>
                  <a:lnTo>
                    <a:pt x="133706" y="310815"/>
                  </a:lnTo>
                  <a:cubicBezTo>
                    <a:pt x="133706" y="315350"/>
                    <a:pt x="137383" y="319027"/>
                    <a:pt x="141918" y="319027"/>
                  </a:cubicBezTo>
                  <a:lnTo>
                    <a:pt x="563847" y="319027"/>
                  </a:lnTo>
                  <a:cubicBezTo>
                    <a:pt x="568382" y="319027"/>
                    <a:pt x="572059" y="315350"/>
                    <a:pt x="572059" y="310815"/>
                  </a:cubicBezTo>
                  <a:lnTo>
                    <a:pt x="572059" y="277970"/>
                  </a:lnTo>
                  <a:cubicBezTo>
                    <a:pt x="572059" y="273435"/>
                    <a:pt x="568382" y="269758"/>
                    <a:pt x="563847" y="269758"/>
                  </a:cubicBezTo>
                  <a:close/>
                  <a:moveTo>
                    <a:pt x="141918" y="194750"/>
                  </a:moveTo>
                  <a:cubicBezTo>
                    <a:pt x="137383" y="194750"/>
                    <a:pt x="133706" y="198427"/>
                    <a:pt x="133706" y="202962"/>
                  </a:cubicBezTo>
                  <a:lnTo>
                    <a:pt x="133706" y="235806"/>
                  </a:lnTo>
                  <a:cubicBezTo>
                    <a:pt x="133706" y="240341"/>
                    <a:pt x="137383" y="244018"/>
                    <a:pt x="141918" y="244018"/>
                  </a:cubicBezTo>
                  <a:lnTo>
                    <a:pt x="563847" y="244018"/>
                  </a:lnTo>
                  <a:cubicBezTo>
                    <a:pt x="568382" y="244018"/>
                    <a:pt x="572059" y="240341"/>
                    <a:pt x="572059" y="235806"/>
                  </a:cubicBezTo>
                  <a:lnTo>
                    <a:pt x="572059" y="202962"/>
                  </a:lnTo>
                  <a:cubicBezTo>
                    <a:pt x="572059" y="198427"/>
                    <a:pt x="568382" y="194750"/>
                    <a:pt x="563847" y="194750"/>
                  </a:cubicBezTo>
                  <a:close/>
                  <a:moveTo>
                    <a:pt x="150580" y="0"/>
                  </a:moveTo>
                  <a:lnTo>
                    <a:pt x="183426" y="0"/>
                  </a:lnTo>
                  <a:cubicBezTo>
                    <a:pt x="187961" y="0"/>
                    <a:pt x="191637" y="3676"/>
                    <a:pt x="191637" y="8211"/>
                  </a:cubicBezTo>
                  <a:lnTo>
                    <a:pt x="191637" y="54795"/>
                  </a:lnTo>
                  <a:lnTo>
                    <a:pt x="221956" y="54795"/>
                  </a:lnTo>
                  <a:lnTo>
                    <a:pt x="221956" y="8213"/>
                  </a:lnTo>
                  <a:cubicBezTo>
                    <a:pt x="221956" y="3678"/>
                    <a:pt x="225632" y="2"/>
                    <a:pt x="230167" y="2"/>
                  </a:cubicBezTo>
                  <a:lnTo>
                    <a:pt x="263013" y="2"/>
                  </a:lnTo>
                  <a:cubicBezTo>
                    <a:pt x="267548" y="2"/>
                    <a:pt x="271224" y="3678"/>
                    <a:pt x="271224" y="8213"/>
                  </a:cubicBezTo>
                  <a:lnTo>
                    <a:pt x="271224" y="54795"/>
                  </a:lnTo>
                  <a:lnTo>
                    <a:pt x="443202" y="54795"/>
                  </a:lnTo>
                  <a:lnTo>
                    <a:pt x="443202" y="8213"/>
                  </a:lnTo>
                  <a:cubicBezTo>
                    <a:pt x="443202" y="3678"/>
                    <a:pt x="446878" y="2"/>
                    <a:pt x="451413" y="2"/>
                  </a:cubicBezTo>
                  <a:lnTo>
                    <a:pt x="484259" y="2"/>
                  </a:lnTo>
                  <a:cubicBezTo>
                    <a:pt x="488794" y="2"/>
                    <a:pt x="492470" y="3678"/>
                    <a:pt x="492470" y="8213"/>
                  </a:cubicBezTo>
                  <a:lnTo>
                    <a:pt x="492470" y="54795"/>
                  </a:lnTo>
                  <a:lnTo>
                    <a:pt x="522791" y="54795"/>
                  </a:lnTo>
                  <a:lnTo>
                    <a:pt x="522791" y="8214"/>
                  </a:lnTo>
                  <a:cubicBezTo>
                    <a:pt x="522791" y="3679"/>
                    <a:pt x="526467" y="3"/>
                    <a:pt x="531002" y="3"/>
                  </a:cubicBezTo>
                  <a:lnTo>
                    <a:pt x="563848" y="3"/>
                  </a:lnTo>
                  <a:cubicBezTo>
                    <a:pt x="568383" y="3"/>
                    <a:pt x="572059" y="3679"/>
                    <a:pt x="572059" y="8214"/>
                  </a:cubicBezTo>
                  <a:lnTo>
                    <a:pt x="572059" y="54795"/>
                  </a:lnTo>
                  <a:lnTo>
                    <a:pt x="618520" y="54795"/>
                  </a:lnTo>
                  <a:cubicBezTo>
                    <a:pt x="662629" y="54795"/>
                    <a:pt x="698387" y="90553"/>
                    <a:pt x="698387" y="134663"/>
                  </a:cubicBezTo>
                  <a:lnTo>
                    <a:pt x="698387" y="454124"/>
                  </a:lnTo>
                  <a:cubicBezTo>
                    <a:pt x="698387" y="498233"/>
                    <a:pt x="662629" y="533991"/>
                    <a:pt x="618520" y="533991"/>
                  </a:cubicBezTo>
                  <a:lnTo>
                    <a:pt x="79868" y="533991"/>
                  </a:lnTo>
                  <a:cubicBezTo>
                    <a:pt x="35758" y="533991"/>
                    <a:pt x="0" y="498233"/>
                    <a:pt x="0" y="454124"/>
                  </a:cubicBezTo>
                  <a:lnTo>
                    <a:pt x="0" y="134663"/>
                  </a:lnTo>
                  <a:cubicBezTo>
                    <a:pt x="0" y="90553"/>
                    <a:pt x="35758" y="54795"/>
                    <a:pt x="79868" y="54795"/>
                  </a:cubicBezTo>
                  <a:lnTo>
                    <a:pt x="142369" y="54795"/>
                  </a:lnTo>
                  <a:lnTo>
                    <a:pt x="142369" y="8211"/>
                  </a:lnTo>
                  <a:cubicBezTo>
                    <a:pt x="142369" y="3676"/>
                    <a:pt x="146045" y="0"/>
                    <a:pt x="150580"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 name="TextBox 77"/>
          <p:cNvSpPr txBox="1">
            <a:spLocks noChangeArrowheads="1"/>
          </p:cNvSpPr>
          <p:nvPr/>
        </p:nvSpPr>
        <p:spPr bwMode="auto">
          <a:xfrm>
            <a:off x="2358118" y="1376727"/>
            <a:ext cx="29339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77"/>
          <p:cNvSpPr txBox="1">
            <a:spLocks noChangeArrowheads="1"/>
          </p:cNvSpPr>
          <p:nvPr/>
        </p:nvSpPr>
        <p:spPr bwMode="auto">
          <a:xfrm>
            <a:off x="3613345" y="2204713"/>
            <a:ext cx="297487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TextBox 77"/>
          <p:cNvSpPr txBox="1">
            <a:spLocks noChangeArrowheads="1"/>
          </p:cNvSpPr>
          <p:nvPr/>
        </p:nvSpPr>
        <p:spPr bwMode="auto">
          <a:xfrm>
            <a:off x="4859999" y="3055856"/>
            <a:ext cx="283397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TextBox 77"/>
          <p:cNvSpPr txBox="1">
            <a:spLocks noChangeArrowheads="1"/>
          </p:cNvSpPr>
          <p:nvPr/>
        </p:nvSpPr>
        <p:spPr bwMode="auto">
          <a:xfrm>
            <a:off x="755576" y="3897886"/>
            <a:ext cx="61206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  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a:t>
            </a:r>
            <a:r>
              <a:rPr lang="en-US" altLang="zh-CN" sz="1000" kern="3000" spc="23" dirty="0" smtClean="0">
                <a:solidFill>
                  <a:schemeClr val="bg1"/>
                </a:solidFill>
                <a:latin typeface="微软雅黑" panose="020B0503020204020204" pitchFamily="34" charset="-122"/>
                <a:ea typeface="微软雅黑" panose="020B0503020204020204" pitchFamily="34" charset="-122"/>
              </a:rPr>
              <a:t>  </a:t>
            </a:r>
            <a:r>
              <a:rPr lang="zh-CN" altLang="en-US" sz="1000" kern="3000" spc="23" dirty="0" smtClean="0">
                <a:solidFill>
                  <a:schemeClr val="bg1"/>
                </a:solidFill>
                <a:latin typeface="微软雅黑" panose="020B0503020204020204" pitchFamily="34" charset="-122"/>
                <a:ea typeface="微软雅黑" panose="020B0503020204020204" pitchFamily="34" charset="-122"/>
              </a:rPr>
              <a:t>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0" y="2961782"/>
            <a:ext cx="4865727" cy="720080"/>
            <a:chOff x="0" y="2787774"/>
            <a:chExt cx="4865727" cy="720080"/>
          </a:xfrm>
        </p:grpSpPr>
        <p:sp>
          <p:nvSpPr>
            <p:cNvPr id="11" name="矩形 10"/>
            <p:cNvSpPr/>
            <p:nvPr/>
          </p:nvSpPr>
          <p:spPr>
            <a:xfrm>
              <a:off x="0" y="2787774"/>
              <a:ext cx="486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TextBox 60"/>
            <p:cNvSpPr txBox="1">
              <a:spLocks noChangeArrowheads="1"/>
            </p:cNvSpPr>
            <p:nvPr/>
          </p:nvSpPr>
          <p:spPr bwMode="auto">
            <a:xfrm>
              <a:off x="3539723" y="2824648"/>
              <a:ext cx="1326004" cy="646331"/>
            </a:xfrm>
            <a:prstGeom prst="rect">
              <a:avLst/>
            </a:prstGeom>
            <a:effec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2019</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13" name="椭圆 7"/>
            <p:cNvSpPr/>
            <p:nvPr/>
          </p:nvSpPr>
          <p:spPr>
            <a:xfrm>
              <a:off x="237497" y="3029658"/>
              <a:ext cx="250268" cy="260697"/>
            </a:xfrm>
            <a:custGeom>
              <a:avLst/>
              <a:gdLst/>
              <a:ahLst/>
              <a:cxnLst/>
              <a:rect l="l" t="t" r="r" b="b"/>
              <a:pathLst>
                <a:path w="1206381" h="1257672">
                  <a:moveTo>
                    <a:pt x="960331" y="249421"/>
                  </a:moveTo>
                  <a:cubicBezTo>
                    <a:pt x="944358" y="390709"/>
                    <a:pt x="912152" y="517316"/>
                    <a:pt x="868979" y="619820"/>
                  </a:cubicBezTo>
                  <a:cubicBezTo>
                    <a:pt x="985575" y="533648"/>
                    <a:pt x="1055535" y="396536"/>
                    <a:pt x="1055535" y="249421"/>
                  </a:cubicBezTo>
                  <a:close/>
                  <a:moveTo>
                    <a:pt x="131720" y="244400"/>
                  </a:moveTo>
                  <a:cubicBezTo>
                    <a:pt x="130081" y="395188"/>
                    <a:pt x="202059" y="536267"/>
                    <a:pt x="323248" y="622932"/>
                  </a:cubicBezTo>
                  <a:cubicBezTo>
                    <a:pt x="277881" y="519309"/>
                    <a:pt x="244918" y="389985"/>
                    <a:pt x="228822" y="245455"/>
                  </a:cubicBezTo>
                  <a:close/>
                  <a:moveTo>
                    <a:pt x="594628" y="214114"/>
                  </a:moveTo>
                  <a:lnTo>
                    <a:pt x="550782" y="356005"/>
                  </a:lnTo>
                  <a:lnTo>
                    <a:pt x="408890" y="356004"/>
                  </a:lnTo>
                  <a:lnTo>
                    <a:pt x="523683" y="443697"/>
                  </a:lnTo>
                  <a:lnTo>
                    <a:pt x="479836" y="585588"/>
                  </a:lnTo>
                  <a:lnTo>
                    <a:pt x="594628" y="497894"/>
                  </a:lnTo>
                  <a:lnTo>
                    <a:pt x="709419" y="585588"/>
                  </a:lnTo>
                  <a:lnTo>
                    <a:pt x="665572" y="443697"/>
                  </a:lnTo>
                  <a:lnTo>
                    <a:pt x="780365" y="356004"/>
                  </a:lnTo>
                  <a:lnTo>
                    <a:pt x="638473" y="356005"/>
                  </a:lnTo>
                  <a:close/>
                  <a:moveTo>
                    <a:pt x="212469" y="0"/>
                  </a:moveTo>
                  <a:lnTo>
                    <a:pt x="977202" y="0"/>
                  </a:lnTo>
                  <a:cubicBezTo>
                    <a:pt x="977202" y="61965"/>
                    <a:pt x="974487" y="122452"/>
                    <a:pt x="968811" y="180806"/>
                  </a:cubicBezTo>
                  <a:lnTo>
                    <a:pt x="1206381" y="180806"/>
                  </a:lnTo>
                  <a:cubicBezTo>
                    <a:pt x="1206381" y="397086"/>
                    <a:pt x="1090586" y="596812"/>
                    <a:pt x="902891" y="704273"/>
                  </a:cubicBezTo>
                  <a:cubicBezTo>
                    <a:pt x="870476" y="722833"/>
                    <a:pt x="836773" y="738149"/>
                    <a:pt x="801825" y="749059"/>
                  </a:cubicBezTo>
                  <a:cubicBezTo>
                    <a:pt x="753613" y="821567"/>
                    <a:pt x="697900" y="869416"/>
                    <a:pt x="637991" y="885002"/>
                  </a:cubicBezTo>
                  <a:cubicBezTo>
                    <a:pt x="643656" y="968225"/>
                    <a:pt x="680726" y="1046254"/>
                    <a:pt x="740956" y="1105050"/>
                  </a:cubicBezTo>
                  <a:cubicBezTo>
                    <a:pt x="793454" y="1156298"/>
                    <a:pt x="860135" y="1189604"/>
                    <a:pt x="931588" y="1200759"/>
                  </a:cubicBezTo>
                  <a:cubicBezTo>
                    <a:pt x="927443" y="1233164"/>
                    <a:pt x="899430" y="1257672"/>
                    <a:pt x="865694" y="1257672"/>
                  </a:cubicBezTo>
                  <a:lnTo>
                    <a:pt x="319497" y="1257672"/>
                  </a:lnTo>
                  <a:cubicBezTo>
                    <a:pt x="285740" y="1257672"/>
                    <a:pt x="257715" y="1233135"/>
                    <a:pt x="253592" y="1200703"/>
                  </a:cubicBezTo>
                  <a:cubicBezTo>
                    <a:pt x="324761" y="1189376"/>
                    <a:pt x="391165" y="1156123"/>
                    <a:pt x="443483" y="1105050"/>
                  </a:cubicBezTo>
                  <a:cubicBezTo>
                    <a:pt x="504147" y="1045831"/>
                    <a:pt x="541316" y="967102"/>
                    <a:pt x="546675" y="883221"/>
                  </a:cubicBezTo>
                  <a:cubicBezTo>
                    <a:pt x="486717" y="865840"/>
                    <a:pt x="431097" y="816104"/>
                    <a:pt x="383268" y="741656"/>
                  </a:cubicBezTo>
                  <a:cubicBezTo>
                    <a:pt x="353818" y="730937"/>
                    <a:pt x="325336" y="717139"/>
                    <a:pt x="297818" y="700985"/>
                  </a:cubicBezTo>
                  <a:cubicBezTo>
                    <a:pt x="111302" y="591490"/>
                    <a:pt x="-2316" y="390517"/>
                    <a:pt x="36" y="174249"/>
                  </a:cubicBezTo>
                  <a:lnTo>
                    <a:pt x="220395" y="176645"/>
                  </a:lnTo>
                  <a:cubicBezTo>
                    <a:pt x="215056" y="119574"/>
                    <a:pt x="212469" y="60491"/>
                    <a:pt x="212469"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0" y="1286548"/>
            <a:ext cx="2369612" cy="720080"/>
            <a:chOff x="0" y="1112540"/>
            <a:chExt cx="2369612" cy="720080"/>
          </a:xfrm>
        </p:grpSpPr>
        <p:sp>
          <p:nvSpPr>
            <p:cNvPr id="15" name="矩形 14"/>
            <p:cNvSpPr/>
            <p:nvPr/>
          </p:nvSpPr>
          <p:spPr>
            <a:xfrm>
              <a:off x="0" y="1112540"/>
              <a:ext cx="2339752"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TextBox 6"/>
            <p:cNvSpPr txBox="1">
              <a:spLocks noChangeArrowheads="1"/>
            </p:cNvSpPr>
            <p:nvPr/>
          </p:nvSpPr>
          <p:spPr bwMode="auto">
            <a:xfrm>
              <a:off x="1043608" y="1149414"/>
              <a:ext cx="1326004" cy="646331"/>
            </a:xfrm>
            <a:prstGeom prst="rect">
              <a:avLst/>
            </a:prstGeom>
            <a:effec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2014</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17" name="饼形 4"/>
            <p:cNvSpPr/>
            <p:nvPr/>
          </p:nvSpPr>
          <p:spPr bwMode="auto">
            <a:xfrm>
              <a:off x="247691" y="1356864"/>
              <a:ext cx="256047" cy="231429"/>
            </a:xfrm>
            <a:custGeom>
              <a:avLst/>
              <a:gdLst/>
              <a:ahLst/>
              <a:cxnLst/>
              <a:rect l="l" t="t" r="r" b="b"/>
              <a:pathLst>
                <a:path w="1114203" h="1007073">
                  <a:moveTo>
                    <a:pt x="739568" y="487469"/>
                  </a:moveTo>
                  <a:cubicBezTo>
                    <a:pt x="958572" y="557910"/>
                    <a:pt x="1114203" y="764338"/>
                    <a:pt x="1114203" y="1007073"/>
                  </a:cubicBezTo>
                  <a:lnTo>
                    <a:pt x="586886" y="1007073"/>
                  </a:lnTo>
                  <a:lnTo>
                    <a:pt x="633226" y="863408"/>
                  </a:lnTo>
                  <a:lnTo>
                    <a:pt x="568797" y="663671"/>
                  </a:lnTo>
                  <a:lnTo>
                    <a:pt x="629867" y="597818"/>
                  </a:lnTo>
                  <a:lnTo>
                    <a:pt x="586115" y="550637"/>
                  </a:lnTo>
                  <a:cubicBezTo>
                    <a:pt x="645084" y="548519"/>
                    <a:pt x="698385" y="525309"/>
                    <a:pt x="739568" y="487469"/>
                  </a:cubicBezTo>
                  <a:close/>
                  <a:moveTo>
                    <a:pt x="374639" y="487469"/>
                  </a:moveTo>
                  <a:cubicBezTo>
                    <a:pt x="413944" y="523583"/>
                    <a:pt x="464282" y="546371"/>
                    <a:pt x="520269" y="549252"/>
                  </a:cubicBezTo>
                  <a:lnTo>
                    <a:pt x="475234" y="597818"/>
                  </a:lnTo>
                  <a:lnTo>
                    <a:pt x="534532" y="661763"/>
                  </a:lnTo>
                  <a:lnTo>
                    <a:pt x="469484" y="863408"/>
                  </a:lnTo>
                  <a:lnTo>
                    <a:pt x="515828" y="1007073"/>
                  </a:lnTo>
                  <a:lnTo>
                    <a:pt x="0" y="1007073"/>
                  </a:lnTo>
                  <a:cubicBezTo>
                    <a:pt x="0" y="764338"/>
                    <a:pt x="155635" y="557910"/>
                    <a:pt x="374639" y="487469"/>
                  </a:cubicBezTo>
                  <a:close/>
                  <a:moveTo>
                    <a:pt x="549066" y="0"/>
                  </a:moveTo>
                  <a:cubicBezTo>
                    <a:pt x="689592" y="0"/>
                    <a:pt x="803510" y="113920"/>
                    <a:pt x="803510" y="254447"/>
                  </a:cubicBezTo>
                  <a:cubicBezTo>
                    <a:pt x="803510" y="394974"/>
                    <a:pt x="689592" y="508894"/>
                    <a:pt x="549066" y="508894"/>
                  </a:cubicBezTo>
                  <a:cubicBezTo>
                    <a:pt x="408540" y="508894"/>
                    <a:pt x="294622" y="394974"/>
                    <a:pt x="294622" y="254447"/>
                  </a:cubicBezTo>
                  <a:cubicBezTo>
                    <a:pt x="294622" y="113920"/>
                    <a:pt x="408540" y="0"/>
                    <a:pt x="549066"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0" y="2116736"/>
            <a:ext cx="3629677" cy="720080"/>
            <a:chOff x="0" y="1942728"/>
            <a:chExt cx="3629677" cy="720080"/>
          </a:xfrm>
        </p:grpSpPr>
        <p:sp>
          <p:nvSpPr>
            <p:cNvPr id="19" name="矩形 18"/>
            <p:cNvSpPr/>
            <p:nvPr/>
          </p:nvSpPr>
          <p:spPr>
            <a:xfrm>
              <a:off x="0" y="1942728"/>
              <a:ext cx="360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6"/>
            <p:cNvSpPr txBox="1">
              <a:spLocks noChangeArrowheads="1"/>
            </p:cNvSpPr>
            <p:nvPr/>
          </p:nvSpPr>
          <p:spPr bwMode="auto">
            <a:xfrm>
              <a:off x="2303673" y="1979602"/>
              <a:ext cx="1326004" cy="646331"/>
            </a:xfrm>
            <a:prstGeom prst="rect">
              <a:avLst/>
            </a:prstGeom>
            <a:effec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2016</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21" name="椭圆 32"/>
            <p:cNvSpPr/>
            <p:nvPr/>
          </p:nvSpPr>
          <p:spPr>
            <a:xfrm>
              <a:off x="237497" y="2223287"/>
              <a:ext cx="288152" cy="168833"/>
            </a:xfrm>
            <a:custGeom>
              <a:avLst/>
              <a:gdLst/>
              <a:ahLst/>
              <a:cxnLst/>
              <a:rect l="l" t="t" r="r" b="b"/>
              <a:pathLst>
                <a:path w="1163981" h="682000">
                  <a:moveTo>
                    <a:pt x="739288" y="0"/>
                  </a:moveTo>
                  <a:cubicBezTo>
                    <a:pt x="875831" y="0"/>
                    <a:pt x="986521" y="110690"/>
                    <a:pt x="986521" y="247233"/>
                  </a:cubicBezTo>
                  <a:lnTo>
                    <a:pt x="982682" y="285311"/>
                  </a:lnTo>
                  <a:cubicBezTo>
                    <a:pt x="1084361" y="293424"/>
                    <a:pt x="1163981" y="378790"/>
                    <a:pt x="1163981" y="482751"/>
                  </a:cubicBezTo>
                  <a:lnTo>
                    <a:pt x="1163981" y="482751"/>
                  </a:lnTo>
                  <a:cubicBezTo>
                    <a:pt x="1163981" y="592793"/>
                    <a:pt x="1074774" y="682000"/>
                    <a:pt x="964732" y="682000"/>
                  </a:cubicBezTo>
                  <a:lnTo>
                    <a:pt x="679234" y="682000"/>
                  </a:lnTo>
                  <a:lnTo>
                    <a:pt x="679234" y="563726"/>
                  </a:lnTo>
                  <a:lnTo>
                    <a:pt x="775233" y="563726"/>
                  </a:lnTo>
                  <a:lnTo>
                    <a:pt x="583234" y="371728"/>
                  </a:lnTo>
                  <a:lnTo>
                    <a:pt x="391236" y="563726"/>
                  </a:lnTo>
                  <a:lnTo>
                    <a:pt x="487235" y="563726"/>
                  </a:lnTo>
                  <a:lnTo>
                    <a:pt x="487235" y="682000"/>
                  </a:lnTo>
                  <a:lnTo>
                    <a:pt x="199249" y="682000"/>
                  </a:lnTo>
                  <a:cubicBezTo>
                    <a:pt x="89207" y="682000"/>
                    <a:pt x="0" y="592793"/>
                    <a:pt x="0" y="482751"/>
                  </a:cubicBezTo>
                  <a:cubicBezTo>
                    <a:pt x="0" y="373375"/>
                    <a:pt x="88129" y="284584"/>
                    <a:pt x="197254" y="283703"/>
                  </a:cubicBezTo>
                  <a:cubicBezTo>
                    <a:pt x="205573" y="185523"/>
                    <a:pt x="288174" y="108790"/>
                    <a:pt x="388695" y="108790"/>
                  </a:cubicBezTo>
                  <a:cubicBezTo>
                    <a:pt x="435247" y="108790"/>
                    <a:pt x="477955" y="125246"/>
                    <a:pt x="510756" y="153344"/>
                  </a:cubicBezTo>
                  <a:cubicBezTo>
                    <a:pt x="547531" y="63321"/>
                    <a:pt x="636015" y="0"/>
                    <a:pt x="739288"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2" name="圆角矩形 2"/>
          <p:cNvSpPr/>
          <p:nvPr/>
        </p:nvSpPr>
        <p:spPr>
          <a:xfrm>
            <a:off x="7055846" y="2074795"/>
            <a:ext cx="1289868" cy="1538426"/>
          </a:xfrm>
          <a:custGeom>
            <a:avLst/>
            <a:gdLst/>
            <a:ahLst/>
            <a:cxnLst/>
            <a:rect l="l" t="t" r="r" b="b"/>
            <a:pathLst>
              <a:path w="1060946" h="1265390">
                <a:moveTo>
                  <a:pt x="1014114" y="8144"/>
                </a:moveTo>
                <a:cubicBezTo>
                  <a:pt x="1028176" y="10400"/>
                  <a:pt x="1041376" y="18021"/>
                  <a:pt x="1050382" y="30471"/>
                </a:cubicBezTo>
                <a:cubicBezTo>
                  <a:pt x="1068395" y="55370"/>
                  <a:pt x="1062812" y="90159"/>
                  <a:pt x="1037913" y="108172"/>
                </a:cubicBezTo>
                <a:lnTo>
                  <a:pt x="676412" y="369690"/>
                </a:lnTo>
                <a:lnTo>
                  <a:pt x="676412" y="800537"/>
                </a:lnTo>
                <a:lnTo>
                  <a:pt x="676412" y="833215"/>
                </a:lnTo>
                <a:lnTo>
                  <a:pt x="676412" y="1209744"/>
                </a:lnTo>
                <a:cubicBezTo>
                  <a:pt x="676412" y="1240476"/>
                  <a:pt x="651498" y="1265390"/>
                  <a:pt x="620766" y="1265390"/>
                </a:cubicBezTo>
                <a:cubicBezTo>
                  <a:pt x="590034" y="1265390"/>
                  <a:pt x="565120" y="1240476"/>
                  <a:pt x="565120" y="1209744"/>
                </a:cubicBezTo>
                <a:lnTo>
                  <a:pt x="565120" y="880238"/>
                </a:lnTo>
                <a:lnTo>
                  <a:pt x="505573" y="880238"/>
                </a:lnTo>
                <a:lnTo>
                  <a:pt x="505573" y="1209744"/>
                </a:lnTo>
                <a:cubicBezTo>
                  <a:pt x="505573" y="1240476"/>
                  <a:pt x="480659" y="1265390"/>
                  <a:pt x="449927" y="1265390"/>
                </a:cubicBezTo>
                <a:cubicBezTo>
                  <a:pt x="419195" y="1265390"/>
                  <a:pt x="394281" y="1240476"/>
                  <a:pt x="394281" y="1209744"/>
                </a:cubicBezTo>
                <a:lnTo>
                  <a:pt x="394281" y="833215"/>
                </a:lnTo>
                <a:lnTo>
                  <a:pt x="394281" y="800537"/>
                </a:lnTo>
                <a:lnTo>
                  <a:pt x="394281" y="378851"/>
                </a:lnTo>
                <a:lnTo>
                  <a:pt x="23033" y="110282"/>
                </a:lnTo>
                <a:cubicBezTo>
                  <a:pt x="-1866" y="92269"/>
                  <a:pt x="-7449" y="57480"/>
                  <a:pt x="10564" y="32581"/>
                </a:cubicBezTo>
                <a:cubicBezTo>
                  <a:pt x="19570" y="20131"/>
                  <a:pt x="32770" y="12510"/>
                  <a:pt x="46832" y="10254"/>
                </a:cubicBezTo>
                <a:cubicBezTo>
                  <a:pt x="60893" y="7997"/>
                  <a:pt x="75815" y="11105"/>
                  <a:pt x="88265" y="20111"/>
                </a:cubicBezTo>
                <a:lnTo>
                  <a:pt x="468961" y="295515"/>
                </a:lnTo>
                <a:lnTo>
                  <a:pt x="589079" y="295515"/>
                </a:lnTo>
                <a:lnTo>
                  <a:pt x="589099" y="295493"/>
                </a:lnTo>
                <a:lnTo>
                  <a:pt x="972681" y="18001"/>
                </a:lnTo>
                <a:cubicBezTo>
                  <a:pt x="985131" y="8995"/>
                  <a:pt x="1000053" y="5887"/>
                  <a:pt x="1014114" y="8144"/>
                </a:cubicBezTo>
                <a:close/>
                <a:moveTo>
                  <a:pt x="530473" y="0"/>
                </a:moveTo>
                <a:cubicBezTo>
                  <a:pt x="598860" y="0"/>
                  <a:pt x="654298" y="55438"/>
                  <a:pt x="654298" y="123825"/>
                </a:cubicBezTo>
                <a:cubicBezTo>
                  <a:pt x="654298" y="192212"/>
                  <a:pt x="598860" y="247650"/>
                  <a:pt x="530473" y="247650"/>
                </a:cubicBezTo>
                <a:cubicBezTo>
                  <a:pt x="462086" y="247650"/>
                  <a:pt x="406648" y="192212"/>
                  <a:pt x="406648" y="123825"/>
                </a:cubicBezTo>
                <a:cubicBezTo>
                  <a:pt x="406648" y="55438"/>
                  <a:pt x="462086" y="0"/>
                  <a:pt x="530473" y="0"/>
                </a:cubicBezTo>
                <a:close/>
              </a:path>
            </a:pathLst>
          </a:custGeom>
          <a:solidFill>
            <a:srgbClr val="0252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3" name="组合 22"/>
          <p:cNvGrpSpPr/>
          <p:nvPr/>
        </p:nvGrpSpPr>
        <p:grpSpPr>
          <a:xfrm>
            <a:off x="7170497" y="1015026"/>
            <a:ext cx="1217927" cy="928267"/>
            <a:chOff x="7134225" y="1194073"/>
            <a:chExt cx="1217927" cy="928267"/>
          </a:xfrm>
          <a:solidFill>
            <a:srgbClr val="0070C0"/>
          </a:solidFill>
        </p:grpSpPr>
        <p:sp>
          <p:nvSpPr>
            <p:cNvPr id="24" name="圆角矩形 4"/>
            <p:cNvSpPr/>
            <p:nvPr/>
          </p:nvSpPr>
          <p:spPr>
            <a:xfrm>
              <a:off x="7134225" y="1194073"/>
              <a:ext cx="1129233" cy="928267"/>
            </a:xfrm>
            <a:custGeom>
              <a:avLst/>
              <a:gdLst/>
              <a:ahLst/>
              <a:cxnLst/>
              <a:rect l="l" t="t" r="r" b="b"/>
              <a:pathLst>
                <a:path w="1060946" h="872133">
                  <a:moveTo>
                    <a:pt x="123337" y="0"/>
                  </a:moveTo>
                  <a:lnTo>
                    <a:pt x="937609" y="0"/>
                  </a:lnTo>
                  <a:cubicBezTo>
                    <a:pt x="1005726" y="0"/>
                    <a:pt x="1060946" y="55220"/>
                    <a:pt x="1060946" y="123337"/>
                  </a:cubicBezTo>
                  <a:lnTo>
                    <a:pt x="1060946" y="616672"/>
                  </a:lnTo>
                  <a:cubicBezTo>
                    <a:pt x="1060946" y="684789"/>
                    <a:pt x="1005726" y="740009"/>
                    <a:pt x="937609" y="740009"/>
                  </a:cubicBezTo>
                  <a:lnTo>
                    <a:pt x="593129" y="740009"/>
                  </a:lnTo>
                  <a:lnTo>
                    <a:pt x="516497" y="872133"/>
                  </a:lnTo>
                  <a:lnTo>
                    <a:pt x="439865" y="740009"/>
                  </a:lnTo>
                  <a:lnTo>
                    <a:pt x="123337" y="740009"/>
                  </a:lnTo>
                  <a:cubicBezTo>
                    <a:pt x="55220" y="740009"/>
                    <a:pt x="0" y="684789"/>
                    <a:pt x="0" y="616672"/>
                  </a:cubicBezTo>
                  <a:lnTo>
                    <a:pt x="0" y="123337"/>
                  </a:lnTo>
                  <a:cubicBezTo>
                    <a:pt x="0" y="55220"/>
                    <a:pt x="55220" y="0"/>
                    <a:pt x="123337" y="0"/>
                  </a:cubicBezTo>
                  <a:close/>
                </a:path>
              </a:pathLst>
            </a:custGeom>
            <a:solidFill>
              <a:srgbClr val="0252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TextBox 77"/>
            <p:cNvSpPr txBox="1">
              <a:spLocks noChangeArrowheads="1"/>
            </p:cNvSpPr>
            <p:nvPr/>
          </p:nvSpPr>
          <p:spPr bwMode="auto">
            <a:xfrm>
              <a:off x="7213179" y="1356864"/>
              <a:ext cx="1138973" cy="412421"/>
            </a:xfrm>
            <a:prstGeom prst="rect">
              <a:avLst/>
            </a:prstGeom>
            <a:solidFill>
              <a:srgbClr val="0252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kern="3000" spc="23" dirty="0" smtClean="0">
                  <a:solidFill>
                    <a:schemeClr val="bg1"/>
                  </a:solidFill>
                  <a:latin typeface="微软雅黑" panose="020B0503020204020204" pitchFamily="34" charset="-122"/>
                  <a:ea typeface="微软雅黑" panose="020B0503020204020204" pitchFamily="34" charset="-122"/>
                </a:rPr>
                <a:t>填加标</a:t>
              </a:r>
              <a:r>
                <a:rPr lang="zh-CN" altLang="en-US" sz="1600" kern="3000" spc="23" dirty="0">
                  <a:solidFill>
                    <a:schemeClr val="bg1"/>
                  </a:solidFill>
                  <a:latin typeface="微软雅黑" panose="020B0503020204020204" pitchFamily="34" charset="-122"/>
                  <a:ea typeface="微软雅黑" panose="020B0503020204020204" pitchFamily="34" charset="-122"/>
                </a:rPr>
                <a:t>题</a:t>
              </a:r>
              <a:endParaRPr lang="en-US" altLang="zh-CN" sz="1600" kern="3000" spc="23" dirty="0">
                <a:solidFill>
                  <a:schemeClr val="bg1"/>
                </a:solidFill>
                <a:latin typeface="微软雅黑" panose="020B0503020204020204" pitchFamily="34" charset="-122"/>
                <a:ea typeface="微软雅黑" panose="020B0503020204020204" pitchFamily="34" charset="-122"/>
              </a:endParaRPr>
            </a:p>
          </p:txBody>
        </p:sp>
      </p:grpSp>
      <p:sp>
        <p:nvSpPr>
          <p:cNvPr id="26" name="标题 2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9984698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42"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anim calcmode="lin" valueType="num">
                                      <p:cBhvr>
                                        <p:cTn id="40" dur="500" fill="hold"/>
                                        <p:tgtEl>
                                          <p:spTgt spid="22"/>
                                        </p:tgtEl>
                                        <p:attrNameLst>
                                          <p:attrName>ppt_x</p:attrName>
                                        </p:attrNameLst>
                                      </p:cBhvr>
                                      <p:tavLst>
                                        <p:tav tm="0">
                                          <p:val>
                                            <p:strVal val="#ppt_x"/>
                                          </p:val>
                                        </p:tav>
                                        <p:tav tm="100000">
                                          <p:val>
                                            <p:strVal val="#ppt_x"/>
                                          </p:val>
                                        </p:tav>
                                      </p:tavLst>
                                    </p:anim>
                                    <p:anim calcmode="lin" valueType="num">
                                      <p:cBhvr>
                                        <p:cTn id="41" dur="500" fill="hold"/>
                                        <p:tgtEl>
                                          <p:spTgt spid="22"/>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2" presetClass="entr" presetSubtype="1" decel="100000"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ppt_x"/>
                                          </p:val>
                                        </p:tav>
                                        <p:tav tm="100000">
                                          <p:val>
                                            <p:strVal val="#ppt_x"/>
                                          </p:val>
                                        </p:tav>
                                      </p:tavLst>
                                    </p:anim>
                                    <p:anim calcmode="lin" valueType="num">
                                      <p:cBhvr additive="base">
                                        <p:cTn id="46"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标注 1"/>
          <p:cNvSpPr/>
          <p:nvPr/>
        </p:nvSpPr>
        <p:spPr>
          <a:xfrm>
            <a:off x="2778337" y="2548590"/>
            <a:ext cx="1610100" cy="528588"/>
          </a:xfrm>
          <a:prstGeom prst="wedgeRoundRectCallout">
            <a:avLst>
              <a:gd name="adj1" fmla="val -20833"/>
              <a:gd name="adj2" fmla="val 101383"/>
              <a:gd name="adj3" fmla="val 16667"/>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anose="020B0503020204020204" pitchFamily="34" charset="-122"/>
                <a:ea typeface="微软雅黑" panose="020B0503020204020204" pitchFamily="34" charset="-122"/>
              </a:rPr>
              <a:t>添加文本</a:t>
            </a:r>
          </a:p>
        </p:txBody>
      </p:sp>
      <p:sp>
        <p:nvSpPr>
          <p:cNvPr id="3" name="圆角矩形标注 2"/>
          <p:cNvSpPr/>
          <p:nvPr/>
        </p:nvSpPr>
        <p:spPr>
          <a:xfrm>
            <a:off x="6558571" y="2548590"/>
            <a:ext cx="1610100" cy="528588"/>
          </a:xfrm>
          <a:prstGeom prst="wedgeRoundRectCallout">
            <a:avLst>
              <a:gd name="adj1" fmla="val -20833"/>
              <a:gd name="adj2" fmla="val 101383"/>
              <a:gd name="adj3" fmla="val 16667"/>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anose="020B0503020204020204" pitchFamily="34" charset="-122"/>
                <a:ea typeface="微软雅黑" panose="020B0503020204020204" pitchFamily="34" charset="-122"/>
              </a:rPr>
              <a:t>添加文本</a:t>
            </a:r>
          </a:p>
        </p:txBody>
      </p:sp>
      <p:sp>
        <p:nvSpPr>
          <p:cNvPr id="4" name="任意多边形 3"/>
          <p:cNvSpPr/>
          <p:nvPr/>
        </p:nvSpPr>
        <p:spPr>
          <a:xfrm>
            <a:off x="888220"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anose="020B0503020204020204" pitchFamily="34" charset="-122"/>
                <a:ea typeface="微软雅黑" panose="020B0503020204020204" pitchFamily="34" charset="-122"/>
              </a:rPr>
              <a:t>添加文本</a:t>
            </a:r>
            <a:endParaRPr lang="zh-CN" altLang="en-US" sz="2200" dirty="0">
              <a:latin typeface="微软雅黑" panose="020B0503020204020204" pitchFamily="34" charset="-122"/>
              <a:ea typeface="微软雅黑" panose="020B0503020204020204" pitchFamily="34" charset="-122"/>
            </a:endParaRPr>
          </a:p>
        </p:txBody>
      </p:sp>
      <p:sp>
        <p:nvSpPr>
          <p:cNvPr id="5" name="任意多边形 4"/>
          <p:cNvSpPr/>
          <p:nvPr/>
        </p:nvSpPr>
        <p:spPr>
          <a:xfrm>
            <a:off x="4668454"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anose="020B0503020204020204" pitchFamily="34" charset="-122"/>
                <a:ea typeface="微软雅黑" panose="020B0503020204020204" pitchFamily="34" charset="-122"/>
              </a:rPr>
              <a:t>添加文本</a:t>
            </a:r>
          </a:p>
        </p:txBody>
      </p:sp>
      <p:sp>
        <p:nvSpPr>
          <p:cNvPr id="6" name="矩形 5"/>
          <p:cNvSpPr/>
          <p:nvPr/>
        </p:nvSpPr>
        <p:spPr>
          <a:xfrm>
            <a:off x="834492" y="915566"/>
            <a:ext cx="2153332" cy="1296967"/>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添加</a:t>
            </a: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对的说明文字添加对的</a:t>
            </a: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说明文字添加</a:t>
            </a: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对的</a:t>
            </a: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说明文字添加</a:t>
            </a: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对的</a:t>
            </a: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文字添加文字</a:t>
            </a:r>
            <a:endPar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778338" y="3348473"/>
            <a:ext cx="2045876" cy="1379230"/>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添加对的说明文字添加对的说明文字添加对的说明文字添加对的说明文字添加文字</a:t>
            </a:r>
          </a:p>
        </p:txBody>
      </p:sp>
      <p:sp>
        <p:nvSpPr>
          <p:cNvPr id="8" name="矩形 7"/>
          <p:cNvSpPr/>
          <p:nvPr/>
        </p:nvSpPr>
        <p:spPr>
          <a:xfrm>
            <a:off x="4668455" y="915566"/>
            <a:ext cx="2045876" cy="1296967"/>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添加对的说明文字添加对的说明文字添加对的说明文字添加对的说明文字添加文字</a:t>
            </a:r>
          </a:p>
        </p:txBody>
      </p:sp>
      <p:sp>
        <p:nvSpPr>
          <p:cNvPr id="9" name="矩形 8"/>
          <p:cNvSpPr/>
          <p:nvPr/>
        </p:nvSpPr>
        <p:spPr>
          <a:xfrm>
            <a:off x="6558572" y="3348473"/>
            <a:ext cx="2045876" cy="1379230"/>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添加对的说明文字添加对的说明文字添加对的说明文字添加对的说明文字添加文字</a:t>
            </a:r>
          </a:p>
        </p:txBody>
      </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9881461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4"/>
          <p:cNvSpPr txBox="1"/>
          <p:nvPr/>
        </p:nvSpPr>
        <p:spPr>
          <a:xfrm>
            <a:off x="6813984" y="3466609"/>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Freeform 11"/>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6">
              <a:lumMod val="50000"/>
            </a:schemeClr>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 name="Freeform 12"/>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6" name="Freeform 108"/>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025250"/>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7" name="Freeform 109"/>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8" name="Oval 110"/>
          <p:cNvSpPr>
            <a:spLocks noChangeArrowheads="1"/>
          </p:cNvSpPr>
          <p:nvPr/>
        </p:nvSpPr>
        <p:spPr bwMode="auto">
          <a:xfrm rot="16200000">
            <a:off x="3030173" y="1290936"/>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9" name="Freeform 120"/>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025250"/>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10" name="Freeform 121"/>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11" name="Oval 122"/>
          <p:cNvSpPr>
            <a:spLocks noChangeArrowheads="1"/>
          </p:cNvSpPr>
          <p:nvPr/>
        </p:nvSpPr>
        <p:spPr bwMode="auto">
          <a:xfrm flipV="1">
            <a:off x="4934202" y="3197822"/>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12" name="Freeform 124"/>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6">
              <a:lumMod val="50000"/>
            </a:schemeClr>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13" name="Freeform 125"/>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14" name="Oval 126"/>
          <p:cNvSpPr>
            <a:spLocks noChangeArrowheads="1"/>
          </p:cNvSpPr>
          <p:nvPr/>
        </p:nvSpPr>
        <p:spPr bwMode="auto">
          <a:xfrm rot="5400000" flipV="1">
            <a:off x="3242296" y="3086882"/>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cxnSp>
        <p:nvCxnSpPr>
          <p:cNvPr id="15" name="Straight Connector 19"/>
          <p:cNvCxnSpPr/>
          <p:nvPr/>
        </p:nvCxnSpPr>
        <p:spPr>
          <a:xfrm flipH="1" flipV="1">
            <a:off x="2404195" y="1433042"/>
            <a:ext cx="441167" cy="279887"/>
          </a:xfrm>
          <a:prstGeom prst="line">
            <a:avLst/>
          </a:prstGeom>
          <a:ln>
            <a:solidFill>
              <a:srgbClr val="085029"/>
            </a:solidFill>
          </a:ln>
        </p:spPr>
        <p:style>
          <a:lnRef idx="1">
            <a:schemeClr val="accent1"/>
          </a:lnRef>
          <a:fillRef idx="0">
            <a:schemeClr val="accent1"/>
          </a:fillRef>
          <a:effectRef idx="0">
            <a:schemeClr val="accent1"/>
          </a:effectRef>
          <a:fontRef idx="minor">
            <a:schemeClr val="tx1"/>
          </a:fontRef>
        </p:style>
      </p:cxnSp>
      <p:cxnSp>
        <p:nvCxnSpPr>
          <p:cNvPr id="16" name="Straight Connector 21"/>
          <p:cNvCxnSpPr/>
          <p:nvPr/>
        </p:nvCxnSpPr>
        <p:spPr>
          <a:xfrm flipH="1">
            <a:off x="797797" y="1433042"/>
            <a:ext cx="1606399" cy="0"/>
          </a:xfrm>
          <a:prstGeom prst="line">
            <a:avLst/>
          </a:prstGeom>
          <a:ln>
            <a:solidFill>
              <a:srgbClr val="085029"/>
            </a:solidFill>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27"/>
          <p:cNvCxnSpPr/>
          <p:nvPr/>
        </p:nvCxnSpPr>
        <p:spPr>
          <a:xfrm flipH="1">
            <a:off x="2527508" y="3466608"/>
            <a:ext cx="441167" cy="279887"/>
          </a:xfrm>
          <a:prstGeom prst="line">
            <a:avLst/>
          </a:prstGeom>
          <a:ln>
            <a:solidFill>
              <a:srgbClr val="085029"/>
            </a:solidFill>
          </a:ln>
        </p:spPr>
        <p:style>
          <a:lnRef idx="1">
            <a:schemeClr val="accent1"/>
          </a:lnRef>
          <a:fillRef idx="0">
            <a:schemeClr val="accent1"/>
          </a:fillRef>
          <a:effectRef idx="0">
            <a:schemeClr val="accent1"/>
          </a:effectRef>
          <a:fontRef idx="minor">
            <a:schemeClr val="tx1"/>
          </a:fontRef>
        </p:style>
      </p:cxnSp>
      <p:cxnSp>
        <p:nvCxnSpPr>
          <p:cNvPr id="18" name="Straight Connector 128"/>
          <p:cNvCxnSpPr/>
          <p:nvPr/>
        </p:nvCxnSpPr>
        <p:spPr>
          <a:xfrm flipH="1">
            <a:off x="1096424" y="3746495"/>
            <a:ext cx="1431085" cy="0"/>
          </a:xfrm>
          <a:prstGeom prst="line">
            <a:avLst/>
          </a:prstGeom>
          <a:ln>
            <a:solidFill>
              <a:srgbClr val="085029"/>
            </a:solidFil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34"/>
          <p:cNvCxnSpPr/>
          <p:nvPr/>
        </p:nvCxnSpPr>
        <p:spPr>
          <a:xfrm flipV="1">
            <a:off x="5829939" y="1418274"/>
            <a:ext cx="441167" cy="279887"/>
          </a:xfrm>
          <a:prstGeom prst="line">
            <a:avLst/>
          </a:prstGeom>
          <a:ln>
            <a:solidFill>
              <a:srgbClr val="085029"/>
            </a:solidFill>
          </a:ln>
        </p:spPr>
        <p:style>
          <a:lnRef idx="1">
            <a:schemeClr val="accent1"/>
          </a:lnRef>
          <a:fillRef idx="0">
            <a:schemeClr val="accent1"/>
          </a:fillRef>
          <a:effectRef idx="0">
            <a:schemeClr val="accent1"/>
          </a:effectRef>
          <a:fontRef idx="minor">
            <a:schemeClr val="tx1"/>
          </a:fontRef>
        </p:style>
      </p:cxnSp>
      <p:cxnSp>
        <p:nvCxnSpPr>
          <p:cNvPr id="20" name="Straight Connector 135"/>
          <p:cNvCxnSpPr/>
          <p:nvPr/>
        </p:nvCxnSpPr>
        <p:spPr>
          <a:xfrm>
            <a:off x="6271107" y="1418274"/>
            <a:ext cx="1385582" cy="0"/>
          </a:xfrm>
          <a:prstGeom prst="line">
            <a:avLst/>
          </a:prstGeom>
          <a:ln>
            <a:solidFill>
              <a:srgbClr val="085029"/>
            </a:solidFill>
            <a:tailEnd type="oval"/>
          </a:ln>
        </p:spPr>
        <p:style>
          <a:lnRef idx="1">
            <a:schemeClr val="accent1"/>
          </a:lnRef>
          <a:fillRef idx="0">
            <a:schemeClr val="accent1"/>
          </a:fillRef>
          <a:effectRef idx="0">
            <a:schemeClr val="accent1"/>
          </a:effectRef>
          <a:fontRef idx="minor">
            <a:schemeClr val="tx1"/>
          </a:fontRef>
        </p:style>
      </p:cxnSp>
      <p:sp>
        <p:nvSpPr>
          <p:cNvPr id="21" name="TextBox 63"/>
          <p:cNvSpPr txBox="1"/>
          <p:nvPr/>
        </p:nvSpPr>
        <p:spPr>
          <a:xfrm>
            <a:off x="755576" y="1038257"/>
            <a:ext cx="1086869" cy="358770"/>
          </a:xfrm>
          <a:prstGeom prst="rect">
            <a:avLst/>
          </a:prstGeom>
          <a:noFill/>
        </p:spPr>
        <p:txBody>
          <a:bodyPr wrap="none" lIns="80979" tIns="40490" rIns="80979" bIns="40490" rtlCol="0">
            <a:spAutoFit/>
          </a:bodyPr>
          <a:lstStyle/>
          <a:p>
            <a:r>
              <a:rPr lang="zh-CN" altLang="en-US" sz="1800" b="1" dirty="0">
                <a:solidFill>
                  <a:schemeClr val="accent6">
                    <a:lumMod val="50000"/>
                  </a:schemeClr>
                </a:solidFill>
                <a:latin typeface="微软雅黑" panose="020B0503020204020204" pitchFamily="34" charset="-122"/>
                <a:ea typeface="微软雅黑" panose="020B0503020204020204" pitchFamily="34" charset="-122"/>
              </a:rPr>
              <a:t>添加标题</a:t>
            </a:r>
            <a:endParaRPr lang="id-ID" sz="18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22" name="TextBox 64"/>
          <p:cNvSpPr txBox="1"/>
          <p:nvPr/>
        </p:nvSpPr>
        <p:spPr>
          <a:xfrm>
            <a:off x="755576" y="1478926"/>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3" name="TextBox 65"/>
          <p:cNvSpPr txBox="1"/>
          <p:nvPr/>
        </p:nvSpPr>
        <p:spPr>
          <a:xfrm>
            <a:off x="1037479" y="3361293"/>
            <a:ext cx="1086869" cy="358770"/>
          </a:xfrm>
          <a:prstGeom prst="rect">
            <a:avLst/>
          </a:prstGeom>
          <a:noFill/>
        </p:spPr>
        <p:txBody>
          <a:bodyPr wrap="none" lIns="80979" tIns="40490" rIns="80979" bIns="40490" rtlCol="0">
            <a:spAutoFit/>
          </a:bodyPr>
          <a:lstStyle/>
          <a:p>
            <a:r>
              <a:rPr lang="zh-CN" altLang="en-US" sz="1800" b="1" dirty="0">
                <a:solidFill>
                  <a:schemeClr val="accent6">
                    <a:lumMod val="50000"/>
                  </a:schemeClr>
                </a:solidFill>
                <a:latin typeface="微软雅黑" panose="020B0503020204020204" pitchFamily="34" charset="-122"/>
                <a:ea typeface="微软雅黑" panose="020B0503020204020204" pitchFamily="34" charset="-122"/>
              </a:rPr>
              <a:t>添加标题</a:t>
            </a:r>
            <a:endParaRPr lang="id-ID" sz="18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24" name="TextBox 66"/>
          <p:cNvSpPr txBox="1"/>
          <p:nvPr/>
        </p:nvSpPr>
        <p:spPr>
          <a:xfrm>
            <a:off x="6615267" y="1033381"/>
            <a:ext cx="1086869" cy="358770"/>
          </a:xfrm>
          <a:prstGeom prst="rect">
            <a:avLst/>
          </a:prstGeom>
          <a:noFill/>
        </p:spPr>
        <p:txBody>
          <a:bodyPr wrap="none" lIns="80979" tIns="40490" rIns="80979" bIns="40490" rtlCol="0">
            <a:spAutoFit/>
          </a:bodyPr>
          <a:lstStyle/>
          <a:p>
            <a:pPr algn="r"/>
            <a:r>
              <a:rPr lang="zh-CN" altLang="en-US" sz="1800" b="1" dirty="0">
                <a:solidFill>
                  <a:schemeClr val="accent6">
                    <a:lumMod val="50000"/>
                  </a:schemeClr>
                </a:solidFill>
                <a:latin typeface="微软雅黑" panose="020B0503020204020204" pitchFamily="34" charset="-122"/>
                <a:ea typeface="微软雅黑" panose="020B0503020204020204" pitchFamily="34" charset="-122"/>
              </a:rPr>
              <a:t>添加标题</a:t>
            </a:r>
            <a:endParaRPr lang="id-ID" sz="18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25" name="TextBox 67"/>
          <p:cNvSpPr txBox="1"/>
          <p:nvPr/>
        </p:nvSpPr>
        <p:spPr>
          <a:xfrm>
            <a:off x="7383304" y="3062301"/>
            <a:ext cx="1086869" cy="358770"/>
          </a:xfrm>
          <a:prstGeom prst="rect">
            <a:avLst/>
          </a:prstGeom>
          <a:noFill/>
        </p:spPr>
        <p:txBody>
          <a:bodyPr wrap="none" lIns="80979" tIns="40490" rIns="80979" bIns="40490" rtlCol="0">
            <a:spAutoFit/>
          </a:bodyPr>
          <a:lstStyle/>
          <a:p>
            <a:pPr algn="r"/>
            <a:r>
              <a:rPr lang="zh-CN" altLang="en-US" sz="1800" b="1" dirty="0">
                <a:solidFill>
                  <a:schemeClr val="accent6">
                    <a:lumMod val="50000"/>
                  </a:schemeClr>
                </a:solidFill>
                <a:latin typeface="微软雅黑" panose="020B0503020204020204" pitchFamily="34" charset="-122"/>
                <a:ea typeface="微软雅黑" panose="020B0503020204020204" pitchFamily="34" charset="-122"/>
              </a:rPr>
              <a:t>添加标题</a:t>
            </a:r>
            <a:endParaRPr lang="id-ID" sz="18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26" name="TextBox 68"/>
          <p:cNvSpPr txBox="1"/>
          <p:nvPr/>
        </p:nvSpPr>
        <p:spPr>
          <a:xfrm>
            <a:off x="1059015" y="3774721"/>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TextBox 69"/>
          <p:cNvSpPr txBox="1"/>
          <p:nvPr/>
        </p:nvSpPr>
        <p:spPr>
          <a:xfrm>
            <a:off x="6045909" y="1445200"/>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8" name="Straight Connector 47"/>
          <p:cNvCxnSpPr/>
          <p:nvPr/>
        </p:nvCxnSpPr>
        <p:spPr>
          <a:xfrm>
            <a:off x="6359062" y="3245668"/>
            <a:ext cx="462583" cy="179723"/>
          </a:xfrm>
          <a:prstGeom prst="line">
            <a:avLst/>
          </a:prstGeom>
          <a:ln>
            <a:solidFill>
              <a:srgbClr val="085029"/>
            </a:solidFill>
          </a:ln>
        </p:spPr>
        <p:style>
          <a:lnRef idx="1">
            <a:schemeClr val="accent1"/>
          </a:lnRef>
          <a:fillRef idx="0">
            <a:schemeClr val="accent1"/>
          </a:fillRef>
          <a:effectRef idx="0">
            <a:schemeClr val="accent1"/>
          </a:effectRef>
          <a:fontRef idx="minor">
            <a:schemeClr val="tx1"/>
          </a:fontRef>
        </p:style>
      </p:cxnSp>
      <p:cxnSp>
        <p:nvCxnSpPr>
          <p:cNvPr id="29" name="Straight Connector 48"/>
          <p:cNvCxnSpPr/>
          <p:nvPr/>
        </p:nvCxnSpPr>
        <p:spPr>
          <a:xfrm>
            <a:off x="6821645" y="3425391"/>
            <a:ext cx="1654450" cy="0"/>
          </a:xfrm>
          <a:prstGeom prst="line">
            <a:avLst/>
          </a:prstGeom>
          <a:ln>
            <a:solidFill>
              <a:srgbClr val="085029"/>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0"/>
          <p:cNvGrpSpPr/>
          <p:nvPr/>
        </p:nvGrpSpPr>
        <p:grpSpPr>
          <a:xfrm>
            <a:off x="3397410" y="1698160"/>
            <a:ext cx="354400" cy="377732"/>
            <a:chOff x="7938" y="-1587"/>
            <a:chExt cx="1450975" cy="1547812"/>
          </a:xfrm>
          <a:solidFill>
            <a:schemeClr val="accent1"/>
          </a:solidFill>
        </p:grpSpPr>
        <p:sp>
          <p:nvSpPr>
            <p:cNvPr id="31"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32"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33"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sp>
        <p:nvSpPr>
          <p:cNvPr id="34"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chemeClr val="accent2"/>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grpSp>
        <p:nvGrpSpPr>
          <p:cNvPr id="35" name="Group 59"/>
          <p:cNvGrpSpPr/>
          <p:nvPr/>
        </p:nvGrpSpPr>
        <p:grpSpPr>
          <a:xfrm>
            <a:off x="5361697" y="3679442"/>
            <a:ext cx="456508" cy="475633"/>
            <a:chOff x="-251803" y="2267153"/>
            <a:chExt cx="2078037" cy="2166938"/>
          </a:xfrm>
          <a:solidFill>
            <a:schemeClr val="accent3"/>
          </a:solidFill>
        </p:grpSpPr>
        <p:sp>
          <p:nvSpPr>
            <p:cNvPr id="36" name="Freeform 22"/>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37"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grpSp>
        <p:nvGrpSpPr>
          <p:cNvPr id="38" name="Group 97"/>
          <p:cNvGrpSpPr/>
          <p:nvPr/>
        </p:nvGrpSpPr>
        <p:grpSpPr>
          <a:xfrm>
            <a:off x="3551949" y="3470577"/>
            <a:ext cx="368484" cy="259595"/>
            <a:chOff x="3175" y="1588"/>
            <a:chExt cx="1184276" cy="835025"/>
          </a:xfrm>
          <a:solidFill>
            <a:srgbClr val="C00000"/>
          </a:solidFill>
        </p:grpSpPr>
        <p:sp>
          <p:nvSpPr>
            <p:cNvPr id="39" name="Freeform 27"/>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0" name="Freeform 28"/>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sp>
        <p:nvSpPr>
          <p:cNvPr id="41" name="标题 4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2771270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1000"/>
                            </p:stCondLst>
                            <p:childTnLst>
                              <p:par>
                                <p:cTn id="47" presetID="53" presetClass="entr" presetSubtype="16"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Effect transition="in" filter="fade">
                                      <p:cBhvr>
                                        <p:cTn id="51" dur="500"/>
                                        <p:tgtEl>
                                          <p:spTgt spid="3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par>
                                <p:cTn id="57" presetID="53" presetClass="entr" presetSubtype="16" fill="hold"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Effect transition="in" filter="fade">
                                      <p:cBhvr>
                                        <p:cTn id="61" dur="500"/>
                                        <p:tgtEl>
                                          <p:spTgt spid="38"/>
                                        </p:tgtEl>
                                      </p:cBhvr>
                                    </p:animEffect>
                                  </p:childTnLst>
                                </p:cTn>
                              </p:par>
                              <p:par>
                                <p:cTn id="62" presetID="53" presetClass="entr" presetSubtype="16"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p:cTn id="64" dur="500" fill="hold"/>
                                        <p:tgtEl>
                                          <p:spTgt spid="35"/>
                                        </p:tgtEl>
                                        <p:attrNameLst>
                                          <p:attrName>ppt_w</p:attrName>
                                        </p:attrNameLst>
                                      </p:cBhvr>
                                      <p:tavLst>
                                        <p:tav tm="0">
                                          <p:val>
                                            <p:fltVal val="0"/>
                                          </p:val>
                                        </p:tav>
                                        <p:tav tm="100000">
                                          <p:val>
                                            <p:strVal val="#ppt_w"/>
                                          </p:val>
                                        </p:tav>
                                      </p:tavLst>
                                    </p:anim>
                                    <p:anim calcmode="lin" valueType="num">
                                      <p:cBhvr>
                                        <p:cTn id="65" dur="500" fill="hold"/>
                                        <p:tgtEl>
                                          <p:spTgt spid="35"/>
                                        </p:tgtEl>
                                        <p:attrNameLst>
                                          <p:attrName>ppt_h</p:attrName>
                                        </p:attrNameLst>
                                      </p:cBhvr>
                                      <p:tavLst>
                                        <p:tav tm="0">
                                          <p:val>
                                            <p:fltVal val="0"/>
                                          </p:val>
                                        </p:tav>
                                        <p:tav tm="100000">
                                          <p:val>
                                            <p:strVal val="#ppt_h"/>
                                          </p:val>
                                        </p:tav>
                                      </p:tavLst>
                                    </p:anim>
                                    <p:animEffect transition="in" filter="fade">
                                      <p:cBhvr>
                                        <p:cTn id="66" dur="500"/>
                                        <p:tgtEl>
                                          <p:spTgt spid="35"/>
                                        </p:tgtEl>
                                      </p:cBhvr>
                                    </p:animEffect>
                                  </p:childTnLst>
                                </p:cTn>
                              </p:par>
                            </p:childTnLst>
                          </p:cTn>
                        </p:par>
                        <p:par>
                          <p:cTn id="67" fill="hold">
                            <p:stCondLst>
                              <p:cond delay="1500"/>
                            </p:stCondLst>
                            <p:childTnLst>
                              <p:par>
                                <p:cTn id="68" presetID="8" presetClass="emph" presetSubtype="0" fill="hold" grpId="1" nodeType="afterEffect">
                                  <p:stCondLst>
                                    <p:cond delay="0"/>
                                  </p:stCondLst>
                                  <p:childTnLst>
                                    <p:animRot by="21600000">
                                      <p:cBhvr>
                                        <p:cTn id="69" dur="2000" fill="hold"/>
                                        <p:tgtEl>
                                          <p:spTgt spid="7"/>
                                        </p:tgtEl>
                                        <p:attrNameLst>
                                          <p:attrName>r</p:attrName>
                                        </p:attrNameLst>
                                      </p:cBhvr>
                                    </p:animRot>
                                  </p:childTnLst>
                                </p:cTn>
                              </p:par>
                              <p:par>
                                <p:cTn id="70" presetID="8" presetClass="emph" presetSubtype="0" fill="hold" grpId="1" nodeType="withEffect">
                                  <p:stCondLst>
                                    <p:cond delay="0"/>
                                  </p:stCondLst>
                                  <p:childTnLst>
                                    <p:animRot by="21600000">
                                      <p:cBhvr>
                                        <p:cTn id="71" dur="2000" fill="hold"/>
                                        <p:tgtEl>
                                          <p:spTgt spid="4"/>
                                        </p:tgtEl>
                                        <p:attrNameLst>
                                          <p:attrName>r</p:attrName>
                                        </p:attrNameLst>
                                      </p:cBhvr>
                                    </p:animRot>
                                  </p:childTnLst>
                                </p:cTn>
                              </p:par>
                              <p:par>
                                <p:cTn id="72" presetID="8" presetClass="emph" presetSubtype="0" fill="hold" grpId="1" nodeType="withEffect">
                                  <p:stCondLst>
                                    <p:cond delay="0"/>
                                  </p:stCondLst>
                                  <p:childTnLst>
                                    <p:animRot by="21600000">
                                      <p:cBhvr>
                                        <p:cTn id="73" dur="2000" fill="hold"/>
                                        <p:tgtEl>
                                          <p:spTgt spid="10"/>
                                        </p:tgtEl>
                                        <p:attrNameLst>
                                          <p:attrName>r</p:attrName>
                                        </p:attrNameLst>
                                      </p:cBhvr>
                                    </p:animRot>
                                  </p:childTnLst>
                                </p:cTn>
                              </p:par>
                              <p:par>
                                <p:cTn id="74" presetID="8" presetClass="emph" presetSubtype="0" fill="hold" grpId="1" nodeType="withEffect">
                                  <p:stCondLst>
                                    <p:cond delay="0"/>
                                  </p:stCondLst>
                                  <p:childTnLst>
                                    <p:animRot by="21600000">
                                      <p:cBhvr>
                                        <p:cTn id="75" dur="2000" fill="hold"/>
                                        <p:tgtEl>
                                          <p:spTgt spid="13"/>
                                        </p:tgtEl>
                                        <p:attrNameLst>
                                          <p:attrName>r</p:attrName>
                                        </p:attrNameLst>
                                      </p:cBhvr>
                                    </p:animRot>
                                  </p:childTnLst>
                                </p:cTn>
                              </p:par>
                            </p:childTnLst>
                          </p:cTn>
                        </p:par>
                        <p:par>
                          <p:cTn id="76" fill="hold">
                            <p:stCondLst>
                              <p:cond delay="3500"/>
                            </p:stCondLst>
                            <p:childTnLst>
                              <p:par>
                                <p:cTn id="77" presetID="22" presetClass="entr" presetSubtype="2" fill="hold"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right)">
                                      <p:cBhvr>
                                        <p:cTn id="79" dur="500"/>
                                        <p:tgtEl>
                                          <p:spTgt spid="15"/>
                                        </p:tgtEl>
                                      </p:cBhvr>
                                    </p:animEffect>
                                  </p:childTnLst>
                                </p:cTn>
                              </p:par>
                            </p:childTnLst>
                          </p:cTn>
                        </p:par>
                        <p:par>
                          <p:cTn id="80" fill="hold">
                            <p:stCondLst>
                              <p:cond delay="4000"/>
                            </p:stCondLst>
                            <p:childTnLst>
                              <p:par>
                                <p:cTn id="81" presetID="22" presetClass="entr" presetSubtype="2"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right)">
                                      <p:cBhvr>
                                        <p:cTn id="83" dur="500"/>
                                        <p:tgtEl>
                                          <p:spTgt spid="16"/>
                                        </p:tgtEl>
                                      </p:cBhvr>
                                    </p:animEffect>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childTnLst>
                                </p:cTn>
                              </p:par>
                            </p:childTnLst>
                          </p:cTn>
                        </p:par>
                        <p:par>
                          <p:cTn id="91" fill="hold">
                            <p:stCondLst>
                              <p:cond delay="5000"/>
                            </p:stCondLst>
                            <p:childTnLst>
                              <p:par>
                                <p:cTn id="92" presetID="22" presetClass="entr" presetSubtype="8" fill="hold" nodeType="after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wipe(left)">
                                      <p:cBhvr>
                                        <p:cTn id="94" dur="500"/>
                                        <p:tgtEl>
                                          <p:spTgt spid="19"/>
                                        </p:tgtEl>
                                      </p:cBhvr>
                                    </p:animEffect>
                                  </p:childTnLst>
                                </p:cTn>
                              </p:par>
                            </p:childTnLst>
                          </p:cTn>
                        </p:par>
                        <p:par>
                          <p:cTn id="95" fill="hold">
                            <p:stCondLst>
                              <p:cond delay="5500"/>
                            </p:stCondLst>
                            <p:childTnLst>
                              <p:par>
                                <p:cTn id="96" presetID="22" presetClass="entr" presetSubtype="8" fill="hold"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transition="in" filter="wipe(left)">
                                      <p:cBhvr>
                                        <p:cTn id="98" dur="500"/>
                                        <p:tgtEl>
                                          <p:spTgt spid="20"/>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500"/>
                                        <p:tgtEl>
                                          <p:spTgt spid="24"/>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fade">
                                      <p:cBhvr>
                                        <p:cTn id="105" dur="500"/>
                                        <p:tgtEl>
                                          <p:spTgt spid="27"/>
                                        </p:tgtEl>
                                      </p:cBhvr>
                                    </p:animEffect>
                                  </p:childTnLst>
                                </p:cTn>
                              </p:par>
                            </p:childTnLst>
                          </p:cTn>
                        </p:par>
                        <p:par>
                          <p:cTn id="106" fill="hold">
                            <p:stCondLst>
                              <p:cond delay="6500"/>
                            </p:stCondLst>
                            <p:childTnLst>
                              <p:par>
                                <p:cTn id="107" presetID="22" presetClass="entr" presetSubtype="2" fill="hold"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right)">
                                      <p:cBhvr>
                                        <p:cTn id="109" dur="500"/>
                                        <p:tgtEl>
                                          <p:spTgt spid="17"/>
                                        </p:tgtEl>
                                      </p:cBhvr>
                                    </p:animEffect>
                                  </p:childTnLst>
                                </p:cTn>
                              </p:par>
                            </p:childTnLst>
                          </p:cTn>
                        </p:par>
                        <p:par>
                          <p:cTn id="110" fill="hold">
                            <p:stCondLst>
                              <p:cond delay="7000"/>
                            </p:stCondLst>
                            <p:childTnLst>
                              <p:par>
                                <p:cTn id="111" presetID="22" presetClass="entr" presetSubtype="2" fill="hold"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wipe(right)">
                                      <p:cBhvr>
                                        <p:cTn id="113" dur="500"/>
                                        <p:tgtEl>
                                          <p:spTgt spid="18"/>
                                        </p:tgtEl>
                                      </p:cBhvr>
                                    </p:animEffect>
                                  </p:childTnLst>
                                </p:cTn>
                              </p:par>
                            </p:childTnLst>
                          </p:cTn>
                        </p:par>
                        <p:par>
                          <p:cTn id="114" fill="hold">
                            <p:stCondLst>
                              <p:cond delay="7500"/>
                            </p:stCondLst>
                            <p:childTnLst>
                              <p:par>
                                <p:cTn id="115" presetID="10" presetClass="entr" presetSubtype="0" fill="hold" grpId="0" nodeType="afterEffect">
                                  <p:stCondLst>
                                    <p:cond delay="0"/>
                                  </p:stCondLst>
                                  <p:childTnLst>
                                    <p:set>
                                      <p:cBhvr>
                                        <p:cTn id="116" dur="1" fill="hold">
                                          <p:stCondLst>
                                            <p:cond delay="0"/>
                                          </p:stCondLst>
                                        </p:cTn>
                                        <p:tgtEl>
                                          <p:spTgt spid="23"/>
                                        </p:tgtEl>
                                        <p:attrNameLst>
                                          <p:attrName>style.visibility</p:attrName>
                                        </p:attrNameLst>
                                      </p:cBhvr>
                                      <p:to>
                                        <p:strVal val="visible"/>
                                      </p:to>
                                    </p:set>
                                    <p:animEffect transition="in" filter="fade">
                                      <p:cBhvr>
                                        <p:cTn id="117" dur="500"/>
                                        <p:tgtEl>
                                          <p:spTgt spid="23"/>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6"/>
                                        </p:tgtEl>
                                        <p:attrNameLst>
                                          <p:attrName>style.visibility</p:attrName>
                                        </p:attrNameLst>
                                      </p:cBhvr>
                                      <p:to>
                                        <p:strVal val="visible"/>
                                      </p:to>
                                    </p:set>
                                    <p:animEffect transition="in" filter="fade">
                                      <p:cBhvr>
                                        <p:cTn id="120" dur="500"/>
                                        <p:tgtEl>
                                          <p:spTgt spid="26"/>
                                        </p:tgtEl>
                                      </p:cBhvr>
                                    </p:animEffect>
                                  </p:childTnLst>
                                </p:cTn>
                              </p:par>
                            </p:childTnLst>
                          </p:cTn>
                        </p:par>
                        <p:par>
                          <p:cTn id="121" fill="hold">
                            <p:stCondLst>
                              <p:cond delay="8000"/>
                            </p:stCondLst>
                            <p:childTnLst>
                              <p:par>
                                <p:cTn id="122" presetID="22" presetClass="entr" presetSubtype="8" fill="hold" nodeType="afterEffect">
                                  <p:stCondLst>
                                    <p:cond delay="0"/>
                                  </p:stCondLst>
                                  <p:childTnLst>
                                    <p:set>
                                      <p:cBhvr>
                                        <p:cTn id="123" dur="1" fill="hold">
                                          <p:stCondLst>
                                            <p:cond delay="0"/>
                                          </p:stCondLst>
                                        </p:cTn>
                                        <p:tgtEl>
                                          <p:spTgt spid="28"/>
                                        </p:tgtEl>
                                        <p:attrNameLst>
                                          <p:attrName>style.visibility</p:attrName>
                                        </p:attrNameLst>
                                      </p:cBhvr>
                                      <p:to>
                                        <p:strVal val="visible"/>
                                      </p:to>
                                    </p:set>
                                    <p:animEffect transition="in" filter="wipe(left)">
                                      <p:cBhvr>
                                        <p:cTn id="124" dur="500"/>
                                        <p:tgtEl>
                                          <p:spTgt spid="28"/>
                                        </p:tgtEl>
                                      </p:cBhvr>
                                    </p:animEffect>
                                  </p:childTnLst>
                                </p:cTn>
                              </p:par>
                            </p:childTnLst>
                          </p:cTn>
                        </p:par>
                        <p:par>
                          <p:cTn id="125" fill="hold">
                            <p:stCondLst>
                              <p:cond delay="8500"/>
                            </p:stCondLst>
                            <p:childTnLst>
                              <p:par>
                                <p:cTn id="126" presetID="22" presetClass="entr" presetSubtype="8" fill="hold" nodeType="afterEffect">
                                  <p:stCondLst>
                                    <p:cond delay="0"/>
                                  </p:stCondLst>
                                  <p:childTnLst>
                                    <p:set>
                                      <p:cBhvr>
                                        <p:cTn id="127" dur="1" fill="hold">
                                          <p:stCondLst>
                                            <p:cond delay="0"/>
                                          </p:stCondLst>
                                        </p:cTn>
                                        <p:tgtEl>
                                          <p:spTgt spid="29"/>
                                        </p:tgtEl>
                                        <p:attrNameLst>
                                          <p:attrName>style.visibility</p:attrName>
                                        </p:attrNameLst>
                                      </p:cBhvr>
                                      <p:to>
                                        <p:strVal val="visible"/>
                                      </p:to>
                                    </p:set>
                                    <p:animEffect transition="in" filter="wipe(left)">
                                      <p:cBhvr>
                                        <p:cTn id="128" dur="500"/>
                                        <p:tgtEl>
                                          <p:spTgt spid="29"/>
                                        </p:tgtEl>
                                      </p:cBhvr>
                                    </p:animEffect>
                                  </p:childTnLst>
                                </p:cTn>
                              </p:par>
                            </p:childTnLst>
                          </p:cTn>
                        </p:par>
                        <p:par>
                          <p:cTn id="129" fill="hold">
                            <p:stCondLst>
                              <p:cond delay="9000"/>
                            </p:stCondLst>
                            <p:childTnLst>
                              <p:par>
                                <p:cTn id="130" presetID="10" presetClass="entr" presetSubtype="0" fill="hold" grpId="0" nodeType="afterEffect">
                                  <p:stCondLst>
                                    <p:cond delay="0"/>
                                  </p:stCondLst>
                                  <p:childTnLst>
                                    <p:set>
                                      <p:cBhvr>
                                        <p:cTn id="131" dur="1" fill="hold">
                                          <p:stCondLst>
                                            <p:cond delay="0"/>
                                          </p:stCondLst>
                                        </p:cTn>
                                        <p:tgtEl>
                                          <p:spTgt spid="25"/>
                                        </p:tgtEl>
                                        <p:attrNameLst>
                                          <p:attrName>style.visibility</p:attrName>
                                        </p:attrNameLst>
                                      </p:cBhvr>
                                      <p:to>
                                        <p:strVal val="visible"/>
                                      </p:to>
                                    </p:set>
                                    <p:animEffect transition="in" filter="fade">
                                      <p:cBhvr>
                                        <p:cTn id="132" dur="500"/>
                                        <p:tgtEl>
                                          <p:spTgt spid="25"/>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2"/>
                                        </p:tgtEl>
                                        <p:attrNameLst>
                                          <p:attrName>style.visibility</p:attrName>
                                        </p:attrNameLst>
                                      </p:cBhvr>
                                      <p:to>
                                        <p:strVal val="visible"/>
                                      </p:to>
                                    </p:set>
                                    <p:animEffect transition="in" filter="fade">
                                      <p:cBhvr>
                                        <p:cTn id="1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4" grpId="1" animBg="1"/>
      <p:bldP spid="5" grpId="0" animBg="1"/>
      <p:bldP spid="6" grpId="0" animBg="1"/>
      <p:bldP spid="7" grpId="0" animBg="1"/>
      <p:bldP spid="7" grpId="1" animBg="1"/>
      <p:bldP spid="8" grpId="0" animBg="1"/>
      <p:bldP spid="9" grpId="0" animBg="1"/>
      <p:bldP spid="10" grpId="0" animBg="1"/>
      <p:bldP spid="10" grpId="1" animBg="1"/>
      <p:bldP spid="11" grpId="0" animBg="1"/>
      <p:bldP spid="12" grpId="0" animBg="1"/>
      <p:bldP spid="13" grpId="0" animBg="1"/>
      <p:bldP spid="13" grpId="1" animBg="1"/>
      <p:bldP spid="14" grpId="0" animBg="1"/>
      <p:bldP spid="21" grpId="0"/>
      <p:bldP spid="22" grpId="0"/>
      <p:bldP spid="23" grpId="0"/>
      <p:bldP spid="24" grpId="0"/>
      <p:bldP spid="25" grpId="0"/>
      <p:bldP spid="26" grpId="0"/>
      <p:bldP spid="27" grpId="0"/>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p:nvPr/>
        </p:nvSpPr>
        <p:spPr>
          <a:xfrm>
            <a:off x="2461048" y="1025896"/>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说明性文字</a:t>
            </a:r>
            <a:endParaRPr lang="en-US" altLang="zh-CN"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endParaRPr>
          </a:p>
          <a:p>
            <a:pPr>
              <a:lnSpc>
                <a:spcPct val="150000"/>
              </a:lnSpc>
            </a:pP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文字说明</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endParaRPr>
          </a:p>
        </p:txBody>
      </p:sp>
      <p:grpSp>
        <p:nvGrpSpPr>
          <p:cNvPr id="3" name="组合 2"/>
          <p:cNvGrpSpPr/>
          <p:nvPr/>
        </p:nvGrpSpPr>
        <p:grpSpPr>
          <a:xfrm>
            <a:off x="1270483" y="1107811"/>
            <a:ext cx="1048470" cy="1048470"/>
            <a:chOff x="2280387" y="2060848"/>
            <a:chExt cx="1894500" cy="1894500"/>
          </a:xfrm>
          <a:solidFill>
            <a:srgbClr val="0070C0"/>
          </a:solidFill>
        </p:grpSpPr>
        <p:sp>
          <p:nvSpPr>
            <p:cNvPr id="4" name="椭圆 3"/>
            <p:cNvSpPr/>
            <p:nvPr/>
          </p:nvSpPr>
          <p:spPr>
            <a:xfrm>
              <a:off x="2446695" y="2227156"/>
              <a:ext cx="1561885" cy="1561885"/>
            </a:xfrm>
            <a:prstGeom prst="ellips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latin typeface="微软雅黑" panose="020B0503020204020204" pitchFamily="34" charset="-122"/>
                  <a:ea typeface="微软雅黑" panose="020B0503020204020204" pitchFamily="34" charset="-122"/>
                </a:rPr>
                <a:t>文本</a:t>
              </a:r>
              <a:endParaRPr lang="zh-CN" altLang="en-US" b="1" dirty="0">
                <a:latin typeface="微软雅黑" panose="020B0503020204020204" pitchFamily="34" charset="-122"/>
                <a:ea typeface="微软雅黑" panose="020B0503020204020204" pitchFamily="34" charset="-122"/>
              </a:endParaRPr>
            </a:p>
          </p:txBody>
        </p:sp>
        <p:sp>
          <p:nvSpPr>
            <p:cNvPr id="5" name="椭圆 4"/>
            <p:cNvSpPr/>
            <p:nvPr/>
          </p:nvSpPr>
          <p:spPr>
            <a:xfrm>
              <a:off x="2280387" y="2060848"/>
              <a:ext cx="1894500" cy="1894500"/>
            </a:xfrm>
            <a:prstGeom prst="ellipse">
              <a:avLst/>
            </a:prstGeom>
            <a:noFill/>
            <a:ln>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6" name="TextBox 18"/>
          <p:cNvSpPr txBox="1"/>
          <p:nvPr/>
        </p:nvSpPr>
        <p:spPr>
          <a:xfrm>
            <a:off x="2461048" y="2211710"/>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说明性文字</a:t>
            </a:r>
            <a:endParaRPr lang="en-US" altLang="zh-CN"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endParaRPr>
          </a:p>
          <a:p>
            <a:pPr>
              <a:lnSpc>
                <a:spcPct val="150000"/>
              </a:lnSpc>
            </a:pP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文字说明</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endParaRPr>
          </a:p>
        </p:txBody>
      </p:sp>
      <p:grpSp>
        <p:nvGrpSpPr>
          <p:cNvPr id="7" name="组合 6"/>
          <p:cNvGrpSpPr/>
          <p:nvPr/>
        </p:nvGrpSpPr>
        <p:grpSpPr>
          <a:xfrm>
            <a:off x="1270483" y="2293625"/>
            <a:ext cx="1048470" cy="1048470"/>
            <a:chOff x="1331640" y="2365633"/>
            <a:chExt cx="1048470" cy="1048470"/>
          </a:xfrm>
        </p:grpSpPr>
        <p:sp>
          <p:nvSpPr>
            <p:cNvPr id="8" name="椭圆 7"/>
            <p:cNvSpPr/>
            <p:nvPr/>
          </p:nvSpPr>
          <p:spPr>
            <a:xfrm>
              <a:off x="1423680" y="2457673"/>
              <a:ext cx="864391" cy="864391"/>
            </a:xfrm>
            <a:prstGeom prst="ellips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latin typeface="微软雅黑" panose="020B0503020204020204" pitchFamily="34" charset="-122"/>
                  <a:ea typeface="微软雅黑" panose="020B0503020204020204" pitchFamily="34" charset="-122"/>
                </a:rPr>
                <a:t>文本</a:t>
              </a:r>
              <a:endParaRPr lang="zh-CN" altLang="en-US" b="1" dirty="0">
                <a:latin typeface="微软雅黑" panose="020B0503020204020204" pitchFamily="34" charset="-122"/>
                <a:ea typeface="微软雅黑" panose="020B0503020204020204" pitchFamily="34" charset="-122"/>
              </a:endParaRPr>
            </a:p>
          </p:txBody>
        </p:sp>
        <p:sp>
          <p:nvSpPr>
            <p:cNvPr id="9" name="椭圆 8"/>
            <p:cNvSpPr/>
            <p:nvPr/>
          </p:nvSpPr>
          <p:spPr>
            <a:xfrm>
              <a:off x="1331640" y="2365633"/>
              <a:ext cx="1048470" cy="1048470"/>
            </a:xfrm>
            <a:prstGeom prst="ellipse">
              <a:avLst/>
            </a:prstGeom>
            <a:noFill/>
            <a:ln>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10" name="TextBox 22"/>
          <p:cNvSpPr txBox="1"/>
          <p:nvPr/>
        </p:nvSpPr>
        <p:spPr>
          <a:xfrm>
            <a:off x="2461048" y="3419003"/>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说明性文字</a:t>
            </a:r>
            <a:endParaRPr lang="en-US" altLang="zh-CN"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endParaRPr>
          </a:p>
          <a:p>
            <a:pPr>
              <a:lnSpc>
                <a:spcPct val="150000"/>
              </a:lnSpc>
            </a:pP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文字说明</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endParaRPr>
          </a:p>
        </p:txBody>
      </p:sp>
      <p:grpSp>
        <p:nvGrpSpPr>
          <p:cNvPr id="11" name="组合 10"/>
          <p:cNvGrpSpPr/>
          <p:nvPr/>
        </p:nvGrpSpPr>
        <p:grpSpPr>
          <a:xfrm>
            <a:off x="1270483" y="3500918"/>
            <a:ext cx="1048470" cy="1048470"/>
            <a:chOff x="2280387" y="2060848"/>
            <a:chExt cx="1894500" cy="1894500"/>
          </a:xfrm>
        </p:grpSpPr>
        <p:sp>
          <p:nvSpPr>
            <p:cNvPr id="12" name="椭圆 11"/>
            <p:cNvSpPr/>
            <p:nvPr/>
          </p:nvSpPr>
          <p:spPr>
            <a:xfrm>
              <a:off x="2446695" y="2227156"/>
              <a:ext cx="1561885" cy="1561885"/>
            </a:xfrm>
            <a:prstGeom prst="ellips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latin typeface="微软雅黑" panose="020B0503020204020204" pitchFamily="34" charset="-122"/>
                  <a:ea typeface="微软雅黑" panose="020B0503020204020204" pitchFamily="34" charset="-122"/>
                </a:rPr>
                <a:t>文本</a:t>
              </a:r>
              <a:endParaRPr lang="zh-CN" altLang="en-US" b="1" dirty="0">
                <a:latin typeface="微软雅黑" panose="020B0503020204020204" pitchFamily="34" charset="-122"/>
                <a:ea typeface="微软雅黑" panose="020B0503020204020204" pitchFamily="34" charset="-122"/>
              </a:endParaRPr>
            </a:p>
          </p:txBody>
        </p:sp>
        <p:sp>
          <p:nvSpPr>
            <p:cNvPr id="13" name="椭圆 12"/>
            <p:cNvSpPr/>
            <p:nvPr/>
          </p:nvSpPr>
          <p:spPr>
            <a:xfrm>
              <a:off x="2280387" y="2060848"/>
              <a:ext cx="1894500" cy="1894500"/>
            </a:xfrm>
            <a:prstGeom prst="ellipse">
              <a:avLst/>
            </a:prstGeom>
            <a:noFill/>
            <a:ln>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14" name="标题 1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61267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95686"/>
            <a:ext cx="9144000" cy="3174828"/>
          </a:xfrm>
          <a:prstGeom prst="rect">
            <a:avLst/>
          </a:prstGeom>
        </p:spPr>
      </p:pic>
      <p:grpSp>
        <p:nvGrpSpPr>
          <p:cNvPr id="3" name="组合 2"/>
          <p:cNvGrpSpPr/>
          <p:nvPr/>
        </p:nvGrpSpPr>
        <p:grpSpPr>
          <a:xfrm>
            <a:off x="3709134" y="996532"/>
            <a:ext cx="1725732" cy="1731170"/>
            <a:chOff x="6609209" y="790981"/>
            <a:chExt cx="2301875" cy="2308226"/>
          </a:xfrm>
        </p:grpSpPr>
        <p:sp>
          <p:nvSpPr>
            <p:cNvPr id="4"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accent6">
                <a:lumMod val="50000"/>
              </a:schemeClr>
            </a:solidFill>
            <a:ln>
              <a:noFill/>
            </a:ln>
          </p:spPr>
          <p:txBody>
            <a:bodyPr vert="horz" wrap="square" lIns="91440" tIns="45720" rIns="91440" bIns="45720" numCol="1" anchor="t" anchorCtr="0" compatLnSpc="1"/>
            <a:lstStyle/>
            <a:p>
              <a:endParaRPr lang="zh-CN" altLang="en-US"/>
            </a:p>
          </p:txBody>
        </p:sp>
      </p:grpSp>
      <p:sp>
        <p:nvSpPr>
          <p:cNvPr id="6"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输入第一部分标题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7" name="直接连接符 6"/>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19"/>
          <p:cNvSpPr txBox="1"/>
          <p:nvPr/>
        </p:nvSpPr>
        <p:spPr>
          <a:xfrm>
            <a:off x="4141472" y="1122065"/>
            <a:ext cx="785185" cy="1559739"/>
          </a:xfrm>
          <a:prstGeom prst="rect">
            <a:avLst/>
          </a:prstGeom>
          <a:noFill/>
        </p:spPr>
        <p:txBody>
          <a:bodyPr wrap="none" lIns="81614" tIns="40807" rIns="81614" bIns="40807" rtlCol="0">
            <a:spAutoFit/>
          </a:bodyPr>
          <a:lstStyle/>
          <a:p>
            <a:r>
              <a:rPr lang="en-US" altLang="zh-CN" sz="9600" b="1" dirty="0">
                <a:solidFill>
                  <a:schemeClr val="accent6">
                    <a:lumMod val="50000"/>
                  </a:schemeClr>
                </a:solidFill>
                <a:latin typeface="+mn-ea"/>
              </a:rPr>
              <a:t>3</a:t>
            </a:r>
            <a:endParaRPr lang="zh-CN" altLang="en-US" sz="9600" b="1" dirty="0">
              <a:solidFill>
                <a:schemeClr val="accent6">
                  <a:lumMod val="50000"/>
                </a:schemeClr>
              </a:solidFill>
              <a:latin typeface="+mn-ea"/>
            </a:endParaRPr>
          </a:p>
        </p:txBody>
      </p:sp>
      <p:sp>
        <p:nvSpPr>
          <p:cNvPr id="9"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3000509000000000000" pitchFamily="2" charset="-122"/>
                <a:ea typeface="方正黑体简体" panose="03000509000000000000" pitchFamily="2" charset="-122"/>
              </a:rPr>
              <a:t>点击添加</a:t>
            </a:r>
            <a:r>
              <a:rPr lang="zh-CN" altLang="en-US" b="0" dirty="0">
                <a:solidFill>
                  <a:schemeClr val="bg1"/>
                </a:solidFill>
                <a:latin typeface="方正黑体简体" panose="03000509000000000000" pitchFamily="2" charset="-122"/>
                <a:ea typeface="方正黑体简体" panose="03000509000000000000" pitchFamily="2" charset="-122"/>
              </a:rPr>
              <a:t>文字内容点击添加文字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endParaRPr lang="zh-CN" altLang="en-US" b="0" dirty="0">
              <a:solidFill>
                <a:schemeClr val="bg1"/>
              </a:solidFill>
              <a:latin typeface="方正黑体简体" panose="03000509000000000000" pitchFamily="2" charset="-122"/>
              <a:ea typeface="方正黑体简体" panose="03000509000000000000" pitchFamily="2" charset="-122"/>
            </a:endParaRPr>
          </a:p>
        </p:txBody>
      </p:sp>
    </p:spTree>
    <p:extLst>
      <p:ext uri="{BB962C8B-B14F-4D97-AF65-F5344CB8AC3E}">
        <p14:creationId xmlns:p14="http://schemas.microsoft.com/office/powerpoint/2010/main" val="38027987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000"/>
                                        <p:tgtEl>
                                          <p:spTgt spid="3"/>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 calcmode="lin" valueType="num">
                                      <p:cBhvr>
                                        <p:cTn id="17" dur="500" fill="hold"/>
                                        <p:tgtEl>
                                          <p:spTgt spid="8"/>
                                        </p:tgtEl>
                                        <p:attrNameLst>
                                          <p:attrName>style.rotation</p:attrName>
                                        </p:attrNameLst>
                                      </p:cBhvr>
                                      <p:tavLst>
                                        <p:tav tm="0">
                                          <p:val>
                                            <p:fltVal val="360"/>
                                          </p:val>
                                        </p:tav>
                                        <p:tav tm="100000">
                                          <p:val>
                                            <p:fltVal val="0"/>
                                          </p:val>
                                        </p:tav>
                                      </p:tavLst>
                                    </p:anim>
                                    <p:animEffect transition="in" filter="fade">
                                      <p:cBhvr>
                                        <p:cTn id="18" dur="500"/>
                                        <p:tgtEl>
                                          <p:spTgt spid="8"/>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350"/>
                            </p:stCondLst>
                            <p:childTnLst>
                              <p:par>
                                <p:cTn id="32" presetID="18" presetClass="entr" presetSubtype="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trips(downRight)">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7533" y="1582269"/>
            <a:ext cx="1954213" cy="1955800"/>
            <a:chOff x="1002583" y="1626840"/>
            <a:chExt cx="1954213" cy="1955800"/>
          </a:xfrm>
        </p:grpSpPr>
        <p:grpSp>
          <p:nvGrpSpPr>
            <p:cNvPr id="3" name="组合 2"/>
            <p:cNvGrpSpPr/>
            <p:nvPr/>
          </p:nvGrpSpPr>
          <p:grpSpPr>
            <a:xfrm>
              <a:off x="1002583" y="1626840"/>
              <a:ext cx="1954213" cy="1955800"/>
              <a:chOff x="1002583" y="1626840"/>
              <a:chExt cx="1954213" cy="1955800"/>
            </a:xfrm>
          </p:grpSpPr>
          <p:sp>
            <p:nvSpPr>
              <p:cNvPr id="5" name="Freeform 6"/>
              <p:cNvSpPr>
                <a:spLocks noEditPoints="1"/>
              </p:cNvSpPr>
              <p:nvPr/>
            </p:nvSpPr>
            <p:spPr bwMode="auto">
              <a:xfrm>
                <a:off x="1980483" y="1798290"/>
                <a:ext cx="976313" cy="1784350"/>
              </a:xfrm>
              <a:custGeom>
                <a:avLst/>
                <a:gdLst>
                  <a:gd name="T0" fmla="*/ 55 w 97"/>
                  <a:gd name="T1" fmla="*/ 1 h 177"/>
                  <a:gd name="T2" fmla="*/ 96 w 97"/>
                  <a:gd name="T3" fmla="*/ 80 h 177"/>
                  <a:gd name="T4" fmla="*/ 1 w 97"/>
                  <a:gd name="T5" fmla="*/ 176 h 177"/>
                  <a:gd name="T6" fmla="*/ 1 w 97"/>
                  <a:gd name="T7" fmla="*/ 143 h 177"/>
                  <a:gd name="T8" fmla="*/ 63 w 97"/>
                  <a:gd name="T9" fmla="*/ 80 h 177"/>
                  <a:gd name="T10" fmla="*/ 36 w 97"/>
                  <a:gd name="T11" fmla="*/ 28 h 177"/>
                  <a:gd name="T12" fmla="*/ 55 w 97"/>
                  <a:gd name="T13" fmla="*/ 1 h 177"/>
                  <a:gd name="T14" fmla="*/ 55 w 97"/>
                  <a:gd name="T15" fmla="*/ 0 h 177"/>
                  <a:gd name="T16" fmla="*/ 35 w 97"/>
                  <a:gd name="T17" fmla="*/ 28 h 177"/>
                  <a:gd name="T18" fmla="*/ 62 w 97"/>
                  <a:gd name="T19" fmla="*/ 80 h 177"/>
                  <a:gd name="T20" fmla="*/ 0 w 97"/>
                  <a:gd name="T21" fmla="*/ 142 h 177"/>
                  <a:gd name="T22" fmla="*/ 0 w 97"/>
                  <a:gd name="T23" fmla="*/ 142 h 177"/>
                  <a:gd name="T24" fmla="*/ 0 w 97"/>
                  <a:gd name="T25" fmla="*/ 177 h 177"/>
                  <a:gd name="T26" fmla="*/ 97 w 97"/>
                  <a:gd name="T27" fmla="*/ 80 h 177"/>
                  <a:gd name="T28" fmla="*/ 55 w 97"/>
                  <a:gd name="T29"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77">
                    <a:moveTo>
                      <a:pt x="55" y="1"/>
                    </a:moveTo>
                    <a:cubicBezTo>
                      <a:pt x="81" y="19"/>
                      <a:pt x="96" y="49"/>
                      <a:pt x="96" y="80"/>
                    </a:cubicBezTo>
                    <a:cubicBezTo>
                      <a:pt x="96" y="132"/>
                      <a:pt x="54" y="175"/>
                      <a:pt x="1" y="176"/>
                    </a:cubicBezTo>
                    <a:cubicBezTo>
                      <a:pt x="1" y="143"/>
                      <a:pt x="1" y="143"/>
                      <a:pt x="1" y="143"/>
                    </a:cubicBezTo>
                    <a:cubicBezTo>
                      <a:pt x="35" y="142"/>
                      <a:pt x="63" y="114"/>
                      <a:pt x="63" y="80"/>
                    </a:cubicBezTo>
                    <a:cubicBezTo>
                      <a:pt x="63" y="59"/>
                      <a:pt x="53" y="40"/>
                      <a:pt x="36" y="28"/>
                    </a:cubicBezTo>
                    <a:lnTo>
                      <a:pt x="55" y="1"/>
                    </a:lnTo>
                    <a:close/>
                    <a:moveTo>
                      <a:pt x="55" y="0"/>
                    </a:moveTo>
                    <a:cubicBezTo>
                      <a:pt x="35" y="28"/>
                      <a:pt x="35" y="28"/>
                      <a:pt x="35" y="28"/>
                    </a:cubicBezTo>
                    <a:cubicBezTo>
                      <a:pt x="51" y="40"/>
                      <a:pt x="62" y="59"/>
                      <a:pt x="62" y="80"/>
                    </a:cubicBezTo>
                    <a:cubicBezTo>
                      <a:pt x="62" y="114"/>
                      <a:pt x="34" y="142"/>
                      <a:pt x="0" y="142"/>
                    </a:cubicBezTo>
                    <a:cubicBezTo>
                      <a:pt x="0" y="142"/>
                      <a:pt x="0" y="142"/>
                      <a:pt x="0" y="142"/>
                    </a:cubicBezTo>
                    <a:cubicBezTo>
                      <a:pt x="0" y="177"/>
                      <a:pt x="0" y="177"/>
                      <a:pt x="0" y="177"/>
                    </a:cubicBezTo>
                    <a:cubicBezTo>
                      <a:pt x="54" y="177"/>
                      <a:pt x="97" y="133"/>
                      <a:pt x="97" y="80"/>
                    </a:cubicBezTo>
                    <a:cubicBezTo>
                      <a:pt x="97" y="47"/>
                      <a:pt x="80" y="17"/>
                      <a:pt x="55" y="0"/>
                    </a:cubicBezTo>
                  </a:path>
                </a:pathLst>
              </a:custGeom>
              <a:solidFill>
                <a:srgbClr val="9B9B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endParaRPr>
              </a:p>
            </p:txBody>
          </p:sp>
          <p:sp>
            <p:nvSpPr>
              <p:cNvPr id="6" name="Freeform 7"/>
              <p:cNvSpPr>
                <a:spLocks/>
              </p:cNvSpPr>
              <p:nvPr/>
            </p:nvSpPr>
            <p:spPr bwMode="auto">
              <a:xfrm>
                <a:off x="1002583" y="1626840"/>
                <a:ext cx="1531938" cy="1955800"/>
              </a:xfrm>
              <a:custGeom>
                <a:avLst/>
                <a:gdLst>
                  <a:gd name="T0" fmla="*/ 35 w 152"/>
                  <a:gd name="T1" fmla="*/ 97 h 194"/>
                  <a:gd name="T2" fmla="*/ 97 w 152"/>
                  <a:gd name="T3" fmla="*/ 35 h 194"/>
                  <a:gd name="T4" fmla="*/ 132 w 152"/>
                  <a:gd name="T5" fmla="*/ 45 h 194"/>
                  <a:gd name="T6" fmla="*/ 152 w 152"/>
                  <a:gd name="T7" fmla="*/ 17 h 194"/>
                  <a:gd name="T8" fmla="*/ 97 w 152"/>
                  <a:gd name="T9" fmla="*/ 0 h 194"/>
                  <a:gd name="T10" fmla="*/ 0 w 152"/>
                  <a:gd name="T11" fmla="*/ 97 h 194"/>
                  <a:gd name="T12" fmla="*/ 97 w 152"/>
                  <a:gd name="T13" fmla="*/ 194 h 194"/>
                  <a:gd name="T14" fmla="*/ 97 w 152"/>
                  <a:gd name="T15" fmla="*/ 194 h 194"/>
                  <a:gd name="T16" fmla="*/ 97 w 152"/>
                  <a:gd name="T17" fmla="*/ 159 h 194"/>
                  <a:gd name="T18" fmla="*/ 35 w 152"/>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94">
                    <a:moveTo>
                      <a:pt x="35" y="97"/>
                    </a:moveTo>
                    <a:cubicBezTo>
                      <a:pt x="35" y="63"/>
                      <a:pt x="63" y="35"/>
                      <a:pt x="97" y="35"/>
                    </a:cubicBezTo>
                    <a:cubicBezTo>
                      <a:pt x="110" y="35"/>
                      <a:pt x="122" y="39"/>
                      <a:pt x="132" y="45"/>
                    </a:cubicBezTo>
                    <a:cubicBezTo>
                      <a:pt x="152" y="17"/>
                      <a:pt x="152" y="17"/>
                      <a:pt x="152" y="17"/>
                    </a:cubicBezTo>
                    <a:cubicBezTo>
                      <a:pt x="136" y="6"/>
                      <a:pt x="117" y="0"/>
                      <a:pt x="97" y="0"/>
                    </a:cubicBezTo>
                    <a:cubicBezTo>
                      <a:pt x="44" y="0"/>
                      <a:pt x="0" y="44"/>
                      <a:pt x="0" y="97"/>
                    </a:cubicBezTo>
                    <a:cubicBezTo>
                      <a:pt x="0" y="150"/>
                      <a:pt x="44" y="194"/>
                      <a:pt x="97" y="194"/>
                    </a:cubicBezTo>
                    <a:cubicBezTo>
                      <a:pt x="97" y="194"/>
                      <a:pt x="97" y="194"/>
                      <a:pt x="97" y="194"/>
                    </a:cubicBezTo>
                    <a:cubicBezTo>
                      <a:pt x="97" y="159"/>
                      <a:pt x="97" y="159"/>
                      <a:pt x="97" y="159"/>
                    </a:cubicBezTo>
                    <a:cubicBezTo>
                      <a:pt x="63" y="159"/>
                      <a:pt x="35" y="131"/>
                      <a:pt x="35" y="9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endParaRPr>
              </a:p>
            </p:txBody>
          </p:sp>
        </p:grpSp>
        <p:sp>
          <p:nvSpPr>
            <p:cNvPr id="4" name="TextBox 3"/>
            <p:cNvSpPr txBox="1"/>
            <p:nvPr/>
          </p:nvSpPr>
          <p:spPr>
            <a:xfrm>
              <a:off x="1475633" y="2341574"/>
              <a:ext cx="1031051" cy="584775"/>
            </a:xfrm>
            <a:prstGeom prst="rect">
              <a:avLst/>
            </a:prstGeom>
            <a:noFill/>
          </p:spPr>
          <p:txBody>
            <a:bodyPr wrap="none" rtlCol="0">
              <a:spAutoFit/>
            </a:bodyPr>
            <a:lstStyle/>
            <a:p>
              <a:r>
                <a:rPr lang="en-US" altLang="zh-CN" sz="3200" dirty="0" smtClean="0">
                  <a:solidFill>
                    <a:srgbClr val="00544A"/>
                  </a:solidFill>
                  <a:latin typeface="微软雅黑" panose="020B0503020204020204" pitchFamily="34" charset="-122"/>
                  <a:ea typeface="微软雅黑" panose="020B0503020204020204" pitchFamily="34" charset="-122"/>
                </a:rPr>
                <a:t>60%</a:t>
              </a:r>
              <a:endParaRPr lang="zh-CN" altLang="en-US" sz="3200" dirty="0">
                <a:solidFill>
                  <a:srgbClr val="00544A"/>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3457208" y="1582269"/>
            <a:ext cx="1954213" cy="1955800"/>
            <a:chOff x="3482258" y="1626840"/>
            <a:chExt cx="1954213" cy="1955800"/>
          </a:xfrm>
        </p:grpSpPr>
        <p:grpSp>
          <p:nvGrpSpPr>
            <p:cNvPr id="8" name="组合 7"/>
            <p:cNvGrpSpPr/>
            <p:nvPr/>
          </p:nvGrpSpPr>
          <p:grpSpPr>
            <a:xfrm>
              <a:off x="3482258" y="1626840"/>
              <a:ext cx="1954213" cy="1955800"/>
              <a:chOff x="3482258" y="1626840"/>
              <a:chExt cx="1954213" cy="1955800"/>
            </a:xfrm>
          </p:grpSpPr>
          <p:sp>
            <p:nvSpPr>
              <p:cNvPr id="10" name="Freeform 8"/>
              <p:cNvSpPr>
                <a:spLocks/>
              </p:cNvSpPr>
              <p:nvPr/>
            </p:nvSpPr>
            <p:spPr bwMode="auto">
              <a:xfrm>
                <a:off x="3482258" y="1626840"/>
                <a:ext cx="1773238" cy="1955800"/>
              </a:xfrm>
              <a:custGeom>
                <a:avLst/>
                <a:gdLst>
                  <a:gd name="T0" fmla="*/ 35 w 176"/>
                  <a:gd name="T1" fmla="*/ 97 h 194"/>
                  <a:gd name="T2" fmla="*/ 97 w 176"/>
                  <a:gd name="T3" fmla="*/ 35 h 194"/>
                  <a:gd name="T4" fmla="*/ 147 w 176"/>
                  <a:gd name="T5" fmla="*/ 61 h 194"/>
                  <a:gd name="T6" fmla="*/ 176 w 176"/>
                  <a:gd name="T7" fmla="*/ 41 h 194"/>
                  <a:gd name="T8" fmla="*/ 97 w 176"/>
                  <a:gd name="T9" fmla="*/ 0 h 194"/>
                  <a:gd name="T10" fmla="*/ 0 w 176"/>
                  <a:gd name="T11" fmla="*/ 97 h 194"/>
                  <a:gd name="T12" fmla="*/ 97 w 176"/>
                  <a:gd name="T13" fmla="*/ 194 h 194"/>
                  <a:gd name="T14" fmla="*/ 97 w 176"/>
                  <a:gd name="T15" fmla="*/ 194 h 194"/>
                  <a:gd name="T16" fmla="*/ 97 w 176"/>
                  <a:gd name="T17" fmla="*/ 159 h 194"/>
                  <a:gd name="T18" fmla="*/ 35 w 176"/>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94">
                    <a:moveTo>
                      <a:pt x="35" y="97"/>
                    </a:moveTo>
                    <a:cubicBezTo>
                      <a:pt x="35" y="63"/>
                      <a:pt x="63" y="35"/>
                      <a:pt x="97" y="35"/>
                    </a:cubicBezTo>
                    <a:cubicBezTo>
                      <a:pt x="118" y="35"/>
                      <a:pt x="136" y="45"/>
                      <a:pt x="147" y="61"/>
                    </a:cubicBezTo>
                    <a:cubicBezTo>
                      <a:pt x="176" y="41"/>
                      <a:pt x="176" y="41"/>
                      <a:pt x="176" y="41"/>
                    </a:cubicBezTo>
                    <a:cubicBezTo>
                      <a:pt x="158" y="16"/>
                      <a:pt x="130" y="0"/>
                      <a:pt x="97" y="0"/>
                    </a:cubicBezTo>
                    <a:cubicBezTo>
                      <a:pt x="44" y="0"/>
                      <a:pt x="0" y="44"/>
                      <a:pt x="0" y="97"/>
                    </a:cubicBezTo>
                    <a:cubicBezTo>
                      <a:pt x="0" y="150"/>
                      <a:pt x="44" y="194"/>
                      <a:pt x="97" y="194"/>
                    </a:cubicBezTo>
                    <a:cubicBezTo>
                      <a:pt x="97" y="194"/>
                      <a:pt x="97" y="194"/>
                      <a:pt x="97" y="194"/>
                    </a:cubicBezTo>
                    <a:cubicBezTo>
                      <a:pt x="97" y="159"/>
                      <a:pt x="97" y="159"/>
                      <a:pt x="97" y="159"/>
                    </a:cubicBezTo>
                    <a:cubicBezTo>
                      <a:pt x="63" y="159"/>
                      <a:pt x="35" y="131"/>
                      <a:pt x="35" y="9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endParaRPr>
              </a:p>
            </p:txBody>
          </p:sp>
          <p:sp>
            <p:nvSpPr>
              <p:cNvPr id="11" name="Freeform 9"/>
              <p:cNvSpPr>
                <a:spLocks noEditPoints="1"/>
              </p:cNvSpPr>
              <p:nvPr/>
            </p:nvSpPr>
            <p:spPr bwMode="auto">
              <a:xfrm>
                <a:off x="4458571" y="2039590"/>
                <a:ext cx="977900" cy="1543050"/>
              </a:xfrm>
              <a:custGeom>
                <a:avLst/>
                <a:gdLst>
                  <a:gd name="T0" fmla="*/ 79 w 97"/>
                  <a:gd name="T1" fmla="*/ 1 h 153"/>
                  <a:gd name="T2" fmla="*/ 96 w 97"/>
                  <a:gd name="T3" fmla="*/ 56 h 153"/>
                  <a:gd name="T4" fmla="*/ 1 w 97"/>
                  <a:gd name="T5" fmla="*/ 152 h 153"/>
                  <a:gd name="T6" fmla="*/ 1 w 97"/>
                  <a:gd name="T7" fmla="*/ 119 h 153"/>
                  <a:gd name="T8" fmla="*/ 63 w 97"/>
                  <a:gd name="T9" fmla="*/ 56 h 153"/>
                  <a:gd name="T10" fmla="*/ 52 w 97"/>
                  <a:gd name="T11" fmla="*/ 20 h 153"/>
                  <a:gd name="T12" fmla="*/ 79 w 97"/>
                  <a:gd name="T13" fmla="*/ 1 h 153"/>
                  <a:gd name="T14" fmla="*/ 79 w 97"/>
                  <a:gd name="T15" fmla="*/ 0 h 153"/>
                  <a:gd name="T16" fmla="*/ 50 w 97"/>
                  <a:gd name="T17" fmla="*/ 20 h 153"/>
                  <a:gd name="T18" fmla="*/ 62 w 97"/>
                  <a:gd name="T19" fmla="*/ 56 h 153"/>
                  <a:gd name="T20" fmla="*/ 0 w 97"/>
                  <a:gd name="T21" fmla="*/ 118 h 153"/>
                  <a:gd name="T22" fmla="*/ 0 w 97"/>
                  <a:gd name="T23" fmla="*/ 118 h 153"/>
                  <a:gd name="T24" fmla="*/ 0 w 97"/>
                  <a:gd name="T25" fmla="*/ 153 h 153"/>
                  <a:gd name="T26" fmla="*/ 97 w 97"/>
                  <a:gd name="T27" fmla="*/ 56 h 153"/>
                  <a:gd name="T28" fmla="*/ 79 w 97"/>
                  <a:gd name="T2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53">
                    <a:moveTo>
                      <a:pt x="79" y="1"/>
                    </a:moveTo>
                    <a:cubicBezTo>
                      <a:pt x="90" y="17"/>
                      <a:pt x="96" y="36"/>
                      <a:pt x="96" y="56"/>
                    </a:cubicBezTo>
                    <a:cubicBezTo>
                      <a:pt x="96" y="108"/>
                      <a:pt x="54" y="151"/>
                      <a:pt x="1" y="152"/>
                    </a:cubicBezTo>
                    <a:cubicBezTo>
                      <a:pt x="1" y="119"/>
                      <a:pt x="1" y="119"/>
                      <a:pt x="1" y="119"/>
                    </a:cubicBezTo>
                    <a:cubicBezTo>
                      <a:pt x="35" y="118"/>
                      <a:pt x="63" y="90"/>
                      <a:pt x="63" y="56"/>
                    </a:cubicBezTo>
                    <a:cubicBezTo>
                      <a:pt x="63" y="43"/>
                      <a:pt x="59" y="31"/>
                      <a:pt x="52" y="20"/>
                    </a:cubicBezTo>
                    <a:lnTo>
                      <a:pt x="79" y="1"/>
                    </a:lnTo>
                    <a:close/>
                    <a:moveTo>
                      <a:pt x="79" y="0"/>
                    </a:moveTo>
                    <a:cubicBezTo>
                      <a:pt x="50" y="20"/>
                      <a:pt x="50" y="20"/>
                      <a:pt x="50" y="20"/>
                    </a:cubicBezTo>
                    <a:cubicBezTo>
                      <a:pt x="58" y="30"/>
                      <a:pt x="62" y="42"/>
                      <a:pt x="62" y="56"/>
                    </a:cubicBezTo>
                    <a:cubicBezTo>
                      <a:pt x="62" y="90"/>
                      <a:pt x="34" y="118"/>
                      <a:pt x="0" y="118"/>
                    </a:cubicBezTo>
                    <a:cubicBezTo>
                      <a:pt x="0" y="118"/>
                      <a:pt x="0" y="118"/>
                      <a:pt x="0" y="118"/>
                    </a:cubicBezTo>
                    <a:cubicBezTo>
                      <a:pt x="0" y="153"/>
                      <a:pt x="0" y="153"/>
                      <a:pt x="0" y="153"/>
                    </a:cubicBezTo>
                    <a:cubicBezTo>
                      <a:pt x="54" y="153"/>
                      <a:pt x="97" y="109"/>
                      <a:pt x="97" y="56"/>
                    </a:cubicBezTo>
                    <a:cubicBezTo>
                      <a:pt x="97" y="35"/>
                      <a:pt x="90" y="16"/>
                      <a:pt x="79" y="0"/>
                    </a:cubicBezTo>
                  </a:path>
                </a:pathLst>
              </a:custGeom>
              <a:solidFill>
                <a:srgbClr val="9B9B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endParaRPr>
              </a:p>
            </p:txBody>
          </p:sp>
        </p:grpSp>
        <p:sp>
          <p:nvSpPr>
            <p:cNvPr id="9" name="TextBox 8"/>
            <p:cNvSpPr txBox="1"/>
            <p:nvPr/>
          </p:nvSpPr>
          <p:spPr>
            <a:xfrm>
              <a:off x="3943260" y="2341574"/>
              <a:ext cx="1031051" cy="584775"/>
            </a:xfrm>
            <a:prstGeom prst="rect">
              <a:avLst/>
            </a:prstGeom>
            <a:noFill/>
          </p:spPr>
          <p:txBody>
            <a:bodyPr wrap="none" rtlCol="0">
              <a:spAutoFit/>
            </a:bodyPr>
            <a:lstStyle/>
            <a:p>
              <a:r>
                <a:rPr lang="en-US" altLang="zh-CN" sz="3200" dirty="0">
                  <a:solidFill>
                    <a:srgbClr val="00544A"/>
                  </a:solidFill>
                  <a:latin typeface="微软雅黑" panose="020B0503020204020204" pitchFamily="34" charset="-122"/>
                  <a:ea typeface="微软雅黑" panose="020B0503020204020204" pitchFamily="34" charset="-122"/>
                </a:rPr>
                <a:t>80%</a:t>
              </a:r>
              <a:endParaRPr lang="zh-CN" altLang="en-US" sz="3200" dirty="0">
                <a:solidFill>
                  <a:srgbClr val="00544A"/>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6025781" y="1582269"/>
            <a:ext cx="1955800" cy="1955800"/>
            <a:chOff x="6050833" y="1626840"/>
            <a:chExt cx="1955800" cy="1955800"/>
          </a:xfrm>
        </p:grpSpPr>
        <p:grpSp>
          <p:nvGrpSpPr>
            <p:cNvPr id="13" name="组合 12"/>
            <p:cNvGrpSpPr/>
            <p:nvPr/>
          </p:nvGrpSpPr>
          <p:grpSpPr>
            <a:xfrm>
              <a:off x="6050833" y="1626840"/>
              <a:ext cx="1955800" cy="1955800"/>
              <a:chOff x="6050833" y="1626840"/>
              <a:chExt cx="1955800" cy="1955800"/>
            </a:xfrm>
          </p:grpSpPr>
          <p:sp>
            <p:nvSpPr>
              <p:cNvPr id="15" name="Freeform 10"/>
              <p:cNvSpPr>
                <a:spLocks noEditPoints="1"/>
              </p:cNvSpPr>
              <p:nvPr/>
            </p:nvSpPr>
            <p:spPr bwMode="auto">
              <a:xfrm>
                <a:off x="7028733" y="2957165"/>
                <a:ext cx="815975" cy="625475"/>
              </a:xfrm>
              <a:custGeom>
                <a:avLst/>
                <a:gdLst>
                  <a:gd name="T0" fmla="*/ 52 w 81"/>
                  <a:gd name="T1" fmla="*/ 1 h 62"/>
                  <a:gd name="T2" fmla="*/ 80 w 81"/>
                  <a:gd name="T3" fmla="*/ 19 h 62"/>
                  <a:gd name="T4" fmla="*/ 1 w 81"/>
                  <a:gd name="T5" fmla="*/ 61 h 62"/>
                  <a:gd name="T6" fmla="*/ 1 w 81"/>
                  <a:gd name="T7" fmla="*/ 28 h 62"/>
                  <a:gd name="T8" fmla="*/ 52 w 81"/>
                  <a:gd name="T9" fmla="*/ 1 h 62"/>
                  <a:gd name="T10" fmla="*/ 52 w 81"/>
                  <a:gd name="T11" fmla="*/ 0 h 62"/>
                  <a:gd name="T12" fmla="*/ 0 w 81"/>
                  <a:gd name="T13" fmla="*/ 27 h 62"/>
                  <a:gd name="T14" fmla="*/ 0 w 81"/>
                  <a:gd name="T15" fmla="*/ 27 h 62"/>
                  <a:gd name="T16" fmla="*/ 0 w 81"/>
                  <a:gd name="T17" fmla="*/ 62 h 62"/>
                  <a:gd name="T18" fmla="*/ 0 w 81"/>
                  <a:gd name="T19" fmla="*/ 62 h 62"/>
                  <a:gd name="T20" fmla="*/ 81 w 81"/>
                  <a:gd name="T21" fmla="*/ 19 h 62"/>
                  <a:gd name="T22" fmla="*/ 52 w 81"/>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62">
                    <a:moveTo>
                      <a:pt x="52" y="1"/>
                    </a:moveTo>
                    <a:cubicBezTo>
                      <a:pt x="80" y="19"/>
                      <a:pt x="80" y="19"/>
                      <a:pt x="80" y="19"/>
                    </a:cubicBezTo>
                    <a:cubicBezTo>
                      <a:pt x="62" y="45"/>
                      <a:pt x="33" y="61"/>
                      <a:pt x="1" y="61"/>
                    </a:cubicBezTo>
                    <a:cubicBezTo>
                      <a:pt x="1" y="28"/>
                      <a:pt x="1" y="28"/>
                      <a:pt x="1" y="28"/>
                    </a:cubicBezTo>
                    <a:cubicBezTo>
                      <a:pt x="21" y="28"/>
                      <a:pt x="40" y="18"/>
                      <a:pt x="52" y="1"/>
                    </a:cubicBezTo>
                    <a:moveTo>
                      <a:pt x="52" y="0"/>
                    </a:moveTo>
                    <a:cubicBezTo>
                      <a:pt x="41" y="16"/>
                      <a:pt x="22" y="27"/>
                      <a:pt x="0" y="27"/>
                    </a:cubicBezTo>
                    <a:cubicBezTo>
                      <a:pt x="0" y="27"/>
                      <a:pt x="0" y="27"/>
                      <a:pt x="0" y="27"/>
                    </a:cubicBezTo>
                    <a:cubicBezTo>
                      <a:pt x="0" y="62"/>
                      <a:pt x="0" y="62"/>
                      <a:pt x="0" y="62"/>
                    </a:cubicBezTo>
                    <a:cubicBezTo>
                      <a:pt x="0" y="62"/>
                      <a:pt x="0" y="62"/>
                      <a:pt x="0" y="62"/>
                    </a:cubicBezTo>
                    <a:cubicBezTo>
                      <a:pt x="34" y="62"/>
                      <a:pt x="63" y="45"/>
                      <a:pt x="81" y="19"/>
                    </a:cubicBezTo>
                    <a:lnTo>
                      <a:pt x="52" y="0"/>
                    </a:lnTo>
                    <a:close/>
                  </a:path>
                </a:pathLst>
              </a:custGeom>
              <a:solidFill>
                <a:srgbClr val="9B9B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endParaRPr>
              </a:p>
            </p:txBody>
          </p:sp>
          <p:sp>
            <p:nvSpPr>
              <p:cNvPr id="16" name="Freeform 11"/>
              <p:cNvSpPr>
                <a:spLocks/>
              </p:cNvSpPr>
              <p:nvPr/>
            </p:nvSpPr>
            <p:spPr bwMode="auto">
              <a:xfrm>
                <a:off x="6050833" y="1626840"/>
                <a:ext cx="1955800" cy="1955800"/>
              </a:xfrm>
              <a:custGeom>
                <a:avLst/>
                <a:gdLst>
                  <a:gd name="T0" fmla="*/ 35 w 194"/>
                  <a:gd name="T1" fmla="*/ 97 h 194"/>
                  <a:gd name="T2" fmla="*/ 97 w 194"/>
                  <a:gd name="T3" fmla="*/ 35 h 194"/>
                  <a:gd name="T4" fmla="*/ 159 w 194"/>
                  <a:gd name="T5" fmla="*/ 97 h 194"/>
                  <a:gd name="T6" fmla="*/ 149 w 194"/>
                  <a:gd name="T7" fmla="*/ 132 h 194"/>
                  <a:gd name="T8" fmla="*/ 178 w 194"/>
                  <a:gd name="T9" fmla="*/ 151 h 194"/>
                  <a:gd name="T10" fmla="*/ 194 w 194"/>
                  <a:gd name="T11" fmla="*/ 97 h 194"/>
                  <a:gd name="T12" fmla="*/ 97 w 194"/>
                  <a:gd name="T13" fmla="*/ 0 h 194"/>
                  <a:gd name="T14" fmla="*/ 0 w 194"/>
                  <a:gd name="T15" fmla="*/ 97 h 194"/>
                  <a:gd name="T16" fmla="*/ 97 w 194"/>
                  <a:gd name="T17" fmla="*/ 194 h 194"/>
                  <a:gd name="T18" fmla="*/ 97 w 194"/>
                  <a:gd name="T19" fmla="*/ 159 h 194"/>
                  <a:gd name="T20" fmla="*/ 35 w 194"/>
                  <a:gd name="T21"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194">
                    <a:moveTo>
                      <a:pt x="35" y="97"/>
                    </a:moveTo>
                    <a:cubicBezTo>
                      <a:pt x="35" y="63"/>
                      <a:pt x="63" y="35"/>
                      <a:pt x="97" y="35"/>
                    </a:cubicBezTo>
                    <a:cubicBezTo>
                      <a:pt x="131" y="35"/>
                      <a:pt x="159" y="63"/>
                      <a:pt x="159" y="97"/>
                    </a:cubicBezTo>
                    <a:cubicBezTo>
                      <a:pt x="159" y="110"/>
                      <a:pt x="155" y="122"/>
                      <a:pt x="149" y="132"/>
                    </a:cubicBezTo>
                    <a:cubicBezTo>
                      <a:pt x="178" y="151"/>
                      <a:pt x="178" y="151"/>
                      <a:pt x="178" y="151"/>
                    </a:cubicBezTo>
                    <a:cubicBezTo>
                      <a:pt x="188" y="135"/>
                      <a:pt x="194" y="117"/>
                      <a:pt x="194" y="97"/>
                    </a:cubicBezTo>
                    <a:cubicBezTo>
                      <a:pt x="194" y="44"/>
                      <a:pt x="151" y="0"/>
                      <a:pt x="97" y="0"/>
                    </a:cubicBezTo>
                    <a:cubicBezTo>
                      <a:pt x="44" y="0"/>
                      <a:pt x="0" y="44"/>
                      <a:pt x="0" y="97"/>
                    </a:cubicBezTo>
                    <a:cubicBezTo>
                      <a:pt x="0" y="150"/>
                      <a:pt x="44" y="194"/>
                      <a:pt x="97" y="194"/>
                    </a:cubicBezTo>
                    <a:cubicBezTo>
                      <a:pt x="97" y="159"/>
                      <a:pt x="97" y="159"/>
                      <a:pt x="97" y="159"/>
                    </a:cubicBezTo>
                    <a:cubicBezTo>
                      <a:pt x="63" y="159"/>
                      <a:pt x="35" y="131"/>
                      <a:pt x="35" y="9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endParaRPr>
              </a:p>
            </p:txBody>
          </p:sp>
        </p:grpSp>
        <p:sp>
          <p:nvSpPr>
            <p:cNvPr id="14" name="TextBox 13"/>
            <p:cNvSpPr txBox="1"/>
            <p:nvPr/>
          </p:nvSpPr>
          <p:spPr>
            <a:xfrm>
              <a:off x="6536148" y="2341574"/>
              <a:ext cx="923651" cy="523220"/>
            </a:xfrm>
            <a:prstGeom prst="rect">
              <a:avLst/>
            </a:prstGeom>
            <a:noFill/>
          </p:spPr>
          <p:txBody>
            <a:bodyPr wrap="none" rtlCol="0">
              <a:spAutoFit/>
            </a:bodyPr>
            <a:lstStyle/>
            <a:p>
              <a:r>
                <a:rPr lang="en-US" altLang="zh-CN" sz="2800" dirty="0">
                  <a:solidFill>
                    <a:srgbClr val="00544A"/>
                  </a:solidFill>
                  <a:latin typeface="微软雅黑" panose="020B0503020204020204" pitchFamily="34" charset="-122"/>
                  <a:ea typeface="微软雅黑" panose="020B0503020204020204" pitchFamily="34" charset="-122"/>
                </a:rPr>
                <a:t>90%</a:t>
              </a:r>
              <a:endParaRPr lang="zh-CN" altLang="en-US" sz="2800" dirty="0">
                <a:solidFill>
                  <a:srgbClr val="00544A"/>
                </a:solidFill>
                <a:latin typeface="微软雅黑" panose="020B0503020204020204" pitchFamily="34" charset="-122"/>
                <a:ea typeface="微软雅黑" panose="020B0503020204020204" pitchFamily="34" charset="-122"/>
              </a:endParaRPr>
            </a:p>
          </p:txBody>
        </p:sp>
      </p:grpSp>
      <p:sp>
        <p:nvSpPr>
          <p:cNvPr id="17" name="矩形 16"/>
          <p:cNvSpPr/>
          <p:nvPr/>
        </p:nvSpPr>
        <p:spPr>
          <a:xfrm>
            <a:off x="1242045" y="3692366"/>
            <a:ext cx="1425188" cy="1200329"/>
          </a:xfrm>
          <a:prstGeom prst="rect">
            <a:avLst/>
          </a:prstGeom>
        </p:spPr>
        <p:txBody>
          <a:bodyPr wrap="square">
            <a:spAutoFit/>
          </a:bodyPr>
          <a:lstStyle/>
          <a:p>
            <a:pPr algn="just"/>
            <a:r>
              <a:rPr lang="zh-CN" altLang="en-US" sz="1200" kern="0" dirty="0">
                <a:latin typeface="微软雅黑" pitchFamily="34" charset="-122"/>
                <a:ea typeface="微软雅黑" pitchFamily="34" charset="-122"/>
              </a:rPr>
              <a:t>您的内容打在这里，或通过复制您的文本后在此框中选择粘贴并选择只保留文字您的内容打在这里</a:t>
            </a:r>
          </a:p>
        </p:txBody>
      </p:sp>
      <p:sp>
        <p:nvSpPr>
          <p:cNvPr id="18" name="矩形 17"/>
          <p:cNvSpPr/>
          <p:nvPr/>
        </p:nvSpPr>
        <p:spPr>
          <a:xfrm>
            <a:off x="3721720" y="3692366"/>
            <a:ext cx="1425188" cy="1200329"/>
          </a:xfrm>
          <a:prstGeom prst="rect">
            <a:avLst/>
          </a:prstGeom>
        </p:spPr>
        <p:txBody>
          <a:bodyPr wrap="square">
            <a:spAutoFit/>
          </a:bodyPr>
          <a:lstStyle/>
          <a:p>
            <a:pPr algn="just"/>
            <a:r>
              <a:rPr lang="zh-CN" altLang="en-US" sz="1200" kern="0" dirty="0">
                <a:latin typeface="微软雅黑" pitchFamily="34" charset="-122"/>
                <a:ea typeface="微软雅黑" pitchFamily="34" charset="-122"/>
              </a:rPr>
              <a:t>您的内容打在这里，或通过复制您的文本后在此框中选择粘贴并选择只保留文字您的内容打在这里</a:t>
            </a:r>
          </a:p>
        </p:txBody>
      </p:sp>
      <p:sp>
        <p:nvSpPr>
          <p:cNvPr id="19" name="矩形 18"/>
          <p:cNvSpPr/>
          <p:nvPr/>
        </p:nvSpPr>
        <p:spPr>
          <a:xfrm>
            <a:off x="6291087" y="3692366"/>
            <a:ext cx="1425188" cy="1200329"/>
          </a:xfrm>
          <a:prstGeom prst="rect">
            <a:avLst/>
          </a:prstGeom>
        </p:spPr>
        <p:txBody>
          <a:bodyPr wrap="square">
            <a:spAutoFit/>
          </a:bodyPr>
          <a:lstStyle/>
          <a:p>
            <a:pPr algn="just"/>
            <a:r>
              <a:rPr lang="zh-CN" altLang="en-US" sz="1200" kern="0" dirty="0">
                <a:latin typeface="微软雅黑" pitchFamily="34" charset="-122"/>
                <a:ea typeface="微软雅黑" pitchFamily="34" charset="-122"/>
              </a:rPr>
              <a:t>您的内容打在这里，或通过复制您的文本后在此框中选择粘贴并选择只保留文字您的内容打在这里</a:t>
            </a: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8641182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70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par>
                                <p:cTn id="13" presetID="42" presetClass="entr" presetSubtype="0" fill="hold" nodeType="withEffect">
                                  <p:stCondLst>
                                    <p:cond delay="3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750"/>
                                        <p:tgtEl>
                                          <p:spTgt spid="7"/>
                                        </p:tgtEl>
                                      </p:cBhvr>
                                    </p:animEffect>
                                    <p:anim calcmode="lin" valueType="num">
                                      <p:cBhvr>
                                        <p:cTn id="16" dur="750" fill="hold"/>
                                        <p:tgtEl>
                                          <p:spTgt spid="7"/>
                                        </p:tgtEl>
                                        <p:attrNameLst>
                                          <p:attrName>ppt_x</p:attrName>
                                        </p:attrNameLst>
                                      </p:cBhvr>
                                      <p:tavLst>
                                        <p:tav tm="0">
                                          <p:val>
                                            <p:strVal val="#ppt_x"/>
                                          </p:val>
                                        </p:tav>
                                        <p:tav tm="100000">
                                          <p:val>
                                            <p:strVal val="#ppt_x"/>
                                          </p:val>
                                        </p:tav>
                                      </p:tavLst>
                                    </p:anim>
                                    <p:anim calcmode="lin" valueType="num">
                                      <p:cBhvr>
                                        <p:cTn id="17" dur="750" fill="hold"/>
                                        <p:tgtEl>
                                          <p:spTgt spid="7"/>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500"/>
                                        <p:tgtEl>
                                          <p:spTgt spid="18"/>
                                        </p:tgtEl>
                                      </p:cBhvr>
                                    </p:animEffect>
                                  </p:childTnLst>
                                </p:cTn>
                              </p:par>
                              <p:par>
                                <p:cTn id="21" presetID="42" presetClass="entr" presetSubtype="0" fill="hold" nodeType="withEffect">
                                  <p:stCondLst>
                                    <p:cond delay="6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750"/>
                                        <p:tgtEl>
                                          <p:spTgt spid="12"/>
                                        </p:tgtEl>
                                      </p:cBhvr>
                                    </p:animEffect>
                                    <p:anim calcmode="lin" valueType="num">
                                      <p:cBhvr>
                                        <p:cTn id="24" dur="750" fill="hold"/>
                                        <p:tgtEl>
                                          <p:spTgt spid="12"/>
                                        </p:tgtEl>
                                        <p:attrNameLst>
                                          <p:attrName>ppt_x</p:attrName>
                                        </p:attrNameLst>
                                      </p:cBhvr>
                                      <p:tavLst>
                                        <p:tav tm="0">
                                          <p:val>
                                            <p:strVal val="#ppt_x"/>
                                          </p:val>
                                        </p:tav>
                                        <p:tav tm="100000">
                                          <p:val>
                                            <p:strVal val="#ppt_x"/>
                                          </p:val>
                                        </p:tav>
                                      </p:tavLst>
                                    </p:anim>
                                    <p:anim calcmode="lin" valueType="num">
                                      <p:cBhvr>
                                        <p:cTn id="25" dur="750" fill="hold"/>
                                        <p:tgtEl>
                                          <p:spTgt spid="12"/>
                                        </p:tgtEl>
                                        <p:attrNameLst>
                                          <p:attrName>ppt_y</p:attrName>
                                        </p:attrNameLst>
                                      </p:cBhvr>
                                      <p:tavLst>
                                        <p:tav tm="0">
                                          <p:val>
                                            <p:strVal val="#ppt_y+.1"/>
                                          </p:val>
                                        </p:tav>
                                        <p:tav tm="100000">
                                          <p:val>
                                            <p:strVal val="#ppt_y"/>
                                          </p:val>
                                        </p:tav>
                                      </p:tavLst>
                                    </p:anim>
                                  </p:childTnLst>
                                </p:cTn>
                              </p:par>
                              <p:par>
                                <p:cTn id="26" presetID="22" presetClass="entr" presetSubtype="1" fill="hold" grpId="0" nodeType="withEffect">
                                  <p:stCondLst>
                                    <p:cond delay="1300"/>
                                  </p:stCondLst>
                                  <p:childTnLst>
                                    <p:set>
                                      <p:cBhvr>
                                        <p:cTn id="27" dur="1" fill="hold">
                                          <p:stCondLst>
                                            <p:cond delay="0"/>
                                          </p:stCondLst>
                                        </p:cTn>
                                        <p:tgtEl>
                                          <p:spTgt spid="19"/>
                                        </p:tgtEl>
                                        <p:attrNameLst>
                                          <p:attrName>style.visibility</p:attrName>
                                        </p:attrNameLst>
                                      </p:cBhvr>
                                      <p:to>
                                        <p:strVal val="visible"/>
                                      </p:to>
                                    </p:set>
                                    <p:animEffect transition="in" filter="wipe(up)">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19877" y="1636696"/>
            <a:ext cx="1249908" cy="1249908"/>
            <a:chOff x="2279030" y="1747292"/>
            <a:chExt cx="1249908" cy="1249908"/>
          </a:xfrm>
        </p:grpSpPr>
        <p:sp>
          <p:nvSpPr>
            <p:cNvPr id="3" name="椭圆 2"/>
            <p:cNvSpPr/>
            <p:nvPr/>
          </p:nvSpPr>
          <p:spPr>
            <a:xfrm>
              <a:off x="2279030" y="1747292"/>
              <a:ext cx="1249908" cy="124990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79030" y="2141414"/>
              <a:ext cx="1249907" cy="646331"/>
            </a:xfrm>
            <a:prstGeom prst="rect">
              <a:avLst/>
            </a:prstGeom>
          </p:spPr>
          <p:txBody>
            <a:bodyPr wrap="square">
              <a:spAutoFit/>
            </a:bodyPr>
            <a:lstStyle/>
            <a:p>
              <a:pPr algn="ctr"/>
              <a:r>
                <a:rPr lang="zh-CN" altLang="en-US" kern="0" dirty="0">
                  <a:solidFill>
                    <a:schemeClr val="bg1"/>
                  </a:solidFill>
                  <a:latin typeface="微软雅黑" pitchFamily="34" charset="-122"/>
                  <a:ea typeface="微软雅黑" pitchFamily="34" charset="-122"/>
                </a:rPr>
                <a:t>单击添加文字</a:t>
              </a:r>
            </a:p>
          </p:txBody>
        </p:sp>
      </p:grpSp>
      <p:grpSp>
        <p:nvGrpSpPr>
          <p:cNvPr id="5" name="组合 4"/>
          <p:cNvGrpSpPr/>
          <p:nvPr/>
        </p:nvGrpSpPr>
        <p:grpSpPr>
          <a:xfrm>
            <a:off x="5141726" y="938021"/>
            <a:ext cx="897632" cy="897632"/>
            <a:chOff x="3979168" y="1034430"/>
            <a:chExt cx="897632" cy="897632"/>
          </a:xfrm>
        </p:grpSpPr>
        <p:sp>
          <p:nvSpPr>
            <p:cNvPr id="6" name="椭圆 5"/>
            <p:cNvSpPr/>
            <p:nvPr/>
          </p:nvSpPr>
          <p:spPr>
            <a:xfrm>
              <a:off x="3979168" y="1034430"/>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descr="F:\工作夹\PPT设计\PPT模板\PPT模板2013\s1025\8.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rcRect/>
            <a:stretch>
              <a:fillRect/>
            </a:stretch>
          </p:blipFill>
          <p:spPr bwMode="auto">
            <a:xfrm>
              <a:off x="4216274" y="1244642"/>
              <a:ext cx="423420" cy="47720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组合 7"/>
          <p:cNvGrpSpPr/>
          <p:nvPr/>
        </p:nvGrpSpPr>
        <p:grpSpPr>
          <a:xfrm>
            <a:off x="3395677" y="1636696"/>
            <a:ext cx="1249908" cy="1249908"/>
            <a:chOff x="2279030" y="1747292"/>
            <a:chExt cx="1249908" cy="1249908"/>
          </a:xfrm>
        </p:grpSpPr>
        <p:sp>
          <p:nvSpPr>
            <p:cNvPr id="9" name="椭圆 8"/>
            <p:cNvSpPr/>
            <p:nvPr/>
          </p:nvSpPr>
          <p:spPr>
            <a:xfrm>
              <a:off x="2279030" y="1747292"/>
              <a:ext cx="1249908" cy="124990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279030" y="2141414"/>
              <a:ext cx="1249907" cy="646331"/>
            </a:xfrm>
            <a:prstGeom prst="rect">
              <a:avLst/>
            </a:prstGeom>
          </p:spPr>
          <p:txBody>
            <a:bodyPr wrap="square">
              <a:spAutoFit/>
            </a:bodyPr>
            <a:lstStyle/>
            <a:p>
              <a:pPr algn="ctr"/>
              <a:r>
                <a:rPr lang="zh-CN" altLang="en-US" kern="0" dirty="0">
                  <a:solidFill>
                    <a:schemeClr val="bg1"/>
                  </a:solidFill>
                  <a:latin typeface="微软雅黑" pitchFamily="34" charset="-122"/>
                  <a:ea typeface="微软雅黑" pitchFamily="34" charset="-122"/>
                </a:rPr>
                <a:t>单击添加文字</a:t>
              </a:r>
            </a:p>
          </p:txBody>
        </p:sp>
      </p:grpSp>
      <p:grpSp>
        <p:nvGrpSpPr>
          <p:cNvPr id="11" name="组合 10"/>
          <p:cNvGrpSpPr/>
          <p:nvPr/>
        </p:nvGrpSpPr>
        <p:grpSpPr>
          <a:xfrm>
            <a:off x="2886885" y="3258546"/>
            <a:ext cx="897633" cy="897632"/>
            <a:chOff x="3034802" y="3809873"/>
            <a:chExt cx="897633" cy="897632"/>
          </a:xfrm>
        </p:grpSpPr>
        <p:sp>
          <p:nvSpPr>
            <p:cNvPr id="12" name="椭圆 11"/>
            <p:cNvSpPr/>
            <p:nvPr/>
          </p:nvSpPr>
          <p:spPr>
            <a:xfrm>
              <a:off x="3034802" y="3809873"/>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034803" y="3977057"/>
              <a:ext cx="897632" cy="584775"/>
            </a:xfrm>
            <a:prstGeom prst="rect">
              <a:avLst/>
            </a:prstGeom>
          </p:spPr>
          <p:txBody>
            <a:bodyPr wrap="square">
              <a:spAutoFit/>
            </a:bodyPr>
            <a:lstStyle/>
            <a:p>
              <a:pPr algn="ctr"/>
              <a:r>
                <a:rPr lang="zh-CN" altLang="en-US" sz="1600" kern="0" dirty="0">
                  <a:solidFill>
                    <a:schemeClr val="bg1"/>
                  </a:solidFill>
                  <a:latin typeface="微软雅黑" pitchFamily="34" charset="-122"/>
                  <a:ea typeface="微软雅黑" pitchFamily="34" charset="-122"/>
                </a:rPr>
                <a:t>单击添加文字</a:t>
              </a:r>
            </a:p>
          </p:txBody>
        </p:sp>
      </p:grpSp>
      <p:grpSp>
        <p:nvGrpSpPr>
          <p:cNvPr id="14" name="组合 13"/>
          <p:cNvGrpSpPr/>
          <p:nvPr/>
        </p:nvGrpSpPr>
        <p:grpSpPr>
          <a:xfrm>
            <a:off x="4444752" y="3258546"/>
            <a:ext cx="897633" cy="897632"/>
            <a:chOff x="4592669" y="3809873"/>
            <a:chExt cx="897633" cy="897632"/>
          </a:xfrm>
        </p:grpSpPr>
        <p:sp>
          <p:nvSpPr>
            <p:cNvPr id="15" name="椭圆 14"/>
            <p:cNvSpPr/>
            <p:nvPr/>
          </p:nvSpPr>
          <p:spPr>
            <a:xfrm>
              <a:off x="4592669" y="3809873"/>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592670" y="3977057"/>
              <a:ext cx="897632" cy="584775"/>
            </a:xfrm>
            <a:prstGeom prst="rect">
              <a:avLst/>
            </a:prstGeom>
          </p:spPr>
          <p:txBody>
            <a:bodyPr wrap="square">
              <a:spAutoFit/>
            </a:bodyPr>
            <a:lstStyle/>
            <a:p>
              <a:pPr algn="ctr"/>
              <a:r>
                <a:rPr lang="zh-CN" altLang="en-US" sz="1600" kern="0" dirty="0">
                  <a:solidFill>
                    <a:schemeClr val="bg1"/>
                  </a:solidFill>
                  <a:latin typeface="微软雅黑" pitchFamily="34" charset="-122"/>
                  <a:ea typeface="微软雅黑" pitchFamily="34" charset="-122"/>
                </a:rPr>
                <a:t>单击添加文字</a:t>
              </a:r>
            </a:p>
          </p:txBody>
        </p:sp>
      </p:grpSp>
      <p:grpSp>
        <p:nvGrpSpPr>
          <p:cNvPr id="17" name="组合 16"/>
          <p:cNvGrpSpPr/>
          <p:nvPr/>
        </p:nvGrpSpPr>
        <p:grpSpPr>
          <a:xfrm>
            <a:off x="6002619" y="3258546"/>
            <a:ext cx="897633" cy="897632"/>
            <a:chOff x="6150536" y="3809873"/>
            <a:chExt cx="897633" cy="897632"/>
          </a:xfrm>
        </p:grpSpPr>
        <p:sp>
          <p:nvSpPr>
            <p:cNvPr id="18" name="椭圆 17"/>
            <p:cNvSpPr/>
            <p:nvPr/>
          </p:nvSpPr>
          <p:spPr>
            <a:xfrm>
              <a:off x="6150536" y="3809873"/>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150537" y="3977057"/>
              <a:ext cx="897632" cy="584775"/>
            </a:xfrm>
            <a:prstGeom prst="rect">
              <a:avLst/>
            </a:prstGeom>
          </p:spPr>
          <p:txBody>
            <a:bodyPr wrap="square">
              <a:spAutoFit/>
            </a:bodyPr>
            <a:lstStyle/>
            <a:p>
              <a:pPr algn="ctr"/>
              <a:r>
                <a:rPr lang="zh-CN" altLang="en-US" sz="1600" kern="0" dirty="0">
                  <a:solidFill>
                    <a:schemeClr val="bg1"/>
                  </a:solidFill>
                  <a:latin typeface="微软雅黑" pitchFamily="34" charset="-122"/>
                  <a:ea typeface="微软雅黑" pitchFamily="34" charset="-122"/>
                </a:rPr>
                <a:t>单击添加文字</a:t>
              </a:r>
            </a:p>
          </p:txBody>
        </p:sp>
      </p:grpSp>
      <p:grpSp>
        <p:nvGrpSpPr>
          <p:cNvPr id="20" name="组合 19"/>
          <p:cNvGrpSpPr/>
          <p:nvPr/>
        </p:nvGrpSpPr>
        <p:grpSpPr>
          <a:xfrm>
            <a:off x="7560485" y="3258546"/>
            <a:ext cx="897633" cy="897632"/>
            <a:chOff x="7708402" y="3809873"/>
            <a:chExt cx="897633" cy="897632"/>
          </a:xfrm>
        </p:grpSpPr>
        <p:sp>
          <p:nvSpPr>
            <p:cNvPr id="21" name="椭圆 20"/>
            <p:cNvSpPr/>
            <p:nvPr/>
          </p:nvSpPr>
          <p:spPr>
            <a:xfrm>
              <a:off x="7708402" y="3809873"/>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7708403" y="3977057"/>
              <a:ext cx="897632" cy="584775"/>
            </a:xfrm>
            <a:prstGeom prst="rect">
              <a:avLst/>
            </a:prstGeom>
          </p:spPr>
          <p:txBody>
            <a:bodyPr wrap="square">
              <a:spAutoFit/>
            </a:bodyPr>
            <a:lstStyle/>
            <a:p>
              <a:pPr algn="ctr"/>
              <a:r>
                <a:rPr lang="zh-CN" altLang="en-US" sz="1600" kern="0" dirty="0">
                  <a:solidFill>
                    <a:schemeClr val="bg1"/>
                  </a:solidFill>
                  <a:latin typeface="微软雅黑" pitchFamily="34" charset="-122"/>
                  <a:ea typeface="微软雅黑" pitchFamily="34" charset="-122"/>
                </a:rPr>
                <a:t>单击添加文字</a:t>
              </a:r>
            </a:p>
          </p:txBody>
        </p:sp>
      </p:grpSp>
      <p:sp>
        <p:nvSpPr>
          <p:cNvPr id="23" name="任意多边形 22"/>
          <p:cNvSpPr/>
          <p:nvPr/>
        </p:nvSpPr>
        <p:spPr>
          <a:xfrm>
            <a:off x="6030851" y="1408641"/>
            <a:ext cx="1104900" cy="477812"/>
          </a:xfrm>
          <a:custGeom>
            <a:avLst/>
            <a:gdLst>
              <a:gd name="connsiteX0" fmla="*/ 0 w 1104900"/>
              <a:gd name="connsiteY0" fmla="*/ 0 h 698500"/>
              <a:gd name="connsiteX1" fmla="*/ 1104900 w 1104900"/>
              <a:gd name="connsiteY1" fmla="*/ 0 h 698500"/>
              <a:gd name="connsiteX2" fmla="*/ 1104900 w 1104900"/>
              <a:gd name="connsiteY2" fmla="*/ 698500 h 698500"/>
            </a:gdLst>
            <a:ahLst/>
            <a:cxnLst>
              <a:cxn ang="0">
                <a:pos x="connsiteX0" y="connsiteY0"/>
              </a:cxn>
              <a:cxn ang="0">
                <a:pos x="connsiteX1" y="connsiteY1"/>
              </a:cxn>
              <a:cxn ang="0">
                <a:pos x="connsiteX2" y="connsiteY2"/>
              </a:cxn>
            </a:cxnLst>
            <a:rect l="l" t="t" r="r" b="b"/>
            <a:pathLst>
              <a:path w="1104900" h="698500">
                <a:moveTo>
                  <a:pt x="0" y="0"/>
                </a:moveTo>
                <a:lnTo>
                  <a:pt x="1104900" y="0"/>
                </a:lnTo>
                <a:lnTo>
                  <a:pt x="1104900" y="698500"/>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flipH="1">
            <a:off x="4030601" y="1408641"/>
            <a:ext cx="1104900" cy="477812"/>
          </a:xfrm>
          <a:custGeom>
            <a:avLst/>
            <a:gdLst>
              <a:gd name="connsiteX0" fmla="*/ 0 w 1104900"/>
              <a:gd name="connsiteY0" fmla="*/ 0 h 698500"/>
              <a:gd name="connsiteX1" fmla="*/ 1104900 w 1104900"/>
              <a:gd name="connsiteY1" fmla="*/ 0 h 698500"/>
              <a:gd name="connsiteX2" fmla="*/ 1104900 w 1104900"/>
              <a:gd name="connsiteY2" fmla="*/ 698500 h 698500"/>
            </a:gdLst>
            <a:ahLst/>
            <a:cxnLst>
              <a:cxn ang="0">
                <a:pos x="connsiteX0" y="connsiteY0"/>
              </a:cxn>
              <a:cxn ang="0">
                <a:pos x="connsiteX1" y="connsiteY1"/>
              </a:cxn>
              <a:cxn ang="0">
                <a:pos x="connsiteX2" y="connsiteY2"/>
              </a:cxn>
            </a:cxnLst>
            <a:rect l="l" t="t" r="r" b="b"/>
            <a:pathLst>
              <a:path w="1104900" h="698500">
                <a:moveTo>
                  <a:pt x="0" y="0"/>
                </a:moveTo>
                <a:lnTo>
                  <a:pt x="1104900" y="0"/>
                </a:lnTo>
                <a:lnTo>
                  <a:pt x="1104900" y="698500"/>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3296176" y="2786666"/>
            <a:ext cx="1590805" cy="485809"/>
            <a:chOff x="2129425" y="2821062"/>
            <a:chExt cx="1590805" cy="485809"/>
          </a:xfrm>
        </p:grpSpPr>
        <p:sp>
          <p:nvSpPr>
            <p:cNvPr id="26" name="任意多边形 25"/>
            <p:cNvSpPr/>
            <p:nvPr/>
          </p:nvSpPr>
          <p:spPr>
            <a:xfrm>
              <a:off x="2129425" y="3006247"/>
              <a:ext cx="1590805" cy="300624"/>
            </a:xfrm>
            <a:custGeom>
              <a:avLst/>
              <a:gdLst>
                <a:gd name="connsiteX0" fmla="*/ 0 w 1590805"/>
                <a:gd name="connsiteY0" fmla="*/ 275572 h 300624"/>
                <a:gd name="connsiteX1" fmla="*/ 0 w 1590805"/>
                <a:gd name="connsiteY1" fmla="*/ 0 h 300624"/>
                <a:gd name="connsiteX2" fmla="*/ 1590805 w 1590805"/>
                <a:gd name="connsiteY2" fmla="*/ 0 h 300624"/>
                <a:gd name="connsiteX3" fmla="*/ 1590805 w 1590805"/>
                <a:gd name="connsiteY3" fmla="*/ 300624 h 300624"/>
              </a:gdLst>
              <a:ahLst/>
              <a:cxnLst>
                <a:cxn ang="0">
                  <a:pos x="connsiteX0" y="connsiteY0"/>
                </a:cxn>
                <a:cxn ang="0">
                  <a:pos x="connsiteX1" y="connsiteY1"/>
                </a:cxn>
                <a:cxn ang="0">
                  <a:pos x="connsiteX2" y="connsiteY2"/>
                </a:cxn>
                <a:cxn ang="0">
                  <a:pos x="connsiteX3" y="connsiteY3"/>
                </a:cxn>
              </a:cxnLst>
              <a:rect l="l" t="t" r="r" b="b"/>
              <a:pathLst>
                <a:path w="1590805" h="300624">
                  <a:moveTo>
                    <a:pt x="0" y="275572"/>
                  </a:moveTo>
                  <a:lnTo>
                    <a:pt x="0" y="0"/>
                  </a:lnTo>
                  <a:lnTo>
                    <a:pt x="1590805" y="0"/>
                  </a:lnTo>
                  <a:lnTo>
                    <a:pt x="1590805" y="300624"/>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p:nvPr/>
          </p:nvCxnSpPr>
          <p:spPr>
            <a:xfrm flipV="1">
              <a:off x="2863850" y="2821062"/>
              <a:ext cx="0" cy="185185"/>
            </a:xfrm>
            <a:prstGeom prst="lin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8" name="组合 27"/>
          <p:cNvGrpSpPr/>
          <p:nvPr/>
        </p:nvGrpSpPr>
        <p:grpSpPr>
          <a:xfrm>
            <a:off x="6415157" y="2786666"/>
            <a:ext cx="1590805" cy="485809"/>
            <a:chOff x="5248406" y="2821062"/>
            <a:chExt cx="1590805" cy="485809"/>
          </a:xfrm>
        </p:grpSpPr>
        <p:sp>
          <p:nvSpPr>
            <p:cNvPr id="29" name="任意多边形 28"/>
            <p:cNvSpPr/>
            <p:nvPr/>
          </p:nvSpPr>
          <p:spPr>
            <a:xfrm>
              <a:off x="5248406" y="3006247"/>
              <a:ext cx="1590805" cy="300624"/>
            </a:xfrm>
            <a:custGeom>
              <a:avLst/>
              <a:gdLst>
                <a:gd name="connsiteX0" fmla="*/ 0 w 1590805"/>
                <a:gd name="connsiteY0" fmla="*/ 275572 h 300624"/>
                <a:gd name="connsiteX1" fmla="*/ 0 w 1590805"/>
                <a:gd name="connsiteY1" fmla="*/ 0 h 300624"/>
                <a:gd name="connsiteX2" fmla="*/ 1590805 w 1590805"/>
                <a:gd name="connsiteY2" fmla="*/ 0 h 300624"/>
                <a:gd name="connsiteX3" fmla="*/ 1590805 w 1590805"/>
                <a:gd name="connsiteY3" fmla="*/ 300624 h 300624"/>
              </a:gdLst>
              <a:ahLst/>
              <a:cxnLst>
                <a:cxn ang="0">
                  <a:pos x="connsiteX0" y="connsiteY0"/>
                </a:cxn>
                <a:cxn ang="0">
                  <a:pos x="connsiteX1" y="connsiteY1"/>
                </a:cxn>
                <a:cxn ang="0">
                  <a:pos x="connsiteX2" y="connsiteY2"/>
                </a:cxn>
                <a:cxn ang="0">
                  <a:pos x="connsiteX3" y="connsiteY3"/>
                </a:cxn>
              </a:cxnLst>
              <a:rect l="l" t="t" r="r" b="b"/>
              <a:pathLst>
                <a:path w="1590805" h="300624">
                  <a:moveTo>
                    <a:pt x="0" y="275572"/>
                  </a:moveTo>
                  <a:lnTo>
                    <a:pt x="0" y="0"/>
                  </a:lnTo>
                  <a:lnTo>
                    <a:pt x="1590805" y="0"/>
                  </a:lnTo>
                  <a:lnTo>
                    <a:pt x="1590805" y="300624"/>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p:nvCxnSpPr>
          <p:spPr>
            <a:xfrm flipV="1">
              <a:off x="6018530" y="2821062"/>
              <a:ext cx="0" cy="185185"/>
            </a:xfrm>
            <a:prstGeom prst="lin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1" name="组合 30"/>
          <p:cNvGrpSpPr/>
          <p:nvPr/>
        </p:nvGrpSpPr>
        <p:grpSpPr>
          <a:xfrm>
            <a:off x="535651" y="2167209"/>
            <a:ext cx="2071530" cy="388658"/>
            <a:chOff x="263908" y="2319952"/>
            <a:chExt cx="2071530" cy="388658"/>
          </a:xfrm>
        </p:grpSpPr>
        <p:grpSp>
          <p:nvGrpSpPr>
            <p:cNvPr id="32" name="组合 31"/>
            <p:cNvGrpSpPr/>
            <p:nvPr/>
          </p:nvGrpSpPr>
          <p:grpSpPr>
            <a:xfrm>
              <a:off x="263908" y="2319952"/>
              <a:ext cx="1354088" cy="379706"/>
              <a:chOff x="263908" y="2319952"/>
              <a:chExt cx="1354088" cy="379706"/>
            </a:xfrm>
          </p:grpSpPr>
          <p:sp>
            <p:nvSpPr>
              <p:cNvPr id="34" name="矩形 33"/>
              <p:cNvSpPr/>
              <p:nvPr/>
            </p:nvSpPr>
            <p:spPr>
              <a:xfrm flipV="1">
                <a:off x="714874" y="2481943"/>
                <a:ext cx="903122" cy="205376"/>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Picture 3" descr="F:\工作夹\PPT设计\PPT模板\PPT模板2013\s1025\8.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3908" y="2319952"/>
                <a:ext cx="336908" cy="379706"/>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TextBox 33"/>
            <p:cNvSpPr txBox="1"/>
            <p:nvPr/>
          </p:nvSpPr>
          <p:spPr>
            <a:xfrm>
              <a:off x="1706740" y="2370056"/>
              <a:ext cx="628698" cy="338554"/>
            </a:xfrm>
            <a:prstGeom prst="rect">
              <a:avLst/>
            </a:prstGeom>
            <a:noFill/>
          </p:spPr>
          <p:txBody>
            <a:bodyPr wrap="none" rtlCol="0">
              <a:spAutoFit/>
            </a:bodyPr>
            <a:lstStyle/>
            <a:p>
              <a:pPr algn="just"/>
              <a:r>
                <a:rPr lang="en-US" altLang="zh-CN" sz="1600" b="1" kern="0" dirty="0">
                  <a:latin typeface="微软雅黑" pitchFamily="34" charset="-122"/>
                  <a:ea typeface="微软雅黑" pitchFamily="34" charset="-122"/>
                </a:rPr>
                <a:t>80%</a:t>
              </a:r>
              <a:endParaRPr lang="zh-CN" altLang="en-US" sz="1600" b="1" kern="0" dirty="0">
                <a:latin typeface="微软雅黑" pitchFamily="34" charset="-122"/>
                <a:ea typeface="微软雅黑" pitchFamily="34" charset="-122"/>
              </a:endParaRPr>
            </a:p>
          </p:txBody>
        </p:sp>
      </p:grpSp>
      <p:grpSp>
        <p:nvGrpSpPr>
          <p:cNvPr id="36" name="组合 35"/>
          <p:cNvGrpSpPr/>
          <p:nvPr/>
        </p:nvGrpSpPr>
        <p:grpSpPr>
          <a:xfrm>
            <a:off x="553805" y="2739829"/>
            <a:ext cx="2053376" cy="392237"/>
            <a:chOff x="282062" y="3042883"/>
            <a:chExt cx="2053376" cy="392237"/>
          </a:xfrm>
        </p:grpSpPr>
        <p:grpSp>
          <p:nvGrpSpPr>
            <p:cNvPr id="37" name="组合 36"/>
            <p:cNvGrpSpPr/>
            <p:nvPr/>
          </p:nvGrpSpPr>
          <p:grpSpPr>
            <a:xfrm>
              <a:off x="282062" y="3042883"/>
              <a:ext cx="1335934" cy="379706"/>
              <a:chOff x="282062" y="2319952"/>
              <a:chExt cx="1335934" cy="379706"/>
            </a:xfrm>
          </p:grpSpPr>
          <p:sp>
            <p:nvSpPr>
              <p:cNvPr id="39" name="矩形 38"/>
              <p:cNvSpPr/>
              <p:nvPr/>
            </p:nvSpPr>
            <p:spPr>
              <a:xfrm flipV="1">
                <a:off x="714874" y="2481943"/>
                <a:ext cx="903122" cy="20537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Picture 3"/>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282062" y="2319952"/>
                <a:ext cx="300600" cy="379706"/>
              </a:xfrm>
              <a:prstGeom prst="rect">
                <a:avLst/>
              </a:prstGeom>
              <a:solidFill>
                <a:srgbClr val="FFFFFF"/>
              </a:solidFill>
              <a:extLst/>
            </p:spPr>
          </p:pic>
        </p:grpSp>
        <p:sp>
          <p:nvSpPr>
            <p:cNvPr id="38" name="TextBox 38"/>
            <p:cNvSpPr txBox="1"/>
            <p:nvPr/>
          </p:nvSpPr>
          <p:spPr>
            <a:xfrm>
              <a:off x="1706740" y="3096566"/>
              <a:ext cx="628698" cy="338554"/>
            </a:xfrm>
            <a:prstGeom prst="rect">
              <a:avLst/>
            </a:prstGeom>
            <a:noFill/>
          </p:spPr>
          <p:txBody>
            <a:bodyPr wrap="none" rtlCol="0">
              <a:spAutoFit/>
            </a:bodyPr>
            <a:lstStyle/>
            <a:p>
              <a:pPr algn="just"/>
              <a:r>
                <a:rPr lang="en-US" altLang="zh-CN" sz="1600" b="1" kern="0" dirty="0">
                  <a:latin typeface="微软雅黑" pitchFamily="34" charset="-122"/>
                  <a:ea typeface="微软雅黑" pitchFamily="34" charset="-122"/>
                </a:rPr>
                <a:t>30%</a:t>
              </a:r>
              <a:endParaRPr lang="zh-CN" altLang="en-US" sz="1600" b="1" kern="0" dirty="0">
                <a:latin typeface="微软雅黑" pitchFamily="34" charset="-122"/>
                <a:ea typeface="微软雅黑" pitchFamily="34" charset="-122"/>
              </a:endParaRPr>
            </a:p>
          </p:txBody>
        </p:sp>
      </p:grpSp>
      <p:sp>
        <p:nvSpPr>
          <p:cNvPr id="41" name="标题 4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3665519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0-#ppt_w/2"/>
                                          </p:val>
                                        </p:tav>
                                        <p:tav tm="100000">
                                          <p:val>
                                            <p:strVal val="#ppt_x"/>
                                          </p:val>
                                        </p:tav>
                                      </p:tavLst>
                                    </p:anim>
                                    <p:anim calcmode="lin" valueType="num">
                                      <p:cBhvr additive="base">
                                        <p:cTn id="13" dur="500" fill="hold"/>
                                        <p:tgtEl>
                                          <p:spTgt spid="3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right)">
                                      <p:cBhvr>
                                        <p:cTn id="26" dur="500"/>
                                        <p:tgtEl>
                                          <p:spTgt spid="24"/>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par>
                                <p:cTn id="33" presetID="53" presetClass="entr" presetSubtype="16"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animEffect transition="in" filter="fade">
                                      <p:cBhvr>
                                        <p:cTn id="37" dur="500"/>
                                        <p:tgtEl>
                                          <p:spTgt spid="2"/>
                                        </p:tgtEl>
                                      </p:cBhvr>
                                    </p:animEffect>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up)">
                                      <p:cBhvr>
                                        <p:cTn id="41" dur="500"/>
                                        <p:tgtEl>
                                          <p:spTgt spid="25"/>
                                        </p:tgtEl>
                                      </p:cBhvr>
                                    </p:animEffect>
                                  </p:childTnLst>
                                </p:cTn>
                              </p:par>
                              <p:par>
                                <p:cTn id="42" presetID="22" presetClass="entr" presetSubtype="1" fill="hold"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up)">
                                      <p:cBhvr>
                                        <p:cTn id="44" dur="500"/>
                                        <p:tgtEl>
                                          <p:spTgt spid="28"/>
                                        </p:tgtEl>
                                      </p:cBhvr>
                                    </p:animEffect>
                                  </p:childTnLst>
                                </p:cTn>
                              </p:par>
                            </p:childTnLst>
                          </p:cTn>
                        </p:par>
                        <p:par>
                          <p:cTn id="45" fill="hold">
                            <p:stCondLst>
                              <p:cond delay="3000"/>
                            </p:stCondLst>
                            <p:childTnLst>
                              <p:par>
                                <p:cTn id="46" presetID="10"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par>
                                <p:cTn id="52" presetID="10" presetClass="entr" presetSubtype="0"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noChangeAspect="1"/>
          </p:cNvGrpSpPr>
          <p:nvPr/>
        </p:nvGrpSpPr>
        <p:grpSpPr bwMode="auto">
          <a:xfrm>
            <a:off x="1643500" y="1339214"/>
            <a:ext cx="2458086" cy="2458086"/>
            <a:chOff x="1610" y="849"/>
            <a:chExt cx="1736" cy="1736"/>
          </a:xfrm>
        </p:grpSpPr>
        <p:sp>
          <p:nvSpPr>
            <p:cNvPr id="3" name="AutoShape 5"/>
            <p:cNvSpPr>
              <a:spLocks noChangeAspect="1" noChangeArrowheads="1" noTextEdit="1"/>
            </p:cNvSpPr>
            <p:nvPr/>
          </p:nvSpPr>
          <p:spPr bwMode="auto">
            <a:xfrm>
              <a:off x="1610" y="849"/>
              <a:ext cx="1736" cy="1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1553" y="873"/>
              <a:ext cx="918" cy="1229"/>
            </a:xfrm>
            <a:custGeom>
              <a:avLst/>
              <a:gdLst>
                <a:gd name="T0" fmla="*/ 47 w 192"/>
                <a:gd name="T1" fmla="*/ 71 h 257"/>
                <a:gd name="T2" fmla="*/ 28 w 192"/>
                <a:gd name="T3" fmla="*/ 257 h 257"/>
                <a:gd name="T4" fmla="*/ 81 w 192"/>
                <a:gd name="T5" fmla="*/ 231 h 257"/>
                <a:gd name="T6" fmla="*/ 94 w 192"/>
                <a:gd name="T7" fmla="*/ 107 h 257"/>
                <a:gd name="T8" fmla="*/ 191 w 192"/>
                <a:gd name="T9" fmla="*/ 60 h 257"/>
                <a:gd name="T10" fmla="*/ 192 w 192"/>
                <a:gd name="T11" fmla="*/ 1 h 257"/>
                <a:gd name="T12" fmla="*/ 47 w 192"/>
                <a:gd name="T13" fmla="*/ 71 h 257"/>
              </a:gdLst>
              <a:ahLst/>
              <a:cxnLst>
                <a:cxn ang="0">
                  <a:pos x="T0" y="T1"/>
                </a:cxn>
                <a:cxn ang="0">
                  <a:pos x="T2" y="T3"/>
                </a:cxn>
                <a:cxn ang="0">
                  <a:pos x="T4" y="T5"/>
                </a:cxn>
                <a:cxn ang="0">
                  <a:pos x="T6" y="T7"/>
                </a:cxn>
                <a:cxn ang="0">
                  <a:pos x="T8" y="T9"/>
                </a:cxn>
                <a:cxn ang="0">
                  <a:pos x="T10" y="T11"/>
                </a:cxn>
                <a:cxn ang="0">
                  <a:pos x="T12" y="T13"/>
                </a:cxn>
              </a:cxnLst>
              <a:rect l="0" t="0" r="r" b="b"/>
              <a:pathLst>
                <a:path w="192" h="257">
                  <a:moveTo>
                    <a:pt x="47" y="71"/>
                  </a:moveTo>
                  <a:cubicBezTo>
                    <a:pt x="5" y="126"/>
                    <a:pt x="0" y="198"/>
                    <a:pt x="28" y="257"/>
                  </a:cubicBezTo>
                  <a:cubicBezTo>
                    <a:pt x="81" y="231"/>
                    <a:pt x="81" y="231"/>
                    <a:pt x="81" y="231"/>
                  </a:cubicBezTo>
                  <a:cubicBezTo>
                    <a:pt x="63" y="192"/>
                    <a:pt x="66" y="144"/>
                    <a:pt x="94" y="107"/>
                  </a:cubicBezTo>
                  <a:cubicBezTo>
                    <a:pt x="118" y="76"/>
                    <a:pt x="154" y="60"/>
                    <a:pt x="191" y="60"/>
                  </a:cubicBezTo>
                  <a:cubicBezTo>
                    <a:pt x="192" y="1"/>
                    <a:pt x="192" y="1"/>
                    <a:pt x="192" y="1"/>
                  </a:cubicBezTo>
                  <a:cubicBezTo>
                    <a:pt x="137" y="0"/>
                    <a:pt x="83" y="24"/>
                    <a:pt x="47" y="71"/>
                  </a:cubicBezTo>
                </a:path>
              </a:pathLst>
            </a:custGeom>
            <a:solidFill>
              <a:srgbClr val="585A5B">
                <a:alpha val="71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1691" y="1987"/>
              <a:ext cx="694" cy="593"/>
            </a:xfrm>
            <a:custGeom>
              <a:avLst/>
              <a:gdLst>
                <a:gd name="T0" fmla="*/ 88 w 145"/>
                <a:gd name="T1" fmla="*/ 42 h 124"/>
                <a:gd name="T2" fmla="*/ 54 w 145"/>
                <a:gd name="T3" fmla="*/ 0 h 124"/>
                <a:gd name="T4" fmla="*/ 0 w 145"/>
                <a:gd name="T5" fmla="*/ 26 h 124"/>
                <a:gd name="T6" fmla="*/ 52 w 145"/>
                <a:gd name="T7" fmla="*/ 89 h 124"/>
                <a:gd name="T8" fmla="*/ 137 w 145"/>
                <a:gd name="T9" fmla="*/ 124 h 124"/>
                <a:gd name="T10" fmla="*/ 145 w 145"/>
                <a:gd name="T11" fmla="*/ 66 h 124"/>
                <a:gd name="T12" fmla="*/ 88 w 145"/>
                <a:gd name="T13" fmla="*/ 42 h 124"/>
              </a:gdLst>
              <a:ahLst/>
              <a:cxnLst>
                <a:cxn ang="0">
                  <a:pos x="T0" y="T1"/>
                </a:cxn>
                <a:cxn ang="0">
                  <a:pos x="T2" y="T3"/>
                </a:cxn>
                <a:cxn ang="0">
                  <a:pos x="T4" y="T5"/>
                </a:cxn>
                <a:cxn ang="0">
                  <a:pos x="T6" y="T7"/>
                </a:cxn>
                <a:cxn ang="0">
                  <a:pos x="T8" y="T9"/>
                </a:cxn>
                <a:cxn ang="0">
                  <a:pos x="T10" y="T11"/>
                </a:cxn>
                <a:cxn ang="0">
                  <a:pos x="T12" y="T13"/>
                </a:cxn>
              </a:cxnLst>
              <a:rect l="0" t="0" r="r" b="b"/>
              <a:pathLst>
                <a:path w="145" h="124">
                  <a:moveTo>
                    <a:pt x="88" y="42"/>
                  </a:moveTo>
                  <a:cubicBezTo>
                    <a:pt x="73" y="31"/>
                    <a:pt x="61" y="16"/>
                    <a:pt x="54" y="0"/>
                  </a:cubicBezTo>
                  <a:cubicBezTo>
                    <a:pt x="0" y="26"/>
                    <a:pt x="0" y="26"/>
                    <a:pt x="0" y="26"/>
                  </a:cubicBezTo>
                  <a:cubicBezTo>
                    <a:pt x="12" y="50"/>
                    <a:pt x="30" y="72"/>
                    <a:pt x="52" y="89"/>
                  </a:cubicBezTo>
                  <a:cubicBezTo>
                    <a:pt x="78" y="109"/>
                    <a:pt x="107" y="120"/>
                    <a:pt x="137" y="124"/>
                  </a:cubicBezTo>
                  <a:cubicBezTo>
                    <a:pt x="145" y="66"/>
                    <a:pt x="145" y="66"/>
                    <a:pt x="145" y="66"/>
                  </a:cubicBezTo>
                  <a:cubicBezTo>
                    <a:pt x="125" y="63"/>
                    <a:pt x="105" y="55"/>
                    <a:pt x="88" y="42"/>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2356" y="2188"/>
              <a:ext cx="626" cy="421"/>
            </a:xfrm>
            <a:custGeom>
              <a:avLst/>
              <a:gdLst>
                <a:gd name="T0" fmla="*/ 8 w 131"/>
                <a:gd name="T1" fmla="*/ 24 h 88"/>
                <a:gd name="T2" fmla="*/ 0 w 131"/>
                <a:gd name="T3" fmla="*/ 83 h 88"/>
                <a:gd name="T4" fmla="*/ 131 w 131"/>
                <a:gd name="T5" fmla="*/ 47 h 88"/>
                <a:gd name="T6" fmla="*/ 95 w 131"/>
                <a:gd name="T7" fmla="*/ 0 h 88"/>
                <a:gd name="T8" fmla="*/ 8 w 131"/>
                <a:gd name="T9" fmla="*/ 24 h 88"/>
              </a:gdLst>
              <a:ahLst/>
              <a:cxnLst>
                <a:cxn ang="0">
                  <a:pos x="T0" y="T1"/>
                </a:cxn>
                <a:cxn ang="0">
                  <a:pos x="T2" y="T3"/>
                </a:cxn>
                <a:cxn ang="0">
                  <a:pos x="T4" y="T5"/>
                </a:cxn>
                <a:cxn ang="0">
                  <a:pos x="T6" y="T7"/>
                </a:cxn>
                <a:cxn ang="0">
                  <a:pos x="T8" y="T9"/>
                </a:cxn>
              </a:cxnLst>
              <a:rect l="0" t="0" r="r" b="b"/>
              <a:pathLst>
                <a:path w="131" h="88">
                  <a:moveTo>
                    <a:pt x="8" y="24"/>
                  </a:moveTo>
                  <a:cubicBezTo>
                    <a:pt x="0" y="83"/>
                    <a:pt x="0" y="83"/>
                    <a:pt x="0" y="83"/>
                  </a:cubicBezTo>
                  <a:cubicBezTo>
                    <a:pt x="46" y="88"/>
                    <a:pt x="93" y="76"/>
                    <a:pt x="131" y="47"/>
                  </a:cubicBezTo>
                  <a:cubicBezTo>
                    <a:pt x="95" y="0"/>
                    <a:pt x="95" y="0"/>
                    <a:pt x="95" y="0"/>
                  </a:cubicBezTo>
                  <a:cubicBezTo>
                    <a:pt x="70" y="19"/>
                    <a:pt x="38" y="27"/>
                    <a:pt x="8" y="24"/>
                  </a:cubicBezTo>
                </a:path>
              </a:pathLst>
            </a:custGeom>
            <a:solidFill>
              <a:srgbClr val="C5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2476" y="845"/>
              <a:ext cx="918" cy="1587"/>
            </a:xfrm>
            <a:custGeom>
              <a:avLst/>
              <a:gdLst>
                <a:gd name="T0" fmla="*/ 110 w 192"/>
                <a:gd name="T1" fmla="*/ 37 h 332"/>
                <a:gd name="T2" fmla="*/ 1 w 192"/>
                <a:gd name="T3" fmla="*/ 0 h 332"/>
                <a:gd name="T4" fmla="*/ 1 w 192"/>
                <a:gd name="T5" fmla="*/ 7 h 332"/>
                <a:gd name="T6" fmla="*/ 0 w 192"/>
                <a:gd name="T7" fmla="*/ 66 h 332"/>
                <a:gd name="T8" fmla="*/ 0 w 192"/>
                <a:gd name="T9" fmla="*/ 73 h 332"/>
                <a:gd name="T10" fmla="*/ 65 w 192"/>
                <a:gd name="T11" fmla="*/ 96 h 332"/>
                <a:gd name="T12" fmla="*/ 108 w 192"/>
                <a:gd name="T13" fmla="*/ 205 h 332"/>
                <a:gd name="T14" fmla="*/ 108 w 192"/>
                <a:gd name="T15" fmla="*/ 207 h 332"/>
                <a:gd name="T16" fmla="*/ 87 w 192"/>
                <a:gd name="T17" fmla="*/ 254 h 332"/>
                <a:gd name="T18" fmla="*/ 67 w 192"/>
                <a:gd name="T19" fmla="*/ 274 h 332"/>
                <a:gd name="T20" fmla="*/ 71 w 192"/>
                <a:gd name="T21" fmla="*/ 280 h 332"/>
                <a:gd name="T22" fmla="*/ 108 w 192"/>
                <a:gd name="T23" fmla="*/ 327 h 332"/>
                <a:gd name="T24" fmla="*/ 112 w 192"/>
                <a:gd name="T25" fmla="*/ 332 h 332"/>
                <a:gd name="T26" fmla="*/ 145 w 192"/>
                <a:gd name="T27" fmla="*/ 299 h 332"/>
                <a:gd name="T28" fmla="*/ 180 w 192"/>
                <a:gd name="T29" fmla="*/ 221 h 332"/>
                <a:gd name="T30" fmla="*/ 180 w 192"/>
                <a:gd name="T31" fmla="*/ 218 h 332"/>
                <a:gd name="T32" fmla="*/ 110 w 192"/>
                <a:gd name="T33" fmla="*/ 37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332">
                  <a:moveTo>
                    <a:pt x="110" y="37"/>
                  </a:moveTo>
                  <a:cubicBezTo>
                    <a:pt x="77" y="13"/>
                    <a:pt x="39" y="0"/>
                    <a:pt x="1" y="0"/>
                  </a:cubicBezTo>
                  <a:cubicBezTo>
                    <a:pt x="1" y="7"/>
                    <a:pt x="1" y="7"/>
                    <a:pt x="1" y="7"/>
                  </a:cubicBezTo>
                  <a:cubicBezTo>
                    <a:pt x="0" y="66"/>
                    <a:pt x="0" y="66"/>
                    <a:pt x="0" y="66"/>
                  </a:cubicBezTo>
                  <a:cubicBezTo>
                    <a:pt x="0" y="73"/>
                    <a:pt x="0" y="73"/>
                    <a:pt x="0" y="73"/>
                  </a:cubicBezTo>
                  <a:cubicBezTo>
                    <a:pt x="23" y="74"/>
                    <a:pt x="46" y="81"/>
                    <a:pt x="65" y="96"/>
                  </a:cubicBezTo>
                  <a:cubicBezTo>
                    <a:pt x="100" y="122"/>
                    <a:pt x="115" y="165"/>
                    <a:pt x="108" y="205"/>
                  </a:cubicBezTo>
                  <a:cubicBezTo>
                    <a:pt x="108" y="206"/>
                    <a:pt x="108" y="207"/>
                    <a:pt x="108" y="207"/>
                  </a:cubicBezTo>
                  <a:cubicBezTo>
                    <a:pt x="104" y="224"/>
                    <a:pt x="98" y="240"/>
                    <a:pt x="87" y="254"/>
                  </a:cubicBezTo>
                  <a:cubicBezTo>
                    <a:pt x="81" y="262"/>
                    <a:pt x="74" y="268"/>
                    <a:pt x="67" y="274"/>
                  </a:cubicBezTo>
                  <a:cubicBezTo>
                    <a:pt x="71" y="280"/>
                    <a:pt x="71" y="280"/>
                    <a:pt x="71" y="280"/>
                  </a:cubicBezTo>
                  <a:cubicBezTo>
                    <a:pt x="108" y="327"/>
                    <a:pt x="108" y="327"/>
                    <a:pt x="108" y="327"/>
                  </a:cubicBezTo>
                  <a:cubicBezTo>
                    <a:pt x="112" y="332"/>
                    <a:pt x="112" y="332"/>
                    <a:pt x="112" y="332"/>
                  </a:cubicBezTo>
                  <a:cubicBezTo>
                    <a:pt x="124" y="323"/>
                    <a:pt x="135" y="311"/>
                    <a:pt x="145" y="299"/>
                  </a:cubicBezTo>
                  <a:cubicBezTo>
                    <a:pt x="163" y="275"/>
                    <a:pt x="175" y="248"/>
                    <a:pt x="180" y="221"/>
                  </a:cubicBezTo>
                  <a:cubicBezTo>
                    <a:pt x="180" y="220"/>
                    <a:pt x="180" y="219"/>
                    <a:pt x="180" y="218"/>
                  </a:cubicBezTo>
                  <a:cubicBezTo>
                    <a:pt x="192" y="152"/>
                    <a:pt x="167" y="81"/>
                    <a:pt x="110" y="3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1"/>
            <p:cNvSpPr>
              <a:spLocks/>
            </p:cNvSpPr>
            <p:nvPr/>
          </p:nvSpPr>
          <p:spPr bwMode="auto">
            <a:xfrm>
              <a:off x="2275" y="1485"/>
              <a:ext cx="334" cy="708"/>
            </a:xfrm>
            <a:custGeom>
              <a:avLst/>
              <a:gdLst>
                <a:gd name="T0" fmla="*/ 53 w 70"/>
                <a:gd name="T1" fmla="*/ 0 h 148"/>
                <a:gd name="T2" fmla="*/ 18 w 70"/>
                <a:gd name="T3" fmla="*/ 0 h 148"/>
                <a:gd name="T4" fmla="*/ 0 w 70"/>
                <a:gd name="T5" fmla="*/ 15 h 148"/>
                <a:gd name="T6" fmla="*/ 0 w 70"/>
                <a:gd name="T7" fmla="*/ 15 h 148"/>
                <a:gd name="T8" fmla="*/ 0 w 70"/>
                <a:gd name="T9" fmla="*/ 17 h 148"/>
                <a:gd name="T10" fmla="*/ 0 w 70"/>
                <a:gd name="T11" fmla="*/ 67 h 148"/>
                <a:gd name="T12" fmla="*/ 5 w 70"/>
                <a:gd name="T13" fmla="*/ 73 h 148"/>
                <a:gd name="T14" fmla="*/ 11 w 70"/>
                <a:gd name="T15" fmla="*/ 67 h 148"/>
                <a:gd name="T16" fmla="*/ 11 w 70"/>
                <a:gd name="T17" fmla="*/ 24 h 148"/>
                <a:gd name="T18" fmla="*/ 16 w 70"/>
                <a:gd name="T19" fmla="*/ 24 h 148"/>
                <a:gd name="T20" fmla="*/ 16 w 70"/>
                <a:gd name="T21" fmla="*/ 65 h 148"/>
                <a:gd name="T22" fmla="*/ 16 w 70"/>
                <a:gd name="T23" fmla="*/ 67 h 148"/>
                <a:gd name="T24" fmla="*/ 16 w 70"/>
                <a:gd name="T25" fmla="*/ 140 h 148"/>
                <a:gd name="T26" fmla="*/ 25 w 70"/>
                <a:gd name="T27" fmla="*/ 148 h 148"/>
                <a:gd name="T28" fmla="*/ 33 w 70"/>
                <a:gd name="T29" fmla="*/ 140 h 148"/>
                <a:gd name="T30" fmla="*/ 33 w 70"/>
                <a:gd name="T31" fmla="*/ 75 h 148"/>
                <a:gd name="T32" fmla="*/ 37 w 70"/>
                <a:gd name="T33" fmla="*/ 75 h 148"/>
                <a:gd name="T34" fmla="*/ 37 w 70"/>
                <a:gd name="T35" fmla="*/ 140 h 148"/>
                <a:gd name="T36" fmla="*/ 45 w 70"/>
                <a:gd name="T37" fmla="*/ 148 h 148"/>
                <a:gd name="T38" fmla="*/ 53 w 70"/>
                <a:gd name="T39" fmla="*/ 140 h 148"/>
                <a:gd name="T40" fmla="*/ 53 w 70"/>
                <a:gd name="T41" fmla="*/ 65 h 148"/>
                <a:gd name="T42" fmla="*/ 53 w 70"/>
                <a:gd name="T43" fmla="*/ 65 h 148"/>
                <a:gd name="T44" fmla="*/ 53 w 70"/>
                <a:gd name="T45" fmla="*/ 24 h 148"/>
                <a:gd name="T46" fmla="*/ 57 w 70"/>
                <a:gd name="T47" fmla="*/ 24 h 148"/>
                <a:gd name="T48" fmla="*/ 57 w 70"/>
                <a:gd name="T49" fmla="*/ 67 h 148"/>
                <a:gd name="T50" fmla="*/ 64 w 70"/>
                <a:gd name="T51" fmla="*/ 73 h 148"/>
                <a:gd name="T52" fmla="*/ 70 w 70"/>
                <a:gd name="T53" fmla="*/ 67 h 148"/>
                <a:gd name="T54" fmla="*/ 70 w 70"/>
                <a:gd name="T55" fmla="*/ 17 h 148"/>
                <a:gd name="T56" fmla="*/ 70 w 70"/>
                <a:gd name="T57" fmla="*/ 15 h 148"/>
                <a:gd name="T58" fmla="*/ 70 w 70"/>
                <a:gd name="T59" fmla="*/ 14 h 148"/>
                <a:gd name="T60" fmla="*/ 53 w 70"/>
                <a:gd name="T61"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148">
                  <a:moveTo>
                    <a:pt x="53" y="0"/>
                  </a:moveTo>
                  <a:cubicBezTo>
                    <a:pt x="18" y="0"/>
                    <a:pt x="18" y="0"/>
                    <a:pt x="18" y="0"/>
                  </a:cubicBezTo>
                  <a:cubicBezTo>
                    <a:pt x="4" y="0"/>
                    <a:pt x="0" y="11"/>
                    <a:pt x="0" y="15"/>
                  </a:cubicBezTo>
                  <a:cubicBezTo>
                    <a:pt x="0" y="15"/>
                    <a:pt x="0" y="15"/>
                    <a:pt x="0" y="15"/>
                  </a:cubicBezTo>
                  <a:cubicBezTo>
                    <a:pt x="0" y="17"/>
                    <a:pt x="0" y="17"/>
                    <a:pt x="0" y="17"/>
                  </a:cubicBezTo>
                  <a:cubicBezTo>
                    <a:pt x="0" y="67"/>
                    <a:pt x="0" y="67"/>
                    <a:pt x="0" y="67"/>
                  </a:cubicBezTo>
                  <a:cubicBezTo>
                    <a:pt x="0" y="70"/>
                    <a:pt x="2" y="73"/>
                    <a:pt x="5" y="73"/>
                  </a:cubicBezTo>
                  <a:cubicBezTo>
                    <a:pt x="9" y="73"/>
                    <a:pt x="11" y="70"/>
                    <a:pt x="11" y="67"/>
                  </a:cubicBezTo>
                  <a:cubicBezTo>
                    <a:pt x="11" y="24"/>
                    <a:pt x="11" y="24"/>
                    <a:pt x="11" y="24"/>
                  </a:cubicBezTo>
                  <a:cubicBezTo>
                    <a:pt x="16" y="24"/>
                    <a:pt x="16" y="24"/>
                    <a:pt x="16" y="24"/>
                  </a:cubicBezTo>
                  <a:cubicBezTo>
                    <a:pt x="16" y="65"/>
                    <a:pt x="16" y="65"/>
                    <a:pt x="16" y="65"/>
                  </a:cubicBezTo>
                  <a:cubicBezTo>
                    <a:pt x="16" y="66"/>
                    <a:pt x="16" y="66"/>
                    <a:pt x="16" y="67"/>
                  </a:cubicBezTo>
                  <a:cubicBezTo>
                    <a:pt x="16" y="140"/>
                    <a:pt x="16" y="140"/>
                    <a:pt x="16" y="140"/>
                  </a:cubicBezTo>
                  <a:cubicBezTo>
                    <a:pt x="16" y="145"/>
                    <a:pt x="20" y="148"/>
                    <a:pt x="25" y="148"/>
                  </a:cubicBezTo>
                  <a:cubicBezTo>
                    <a:pt x="29" y="148"/>
                    <a:pt x="33" y="145"/>
                    <a:pt x="33" y="140"/>
                  </a:cubicBezTo>
                  <a:cubicBezTo>
                    <a:pt x="33" y="75"/>
                    <a:pt x="33" y="75"/>
                    <a:pt x="33" y="75"/>
                  </a:cubicBezTo>
                  <a:cubicBezTo>
                    <a:pt x="37" y="75"/>
                    <a:pt x="37" y="75"/>
                    <a:pt x="37" y="75"/>
                  </a:cubicBezTo>
                  <a:cubicBezTo>
                    <a:pt x="37" y="140"/>
                    <a:pt x="37" y="140"/>
                    <a:pt x="37" y="140"/>
                  </a:cubicBezTo>
                  <a:cubicBezTo>
                    <a:pt x="37" y="145"/>
                    <a:pt x="40" y="148"/>
                    <a:pt x="45" y="148"/>
                  </a:cubicBezTo>
                  <a:cubicBezTo>
                    <a:pt x="49" y="148"/>
                    <a:pt x="53" y="145"/>
                    <a:pt x="53" y="140"/>
                  </a:cubicBezTo>
                  <a:cubicBezTo>
                    <a:pt x="53" y="65"/>
                    <a:pt x="53" y="65"/>
                    <a:pt x="53" y="65"/>
                  </a:cubicBezTo>
                  <a:cubicBezTo>
                    <a:pt x="53" y="65"/>
                    <a:pt x="53" y="65"/>
                    <a:pt x="53" y="65"/>
                  </a:cubicBezTo>
                  <a:cubicBezTo>
                    <a:pt x="53" y="24"/>
                    <a:pt x="53" y="24"/>
                    <a:pt x="53" y="24"/>
                  </a:cubicBezTo>
                  <a:cubicBezTo>
                    <a:pt x="57" y="24"/>
                    <a:pt x="57" y="24"/>
                    <a:pt x="57" y="24"/>
                  </a:cubicBezTo>
                  <a:cubicBezTo>
                    <a:pt x="57" y="67"/>
                    <a:pt x="57" y="67"/>
                    <a:pt x="57" y="67"/>
                  </a:cubicBezTo>
                  <a:cubicBezTo>
                    <a:pt x="57" y="70"/>
                    <a:pt x="60" y="73"/>
                    <a:pt x="64" y="73"/>
                  </a:cubicBezTo>
                  <a:cubicBezTo>
                    <a:pt x="67" y="73"/>
                    <a:pt x="70" y="70"/>
                    <a:pt x="70" y="67"/>
                  </a:cubicBezTo>
                  <a:cubicBezTo>
                    <a:pt x="70" y="17"/>
                    <a:pt x="70" y="17"/>
                    <a:pt x="70" y="17"/>
                  </a:cubicBezTo>
                  <a:cubicBezTo>
                    <a:pt x="70" y="15"/>
                    <a:pt x="70" y="15"/>
                    <a:pt x="70" y="15"/>
                  </a:cubicBezTo>
                  <a:cubicBezTo>
                    <a:pt x="70" y="14"/>
                    <a:pt x="70" y="14"/>
                    <a:pt x="70" y="14"/>
                  </a:cubicBezTo>
                  <a:cubicBezTo>
                    <a:pt x="70" y="9"/>
                    <a:pt x="64" y="0"/>
                    <a:pt x="53" y="0"/>
                  </a:cubicBezTo>
                </a:path>
              </a:pathLst>
            </a:cu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9" name="Oval 12"/>
            <p:cNvSpPr>
              <a:spLocks noChangeArrowheads="1"/>
            </p:cNvSpPr>
            <p:nvPr/>
          </p:nvSpPr>
          <p:spPr bwMode="auto">
            <a:xfrm>
              <a:off x="2375" y="1337"/>
              <a:ext cx="134" cy="134"/>
            </a:xfrm>
            <a:prstGeom prst="ellipse">
              <a:avLst/>
            </a:pr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grpSp>
        <p:nvGrpSpPr>
          <p:cNvPr id="10" name="Group 25"/>
          <p:cNvGrpSpPr>
            <a:grpSpLocks noChangeAspect="1"/>
          </p:cNvGrpSpPr>
          <p:nvPr/>
        </p:nvGrpSpPr>
        <p:grpSpPr bwMode="auto">
          <a:xfrm>
            <a:off x="5189302" y="1311279"/>
            <a:ext cx="2494636" cy="2536822"/>
            <a:chOff x="3316" y="907"/>
            <a:chExt cx="1774" cy="1804"/>
          </a:xfrm>
        </p:grpSpPr>
        <p:sp>
          <p:nvSpPr>
            <p:cNvPr id="11" name="AutoShape 24"/>
            <p:cNvSpPr>
              <a:spLocks noChangeAspect="1" noChangeArrowheads="1" noTextEdit="1"/>
            </p:cNvSpPr>
            <p:nvPr/>
          </p:nvSpPr>
          <p:spPr bwMode="auto">
            <a:xfrm>
              <a:off x="3346" y="912"/>
              <a:ext cx="1714"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6"/>
            <p:cNvSpPr>
              <a:spLocks/>
            </p:cNvSpPr>
            <p:nvPr/>
          </p:nvSpPr>
          <p:spPr bwMode="auto">
            <a:xfrm>
              <a:off x="3496" y="937"/>
              <a:ext cx="702" cy="516"/>
            </a:xfrm>
            <a:custGeom>
              <a:avLst/>
              <a:gdLst>
                <a:gd name="T0" fmla="*/ 89 w 140"/>
                <a:gd name="T1" fmla="*/ 67 h 103"/>
                <a:gd name="T2" fmla="*/ 138 w 140"/>
                <a:gd name="T3" fmla="*/ 56 h 103"/>
                <a:gd name="T4" fmla="*/ 140 w 140"/>
                <a:gd name="T5" fmla="*/ 1 h 103"/>
                <a:gd name="T6" fmla="*/ 65 w 140"/>
                <a:gd name="T7" fmla="*/ 17 h 103"/>
                <a:gd name="T8" fmla="*/ 0 w 140"/>
                <a:gd name="T9" fmla="*/ 72 h 103"/>
                <a:gd name="T10" fmla="*/ 45 w 140"/>
                <a:gd name="T11" fmla="*/ 103 h 103"/>
                <a:gd name="T12" fmla="*/ 89 w 140"/>
                <a:gd name="T13" fmla="*/ 67 h 103"/>
              </a:gdLst>
              <a:ahLst/>
              <a:cxnLst>
                <a:cxn ang="0">
                  <a:pos x="T0" y="T1"/>
                </a:cxn>
                <a:cxn ang="0">
                  <a:pos x="T2" y="T3"/>
                </a:cxn>
                <a:cxn ang="0">
                  <a:pos x="T4" y="T5"/>
                </a:cxn>
                <a:cxn ang="0">
                  <a:pos x="T6" y="T7"/>
                </a:cxn>
                <a:cxn ang="0">
                  <a:pos x="T8" y="T9"/>
                </a:cxn>
                <a:cxn ang="0">
                  <a:pos x="T10" y="T11"/>
                </a:cxn>
                <a:cxn ang="0">
                  <a:pos x="T12" y="T13"/>
                </a:cxn>
              </a:cxnLst>
              <a:rect l="0" t="0" r="r" b="b"/>
              <a:pathLst>
                <a:path w="140" h="103">
                  <a:moveTo>
                    <a:pt x="89" y="67"/>
                  </a:moveTo>
                  <a:cubicBezTo>
                    <a:pt x="105" y="59"/>
                    <a:pt x="122" y="55"/>
                    <a:pt x="138" y="56"/>
                  </a:cubicBezTo>
                  <a:cubicBezTo>
                    <a:pt x="140" y="1"/>
                    <a:pt x="140" y="1"/>
                    <a:pt x="140" y="1"/>
                  </a:cubicBezTo>
                  <a:cubicBezTo>
                    <a:pt x="115" y="0"/>
                    <a:pt x="89" y="5"/>
                    <a:pt x="65" y="17"/>
                  </a:cubicBezTo>
                  <a:cubicBezTo>
                    <a:pt x="38" y="30"/>
                    <a:pt x="16" y="49"/>
                    <a:pt x="0" y="72"/>
                  </a:cubicBezTo>
                  <a:cubicBezTo>
                    <a:pt x="45" y="103"/>
                    <a:pt x="45" y="103"/>
                    <a:pt x="45" y="103"/>
                  </a:cubicBezTo>
                  <a:cubicBezTo>
                    <a:pt x="56" y="88"/>
                    <a:pt x="71" y="75"/>
                    <a:pt x="89" y="67"/>
                  </a:cubicBezTo>
                </a:path>
              </a:pathLst>
            </a:custGeom>
            <a:solidFill>
              <a:srgbClr val="585A5B">
                <a:alpha val="71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7"/>
            <p:cNvSpPr>
              <a:spLocks/>
            </p:cNvSpPr>
            <p:nvPr/>
          </p:nvSpPr>
          <p:spPr bwMode="auto">
            <a:xfrm>
              <a:off x="3316" y="1308"/>
              <a:ext cx="401" cy="616"/>
            </a:xfrm>
            <a:custGeom>
              <a:avLst/>
              <a:gdLst>
                <a:gd name="T0" fmla="*/ 80 w 80"/>
                <a:gd name="T1" fmla="*/ 31 h 123"/>
                <a:gd name="T2" fmla="*/ 34 w 80"/>
                <a:gd name="T3" fmla="*/ 0 h 123"/>
                <a:gd name="T4" fmla="*/ 8 w 80"/>
                <a:gd name="T5" fmla="*/ 123 h 123"/>
                <a:gd name="T6" fmla="*/ 62 w 80"/>
                <a:gd name="T7" fmla="*/ 113 h 123"/>
                <a:gd name="T8" fmla="*/ 80 w 80"/>
                <a:gd name="T9" fmla="*/ 31 h 123"/>
              </a:gdLst>
              <a:ahLst/>
              <a:cxnLst>
                <a:cxn ang="0">
                  <a:pos x="T0" y="T1"/>
                </a:cxn>
                <a:cxn ang="0">
                  <a:pos x="T2" y="T3"/>
                </a:cxn>
                <a:cxn ang="0">
                  <a:pos x="T4" y="T5"/>
                </a:cxn>
                <a:cxn ang="0">
                  <a:pos x="T6" y="T7"/>
                </a:cxn>
                <a:cxn ang="0">
                  <a:pos x="T8" y="T9"/>
                </a:cxn>
              </a:cxnLst>
              <a:rect l="0" t="0" r="r" b="b"/>
              <a:pathLst>
                <a:path w="80" h="123">
                  <a:moveTo>
                    <a:pt x="80" y="31"/>
                  </a:moveTo>
                  <a:cubicBezTo>
                    <a:pt x="34" y="0"/>
                    <a:pt x="34" y="0"/>
                    <a:pt x="34" y="0"/>
                  </a:cubicBezTo>
                  <a:cubicBezTo>
                    <a:pt x="10" y="36"/>
                    <a:pt x="0" y="80"/>
                    <a:pt x="8" y="123"/>
                  </a:cubicBezTo>
                  <a:cubicBezTo>
                    <a:pt x="62" y="113"/>
                    <a:pt x="62" y="113"/>
                    <a:pt x="62" y="113"/>
                  </a:cubicBezTo>
                  <a:cubicBezTo>
                    <a:pt x="57" y="84"/>
                    <a:pt x="64" y="55"/>
                    <a:pt x="80" y="31"/>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8"/>
            <p:cNvSpPr>
              <a:spLocks/>
            </p:cNvSpPr>
            <p:nvPr/>
          </p:nvSpPr>
          <p:spPr bwMode="auto">
            <a:xfrm>
              <a:off x="3361" y="1884"/>
              <a:ext cx="471" cy="551"/>
            </a:xfrm>
            <a:custGeom>
              <a:avLst/>
              <a:gdLst>
                <a:gd name="T0" fmla="*/ 63 w 94"/>
                <a:gd name="T1" fmla="*/ 27 h 110"/>
                <a:gd name="T2" fmla="*/ 54 w 94"/>
                <a:gd name="T3" fmla="*/ 0 h 110"/>
                <a:gd name="T4" fmla="*/ 0 w 94"/>
                <a:gd name="T5" fmla="*/ 10 h 110"/>
                <a:gd name="T6" fmla="*/ 13 w 94"/>
                <a:gd name="T7" fmla="*/ 50 h 110"/>
                <a:gd name="T8" fmla="*/ 61 w 94"/>
                <a:gd name="T9" fmla="*/ 110 h 110"/>
                <a:gd name="T10" fmla="*/ 94 w 94"/>
                <a:gd name="T11" fmla="*/ 67 h 110"/>
                <a:gd name="T12" fmla="*/ 63 w 94"/>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94" h="110">
                  <a:moveTo>
                    <a:pt x="63" y="27"/>
                  </a:moveTo>
                  <a:cubicBezTo>
                    <a:pt x="58" y="18"/>
                    <a:pt x="56" y="9"/>
                    <a:pt x="54" y="0"/>
                  </a:cubicBezTo>
                  <a:cubicBezTo>
                    <a:pt x="0" y="10"/>
                    <a:pt x="0" y="10"/>
                    <a:pt x="0" y="10"/>
                  </a:cubicBezTo>
                  <a:cubicBezTo>
                    <a:pt x="2" y="24"/>
                    <a:pt x="7" y="37"/>
                    <a:pt x="13" y="50"/>
                  </a:cubicBezTo>
                  <a:cubicBezTo>
                    <a:pt x="24" y="75"/>
                    <a:pt x="41" y="95"/>
                    <a:pt x="61" y="110"/>
                  </a:cubicBezTo>
                  <a:cubicBezTo>
                    <a:pt x="94" y="67"/>
                    <a:pt x="94" y="67"/>
                    <a:pt x="94" y="67"/>
                  </a:cubicBezTo>
                  <a:cubicBezTo>
                    <a:pt x="81" y="56"/>
                    <a:pt x="70" y="43"/>
                    <a:pt x="63" y="27"/>
                  </a:cubicBezTo>
                </a:path>
              </a:pathLst>
            </a:custGeom>
            <a:solidFill>
              <a:srgbClr val="C5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9"/>
            <p:cNvSpPr>
              <a:spLocks/>
            </p:cNvSpPr>
            <p:nvPr/>
          </p:nvSpPr>
          <p:spPr bwMode="auto">
            <a:xfrm>
              <a:off x="3652" y="907"/>
              <a:ext cx="1438" cy="1804"/>
            </a:xfrm>
            <a:custGeom>
              <a:avLst/>
              <a:gdLst>
                <a:gd name="T0" fmla="*/ 111 w 287"/>
                <a:gd name="T1" fmla="*/ 0 h 360"/>
                <a:gd name="T2" fmla="*/ 111 w 287"/>
                <a:gd name="T3" fmla="*/ 7 h 360"/>
                <a:gd name="T4" fmla="*/ 110 w 287"/>
                <a:gd name="T5" fmla="*/ 62 h 360"/>
                <a:gd name="T6" fmla="*/ 109 w 287"/>
                <a:gd name="T7" fmla="*/ 68 h 360"/>
                <a:gd name="T8" fmla="*/ 201 w 287"/>
                <a:gd name="T9" fmla="*/ 128 h 360"/>
                <a:gd name="T10" fmla="*/ 199 w 287"/>
                <a:gd name="T11" fmla="*/ 222 h 360"/>
                <a:gd name="T12" fmla="*/ 198 w 287"/>
                <a:gd name="T13" fmla="*/ 224 h 360"/>
                <a:gd name="T14" fmla="*/ 151 w 287"/>
                <a:gd name="T15" fmla="*/ 269 h 360"/>
                <a:gd name="T16" fmla="*/ 42 w 287"/>
                <a:gd name="T17" fmla="*/ 258 h 360"/>
                <a:gd name="T18" fmla="*/ 38 w 287"/>
                <a:gd name="T19" fmla="*/ 263 h 360"/>
                <a:gd name="T20" fmla="*/ 4 w 287"/>
                <a:gd name="T21" fmla="*/ 307 h 360"/>
                <a:gd name="T22" fmla="*/ 0 w 287"/>
                <a:gd name="T23" fmla="*/ 312 h 360"/>
                <a:gd name="T24" fmla="*/ 180 w 287"/>
                <a:gd name="T25" fmla="*/ 331 h 360"/>
                <a:gd name="T26" fmla="*/ 258 w 287"/>
                <a:gd name="T27" fmla="*/ 257 h 360"/>
                <a:gd name="T28" fmla="*/ 259 w 287"/>
                <a:gd name="T29" fmla="*/ 255 h 360"/>
                <a:gd name="T30" fmla="*/ 263 w 287"/>
                <a:gd name="T31" fmla="*/ 99 h 360"/>
                <a:gd name="T32" fmla="*/ 111 w 287"/>
                <a:gd name="T3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7" h="360">
                  <a:moveTo>
                    <a:pt x="111" y="0"/>
                  </a:moveTo>
                  <a:cubicBezTo>
                    <a:pt x="111" y="7"/>
                    <a:pt x="111" y="7"/>
                    <a:pt x="111" y="7"/>
                  </a:cubicBezTo>
                  <a:cubicBezTo>
                    <a:pt x="110" y="62"/>
                    <a:pt x="110" y="62"/>
                    <a:pt x="110" y="62"/>
                  </a:cubicBezTo>
                  <a:cubicBezTo>
                    <a:pt x="109" y="68"/>
                    <a:pt x="109" y="68"/>
                    <a:pt x="109" y="68"/>
                  </a:cubicBezTo>
                  <a:cubicBezTo>
                    <a:pt x="147" y="70"/>
                    <a:pt x="183" y="92"/>
                    <a:pt x="201" y="128"/>
                  </a:cubicBezTo>
                  <a:cubicBezTo>
                    <a:pt x="216" y="159"/>
                    <a:pt x="214" y="194"/>
                    <a:pt x="199" y="222"/>
                  </a:cubicBezTo>
                  <a:cubicBezTo>
                    <a:pt x="199" y="223"/>
                    <a:pt x="198" y="224"/>
                    <a:pt x="198" y="224"/>
                  </a:cubicBezTo>
                  <a:cubicBezTo>
                    <a:pt x="188" y="243"/>
                    <a:pt x="172" y="259"/>
                    <a:pt x="151" y="269"/>
                  </a:cubicBezTo>
                  <a:cubicBezTo>
                    <a:pt x="114" y="286"/>
                    <a:pt x="73" y="281"/>
                    <a:pt x="42" y="258"/>
                  </a:cubicBezTo>
                  <a:cubicBezTo>
                    <a:pt x="38" y="263"/>
                    <a:pt x="38" y="263"/>
                    <a:pt x="38" y="263"/>
                  </a:cubicBezTo>
                  <a:cubicBezTo>
                    <a:pt x="4" y="307"/>
                    <a:pt x="4" y="307"/>
                    <a:pt x="4" y="307"/>
                  </a:cubicBezTo>
                  <a:cubicBezTo>
                    <a:pt x="0" y="312"/>
                    <a:pt x="0" y="312"/>
                    <a:pt x="0" y="312"/>
                  </a:cubicBezTo>
                  <a:cubicBezTo>
                    <a:pt x="50" y="350"/>
                    <a:pt x="120" y="360"/>
                    <a:pt x="180" y="331"/>
                  </a:cubicBezTo>
                  <a:cubicBezTo>
                    <a:pt x="215" y="314"/>
                    <a:pt x="241" y="288"/>
                    <a:pt x="258" y="257"/>
                  </a:cubicBezTo>
                  <a:cubicBezTo>
                    <a:pt x="259" y="256"/>
                    <a:pt x="259" y="255"/>
                    <a:pt x="259" y="255"/>
                  </a:cubicBezTo>
                  <a:cubicBezTo>
                    <a:pt x="284" y="208"/>
                    <a:pt x="287" y="150"/>
                    <a:pt x="263" y="99"/>
                  </a:cubicBezTo>
                  <a:cubicBezTo>
                    <a:pt x="234" y="38"/>
                    <a:pt x="174" y="2"/>
                    <a:pt x="111" y="0"/>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30"/>
            <p:cNvSpPr>
              <a:spLocks noChangeArrowheads="1"/>
            </p:cNvSpPr>
            <p:nvPr/>
          </p:nvSpPr>
          <p:spPr bwMode="auto">
            <a:xfrm>
              <a:off x="4148" y="1373"/>
              <a:ext cx="125" cy="125"/>
            </a:xfrm>
            <a:prstGeom prst="ellipse">
              <a:avLst/>
            </a:pr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7" name="Freeform 31"/>
            <p:cNvSpPr>
              <a:spLocks/>
            </p:cNvSpPr>
            <p:nvPr/>
          </p:nvSpPr>
          <p:spPr bwMode="auto">
            <a:xfrm>
              <a:off x="4018" y="1523"/>
              <a:ext cx="396" cy="687"/>
            </a:xfrm>
            <a:custGeom>
              <a:avLst/>
              <a:gdLst>
                <a:gd name="T0" fmla="*/ 78 w 79"/>
                <a:gd name="T1" fmla="*/ 51 h 137"/>
                <a:gd name="T2" fmla="*/ 64 w 79"/>
                <a:gd name="T3" fmla="*/ 8 h 137"/>
                <a:gd name="T4" fmla="*/ 55 w 79"/>
                <a:gd name="T5" fmla="*/ 0 h 137"/>
                <a:gd name="T6" fmla="*/ 23 w 79"/>
                <a:gd name="T7" fmla="*/ 0 h 137"/>
                <a:gd name="T8" fmla="*/ 16 w 79"/>
                <a:gd name="T9" fmla="*/ 4 h 137"/>
                <a:gd name="T10" fmla="*/ 15 w 79"/>
                <a:gd name="T11" fmla="*/ 6 h 137"/>
                <a:gd name="T12" fmla="*/ 15 w 79"/>
                <a:gd name="T13" fmla="*/ 6 h 137"/>
                <a:gd name="T14" fmla="*/ 14 w 79"/>
                <a:gd name="T15" fmla="*/ 7 h 137"/>
                <a:gd name="T16" fmla="*/ 1 w 79"/>
                <a:gd name="T17" fmla="*/ 51 h 137"/>
                <a:gd name="T18" fmla="*/ 4 w 79"/>
                <a:gd name="T19" fmla="*/ 58 h 137"/>
                <a:gd name="T20" fmla="*/ 11 w 79"/>
                <a:gd name="T21" fmla="*/ 54 h 137"/>
                <a:gd name="T22" fmla="*/ 22 w 79"/>
                <a:gd name="T23" fmla="*/ 19 h 137"/>
                <a:gd name="T24" fmla="*/ 23 w 79"/>
                <a:gd name="T25" fmla="*/ 19 h 137"/>
                <a:gd name="T26" fmla="*/ 24 w 79"/>
                <a:gd name="T27" fmla="*/ 19 h 137"/>
                <a:gd name="T28" fmla="*/ 8 w 79"/>
                <a:gd name="T29" fmla="*/ 82 h 137"/>
                <a:gd name="T30" fmla="*/ 25 w 79"/>
                <a:gd name="T31" fmla="*/ 82 h 137"/>
                <a:gd name="T32" fmla="*/ 25 w 79"/>
                <a:gd name="T33" fmla="*/ 131 h 137"/>
                <a:gd name="T34" fmla="*/ 31 w 79"/>
                <a:gd name="T35" fmla="*/ 137 h 137"/>
                <a:gd name="T36" fmla="*/ 38 w 79"/>
                <a:gd name="T37" fmla="*/ 131 h 137"/>
                <a:gd name="T38" fmla="*/ 38 w 79"/>
                <a:gd name="T39" fmla="*/ 82 h 137"/>
                <a:gd name="T40" fmla="*/ 41 w 79"/>
                <a:gd name="T41" fmla="*/ 82 h 137"/>
                <a:gd name="T42" fmla="*/ 41 w 79"/>
                <a:gd name="T43" fmla="*/ 131 h 137"/>
                <a:gd name="T44" fmla="*/ 48 w 79"/>
                <a:gd name="T45" fmla="*/ 137 h 137"/>
                <a:gd name="T46" fmla="*/ 54 w 79"/>
                <a:gd name="T47" fmla="*/ 131 h 137"/>
                <a:gd name="T48" fmla="*/ 54 w 79"/>
                <a:gd name="T49" fmla="*/ 82 h 137"/>
                <a:gd name="T50" fmla="*/ 71 w 79"/>
                <a:gd name="T51" fmla="*/ 82 h 137"/>
                <a:gd name="T52" fmla="*/ 54 w 79"/>
                <a:gd name="T53" fmla="*/ 19 h 137"/>
                <a:gd name="T54" fmla="*/ 55 w 79"/>
                <a:gd name="T55" fmla="*/ 19 h 137"/>
                <a:gd name="T56" fmla="*/ 56 w 79"/>
                <a:gd name="T57" fmla="*/ 19 h 137"/>
                <a:gd name="T58" fmla="*/ 67 w 79"/>
                <a:gd name="T59" fmla="*/ 54 h 137"/>
                <a:gd name="T60" fmla="*/ 74 w 79"/>
                <a:gd name="T61" fmla="*/ 58 h 137"/>
                <a:gd name="T62" fmla="*/ 78 w 79"/>
                <a:gd name="T6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 h="137">
                  <a:moveTo>
                    <a:pt x="78" y="51"/>
                  </a:moveTo>
                  <a:cubicBezTo>
                    <a:pt x="64" y="8"/>
                    <a:pt x="64" y="8"/>
                    <a:pt x="64" y="8"/>
                  </a:cubicBezTo>
                  <a:cubicBezTo>
                    <a:pt x="63" y="4"/>
                    <a:pt x="59" y="0"/>
                    <a:pt x="55" y="0"/>
                  </a:cubicBezTo>
                  <a:cubicBezTo>
                    <a:pt x="23" y="0"/>
                    <a:pt x="23" y="0"/>
                    <a:pt x="23" y="0"/>
                  </a:cubicBezTo>
                  <a:cubicBezTo>
                    <a:pt x="20" y="0"/>
                    <a:pt x="17" y="2"/>
                    <a:pt x="16" y="4"/>
                  </a:cubicBezTo>
                  <a:cubicBezTo>
                    <a:pt x="15" y="5"/>
                    <a:pt x="15" y="5"/>
                    <a:pt x="15" y="6"/>
                  </a:cubicBezTo>
                  <a:cubicBezTo>
                    <a:pt x="15" y="6"/>
                    <a:pt x="15" y="6"/>
                    <a:pt x="15" y="6"/>
                  </a:cubicBezTo>
                  <a:cubicBezTo>
                    <a:pt x="15" y="6"/>
                    <a:pt x="15" y="7"/>
                    <a:pt x="14" y="7"/>
                  </a:cubicBezTo>
                  <a:cubicBezTo>
                    <a:pt x="1" y="51"/>
                    <a:pt x="1" y="51"/>
                    <a:pt x="1" y="51"/>
                  </a:cubicBezTo>
                  <a:cubicBezTo>
                    <a:pt x="0" y="54"/>
                    <a:pt x="1" y="57"/>
                    <a:pt x="4" y="58"/>
                  </a:cubicBezTo>
                  <a:cubicBezTo>
                    <a:pt x="7" y="59"/>
                    <a:pt x="10" y="57"/>
                    <a:pt x="11" y="54"/>
                  </a:cubicBezTo>
                  <a:cubicBezTo>
                    <a:pt x="22" y="19"/>
                    <a:pt x="22" y="19"/>
                    <a:pt x="22" y="19"/>
                  </a:cubicBezTo>
                  <a:cubicBezTo>
                    <a:pt x="23" y="19"/>
                    <a:pt x="23" y="19"/>
                    <a:pt x="23" y="19"/>
                  </a:cubicBezTo>
                  <a:cubicBezTo>
                    <a:pt x="24" y="19"/>
                    <a:pt x="24" y="19"/>
                    <a:pt x="24" y="19"/>
                  </a:cubicBezTo>
                  <a:cubicBezTo>
                    <a:pt x="8" y="82"/>
                    <a:pt x="8" y="82"/>
                    <a:pt x="8" y="82"/>
                  </a:cubicBezTo>
                  <a:cubicBezTo>
                    <a:pt x="25" y="82"/>
                    <a:pt x="25" y="82"/>
                    <a:pt x="25" y="82"/>
                  </a:cubicBezTo>
                  <a:cubicBezTo>
                    <a:pt x="25" y="131"/>
                    <a:pt x="25" y="131"/>
                    <a:pt x="25" y="131"/>
                  </a:cubicBezTo>
                  <a:cubicBezTo>
                    <a:pt x="25" y="135"/>
                    <a:pt x="28" y="137"/>
                    <a:pt x="31" y="137"/>
                  </a:cubicBezTo>
                  <a:cubicBezTo>
                    <a:pt x="35" y="137"/>
                    <a:pt x="38" y="135"/>
                    <a:pt x="38" y="131"/>
                  </a:cubicBezTo>
                  <a:cubicBezTo>
                    <a:pt x="38" y="82"/>
                    <a:pt x="38" y="82"/>
                    <a:pt x="38" y="82"/>
                  </a:cubicBezTo>
                  <a:cubicBezTo>
                    <a:pt x="41" y="82"/>
                    <a:pt x="41" y="82"/>
                    <a:pt x="41" y="82"/>
                  </a:cubicBezTo>
                  <a:cubicBezTo>
                    <a:pt x="41" y="131"/>
                    <a:pt x="41" y="131"/>
                    <a:pt x="41" y="131"/>
                  </a:cubicBezTo>
                  <a:cubicBezTo>
                    <a:pt x="41" y="135"/>
                    <a:pt x="44" y="137"/>
                    <a:pt x="48" y="137"/>
                  </a:cubicBezTo>
                  <a:cubicBezTo>
                    <a:pt x="51" y="137"/>
                    <a:pt x="54" y="135"/>
                    <a:pt x="54" y="131"/>
                  </a:cubicBezTo>
                  <a:cubicBezTo>
                    <a:pt x="54" y="82"/>
                    <a:pt x="54" y="82"/>
                    <a:pt x="54" y="82"/>
                  </a:cubicBezTo>
                  <a:cubicBezTo>
                    <a:pt x="71" y="82"/>
                    <a:pt x="71" y="82"/>
                    <a:pt x="71" y="82"/>
                  </a:cubicBezTo>
                  <a:cubicBezTo>
                    <a:pt x="54" y="19"/>
                    <a:pt x="54" y="19"/>
                    <a:pt x="54" y="19"/>
                  </a:cubicBezTo>
                  <a:cubicBezTo>
                    <a:pt x="55" y="19"/>
                    <a:pt x="55" y="19"/>
                    <a:pt x="55" y="19"/>
                  </a:cubicBezTo>
                  <a:cubicBezTo>
                    <a:pt x="55" y="19"/>
                    <a:pt x="55" y="19"/>
                    <a:pt x="56" y="19"/>
                  </a:cubicBezTo>
                  <a:cubicBezTo>
                    <a:pt x="67" y="54"/>
                    <a:pt x="67" y="54"/>
                    <a:pt x="67" y="54"/>
                  </a:cubicBezTo>
                  <a:cubicBezTo>
                    <a:pt x="68" y="57"/>
                    <a:pt x="71" y="59"/>
                    <a:pt x="74" y="58"/>
                  </a:cubicBezTo>
                  <a:cubicBezTo>
                    <a:pt x="77" y="57"/>
                    <a:pt x="79" y="54"/>
                    <a:pt x="78" y="51"/>
                  </a:cubicBezTo>
                </a:path>
              </a:pathLst>
            </a:cu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grpSp>
        <p:nvGrpSpPr>
          <p:cNvPr id="18" name="组合 17"/>
          <p:cNvGrpSpPr/>
          <p:nvPr/>
        </p:nvGrpSpPr>
        <p:grpSpPr>
          <a:xfrm>
            <a:off x="1558195" y="3917041"/>
            <a:ext cx="220870" cy="566060"/>
            <a:chOff x="2719473" y="2148841"/>
            <a:chExt cx="502596" cy="1288090"/>
          </a:xfrm>
        </p:grpSpPr>
        <p:sp>
          <p:nvSpPr>
            <p:cNvPr id="19" name="Freeform 11"/>
            <p:cNvSpPr>
              <a:spLocks/>
            </p:cNvSpPr>
            <p:nvPr/>
          </p:nvSpPr>
          <p:spPr bwMode="auto">
            <a:xfrm>
              <a:off x="2719473" y="2371548"/>
              <a:ext cx="502596" cy="1065383"/>
            </a:xfrm>
            <a:custGeom>
              <a:avLst/>
              <a:gdLst>
                <a:gd name="T0" fmla="*/ 53 w 70"/>
                <a:gd name="T1" fmla="*/ 0 h 148"/>
                <a:gd name="T2" fmla="*/ 18 w 70"/>
                <a:gd name="T3" fmla="*/ 0 h 148"/>
                <a:gd name="T4" fmla="*/ 0 w 70"/>
                <a:gd name="T5" fmla="*/ 15 h 148"/>
                <a:gd name="T6" fmla="*/ 0 w 70"/>
                <a:gd name="T7" fmla="*/ 15 h 148"/>
                <a:gd name="T8" fmla="*/ 0 w 70"/>
                <a:gd name="T9" fmla="*/ 17 h 148"/>
                <a:gd name="T10" fmla="*/ 0 w 70"/>
                <a:gd name="T11" fmla="*/ 67 h 148"/>
                <a:gd name="T12" fmla="*/ 5 w 70"/>
                <a:gd name="T13" fmla="*/ 73 h 148"/>
                <a:gd name="T14" fmla="*/ 11 w 70"/>
                <a:gd name="T15" fmla="*/ 67 h 148"/>
                <a:gd name="T16" fmla="*/ 11 w 70"/>
                <a:gd name="T17" fmla="*/ 24 h 148"/>
                <a:gd name="T18" fmla="*/ 16 w 70"/>
                <a:gd name="T19" fmla="*/ 24 h 148"/>
                <a:gd name="T20" fmla="*/ 16 w 70"/>
                <a:gd name="T21" fmla="*/ 65 h 148"/>
                <a:gd name="T22" fmla="*/ 16 w 70"/>
                <a:gd name="T23" fmla="*/ 67 h 148"/>
                <a:gd name="T24" fmla="*/ 16 w 70"/>
                <a:gd name="T25" fmla="*/ 140 h 148"/>
                <a:gd name="T26" fmla="*/ 25 w 70"/>
                <a:gd name="T27" fmla="*/ 148 h 148"/>
                <a:gd name="T28" fmla="*/ 33 w 70"/>
                <a:gd name="T29" fmla="*/ 140 h 148"/>
                <a:gd name="T30" fmla="*/ 33 w 70"/>
                <a:gd name="T31" fmla="*/ 75 h 148"/>
                <a:gd name="T32" fmla="*/ 37 w 70"/>
                <a:gd name="T33" fmla="*/ 75 h 148"/>
                <a:gd name="T34" fmla="*/ 37 w 70"/>
                <a:gd name="T35" fmla="*/ 140 h 148"/>
                <a:gd name="T36" fmla="*/ 45 w 70"/>
                <a:gd name="T37" fmla="*/ 148 h 148"/>
                <a:gd name="T38" fmla="*/ 53 w 70"/>
                <a:gd name="T39" fmla="*/ 140 h 148"/>
                <a:gd name="T40" fmla="*/ 53 w 70"/>
                <a:gd name="T41" fmla="*/ 65 h 148"/>
                <a:gd name="T42" fmla="*/ 53 w 70"/>
                <a:gd name="T43" fmla="*/ 65 h 148"/>
                <a:gd name="T44" fmla="*/ 53 w 70"/>
                <a:gd name="T45" fmla="*/ 24 h 148"/>
                <a:gd name="T46" fmla="*/ 57 w 70"/>
                <a:gd name="T47" fmla="*/ 24 h 148"/>
                <a:gd name="T48" fmla="*/ 57 w 70"/>
                <a:gd name="T49" fmla="*/ 67 h 148"/>
                <a:gd name="T50" fmla="*/ 64 w 70"/>
                <a:gd name="T51" fmla="*/ 73 h 148"/>
                <a:gd name="T52" fmla="*/ 70 w 70"/>
                <a:gd name="T53" fmla="*/ 67 h 148"/>
                <a:gd name="T54" fmla="*/ 70 w 70"/>
                <a:gd name="T55" fmla="*/ 17 h 148"/>
                <a:gd name="T56" fmla="*/ 70 w 70"/>
                <a:gd name="T57" fmla="*/ 15 h 148"/>
                <a:gd name="T58" fmla="*/ 70 w 70"/>
                <a:gd name="T59" fmla="*/ 14 h 148"/>
                <a:gd name="T60" fmla="*/ 53 w 70"/>
                <a:gd name="T61"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148">
                  <a:moveTo>
                    <a:pt x="53" y="0"/>
                  </a:moveTo>
                  <a:cubicBezTo>
                    <a:pt x="18" y="0"/>
                    <a:pt x="18" y="0"/>
                    <a:pt x="18" y="0"/>
                  </a:cubicBezTo>
                  <a:cubicBezTo>
                    <a:pt x="4" y="0"/>
                    <a:pt x="0" y="11"/>
                    <a:pt x="0" y="15"/>
                  </a:cubicBezTo>
                  <a:cubicBezTo>
                    <a:pt x="0" y="15"/>
                    <a:pt x="0" y="15"/>
                    <a:pt x="0" y="15"/>
                  </a:cubicBezTo>
                  <a:cubicBezTo>
                    <a:pt x="0" y="17"/>
                    <a:pt x="0" y="17"/>
                    <a:pt x="0" y="17"/>
                  </a:cubicBezTo>
                  <a:cubicBezTo>
                    <a:pt x="0" y="67"/>
                    <a:pt x="0" y="67"/>
                    <a:pt x="0" y="67"/>
                  </a:cubicBezTo>
                  <a:cubicBezTo>
                    <a:pt x="0" y="70"/>
                    <a:pt x="2" y="73"/>
                    <a:pt x="5" y="73"/>
                  </a:cubicBezTo>
                  <a:cubicBezTo>
                    <a:pt x="9" y="73"/>
                    <a:pt x="11" y="70"/>
                    <a:pt x="11" y="67"/>
                  </a:cubicBezTo>
                  <a:cubicBezTo>
                    <a:pt x="11" y="24"/>
                    <a:pt x="11" y="24"/>
                    <a:pt x="11" y="24"/>
                  </a:cubicBezTo>
                  <a:cubicBezTo>
                    <a:pt x="16" y="24"/>
                    <a:pt x="16" y="24"/>
                    <a:pt x="16" y="24"/>
                  </a:cubicBezTo>
                  <a:cubicBezTo>
                    <a:pt x="16" y="65"/>
                    <a:pt x="16" y="65"/>
                    <a:pt x="16" y="65"/>
                  </a:cubicBezTo>
                  <a:cubicBezTo>
                    <a:pt x="16" y="66"/>
                    <a:pt x="16" y="66"/>
                    <a:pt x="16" y="67"/>
                  </a:cubicBezTo>
                  <a:cubicBezTo>
                    <a:pt x="16" y="140"/>
                    <a:pt x="16" y="140"/>
                    <a:pt x="16" y="140"/>
                  </a:cubicBezTo>
                  <a:cubicBezTo>
                    <a:pt x="16" y="145"/>
                    <a:pt x="20" y="148"/>
                    <a:pt x="25" y="148"/>
                  </a:cubicBezTo>
                  <a:cubicBezTo>
                    <a:pt x="29" y="148"/>
                    <a:pt x="33" y="145"/>
                    <a:pt x="33" y="140"/>
                  </a:cubicBezTo>
                  <a:cubicBezTo>
                    <a:pt x="33" y="75"/>
                    <a:pt x="33" y="75"/>
                    <a:pt x="33" y="75"/>
                  </a:cubicBezTo>
                  <a:cubicBezTo>
                    <a:pt x="37" y="75"/>
                    <a:pt x="37" y="75"/>
                    <a:pt x="37" y="75"/>
                  </a:cubicBezTo>
                  <a:cubicBezTo>
                    <a:pt x="37" y="140"/>
                    <a:pt x="37" y="140"/>
                    <a:pt x="37" y="140"/>
                  </a:cubicBezTo>
                  <a:cubicBezTo>
                    <a:pt x="37" y="145"/>
                    <a:pt x="40" y="148"/>
                    <a:pt x="45" y="148"/>
                  </a:cubicBezTo>
                  <a:cubicBezTo>
                    <a:pt x="49" y="148"/>
                    <a:pt x="53" y="145"/>
                    <a:pt x="53" y="140"/>
                  </a:cubicBezTo>
                  <a:cubicBezTo>
                    <a:pt x="53" y="65"/>
                    <a:pt x="53" y="65"/>
                    <a:pt x="53" y="65"/>
                  </a:cubicBezTo>
                  <a:cubicBezTo>
                    <a:pt x="53" y="65"/>
                    <a:pt x="53" y="65"/>
                    <a:pt x="53" y="65"/>
                  </a:cubicBezTo>
                  <a:cubicBezTo>
                    <a:pt x="53" y="24"/>
                    <a:pt x="53" y="24"/>
                    <a:pt x="53" y="24"/>
                  </a:cubicBezTo>
                  <a:cubicBezTo>
                    <a:pt x="57" y="24"/>
                    <a:pt x="57" y="24"/>
                    <a:pt x="57" y="24"/>
                  </a:cubicBezTo>
                  <a:cubicBezTo>
                    <a:pt x="57" y="67"/>
                    <a:pt x="57" y="67"/>
                    <a:pt x="57" y="67"/>
                  </a:cubicBezTo>
                  <a:cubicBezTo>
                    <a:pt x="57" y="70"/>
                    <a:pt x="60" y="73"/>
                    <a:pt x="64" y="73"/>
                  </a:cubicBezTo>
                  <a:cubicBezTo>
                    <a:pt x="67" y="73"/>
                    <a:pt x="70" y="70"/>
                    <a:pt x="70" y="67"/>
                  </a:cubicBezTo>
                  <a:cubicBezTo>
                    <a:pt x="70" y="17"/>
                    <a:pt x="70" y="17"/>
                    <a:pt x="70" y="17"/>
                  </a:cubicBezTo>
                  <a:cubicBezTo>
                    <a:pt x="70" y="15"/>
                    <a:pt x="70" y="15"/>
                    <a:pt x="70" y="15"/>
                  </a:cubicBezTo>
                  <a:cubicBezTo>
                    <a:pt x="70" y="14"/>
                    <a:pt x="70" y="14"/>
                    <a:pt x="70" y="14"/>
                  </a:cubicBezTo>
                  <a:cubicBezTo>
                    <a:pt x="70" y="9"/>
                    <a:pt x="64" y="0"/>
                    <a:pt x="53" y="0"/>
                  </a:cubicBezTo>
                </a:path>
              </a:pathLst>
            </a:cu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20" name="Oval 12"/>
            <p:cNvSpPr>
              <a:spLocks noChangeArrowheads="1"/>
            </p:cNvSpPr>
            <p:nvPr/>
          </p:nvSpPr>
          <p:spPr bwMode="auto">
            <a:xfrm>
              <a:off x="2869951" y="2148841"/>
              <a:ext cx="201640" cy="201640"/>
            </a:xfrm>
            <a:prstGeom prst="ellipse">
              <a:avLst/>
            </a:pr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grpSp>
        <p:nvGrpSpPr>
          <p:cNvPr id="21" name="组合 20"/>
          <p:cNvGrpSpPr/>
          <p:nvPr/>
        </p:nvGrpSpPr>
        <p:grpSpPr>
          <a:xfrm>
            <a:off x="5162546" y="3956137"/>
            <a:ext cx="247654" cy="523448"/>
            <a:chOff x="4632244" y="3364697"/>
            <a:chExt cx="578450" cy="1222633"/>
          </a:xfrm>
          <a:solidFill>
            <a:srgbClr val="018E7B"/>
          </a:solidFill>
        </p:grpSpPr>
        <p:sp>
          <p:nvSpPr>
            <p:cNvPr id="22" name="Oval 30"/>
            <p:cNvSpPr>
              <a:spLocks noChangeArrowheads="1"/>
            </p:cNvSpPr>
            <p:nvPr/>
          </p:nvSpPr>
          <p:spPr bwMode="auto">
            <a:xfrm>
              <a:off x="4822139" y="3364697"/>
              <a:ext cx="182591" cy="182591"/>
            </a:xfrm>
            <a:prstGeom prst="ellipse">
              <a:avLst/>
            </a:pr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23" name="Freeform 31"/>
            <p:cNvSpPr>
              <a:spLocks/>
            </p:cNvSpPr>
            <p:nvPr/>
          </p:nvSpPr>
          <p:spPr bwMode="auto">
            <a:xfrm>
              <a:off x="4632244" y="3583807"/>
              <a:ext cx="578450" cy="1003523"/>
            </a:xfrm>
            <a:custGeom>
              <a:avLst/>
              <a:gdLst>
                <a:gd name="T0" fmla="*/ 78 w 79"/>
                <a:gd name="T1" fmla="*/ 51 h 137"/>
                <a:gd name="T2" fmla="*/ 64 w 79"/>
                <a:gd name="T3" fmla="*/ 8 h 137"/>
                <a:gd name="T4" fmla="*/ 55 w 79"/>
                <a:gd name="T5" fmla="*/ 0 h 137"/>
                <a:gd name="T6" fmla="*/ 23 w 79"/>
                <a:gd name="T7" fmla="*/ 0 h 137"/>
                <a:gd name="T8" fmla="*/ 16 w 79"/>
                <a:gd name="T9" fmla="*/ 4 h 137"/>
                <a:gd name="T10" fmla="*/ 15 w 79"/>
                <a:gd name="T11" fmla="*/ 6 h 137"/>
                <a:gd name="T12" fmla="*/ 15 w 79"/>
                <a:gd name="T13" fmla="*/ 6 h 137"/>
                <a:gd name="T14" fmla="*/ 14 w 79"/>
                <a:gd name="T15" fmla="*/ 7 h 137"/>
                <a:gd name="T16" fmla="*/ 1 w 79"/>
                <a:gd name="T17" fmla="*/ 51 h 137"/>
                <a:gd name="T18" fmla="*/ 4 w 79"/>
                <a:gd name="T19" fmla="*/ 58 h 137"/>
                <a:gd name="T20" fmla="*/ 11 w 79"/>
                <a:gd name="T21" fmla="*/ 54 h 137"/>
                <a:gd name="T22" fmla="*/ 22 w 79"/>
                <a:gd name="T23" fmla="*/ 19 h 137"/>
                <a:gd name="T24" fmla="*/ 23 w 79"/>
                <a:gd name="T25" fmla="*/ 19 h 137"/>
                <a:gd name="T26" fmla="*/ 24 w 79"/>
                <a:gd name="T27" fmla="*/ 19 h 137"/>
                <a:gd name="T28" fmla="*/ 8 w 79"/>
                <a:gd name="T29" fmla="*/ 82 h 137"/>
                <a:gd name="T30" fmla="*/ 25 w 79"/>
                <a:gd name="T31" fmla="*/ 82 h 137"/>
                <a:gd name="T32" fmla="*/ 25 w 79"/>
                <a:gd name="T33" fmla="*/ 131 h 137"/>
                <a:gd name="T34" fmla="*/ 31 w 79"/>
                <a:gd name="T35" fmla="*/ 137 h 137"/>
                <a:gd name="T36" fmla="*/ 38 w 79"/>
                <a:gd name="T37" fmla="*/ 131 h 137"/>
                <a:gd name="T38" fmla="*/ 38 w 79"/>
                <a:gd name="T39" fmla="*/ 82 h 137"/>
                <a:gd name="T40" fmla="*/ 41 w 79"/>
                <a:gd name="T41" fmla="*/ 82 h 137"/>
                <a:gd name="T42" fmla="*/ 41 w 79"/>
                <a:gd name="T43" fmla="*/ 131 h 137"/>
                <a:gd name="T44" fmla="*/ 48 w 79"/>
                <a:gd name="T45" fmla="*/ 137 h 137"/>
                <a:gd name="T46" fmla="*/ 54 w 79"/>
                <a:gd name="T47" fmla="*/ 131 h 137"/>
                <a:gd name="T48" fmla="*/ 54 w 79"/>
                <a:gd name="T49" fmla="*/ 82 h 137"/>
                <a:gd name="T50" fmla="*/ 71 w 79"/>
                <a:gd name="T51" fmla="*/ 82 h 137"/>
                <a:gd name="T52" fmla="*/ 54 w 79"/>
                <a:gd name="T53" fmla="*/ 19 h 137"/>
                <a:gd name="T54" fmla="*/ 55 w 79"/>
                <a:gd name="T55" fmla="*/ 19 h 137"/>
                <a:gd name="T56" fmla="*/ 56 w 79"/>
                <a:gd name="T57" fmla="*/ 19 h 137"/>
                <a:gd name="T58" fmla="*/ 67 w 79"/>
                <a:gd name="T59" fmla="*/ 54 h 137"/>
                <a:gd name="T60" fmla="*/ 74 w 79"/>
                <a:gd name="T61" fmla="*/ 58 h 137"/>
                <a:gd name="T62" fmla="*/ 78 w 79"/>
                <a:gd name="T6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 h="137">
                  <a:moveTo>
                    <a:pt x="78" y="51"/>
                  </a:moveTo>
                  <a:cubicBezTo>
                    <a:pt x="64" y="8"/>
                    <a:pt x="64" y="8"/>
                    <a:pt x="64" y="8"/>
                  </a:cubicBezTo>
                  <a:cubicBezTo>
                    <a:pt x="63" y="4"/>
                    <a:pt x="59" y="0"/>
                    <a:pt x="55" y="0"/>
                  </a:cubicBezTo>
                  <a:cubicBezTo>
                    <a:pt x="23" y="0"/>
                    <a:pt x="23" y="0"/>
                    <a:pt x="23" y="0"/>
                  </a:cubicBezTo>
                  <a:cubicBezTo>
                    <a:pt x="20" y="0"/>
                    <a:pt x="17" y="2"/>
                    <a:pt x="16" y="4"/>
                  </a:cubicBezTo>
                  <a:cubicBezTo>
                    <a:pt x="15" y="5"/>
                    <a:pt x="15" y="5"/>
                    <a:pt x="15" y="6"/>
                  </a:cubicBezTo>
                  <a:cubicBezTo>
                    <a:pt x="15" y="6"/>
                    <a:pt x="15" y="6"/>
                    <a:pt x="15" y="6"/>
                  </a:cubicBezTo>
                  <a:cubicBezTo>
                    <a:pt x="15" y="6"/>
                    <a:pt x="15" y="7"/>
                    <a:pt x="14" y="7"/>
                  </a:cubicBezTo>
                  <a:cubicBezTo>
                    <a:pt x="1" y="51"/>
                    <a:pt x="1" y="51"/>
                    <a:pt x="1" y="51"/>
                  </a:cubicBezTo>
                  <a:cubicBezTo>
                    <a:pt x="0" y="54"/>
                    <a:pt x="1" y="57"/>
                    <a:pt x="4" y="58"/>
                  </a:cubicBezTo>
                  <a:cubicBezTo>
                    <a:pt x="7" y="59"/>
                    <a:pt x="10" y="57"/>
                    <a:pt x="11" y="54"/>
                  </a:cubicBezTo>
                  <a:cubicBezTo>
                    <a:pt x="22" y="19"/>
                    <a:pt x="22" y="19"/>
                    <a:pt x="22" y="19"/>
                  </a:cubicBezTo>
                  <a:cubicBezTo>
                    <a:pt x="23" y="19"/>
                    <a:pt x="23" y="19"/>
                    <a:pt x="23" y="19"/>
                  </a:cubicBezTo>
                  <a:cubicBezTo>
                    <a:pt x="24" y="19"/>
                    <a:pt x="24" y="19"/>
                    <a:pt x="24" y="19"/>
                  </a:cubicBezTo>
                  <a:cubicBezTo>
                    <a:pt x="8" y="82"/>
                    <a:pt x="8" y="82"/>
                    <a:pt x="8" y="82"/>
                  </a:cubicBezTo>
                  <a:cubicBezTo>
                    <a:pt x="25" y="82"/>
                    <a:pt x="25" y="82"/>
                    <a:pt x="25" y="82"/>
                  </a:cubicBezTo>
                  <a:cubicBezTo>
                    <a:pt x="25" y="131"/>
                    <a:pt x="25" y="131"/>
                    <a:pt x="25" y="131"/>
                  </a:cubicBezTo>
                  <a:cubicBezTo>
                    <a:pt x="25" y="135"/>
                    <a:pt x="28" y="137"/>
                    <a:pt x="31" y="137"/>
                  </a:cubicBezTo>
                  <a:cubicBezTo>
                    <a:pt x="35" y="137"/>
                    <a:pt x="38" y="135"/>
                    <a:pt x="38" y="131"/>
                  </a:cubicBezTo>
                  <a:cubicBezTo>
                    <a:pt x="38" y="82"/>
                    <a:pt x="38" y="82"/>
                    <a:pt x="38" y="82"/>
                  </a:cubicBezTo>
                  <a:cubicBezTo>
                    <a:pt x="41" y="82"/>
                    <a:pt x="41" y="82"/>
                    <a:pt x="41" y="82"/>
                  </a:cubicBezTo>
                  <a:cubicBezTo>
                    <a:pt x="41" y="131"/>
                    <a:pt x="41" y="131"/>
                    <a:pt x="41" y="131"/>
                  </a:cubicBezTo>
                  <a:cubicBezTo>
                    <a:pt x="41" y="135"/>
                    <a:pt x="44" y="137"/>
                    <a:pt x="48" y="137"/>
                  </a:cubicBezTo>
                  <a:cubicBezTo>
                    <a:pt x="51" y="137"/>
                    <a:pt x="54" y="135"/>
                    <a:pt x="54" y="131"/>
                  </a:cubicBezTo>
                  <a:cubicBezTo>
                    <a:pt x="54" y="82"/>
                    <a:pt x="54" y="82"/>
                    <a:pt x="54" y="82"/>
                  </a:cubicBezTo>
                  <a:cubicBezTo>
                    <a:pt x="71" y="82"/>
                    <a:pt x="71" y="82"/>
                    <a:pt x="71" y="82"/>
                  </a:cubicBezTo>
                  <a:cubicBezTo>
                    <a:pt x="54" y="19"/>
                    <a:pt x="54" y="19"/>
                    <a:pt x="54" y="19"/>
                  </a:cubicBezTo>
                  <a:cubicBezTo>
                    <a:pt x="55" y="19"/>
                    <a:pt x="55" y="19"/>
                    <a:pt x="55" y="19"/>
                  </a:cubicBezTo>
                  <a:cubicBezTo>
                    <a:pt x="55" y="19"/>
                    <a:pt x="55" y="19"/>
                    <a:pt x="56" y="19"/>
                  </a:cubicBezTo>
                  <a:cubicBezTo>
                    <a:pt x="67" y="54"/>
                    <a:pt x="67" y="54"/>
                    <a:pt x="67" y="54"/>
                  </a:cubicBezTo>
                  <a:cubicBezTo>
                    <a:pt x="68" y="57"/>
                    <a:pt x="71" y="59"/>
                    <a:pt x="74" y="58"/>
                  </a:cubicBezTo>
                  <a:cubicBezTo>
                    <a:pt x="77" y="57"/>
                    <a:pt x="79" y="54"/>
                    <a:pt x="78" y="51"/>
                  </a:cubicBezTo>
                </a:path>
              </a:pathLst>
            </a:cu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grpSp>
        <p:nvGrpSpPr>
          <p:cNvPr id="24" name="组合 23"/>
          <p:cNvGrpSpPr/>
          <p:nvPr/>
        </p:nvGrpSpPr>
        <p:grpSpPr>
          <a:xfrm>
            <a:off x="1948223" y="4034311"/>
            <a:ext cx="2081926" cy="390525"/>
            <a:chOff x="1948223" y="4034310"/>
            <a:chExt cx="2081926" cy="390525"/>
          </a:xfrm>
        </p:grpSpPr>
        <p:sp>
          <p:nvSpPr>
            <p:cNvPr id="25" name="矩形 24"/>
            <p:cNvSpPr/>
            <p:nvPr/>
          </p:nvSpPr>
          <p:spPr>
            <a:xfrm>
              <a:off x="2019660" y="4059071"/>
              <a:ext cx="1957587" cy="295145"/>
            </a:xfrm>
            <a:prstGeom prst="rect">
              <a:avLst/>
            </a:prstGeom>
          </p:spPr>
          <p:txBody>
            <a:bodyPr wrap="none">
              <a:spAutoFit/>
            </a:bodyPr>
            <a:lstStyle/>
            <a:p>
              <a:pPr defTabSz="185738">
                <a:lnSpc>
                  <a:spcPct val="120000"/>
                </a:lnSpc>
              </a:pPr>
              <a:r>
                <a:rPr lang="en-US" altLang="zh-CN" sz="1200" b="1" kern="0" dirty="0" smtClean="0">
                  <a:latin typeface="微软雅黑" pitchFamily="34" charset="-122"/>
                  <a:ea typeface="微软雅黑" pitchFamily="34" charset="-122"/>
                </a:rPr>
                <a:t>&gt;&gt;</a:t>
              </a:r>
              <a:r>
                <a:rPr lang="zh-CN" altLang="en-US" sz="1200" b="1" kern="0" dirty="0" smtClean="0">
                  <a:latin typeface="微软雅黑" pitchFamily="34" charset="-122"/>
                  <a:ea typeface="微软雅黑" pitchFamily="34" charset="-122"/>
                </a:rPr>
                <a:t>单击</a:t>
              </a:r>
              <a:r>
                <a:rPr lang="zh-CN" altLang="en-US" sz="1200" b="1" kern="0" dirty="0">
                  <a:latin typeface="微软雅黑" pitchFamily="34" charset="-122"/>
                  <a:ea typeface="微软雅黑" pitchFamily="34" charset="-122"/>
                </a:rPr>
                <a:t>此处添加文字内容</a:t>
              </a:r>
            </a:p>
          </p:txBody>
        </p:sp>
        <p:cxnSp>
          <p:nvCxnSpPr>
            <p:cNvPr id="26" name="直接连接符 25"/>
            <p:cNvCxnSpPr/>
            <p:nvPr/>
          </p:nvCxnSpPr>
          <p:spPr>
            <a:xfrm>
              <a:off x="1948223" y="4034310"/>
              <a:ext cx="2081926" cy="0"/>
            </a:xfrm>
            <a:prstGeom prst="line">
              <a:avLst/>
            </a:prstGeom>
            <a:ln w="28575">
              <a:solidFill>
                <a:srgbClr val="00544A"/>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948223" y="4424835"/>
              <a:ext cx="2081926" cy="0"/>
            </a:xfrm>
            <a:prstGeom prst="line">
              <a:avLst/>
            </a:prstGeom>
            <a:ln w="28575">
              <a:solidFill>
                <a:srgbClr val="00544A"/>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5516634" y="4030103"/>
            <a:ext cx="2081926" cy="390525"/>
            <a:chOff x="5497584" y="4049153"/>
            <a:chExt cx="2081926" cy="390525"/>
          </a:xfrm>
        </p:grpSpPr>
        <p:sp>
          <p:nvSpPr>
            <p:cNvPr id="29" name="矩形 28"/>
            <p:cNvSpPr/>
            <p:nvPr/>
          </p:nvSpPr>
          <p:spPr>
            <a:xfrm>
              <a:off x="5562960" y="4084471"/>
              <a:ext cx="1951175" cy="295145"/>
            </a:xfrm>
            <a:prstGeom prst="rect">
              <a:avLst/>
            </a:prstGeom>
          </p:spPr>
          <p:txBody>
            <a:bodyPr wrap="none">
              <a:spAutoFit/>
            </a:bodyPr>
            <a:lstStyle/>
            <a:p>
              <a:pPr defTabSz="185738">
                <a:lnSpc>
                  <a:spcPct val="120000"/>
                </a:lnSpc>
              </a:pPr>
              <a:r>
                <a:rPr lang="en-US" altLang="zh-CN" sz="1200" b="1" kern="0" dirty="0" smtClean="0">
                  <a:latin typeface="微软雅黑" pitchFamily="34" charset="-122"/>
                  <a:ea typeface="微软雅黑" pitchFamily="34" charset="-122"/>
                </a:rPr>
                <a:t>&gt;&gt;</a:t>
              </a:r>
              <a:r>
                <a:rPr lang="zh-CN" altLang="en-US" sz="1200" b="1" kern="0" dirty="0" smtClean="0">
                  <a:latin typeface="微软雅黑" pitchFamily="34" charset="-122"/>
                  <a:ea typeface="微软雅黑" pitchFamily="34" charset="-122"/>
                </a:rPr>
                <a:t>单击</a:t>
              </a:r>
              <a:r>
                <a:rPr lang="zh-CN" altLang="en-US" sz="1200" b="1" kern="0" dirty="0">
                  <a:latin typeface="微软雅黑" pitchFamily="34" charset="-122"/>
                  <a:ea typeface="微软雅黑" pitchFamily="34" charset="-122"/>
                </a:rPr>
                <a:t>此处添加文字内容</a:t>
              </a:r>
            </a:p>
          </p:txBody>
        </p:sp>
        <p:cxnSp>
          <p:nvCxnSpPr>
            <p:cNvPr id="30" name="直接连接符 29"/>
            <p:cNvCxnSpPr/>
            <p:nvPr/>
          </p:nvCxnSpPr>
          <p:spPr>
            <a:xfrm>
              <a:off x="5497584" y="4049153"/>
              <a:ext cx="2081926" cy="0"/>
            </a:xfrm>
            <a:prstGeom prst="line">
              <a:avLst/>
            </a:prstGeom>
            <a:ln w="28575">
              <a:solidFill>
                <a:srgbClr val="00544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497584" y="4439678"/>
              <a:ext cx="2081926" cy="0"/>
            </a:xfrm>
            <a:prstGeom prst="line">
              <a:avLst/>
            </a:prstGeom>
            <a:ln w="28575">
              <a:solidFill>
                <a:srgbClr val="00544A"/>
              </a:solidFill>
            </a:ln>
          </p:spPr>
          <p:style>
            <a:lnRef idx="1">
              <a:schemeClr val="accent1"/>
            </a:lnRef>
            <a:fillRef idx="0">
              <a:schemeClr val="accent1"/>
            </a:fillRef>
            <a:effectRef idx="0">
              <a:schemeClr val="accent1"/>
            </a:effectRef>
            <a:fontRef idx="minor">
              <a:schemeClr val="tx1"/>
            </a:fontRef>
          </p:style>
        </p:cxnSp>
      </p:grpSp>
      <p:sp>
        <p:nvSpPr>
          <p:cNvPr id="32" name="标题 3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3247109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anim calcmode="lin" valueType="num">
                                      <p:cBhvr>
                                        <p:cTn id="13" dur="2000" fill="hold"/>
                                        <p:tgtEl>
                                          <p:spTgt spid="10"/>
                                        </p:tgtEl>
                                        <p:attrNameLst>
                                          <p:attrName>ppt_w</p:attrName>
                                        </p:attrNameLst>
                                      </p:cBhvr>
                                      <p:tavLst>
                                        <p:tav tm="0" fmla="#ppt_w*sin(2.5*pi*$)">
                                          <p:val>
                                            <p:fltVal val="0"/>
                                          </p:val>
                                        </p:tav>
                                        <p:tav tm="100000">
                                          <p:val>
                                            <p:fltVal val="1"/>
                                          </p:val>
                                        </p:tav>
                                      </p:tavLst>
                                    </p:anim>
                                    <p:anim calcmode="lin" valueType="num">
                                      <p:cBhvr>
                                        <p:cTn id="14" dur="2000" fill="hold"/>
                                        <p:tgtEl>
                                          <p:spTgt spid="10"/>
                                        </p:tgtEl>
                                        <p:attrNameLst>
                                          <p:attrName>ppt_h</p:attrName>
                                        </p:attrNameLst>
                                      </p:cBhvr>
                                      <p:tavLst>
                                        <p:tav tm="0">
                                          <p:val>
                                            <p:strVal val="#ppt_h"/>
                                          </p:val>
                                        </p:tav>
                                        <p:tav tm="100000">
                                          <p:val>
                                            <p:strVal val="#ppt_h"/>
                                          </p:val>
                                        </p:tav>
                                      </p:tavLst>
                                    </p:anim>
                                  </p:childTnLst>
                                </p:cTn>
                              </p:par>
                              <p:par>
                                <p:cTn id="15" presetID="23" presetClass="entr" presetSubtype="32" fill="hold" nodeType="withEffect">
                                  <p:stCondLst>
                                    <p:cond delay="190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strVal val="4*#ppt_w"/>
                                          </p:val>
                                        </p:tav>
                                        <p:tav tm="100000">
                                          <p:val>
                                            <p:strVal val="#ppt_w"/>
                                          </p:val>
                                        </p:tav>
                                      </p:tavLst>
                                    </p:anim>
                                    <p:anim calcmode="lin" valueType="num">
                                      <p:cBhvr>
                                        <p:cTn id="18" dur="500" fill="hold"/>
                                        <p:tgtEl>
                                          <p:spTgt spid="18"/>
                                        </p:tgtEl>
                                        <p:attrNameLst>
                                          <p:attrName>ppt_h</p:attrName>
                                        </p:attrNameLst>
                                      </p:cBhvr>
                                      <p:tavLst>
                                        <p:tav tm="0">
                                          <p:val>
                                            <p:strVal val="4*#ppt_h"/>
                                          </p:val>
                                        </p:tav>
                                        <p:tav tm="100000">
                                          <p:val>
                                            <p:strVal val="#ppt_h"/>
                                          </p:val>
                                        </p:tav>
                                      </p:tavLst>
                                    </p:anim>
                                  </p:childTnLst>
                                </p:cTn>
                              </p:par>
                              <p:par>
                                <p:cTn id="19" presetID="22" presetClass="entr" presetSubtype="8" fill="hold" nodeType="withEffect">
                                  <p:stCondLst>
                                    <p:cond delay="230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par>
                                <p:cTn id="22" presetID="23" presetClass="entr" presetSubtype="32" fill="hold" nodeType="withEffect">
                                  <p:stCondLst>
                                    <p:cond delay="260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strVal val="4*#ppt_w"/>
                                          </p:val>
                                        </p:tav>
                                        <p:tav tm="100000">
                                          <p:val>
                                            <p:strVal val="#ppt_w"/>
                                          </p:val>
                                        </p:tav>
                                      </p:tavLst>
                                    </p:anim>
                                    <p:anim calcmode="lin" valueType="num">
                                      <p:cBhvr>
                                        <p:cTn id="25" dur="500" fill="hold"/>
                                        <p:tgtEl>
                                          <p:spTgt spid="21"/>
                                        </p:tgtEl>
                                        <p:attrNameLst>
                                          <p:attrName>ppt_h</p:attrName>
                                        </p:attrNameLst>
                                      </p:cBhvr>
                                      <p:tavLst>
                                        <p:tav tm="0">
                                          <p:val>
                                            <p:strVal val="4*#ppt_h"/>
                                          </p:val>
                                        </p:tav>
                                        <p:tav tm="100000">
                                          <p:val>
                                            <p:strVal val="#ppt_h"/>
                                          </p:val>
                                        </p:tav>
                                      </p:tavLst>
                                    </p:anim>
                                  </p:childTnLst>
                                </p:cTn>
                              </p:par>
                              <p:par>
                                <p:cTn id="26" presetID="22" presetClass="entr" presetSubtype="8" fill="hold" nodeType="withEffect">
                                  <p:stCondLst>
                                    <p:cond delay="300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527770" y="1825934"/>
            <a:ext cx="5962262" cy="0"/>
          </a:xfrm>
          <a:prstGeom prst="line">
            <a:avLst/>
          </a:prstGeom>
          <a:ln w="38100">
            <a:solidFill>
              <a:srgbClr val="006E69"/>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4482580" y="1703866"/>
            <a:ext cx="259229" cy="259229"/>
          </a:xfrm>
          <a:prstGeom prst="ellipse">
            <a:avLst/>
          </a:prstGeom>
          <a:solidFill>
            <a:srgbClr val="006E69"/>
          </a:solidFill>
          <a:ln w="88900" cmpd="dbl">
            <a:solidFill>
              <a:srgbClr val="006E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4" name="椭圆 3"/>
          <p:cNvSpPr/>
          <p:nvPr/>
        </p:nvSpPr>
        <p:spPr>
          <a:xfrm>
            <a:off x="7236060" y="1696320"/>
            <a:ext cx="259229" cy="259229"/>
          </a:xfrm>
          <a:prstGeom prst="ellipse">
            <a:avLst/>
          </a:prstGeom>
          <a:solidFill>
            <a:srgbClr val="006E69"/>
          </a:solidFill>
          <a:ln w="88900" cmpd="dbl">
            <a:solidFill>
              <a:srgbClr val="006E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5" name="椭圆 4"/>
          <p:cNvSpPr/>
          <p:nvPr/>
        </p:nvSpPr>
        <p:spPr>
          <a:xfrm>
            <a:off x="1375377" y="1703866"/>
            <a:ext cx="259229" cy="259229"/>
          </a:xfrm>
          <a:prstGeom prst="ellipse">
            <a:avLst/>
          </a:prstGeom>
          <a:solidFill>
            <a:srgbClr val="006E69"/>
          </a:solidFill>
          <a:ln w="88900" cmpd="dbl">
            <a:solidFill>
              <a:srgbClr val="006E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6" name="椭圆 5"/>
          <p:cNvSpPr/>
          <p:nvPr/>
        </p:nvSpPr>
        <p:spPr>
          <a:xfrm>
            <a:off x="2888721" y="1703866"/>
            <a:ext cx="259229" cy="259229"/>
          </a:xfrm>
          <a:prstGeom prst="ellipse">
            <a:avLst/>
          </a:prstGeom>
          <a:solidFill>
            <a:schemeClr val="bg1">
              <a:lumMod val="50000"/>
            </a:schemeClr>
          </a:solidFill>
          <a:ln w="88900" cmpd="dbl">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cxnSp>
        <p:nvCxnSpPr>
          <p:cNvPr id="7" name="肘形连接符 6"/>
          <p:cNvCxnSpPr/>
          <p:nvPr/>
        </p:nvCxnSpPr>
        <p:spPr>
          <a:xfrm rot="16200000" flipH="1">
            <a:off x="2253239" y="2584340"/>
            <a:ext cx="2317124" cy="768442"/>
          </a:xfrm>
          <a:prstGeom prst="bentConnector3">
            <a:avLst>
              <a:gd name="adj1" fmla="val 99299"/>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20379" y="3510922"/>
            <a:ext cx="1507567" cy="1005044"/>
          </a:xfrm>
          <a:prstGeom prst="rect">
            <a:avLst/>
          </a:prstGeom>
        </p:spPr>
      </p:pic>
      <p:sp>
        <p:nvSpPr>
          <p:cNvPr id="9" name="矩形 8"/>
          <p:cNvSpPr/>
          <p:nvPr/>
        </p:nvSpPr>
        <p:spPr>
          <a:xfrm>
            <a:off x="5540560" y="3510922"/>
            <a:ext cx="1690244" cy="32403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0" name="流程图: 联系 2"/>
          <p:cNvSpPr/>
          <p:nvPr/>
        </p:nvSpPr>
        <p:spPr>
          <a:xfrm>
            <a:off x="1344890" y="1205233"/>
            <a:ext cx="365760" cy="361473"/>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28675">
              <a:defRPr/>
            </a:pPr>
            <a:endParaRPr lang="zh-CN" altLang="en-US" sz="1620"/>
          </a:p>
        </p:txBody>
      </p:sp>
      <p:sp>
        <p:nvSpPr>
          <p:cNvPr id="11" name="圆角矩形 51"/>
          <p:cNvSpPr/>
          <p:nvPr/>
        </p:nvSpPr>
        <p:spPr>
          <a:xfrm flipH="1">
            <a:off x="4406460" y="1280041"/>
            <a:ext cx="391478" cy="351473"/>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28675">
              <a:defRPr/>
            </a:pPr>
            <a:endParaRPr lang="zh-CN" altLang="en-US" sz="1620"/>
          </a:p>
        </p:txBody>
      </p:sp>
      <p:sp>
        <p:nvSpPr>
          <p:cNvPr id="12" name="矩形 45"/>
          <p:cNvSpPr/>
          <p:nvPr/>
        </p:nvSpPr>
        <p:spPr>
          <a:xfrm>
            <a:off x="7194389" y="1279949"/>
            <a:ext cx="347187" cy="350044"/>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28675">
              <a:defRPr/>
            </a:pPr>
            <a:endParaRPr lang="zh-CN" altLang="en-US" sz="1620"/>
          </a:p>
        </p:txBody>
      </p:sp>
      <p:sp>
        <p:nvSpPr>
          <p:cNvPr id="13" name="矩形 12"/>
          <p:cNvSpPr/>
          <p:nvPr/>
        </p:nvSpPr>
        <p:spPr>
          <a:xfrm flipH="1">
            <a:off x="877989" y="2480695"/>
            <a:ext cx="1751503" cy="858670"/>
          </a:xfrm>
          <a:prstGeom prst="rect">
            <a:avLst/>
          </a:prstGeom>
          <a:effectLst/>
        </p:spPr>
        <p:txBody>
          <a:bodyPr wrap="square" lIns="109704" tIns="54851" rIns="109704" bIns="54851">
            <a:spAutoFit/>
          </a:bodyPr>
          <a:lstStyle/>
          <a:p>
            <a:pPr>
              <a:lnSpc>
                <a:spcPct val="150000"/>
              </a:lnSpc>
            </a:pPr>
            <a:r>
              <a:rPr lang="zh-CN" altLang="en-US" sz="1080" dirty="0">
                <a:solidFill>
                  <a:schemeClr val="tx1">
                    <a:lumMod val="75000"/>
                    <a:lumOff val="25000"/>
                  </a:schemeClr>
                </a:solidFill>
              </a:rPr>
              <a:t>这里输入简单的文字概述</a:t>
            </a:r>
            <a:endParaRPr lang="en-US" altLang="zh-CN" sz="1080" dirty="0">
              <a:solidFill>
                <a:schemeClr val="tx1">
                  <a:lumMod val="75000"/>
                  <a:lumOff val="25000"/>
                </a:schemeClr>
              </a:solidFill>
            </a:endParaRPr>
          </a:p>
          <a:p>
            <a:pPr>
              <a:lnSpc>
                <a:spcPct val="150000"/>
              </a:lnSpc>
            </a:pPr>
            <a:r>
              <a:rPr lang="zh-CN" altLang="en-US" sz="1080" dirty="0">
                <a:solidFill>
                  <a:schemeClr val="tx1">
                    <a:lumMod val="75000"/>
                    <a:lumOff val="25000"/>
                  </a:schemeClr>
                </a:solidFill>
              </a:rPr>
              <a:t>这里输入简单文字概述简</a:t>
            </a:r>
            <a:endParaRPr lang="en-US" altLang="zh-CN" sz="1080" dirty="0">
              <a:solidFill>
                <a:schemeClr val="tx1">
                  <a:lumMod val="75000"/>
                  <a:lumOff val="25000"/>
                </a:schemeClr>
              </a:solidFill>
            </a:endParaRPr>
          </a:p>
          <a:p>
            <a:pPr>
              <a:lnSpc>
                <a:spcPct val="150000"/>
              </a:lnSpc>
            </a:pPr>
            <a:r>
              <a:rPr lang="zh-CN" altLang="en-US" sz="1080" dirty="0">
                <a:solidFill>
                  <a:schemeClr val="tx1">
                    <a:lumMod val="75000"/>
                    <a:lumOff val="25000"/>
                  </a:schemeClr>
                </a:solidFill>
              </a:rPr>
              <a:t>单的文字概述</a:t>
            </a:r>
            <a:r>
              <a:rPr lang="zh-CN" altLang="en-US" sz="108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80" dirty="0">
                <a:solidFill>
                  <a:schemeClr val="tx1">
                    <a:lumMod val="75000"/>
                    <a:lumOff val="25000"/>
                  </a:schemeClr>
                </a:solidFill>
              </a:rPr>
              <a:t>这里输入</a:t>
            </a:r>
            <a:endParaRPr lang="en-US" altLang="zh-CN" sz="108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1089879" y="2188144"/>
            <a:ext cx="1408291" cy="290310"/>
          </a:xfrm>
          <a:prstGeom prst="rect">
            <a:avLst/>
          </a:prstGeom>
        </p:spPr>
        <p:txBody>
          <a:bodyPr wrap="square" lIns="109704" tIns="54851" rIns="109704" bIns="54851">
            <a:spAutoFit/>
          </a:bodyPr>
          <a:lstStyle/>
          <a:p>
            <a:pPr algn="just" defTabSz="1096709" fontAlgn="base">
              <a:lnSpc>
                <a:spcPts val="1440"/>
              </a:lnSpc>
              <a:spcBef>
                <a:spcPct val="0"/>
              </a:spcBef>
              <a:spcAft>
                <a:spcPct val="0"/>
              </a:spcAft>
            </a:pPr>
            <a:r>
              <a:rPr lang="zh-CN" altLang="en-US" sz="126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26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flipH="1">
            <a:off x="3592866" y="2491252"/>
            <a:ext cx="1751503" cy="858670"/>
          </a:xfrm>
          <a:prstGeom prst="rect">
            <a:avLst/>
          </a:prstGeom>
          <a:effectLst/>
        </p:spPr>
        <p:txBody>
          <a:bodyPr wrap="square" lIns="109704" tIns="54851" rIns="109704" bIns="54851">
            <a:spAutoFit/>
          </a:bodyPr>
          <a:lstStyle/>
          <a:p>
            <a:pPr>
              <a:lnSpc>
                <a:spcPct val="150000"/>
              </a:lnSpc>
            </a:pPr>
            <a:r>
              <a:rPr lang="zh-CN" altLang="en-US" sz="1080" dirty="0">
                <a:solidFill>
                  <a:schemeClr val="tx1">
                    <a:lumMod val="75000"/>
                    <a:lumOff val="25000"/>
                  </a:schemeClr>
                </a:solidFill>
              </a:rPr>
              <a:t>这里输入简单的文字概述</a:t>
            </a:r>
            <a:endParaRPr lang="en-US" altLang="zh-CN" sz="1080" dirty="0">
              <a:solidFill>
                <a:schemeClr val="tx1">
                  <a:lumMod val="75000"/>
                  <a:lumOff val="25000"/>
                </a:schemeClr>
              </a:solidFill>
            </a:endParaRPr>
          </a:p>
          <a:p>
            <a:pPr>
              <a:lnSpc>
                <a:spcPct val="150000"/>
              </a:lnSpc>
            </a:pPr>
            <a:r>
              <a:rPr lang="zh-CN" altLang="en-US" sz="1080" dirty="0">
                <a:solidFill>
                  <a:schemeClr val="tx1">
                    <a:lumMod val="75000"/>
                    <a:lumOff val="25000"/>
                  </a:schemeClr>
                </a:solidFill>
              </a:rPr>
              <a:t>这里输入简单文字概述简</a:t>
            </a:r>
            <a:endParaRPr lang="en-US" altLang="zh-CN" sz="1080" dirty="0">
              <a:solidFill>
                <a:schemeClr val="tx1">
                  <a:lumMod val="75000"/>
                  <a:lumOff val="25000"/>
                </a:schemeClr>
              </a:solidFill>
            </a:endParaRPr>
          </a:p>
          <a:p>
            <a:pPr>
              <a:lnSpc>
                <a:spcPct val="150000"/>
              </a:lnSpc>
            </a:pPr>
            <a:r>
              <a:rPr lang="zh-CN" altLang="en-US" sz="1080" dirty="0">
                <a:solidFill>
                  <a:schemeClr val="tx1">
                    <a:lumMod val="75000"/>
                    <a:lumOff val="25000"/>
                  </a:schemeClr>
                </a:solidFill>
              </a:rPr>
              <a:t>单的文字概述</a:t>
            </a:r>
            <a:r>
              <a:rPr lang="zh-CN" altLang="en-US" sz="108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80" dirty="0">
                <a:solidFill>
                  <a:schemeClr val="tx1">
                    <a:lumMod val="75000"/>
                    <a:lumOff val="25000"/>
                  </a:schemeClr>
                </a:solidFill>
              </a:rPr>
              <a:t>这里输入</a:t>
            </a:r>
            <a:endParaRPr lang="en-US" altLang="zh-CN" sz="108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3804756" y="2198701"/>
            <a:ext cx="1408291" cy="290310"/>
          </a:xfrm>
          <a:prstGeom prst="rect">
            <a:avLst/>
          </a:prstGeom>
        </p:spPr>
        <p:txBody>
          <a:bodyPr wrap="square" lIns="109704" tIns="54851" rIns="109704" bIns="54851">
            <a:spAutoFit/>
          </a:bodyPr>
          <a:lstStyle/>
          <a:p>
            <a:pPr algn="just" defTabSz="1096709" fontAlgn="base">
              <a:lnSpc>
                <a:spcPts val="1440"/>
              </a:lnSpc>
              <a:spcBef>
                <a:spcPct val="0"/>
              </a:spcBef>
              <a:spcAft>
                <a:spcPct val="0"/>
              </a:spcAft>
            </a:pPr>
            <a:r>
              <a:rPr lang="zh-CN" altLang="en-US" sz="126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26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flipH="1">
            <a:off x="6308663" y="2477805"/>
            <a:ext cx="1751503" cy="858670"/>
          </a:xfrm>
          <a:prstGeom prst="rect">
            <a:avLst/>
          </a:prstGeom>
          <a:effectLst/>
        </p:spPr>
        <p:txBody>
          <a:bodyPr wrap="square" lIns="109704" tIns="54851" rIns="109704" bIns="54851">
            <a:spAutoFit/>
          </a:bodyPr>
          <a:lstStyle/>
          <a:p>
            <a:pPr>
              <a:lnSpc>
                <a:spcPct val="150000"/>
              </a:lnSpc>
            </a:pPr>
            <a:r>
              <a:rPr lang="zh-CN" altLang="en-US" sz="1080" dirty="0">
                <a:solidFill>
                  <a:schemeClr val="tx1">
                    <a:lumMod val="75000"/>
                    <a:lumOff val="25000"/>
                  </a:schemeClr>
                </a:solidFill>
              </a:rPr>
              <a:t>这里输入简单的文字概述</a:t>
            </a:r>
            <a:endParaRPr lang="en-US" altLang="zh-CN" sz="1080" dirty="0">
              <a:solidFill>
                <a:schemeClr val="tx1">
                  <a:lumMod val="75000"/>
                  <a:lumOff val="25000"/>
                </a:schemeClr>
              </a:solidFill>
            </a:endParaRPr>
          </a:p>
          <a:p>
            <a:pPr>
              <a:lnSpc>
                <a:spcPct val="150000"/>
              </a:lnSpc>
            </a:pPr>
            <a:r>
              <a:rPr lang="zh-CN" altLang="en-US" sz="1080" dirty="0">
                <a:solidFill>
                  <a:schemeClr val="tx1">
                    <a:lumMod val="75000"/>
                    <a:lumOff val="25000"/>
                  </a:schemeClr>
                </a:solidFill>
              </a:rPr>
              <a:t>这里输入简单文字概述简</a:t>
            </a:r>
            <a:endParaRPr lang="en-US" altLang="zh-CN" sz="1080" dirty="0">
              <a:solidFill>
                <a:schemeClr val="tx1">
                  <a:lumMod val="75000"/>
                  <a:lumOff val="25000"/>
                </a:schemeClr>
              </a:solidFill>
            </a:endParaRPr>
          </a:p>
          <a:p>
            <a:pPr>
              <a:lnSpc>
                <a:spcPct val="150000"/>
              </a:lnSpc>
            </a:pPr>
            <a:r>
              <a:rPr lang="zh-CN" altLang="en-US" sz="1080" dirty="0">
                <a:solidFill>
                  <a:schemeClr val="tx1">
                    <a:lumMod val="75000"/>
                    <a:lumOff val="25000"/>
                  </a:schemeClr>
                </a:solidFill>
              </a:rPr>
              <a:t>单的文字概述</a:t>
            </a:r>
            <a:r>
              <a:rPr lang="zh-CN" altLang="en-US" sz="108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80" dirty="0">
                <a:solidFill>
                  <a:schemeClr val="tx1">
                    <a:lumMod val="75000"/>
                    <a:lumOff val="25000"/>
                  </a:schemeClr>
                </a:solidFill>
              </a:rPr>
              <a:t>这里输入</a:t>
            </a:r>
            <a:endParaRPr lang="en-US" altLang="zh-CN" sz="108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6520552" y="2185255"/>
            <a:ext cx="1408291" cy="290310"/>
          </a:xfrm>
          <a:prstGeom prst="rect">
            <a:avLst/>
          </a:prstGeom>
        </p:spPr>
        <p:txBody>
          <a:bodyPr wrap="square" lIns="109704" tIns="54851" rIns="109704" bIns="54851">
            <a:spAutoFit/>
          </a:bodyPr>
          <a:lstStyle/>
          <a:p>
            <a:pPr algn="just" defTabSz="1096709" fontAlgn="base">
              <a:lnSpc>
                <a:spcPts val="1440"/>
              </a:lnSpc>
              <a:spcBef>
                <a:spcPct val="0"/>
              </a:spcBef>
              <a:spcAft>
                <a:spcPct val="0"/>
              </a:spcAft>
            </a:pPr>
            <a:r>
              <a:rPr lang="zh-CN" altLang="en-US" sz="126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26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flipH="1">
            <a:off x="5416202" y="3904820"/>
            <a:ext cx="2388284" cy="609371"/>
          </a:xfrm>
          <a:prstGeom prst="rect">
            <a:avLst/>
          </a:prstGeom>
          <a:effectLst/>
        </p:spPr>
        <p:txBody>
          <a:bodyPr wrap="square" lIns="109704" tIns="54851" rIns="109704" bIns="54851">
            <a:spAutoFit/>
          </a:bodyPr>
          <a:lstStyle/>
          <a:p>
            <a:pPr>
              <a:lnSpc>
                <a:spcPct val="150000"/>
              </a:lnSpc>
            </a:pPr>
            <a:r>
              <a:rPr lang="zh-CN" altLang="en-US" sz="1080" dirty="0">
                <a:solidFill>
                  <a:schemeClr val="tx1">
                    <a:lumMod val="75000"/>
                    <a:lumOff val="25000"/>
                  </a:schemeClr>
                </a:solidFill>
              </a:rPr>
              <a:t>这里输入简单的文字概述这里输入简单文字概述简单的文字概述</a:t>
            </a:r>
            <a:r>
              <a:rPr lang="en-US" altLang="zh-CN" sz="108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20" name="矩形 19"/>
          <p:cNvSpPr/>
          <p:nvPr/>
        </p:nvSpPr>
        <p:spPr>
          <a:xfrm>
            <a:off x="5607854" y="3539518"/>
            <a:ext cx="1408291" cy="290310"/>
          </a:xfrm>
          <a:prstGeom prst="rect">
            <a:avLst/>
          </a:prstGeom>
        </p:spPr>
        <p:txBody>
          <a:bodyPr wrap="square" lIns="109704" tIns="54851" rIns="109704" bIns="54851">
            <a:spAutoFit/>
          </a:bodyPr>
          <a:lstStyle/>
          <a:p>
            <a:pPr algn="just" defTabSz="1096709" fontAlgn="base">
              <a:lnSpc>
                <a:spcPts val="1440"/>
              </a:lnSpc>
              <a:spcBef>
                <a:spcPct val="0"/>
              </a:spcBef>
              <a:spcAft>
                <a:spcPct val="0"/>
              </a:spcAft>
            </a:pPr>
            <a:r>
              <a:rPr lang="zh-CN" altLang="en-US" sz="1260" b="1" dirty="0">
                <a:solidFill>
                  <a:schemeClr val="bg1"/>
                </a:solidFill>
                <a:latin typeface="微软雅黑" panose="020B0503020204020204" pitchFamily="34" charset="-122"/>
                <a:ea typeface="微软雅黑" panose="020B0503020204020204" pitchFamily="34" charset="-122"/>
              </a:rPr>
              <a:t>这里填写小标题</a:t>
            </a:r>
            <a:endParaRPr lang="en-US" altLang="zh-CN" sz="1260" b="1" dirty="0">
              <a:solidFill>
                <a:schemeClr val="bg1"/>
              </a:solidFill>
              <a:latin typeface="微软雅黑" panose="020B0503020204020204" pitchFamily="34" charset="-122"/>
              <a:ea typeface="微软雅黑" panose="020B0503020204020204" pitchFamily="34" charset="-122"/>
            </a:endParaRPr>
          </a:p>
        </p:txBody>
      </p:sp>
      <p:sp>
        <p:nvSpPr>
          <p:cNvPr id="21" name="标题 2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5123775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1500"/>
                            </p:stCondLst>
                            <p:childTnLst>
                              <p:par>
                                <p:cTn id="16" presetID="15"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fltVal val="0"/>
                                          </p:val>
                                        </p:tav>
                                        <p:tav tm="100000">
                                          <p:val>
                                            <p:strVal val="#ppt_w"/>
                                          </p:val>
                                        </p:tav>
                                      </p:tavLst>
                                    </p:anim>
                                    <p:anim calcmode="lin" valueType="num">
                                      <p:cBhvr>
                                        <p:cTn id="19" dur="1000" fill="hold"/>
                                        <p:tgtEl>
                                          <p:spTgt spid="3"/>
                                        </p:tgtEl>
                                        <p:attrNameLst>
                                          <p:attrName>ppt_h</p:attrName>
                                        </p:attrNameLst>
                                      </p:cBhvr>
                                      <p:tavLst>
                                        <p:tav tm="0">
                                          <p:val>
                                            <p:fltVal val="0"/>
                                          </p:val>
                                        </p:tav>
                                        <p:tav tm="100000">
                                          <p:val>
                                            <p:strVal val="#ppt_h"/>
                                          </p:val>
                                        </p:tav>
                                      </p:tavLst>
                                    </p:anim>
                                    <p:anim calcmode="lin" valueType="num">
                                      <p:cBhvr>
                                        <p:cTn id="20"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500"/>
                            </p:stCondLst>
                            <p:childTnLst>
                              <p:par>
                                <p:cTn id="23" presetID="15"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2"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5500"/>
                            </p:stCondLst>
                            <p:childTnLst>
                              <p:par>
                                <p:cTn id="42" presetID="42"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10" presetClass="entr" presetSubtype="0"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350"/>
                                        <p:tgtEl>
                                          <p:spTgt spid="14"/>
                                        </p:tgtEl>
                                      </p:cBhvr>
                                    </p:animEffect>
                                  </p:childTnLst>
                                </p:cTn>
                              </p:par>
                              <p:par>
                                <p:cTn id="51" presetID="26" presetClass="emph" presetSubtype="0" fill="hold" grpId="1" nodeType="withEffect">
                                  <p:stCondLst>
                                    <p:cond delay="0"/>
                                  </p:stCondLst>
                                  <p:childTnLst>
                                    <p:animEffect transition="out" filter="fade">
                                      <p:cBhvr>
                                        <p:cTn id="52" dur="400" tmFilter="0, 0; .2, .5; .8, .5; 1, 0"/>
                                        <p:tgtEl>
                                          <p:spTgt spid="14"/>
                                        </p:tgtEl>
                                      </p:cBhvr>
                                    </p:animEffect>
                                    <p:animScale>
                                      <p:cBhvr>
                                        <p:cTn id="53" dur="200" autoRev="1" fill="hold"/>
                                        <p:tgtEl>
                                          <p:spTgt spid="14"/>
                                        </p:tgtEl>
                                      </p:cBhvr>
                                      <p:by x="105000" y="105000"/>
                                    </p:animScale>
                                  </p:childTnLst>
                                </p:cTn>
                              </p:par>
                            </p:childTnLst>
                          </p:cTn>
                        </p:par>
                        <p:par>
                          <p:cTn id="54" fill="hold">
                            <p:stCondLst>
                              <p:cond delay="6900"/>
                            </p:stCondLst>
                            <p:childTnLst>
                              <p:par>
                                <p:cTn id="55" presetID="10"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par>
                          <p:cTn id="58" fill="hold">
                            <p:stCondLst>
                              <p:cond delay="7400"/>
                            </p:stCondLst>
                            <p:childTnLst>
                              <p:par>
                                <p:cTn id="59" presetID="10"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350"/>
                                        <p:tgtEl>
                                          <p:spTgt spid="16"/>
                                        </p:tgtEl>
                                      </p:cBhvr>
                                    </p:animEffect>
                                  </p:childTnLst>
                                </p:cTn>
                              </p:par>
                              <p:par>
                                <p:cTn id="62" presetID="26" presetClass="emph" presetSubtype="0" fill="hold" grpId="1" nodeType="withEffect">
                                  <p:stCondLst>
                                    <p:cond delay="0"/>
                                  </p:stCondLst>
                                  <p:childTnLst>
                                    <p:animEffect transition="out" filter="fade">
                                      <p:cBhvr>
                                        <p:cTn id="63" dur="400" tmFilter="0, 0; .2, .5; .8, .5; 1, 0"/>
                                        <p:tgtEl>
                                          <p:spTgt spid="16"/>
                                        </p:tgtEl>
                                      </p:cBhvr>
                                    </p:animEffect>
                                    <p:animScale>
                                      <p:cBhvr>
                                        <p:cTn id="64" dur="200" autoRev="1" fill="hold"/>
                                        <p:tgtEl>
                                          <p:spTgt spid="16"/>
                                        </p:tgtEl>
                                      </p:cBhvr>
                                      <p:by x="105000" y="105000"/>
                                    </p:animScale>
                                  </p:childTnLst>
                                </p:cTn>
                              </p:par>
                            </p:childTnLst>
                          </p:cTn>
                        </p:par>
                        <p:par>
                          <p:cTn id="65" fill="hold">
                            <p:stCondLst>
                              <p:cond delay="78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childTnLst>
                          </p:cTn>
                        </p:par>
                        <p:par>
                          <p:cTn id="69" fill="hold">
                            <p:stCondLst>
                              <p:cond delay="8300"/>
                            </p:stCondLst>
                            <p:childTnLst>
                              <p:par>
                                <p:cTn id="70" presetID="10" presetClass="entr" presetSubtype="0"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350"/>
                                        <p:tgtEl>
                                          <p:spTgt spid="18"/>
                                        </p:tgtEl>
                                      </p:cBhvr>
                                    </p:animEffect>
                                  </p:childTnLst>
                                </p:cTn>
                              </p:par>
                              <p:par>
                                <p:cTn id="73" presetID="26" presetClass="emph" presetSubtype="0" fill="hold" grpId="1" nodeType="withEffect">
                                  <p:stCondLst>
                                    <p:cond delay="0"/>
                                  </p:stCondLst>
                                  <p:childTnLst>
                                    <p:animEffect transition="out" filter="fade">
                                      <p:cBhvr>
                                        <p:cTn id="74" dur="400" tmFilter="0, 0; .2, .5; .8, .5; 1, 0"/>
                                        <p:tgtEl>
                                          <p:spTgt spid="18"/>
                                        </p:tgtEl>
                                      </p:cBhvr>
                                    </p:animEffect>
                                    <p:animScale>
                                      <p:cBhvr>
                                        <p:cTn id="75" dur="200" autoRev="1" fill="hold"/>
                                        <p:tgtEl>
                                          <p:spTgt spid="18"/>
                                        </p:tgtEl>
                                      </p:cBhvr>
                                      <p:by x="105000" y="105000"/>
                                    </p:animScale>
                                  </p:childTnLst>
                                </p:cTn>
                              </p:par>
                            </p:childTnLst>
                          </p:cTn>
                        </p:par>
                        <p:par>
                          <p:cTn id="76" fill="hold">
                            <p:stCondLst>
                              <p:cond delay="8700"/>
                            </p:stCondLst>
                            <p:childTnLst>
                              <p:par>
                                <p:cTn id="77" presetID="10"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500"/>
                                        <p:tgtEl>
                                          <p:spTgt spid="17"/>
                                        </p:tgtEl>
                                      </p:cBhvr>
                                    </p:animEffect>
                                  </p:childTnLst>
                                </p:cTn>
                              </p:par>
                            </p:childTnLst>
                          </p:cTn>
                        </p:par>
                        <p:par>
                          <p:cTn id="80" fill="hold">
                            <p:stCondLst>
                              <p:cond delay="9200"/>
                            </p:stCondLst>
                            <p:childTnLst>
                              <p:par>
                                <p:cTn id="81" presetID="15" presetClass="entr" presetSubtype="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p:cTn id="83" dur="1000" fill="hold"/>
                                        <p:tgtEl>
                                          <p:spTgt spid="6"/>
                                        </p:tgtEl>
                                        <p:attrNameLst>
                                          <p:attrName>ppt_w</p:attrName>
                                        </p:attrNameLst>
                                      </p:cBhvr>
                                      <p:tavLst>
                                        <p:tav tm="0">
                                          <p:val>
                                            <p:fltVal val="0"/>
                                          </p:val>
                                        </p:tav>
                                        <p:tav tm="100000">
                                          <p:val>
                                            <p:strVal val="#ppt_w"/>
                                          </p:val>
                                        </p:tav>
                                      </p:tavLst>
                                    </p:anim>
                                    <p:anim calcmode="lin" valueType="num">
                                      <p:cBhvr>
                                        <p:cTn id="84" dur="1000" fill="hold"/>
                                        <p:tgtEl>
                                          <p:spTgt spid="6"/>
                                        </p:tgtEl>
                                        <p:attrNameLst>
                                          <p:attrName>ppt_h</p:attrName>
                                        </p:attrNameLst>
                                      </p:cBhvr>
                                      <p:tavLst>
                                        <p:tav tm="0">
                                          <p:val>
                                            <p:fltVal val="0"/>
                                          </p:val>
                                        </p:tav>
                                        <p:tav tm="100000">
                                          <p:val>
                                            <p:strVal val="#ppt_h"/>
                                          </p:val>
                                        </p:tav>
                                      </p:tavLst>
                                    </p:anim>
                                    <p:anim calcmode="lin" valueType="num">
                                      <p:cBhvr>
                                        <p:cTn id="8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8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87" fill="hold">
                            <p:stCondLst>
                              <p:cond delay="10200"/>
                            </p:stCondLst>
                            <p:childTnLst>
                              <p:par>
                                <p:cTn id="88" presetID="22" presetClass="entr" presetSubtype="1" fill="hold" nodeType="afterEffect">
                                  <p:stCondLst>
                                    <p:cond delay="0"/>
                                  </p:stCondLst>
                                  <p:childTnLst>
                                    <p:set>
                                      <p:cBhvr>
                                        <p:cTn id="89" dur="1" fill="hold">
                                          <p:stCondLst>
                                            <p:cond delay="0"/>
                                          </p:stCondLst>
                                        </p:cTn>
                                        <p:tgtEl>
                                          <p:spTgt spid="7"/>
                                        </p:tgtEl>
                                        <p:attrNameLst>
                                          <p:attrName>style.visibility</p:attrName>
                                        </p:attrNameLst>
                                      </p:cBhvr>
                                      <p:to>
                                        <p:strVal val="visible"/>
                                      </p:to>
                                    </p:set>
                                    <p:animEffect transition="in" filter="wipe(up)">
                                      <p:cBhvr>
                                        <p:cTn id="90" dur="500"/>
                                        <p:tgtEl>
                                          <p:spTgt spid="7"/>
                                        </p:tgtEl>
                                      </p:cBhvr>
                                    </p:animEffect>
                                  </p:childTnLst>
                                </p:cTn>
                              </p:par>
                            </p:childTnLst>
                          </p:cTn>
                        </p:par>
                        <p:par>
                          <p:cTn id="91" fill="hold">
                            <p:stCondLst>
                              <p:cond delay="10700"/>
                            </p:stCondLst>
                            <p:childTnLst>
                              <p:par>
                                <p:cTn id="92" presetID="21" presetClass="entr" presetSubtype="4" fill="hold" nodeType="after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wheel(4)">
                                      <p:cBhvr>
                                        <p:cTn id="94" dur="2000"/>
                                        <p:tgtEl>
                                          <p:spTgt spid="8"/>
                                        </p:tgtEl>
                                      </p:cBhvr>
                                    </p:animEffect>
                                  </p:childTnLst>
                                </p:cTn>
                              </p:par>
                            </p:childTnLst>
                          </p:cTn>
                        </p:par>
                        <p:par>
                          <p:cTn id="95" fill="hold">
                            <p:stCondLst>
                              <p:cond delay="12700"/>
                            </p:stCondLst>
                            <p:childTnLst>
                              <p:par>
                                <p:cTn id="96" presetID="16" presetClass="entr" presetSubtype="37" fill="hold" grpId="0" nodeType="afterEffect">
                                  <p:stCondLst>
                                    <p:cond delay="0"/>
                                  </p:stCondLst>
                                  <p:childTnLst>
                                    <p:set>
                                      <p:cBhvr>
                                        <p:cTn id="97" dur="1" fill="hold">
                                          <p:stCondLst>
                                            <p:cond delay="0"/>
                                          </p:stCondLst>
                                        </p:cTn>
                                        <p:tgtEl>
                                          <p:spTgt spid="9"/>
                                        </p:tgtEl>
                                        <p:attrNameLst>
                                          <p:attrName>style.visibility</p:attrName>
                                        </p:attrNameLst>
                                      </p:cBhvr>
                                      <p:to>
                                        <p:strVal val="visible"/>
                                      </p:to>
                                    </p:set>
                                    <p:animEffect transition="in" filter="barn(outVertical)">
                                      <p:cBhvr>
                                        <p:cTn id="98" dur="500"/>
                                        <p:tgtEl>
                                          <p:spTgt spid="9"/>
                                        </p:tgtEl>
                                      </p:cBhvr>
                                    </p:animEffect>
                                  </p:childTnLst>
                                </p:cTn>
                              </p:par>
                            </p:childTnLst>
                          </p:cTn>
                        </p:par>
                        <p:par>
                          <p:cTn id="99" fill="hold">
                            <p:stCondLst>
                              <p:cond delay="13200"/>
                            </p:stCondLst>
                            <p:childTnLst>
                              <p:par>
                                <p:cTn id="100" presetID="10" presetClass="entr" presetSubtype="0" fill="hold" grpId="0" nodeType="afterEffect">
                                  <p:stCondLst>
                                    <p:cond delay="0"/>
                                  </p:stCondLst>
                                  <p:childTnLst>
                                    <p:set>
                                      <p:cBhvr>
                                        <p:cTn id="101" dur="1" fill="hold">
                                          <p:stCondLst>
                                            <p:cond delay="0"/>
                                          </p:stCondLst>
                                        </p:cTn>
                                        <p:tgtEl>
                                          <p:spTgt spid="19"/>
                                        </p:tgtEl>
                                        <p:attrNameLst>
                                          <p:attrName>style.visibility</p:attrName>
                                        </p:attrNameLst>
                                      </p:cBhvr>
                                      <p:to>
                                        <p:strVal val="visible"/>
                                      </p:to>
                                    </p:set>
                                    <p:animEffect transition="in" filter="fade">
                                      <p:cBhvr>
                                        <p:cTn id="102" dur="500"/>
                                        <p:tgtEl>
                                          <p:spTgt spid="19"/>
                                        </p:tgtEl>
                                      </p:cBhvr>
                                    </p:animEffect>
                                  </p:childTnLst>
                                </p:cTn>
                              </p:par>
                            </p:childTnLst>
                          </p:cTn>
                        </p:par>
                        <p:par>
                          <p:cTn id="103" fill="hold">
                            <p:stCondLst>
                              <p:cond delay="13700"/>
                            </p:stCondLst>
                            <p:childTnLst>
                              <p:par>
                                <p:cTn id="104" presetID="10" presetClass="entr" presetSubtype="0" fill="hold" grpId="0" nodeType="after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fade">
                                      <p:cBhvr>
                                        <p:cTn id="106" dur="350"/>
                                        <p:tgtEl>
                                          <p:spTgt spid="20"/>
                                        </p:tgtEl>
                                      </p:cBhvr>
                                    </p:animEffect>
                                  </p:childTnLst>
                                </p:cTn>
                              </p:par>
                              <p:par>
                                <p:cTn id="107" presetID="26" presetClass="emph" presetSubtype="0" fill="hold" grpId="1" nodeType="withEffect">
                                  <p:stCondLst>
                                    <p:cond delay="0"/>
                                  </p:stCondLst>
                                  <p:childTnLst>
                                    <p:animEffect transition="out" filter="fade">
                                      <p:cBhvr>
                                        <p:cTn id="108" dur="400" tmFilter="0, 0; .2, .5; .8, .5; 1, 0"/>
                                        <p:tgtEl>
                                          <p:spTgt spid="20"/>
                                        </p:tgtEl>
                                      </p:cBhvr>
                                    </p:animEffect>
                                    <p:animScale>
                                      <p:cBhvr>
                                        <p:cTn id="109" dur="200" autoRev="1" fill="hold"/>
                                        <p:tgtEl>
                                          <p:spTgt spid="2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9" grpId="0" animBg="1"/>
      <p:bldP spid="10" grpId="0" animBg="1"/>
      <p:bldP spid="11" grpId="0" animBg="1"/>
      <p:bldP spid="12" grpId="0" animBg="1"/>
      <p:bldP spid="13" grpId="0"/>
      <p:bldP spid="14" grpId="0"/>
      <p:bldP spid="14" grpId="1"/>
      <p:bldP spid="15" grpId="0"/>
      <p:bldP spid="16" grpId="0"/>
      <p:bldP spid="16" grpId="1"/>
      <p:bldP spid="17" grpId="0"/>
      <p:bldP spid="18" grpId="0"/>
      <p:bldP spid="18" grpId="1"/>
      <p:bldP spid="19" grpId="0"/>
      <p:bldP spid="20" grpId="0"/>
      <p:bldP spid="20"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16200000">
            <a:off x="921692" y="1358762"/>
            <a:ext cx="717629" cy="675416"/>
          </a:xfrm>
          <a:prstGeom prst="hexagon">
            <a:avLst/>
          </a:prstGeom>
          <a:solidFill>
            <a:srgbClr val="006E69"/>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 name="TextBox 7"/>
          <p:cNvSpPr txBox="1"/>
          <p:nvPr/>
        </p:nvSpPr>
        <p:spPr>
          <a:xfrm>
            <a:off x="993412" y="1459431"/>
            <a:ext cx="617477" cy="535531"/>
          </a:xfrm>
          <a:prstGeom prst="rect">
            <a:avLst/>
          </a:prstGeom>
          <a:noFill/>
        </p:spPr>
        <p:txBody>
          <a:bodyPr wrap="none" rtlCol="0">
            <a:spAutoFit/>
          </a:bodyPr>
          <a:lstStyle/>
          <a:p>
            <a:r>
              <a:rPr lang="en-US" altLang="zh-CN" sz="2880" dirty="0">
                <a:solidFill>
                  <a:schemeClr val="bg1"/>
                </a:solidFill>
                <a:latin typeface="微软雅黑" panose="020B0503020204020204" pitchFamily="34" charset="-122"/>
                <a:ea typeface="微软雅黑" panose="020B0503020204020204" pitchFamily="34" charset="-122"/>
              </a:rPr>
              <a:t>01</a:t>
            </a:r>
            <a:endParaRPr lang="zh-CN" altLang="en-US" sz="2880" dirty="0">
              <a:solidFill>
                <a:schemeClr val="bg1"/>
              </a:solidFill>
              <a:latin typeface="微软雅黑" panose="020B0503020204020204" pitchFamily="34" charset="-122"/>
              <a:ea typeface="微软雅黑" panose="020B0503020204020204" pitchFamily="34" charset="-122"/>
            </a:endParaRPr>
          </a:p>
        </p:txBody>
      </p:sp>
      <p:sp>
        <p:nvSpPr>
          <p:cNvPr id="4" name="TextBox 8"/>
          <p:cNvSpPr txBox="1"/>
          <p:nvPr/>
        </p:nvSpPr>
        <p:spPr bwMode="auto">
          <a:xfrm>
            <a:off x="1720486" y="1796057"/>
            <a:ext cx="2657095" cy="840230"/>
          </a:xfrm>
          <a:prstGeom prst="rect">
            <a:avLst/>
          </a:prstGeom>
          <a:noFill/>
        </p:spPr>
        <p:txBody>
          <a:bodyPr wrap="square">
            <a:spAutoFit/>
          </a:bodyPr>
          <a:lstStyle/>
          <a:p>
            <a:pPr>
              <a:lnSpc>
                <a:spcPct val="150000"/>
              </a:lnSpc>
            </a:pPr>
            <a:r>
              <a:rPr lang="zh-CN" altLang="en-US" sz="1080" dirty="0">
                <a:solidFill>
                  <a:srgbClr val="2D2D2D"/>
                </a:solidFill>
              </a:rPr>
              <a:t>这里输入简单的文字概述这里输入简单文字概述简单的文字概述这里输入简单的文字概述这里输入</a:t>
            </a:r>
            <a:endParaRPr lang="zh-CN" altLang="en-US" sz="1080" dirty="0">
              <a:solidFill>
                <a:srgbClr val="2D2D2D"/>
              </a:solidFill>
              <a:latin typeface="Calibri" panose="020F0502020204030204" pitchFamily="34" charset="0"/>
            </a:endParaRPr>
          </a:p>
        </p:txBody>
      </p:sp>
      <p:sp>
        <p:nvSpPr>
          <p:cNvPr id="5" name="矩形 4"/>
          <p:cNvSpPr/>
          <p:nvPr/>
        </p:nvSpPr>
        <p:spPr bwMode="auto">
          <a:xfrm>
            <a:off x="1720486" y="1484065"/>
            <a:ext cx="1818798" cy="341632"/>
          </a:xfrm>
          <a:prstGeom prst="rect">
            <a:avLst/>
          </a:prstGeom>
        </p:spPr>
        <p:txBody>
          <a:bodyPr>
            <a:spAutoFit/>
          </a:bodyPr>
          <a:lstStyle/>
          <a:p>
            <a:pPr>
              <a:defRPr/>
            </a:pPr>
            <a:r>
              <a:rPr lang="zh-CN" altLang="en-US" sz="1620" b="1" dirty="0">
                <a:solidFill>
                  <a:srgbClr val="2D2D2D"/>
                </a:solidFill>
                <a:latin typeface="微软雅黑" panose="020B0503020204020204" pitchFamily="34" charset="-122"/>
                <a:ea typeface="微软雅黑" panose="020B0503020204020204" pitchFamily="34" charset="-122"/>
              </a:rPr>
              <a:t>输入相关标题</a:t>
            </a:r>
            <a:endParaRPr lang="zh-CN" altLang="en-US" sz="1620" b="1" dirty="0">
              <a:solidFill>
                <a:srgbClr val="2D2D2D"/>
              </a:solidFill>
            </a:endParaRPr>
          </a:p>
        </p:txBody>
      </p:sp>
      <p:sp>
        <p:nvSpPr>
          <p:cNvPr id="6" name="六边形 5"/>
          <p:cNvSpPr/>
          <p:nvPr/>
        </p:nvSpPr>
        <p:spPr>
          <a:xfrm rot="16200000">
            <a:off x="921691" y="2983693"/>
            <a:ext cx="717629" cy="675416"/>
          </a:xfrm>
          <a:prstGeom prst="hexagon">
            <a:avLst/>
          </a:prstGeom>
          <a:solidFill>
            <a:srgbClr val="006E69"/>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7" name="TextBox 11"/>
          <p:cNvSpPr txBox="1"/>
          <p:nvPr/>
        </p:nvSpPr>
        <p:spPr>
          <a:xfrm>
            <a:off x="993411" y="3084363"/>
            <a:ext cx="617477" cy="535531"/>
          </a:xfrm>
          <a:prstGeom prst="rect">
            <a:avLst/>
          </a:prstGeom>
          <a:noFill/>
        </p:spPr>
        <p:txBody>
          <a:bodyPr wrap="none" rtlCol="0">
            <a:spAutoFit/>
          </a:bodyPr>
          <a:lstStyle/>
          <a:p>
            <a:r>
              <a:rPr lang="en-US" altLang="zh-CN" sz="2880" dirty="0">
                <a:solidFill>
                  <a:schemeClr val="bg1"/>
                </a:solidFill>
                <a:latin typeface="微软雅黑" panose="020B0503020204020204" pitchFamily="34" charset="-122"/>
                <a:ea typeface="微软雅黑" panose="020B0503020204020204" pitchFamily="34" charset="-122"/>
              </a:rPr>
              <a:t>03</a:t>
            </a:r>
            <a:endParaRPr lang="zh-CN" altLang="en-US" sz="2880" dirty="0">
              <a:solidFill>
                <a:schemeClr val="bg1"/>
              </a:solidFill>
              <a:latin typeface="微软雅黑" panose="020B0503020204020204" pitchFamily="34" charset="-122"/>
              <a:ea typeface="微软雅黑" panose="020B0503020204020204" pitchFamily="34" charset="-122"/>
            </a:endParaRPr>
          </a:p>
        </p:txBody>
      </p:sp>
      <p:sp>
        <p:nvSpPr>
          <p:cNvPr id="8" name="TextBox 12"/>
          <p:cNvSpPr txBox="1"/>
          <p:nvPr/>
        </p:nvSpPr>
        <p:spPr bwMode="auto">
          <a:xfrm>
            <a:off x="1720485" y="3420988"/>
            <a:ext cx="2657095" cy="840230"/>
          </a:xfrm>
          <a:prstGeom prst="rect">
            <a:avLst/>
          </a:prstGeom>
          <a:noFill/>
        </p:spPr>
        <p:txBody>
          <a:bodyPr wrap="square">
            <a:spAutoFit/>
          </a:bodyPr>
          <a:lstStyle/>
          <a:p>
            <a:pPr>
              <a:lnSpc>
                <a:spcPct val="150000"/>
              </a:lnSpc>
            </a:pPr>
            <a:r>
              <a:rPr lang="zh-CN" altLang="en-US" sz="1080" dirty="0">
                <a:solidFill>
                  <a:srgbClr val="2D2D2D"/>
                </a:solidFill>
              </a:rPr>
              <a:t>这里输入简单的文字概述这里输入简单文字概述简单的文字概述这里输入简单的文字概述这里输入</a:t>
            </a:r>
            <a:endParaRPr lang="zh-CN" altLang="en-US" sz="1080" dirty="0">
              <a:solidFill>
                <a:srgbClr val="2D2D2D"/>
              </a:solidFill>
              <a:latin typeface="Calibri" panose="020F0502020204030204" pitchFamily="34" charset="0"/>
            </a:endParaRPr>
          </a:p>
        </p:txBody>
      </p:sp>
      <p:sp>
        <p:nvSpPr>
          <p:cNvPr id="9" name="矩形 8"/>
          <p:cNvSpPr/>
          <p:nvPr/>
        </p:nvSpPr>
        <p:spPr bwMode="auto">
          <a:xfrm>
            <a:off x="1720485" y="3108996"/>
            <a:ext cx="1818798" cy="341632"/>
          </a:xfrm>
          <a:prstGeom prst="rect">
            <a:avLst/>
          </a:prstGeom>
        </p:spPr>
        <p:txBody>
          <a:bodyPr>
            <a:spAutoFit/>
          </a:bodyPr>
          <a:lstStyle/>
          <a:p>
            <a:pPr>
              <a:defRPr/>
            </a:pPr>
            <a:r>
              <a:rPr lang="zh-CN" altLang="en-US" sz="1620" b="1" dirty="0">
                <a:solidFill>
                  <a:srgbClr val="2D2D2D"/>
                </a:solidFill>
                <a:latin typeface="微软雅黑" panose="020B0503020204020204" pitchFamily="34" charset="-122"/>
                <a:ea typeface="微软雅黑" panose="020B0503020204020204" pitchFamily="34" charset="-122"/>
              </a:rPr>
              <a:t>输入相关标题</a:t>
            </a:r>
            <a:endParaRPr lang="zh-CN" altLang="en-US" sz="1620" b="1" dirty="0">
              <a:solidFill>
                <a:srgbClr val="2D2D2D"/>
              </a:solidFill>
            </a:endParaRPr>
          </a:p>
        </p:txBody>
      </p:sp>
      <p:sp>
        <p:nvSpPr>
          <p:cNvPr id="10" name="六边形 9"/>
          <p:cNvSpPr/>
          <p:nvPr/>
        </p:nvSpPr>
        <p:spPr>
          <a:xfrm rot="16200000">
            <a:off x="4680511" y="1363514"/>
            <a:ext cx="717629" cy="675416"/>
          </a:xfrm>
          <a:prstGeom prst="hexagon">
            <a:avLst/>
          </a:prstGeom>
          <a:solidFill>
            <a:srgbClr val="006E69"/>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1" name="TextBox 15"/>
          <p:cNvSpPr txBox="1"/>
          <p:nvPr/>
        </p:nvSpPr>
        <p:spPr>
          <a:xfrm>
            <a:off x="4752230" y="1464183"/>
            <a:ext cx="617477" cy="535531"/>
          </a:xfrm>
          <a:prstGeom prst="rect">
            <a:avLst/>
          </a:prstGeom>
          <a:noFill/>
        </p:spPr>
        <p:txBody>
          <a:bodyPr wrap="none" rtlCol="0">
            <a:spAutoFit/>
          </a:bodyPr>
          <a:lstStyle/>
          <a:p>
            <a:r>
              <a:rPr lang="en-US" altLang="zh-CN" sz="2880" dirty="0">
                <a:solidFill>
                  <a:schemeClr val="bg1"/>
                </a:solidFill>
                <a:latin typeface="微软雅黑" panose="020B0503020204020204" pitchFamily="34" charset="-122"/>
                <a:ea typeface="微软雅黑" panose="020B0503020204020204" pitchFamily="34" charset="-122"/>
              </a:rPr>
              <a:t>02</a:t>
            </a:r>
            <a:endParaRPr lang="zh-CN" altLang="en-US" sz="2880" dirty="0">
              <a:solidFill>
                <a:schemeClr val="bg1"/>
              </a:solidFill>
              <a:latin typeface="微软雅黑" panose="020B0503020204020204" pitchFamily="34" charset="-122"/>
              <a:ea typeface="微软雅黑" panose="020B0503020204020204" pitchFamily="34" charset="-122"/>
            </a:endParaRPr>
          </a:p>
        </p:txBody>
      </p:sp>
      <p:sp>
        <p:nvSpPr>
          <p:cNvPr id="12" name="TextBox 16"/>
          <p:cNvSpPr txBox="1"/>
          <p:nvPr/>
        </p:nvSpPr>
        <p:spPr bwMode="auto">
          <a:xfrm>
            <a:off x="5479305" y="1800809"/>
            <a:ext cx="2657095" cy="840230"/>
          </a:xfrm>
          <a:prstGeom prst="rect">
            <a:avLst/>
          </a:prstGeom>
          <a:noFill/>
        </p:spPr>
        <p:txBody>
          <a:bodyPr wrap="square">
            <a:spAutoFit/>
          </a:bodyPr>
          <a:lstStyle/>
          <a:p>
            <a:pPr>
              <a:lnSpc>
                <a:spcPct val="150000"/>
              </a:lnSpc>
            </a:pPr>
            <a:r>
              <a:rPr lang="zh-CN" altLang="en-US" sz="1080" dirty="0">
                <a:solidFill>
                  <a:srgbClr val="2D2D2D"/>
                </a:solidFill>
              </a:rPr>
              <a:t>这里输入简单的文字概述这里输入简单文字概述简单的文字概述这里输入简单的文字概述这里输入</a:t>
            </a:r>
            <a:endParaRPr lang="zh-CN" altLang="en-US" sz="1080" dirty="0">
              <a:solidFill>
                <a:srgbClr val="2D2D2D"/>
              </a:solidFill>
              <a:latin typeface="Calibri" panose="020F0502020204030204" pitchFamily="34" charset="0"/>
            </a:endParaRPr>
          </a:p>
        </p:txBody>
      </p:sp>
      <p:sp>
        <p:nvSpPr>
          <p:cNvPr id="13" name="矩形 12"/>
          <p:cNvSpPr/>
          <p:nvPr/>
        </p:nvSpPr>
        <p:spPr bwMode="auto">
          <a:xfrm>
            <a:off x="5479304" y="1488817"/>
            <a:ext cx="1818798" cy="341632"/>
          </a:xfrm>
          <a:prstGeom prst="rect">
            <a:avLst/>
          </a:prstGeom>
        </p:spPr>
        <p:txBody>
          <a:bodyPr>
            <a:spAutoFit/>
          </a:bodyPr>
          <a:lstStyle/>
          <a:p>
            <a:pPr>
              <a:defRPr/>
            </a:pPr>
            <a:r>
              <a:rPr lang="zh-CN" altLang="en-US" sz="1620" b="1" dirty="0">
                <a:solidFill>
                  <a:srgbClr val="2D2D2D"/>
                </a:solidFill>
                <a:latin typeface="微软雅黑" panose="020B0503020204020204" pitchFamily="34" charset="-122"/>
                <a:ea typeface="微软雅黑" panose="020B0503020204020204" pitchFamily="34" charset="-122"/>
              </a:rPr>
              <a:t>输入相关标题</a:t>
            </a:r>
            <a:endParaRPr lang="zh-CN" altLang="en-US" sz="1620" b="1" dirty="0">
              <a:solidFill>
                <a:srgbClr val="2D2D2D"/>
              </a:solidFill>
            </a:endParaRPr>
          </a:p>
        </p:txBody>
      </p:sp>
      <p:sp>
        <p:nvSpPr>
          <p:cNvPr id="14" name="六边形 13"/>
          <p:cNvSpPr/>
          <p:nvPr/>
        </p:nvSpPr>
        <p:spPr>
          <a:xfrm rot="16200000">
            <a:off x="4680510" y="2988445"/>
            <a:ext cx="717629" cy="675416"/>
          </a:xfrm>
          <a:prstGeom prst="hexagon">
            <a:avLst/>
          </a:prstGeom>
          <a:solidFill>
            <a:srgbClr val="006E69"/>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TextBox 19"/>
          <p:cNvSpPr txBox="1"/>
          <p:nvPr/>
        </p:nvSpPr>
        <p:spPr>
          <a:xfrm>
            <a:off x="4752229" y="3089115"/>
            <a:ext cx="617477" cy="535531"/>
          </a:xfrm>
          <a:prstGeom prst="rect">
            <a:avLst/>
          </a:prstGeom>
          <a:noFill/>
        </p:spPr>
        <p:txBody>
          <a:bodyPr wrap="none" rtlCol="0">
            <a:spAutoFit/>
          </a:bodyPr>
          <a:lstStyle/>
          <a:p>
            <a:r>
              <a:rPr lang="en-US" altLang="zh-CN" sz="2880" dirty="0">
                <a:solidFill>
                  <a:schemeClr val="bg1"/>
                </a:solidFill>
                <a:latin typeface="微软雅黑" panose="020B0503020204020204" pitchFamily="34" charset="-122"/>
                <a:ea typeface="微软雅黑" panose="020B0503020204020204" pitchFamily="34" charset="-122"/>
              </a:rPr>
              <a:t>04</a:t>
            </a:r>
            <a:endParaRPr lang="zh-CN" altLang="en-US" sz="2880" dirty="0">
              <a:solidFill>
                <a:schemeClr val="bg1"/>
              </a:solidFill>
              <a:latin typeface="微软雅黑" panose="020B0503020204020204" pitchFamily="34" charset="-122"/>
              <a:ea typeface="微软雅黑" panose="020B0503020204020204" pitchFamily="34" charset="-122"/>
            </a:endParaRPr>
          </a:p>
        </p:txBody>
      </p:sp>
      <p:sp>
        <p:nvSpPr>
          <p:cNvPr id="16" name="TextBox 20"/>
          <p:cNvSpPr txBox="1"/>
          <p:nvPr/>
        </p:nvSpPr>
        <p:spPr bwMode="auto">
          <a:xfrm>
            <a:off x="5479304" y="3425740"/>
            <a:ext cx="2657095" cy="840230"/>
          </a:xfrm>
          <a:prstGeom prst="rect">
            <a:avLst/>
          </a:prstGeom>
          <a:noFill/>
        </p:spPr>
        <p:txBody>
          <a:bodyPr wrap="square">
            <a:spAutoFit/>
          </a:bodyPr>
          <a:lstStyle/>
          <a:p>
            <a:pPr>
              <a:lnSpc>
                <a:spcPct val="150000"/>
              </a:lnSpc>
            </a:pPr>
            <a:r>
              <a:rPr lang="zh-CN" altLang="en-US" sz="1080" dirty="0">
                <a:solidFill>
                  <a:srgbClr val="2D2D2D"/>
                </a:solidFill>
              </a:rPr>
              <a:t>这里输入简单的文字概述这里输入简单文字概述简单的文字概述这里输入简单的文字概述这里输入</a:t>
            </a:r>
            <a:endParaRPr lang="zh-CN" altLang="en-US" sz="1080" dirty="0">
              <a:solidFill>
                <a:srgbClr val="2D2D2D"/>
              </a:solidFill>
              <a:latin typeface="Calibri" panose="020F0502020204030204" pitchFamily="34" charset="0"/>
            </a:endParaRPr>
          </a:p>
        </p:txBody>
      </p:sp>
      <p:sp>
        <p:nvSpPr>
          <p:cNvPr id="17" name="矩形 16"/>
          <p:cNvSpPr/>
          <p:nvPr/>
        </p:nvSpPr>
        <p:spPr bwMode="auto">
          <a:xfrm>
            <a:off x="5479303" y="3113748"/>
            <a:ext cx="1818798" cy="341632"/>
          </a:xfrm>
          <a:prstGeom prst="rect">
            <a:avLst/>
          </a:prstGeom>
        </p:spPr>
        <p:txBody>
          <a:bodyPr>
            <a:spAutoFit/>
          </a:bodyPr>
          <a:lstStyle/>
          <a:p>
            <a:pPr>
              <a:defRPr/>
            </a:pPr>
            <a:r>
              <a:rPr lang="zh-CN" altLang="en-US" sz="1620" b="1" dirty="0">
                <a:solidFill>
                  <a:srgbClr val="2D2D2D"/>
                </a:solidFill>
                <a:latin typeface="微软雅黑" panose="020B0503020204020204" pitchFamily="34" charset="-122"/>
                <a:ea typeface="微软雅黑" panose="020B0503020204020204" pitchFamily="34" charset="-122"/>
              </a:rPr>
              <a:t>输入相关标题</a:t>
            </a:r>
            <a:endParaRPr lang="zh-CN" altLang="en-US" sz="1620" b="1" dirty="0">
              <a:solidFill>
                <a:srgbClr val="2D2D2D"/>
              </a:solidFill>
            </a:endParaRPr>
          </a:p>
        </p:txBody>
      </p:sp>
      <p:sp>
        <p:nvSpPr>
          <p:cNvPr id="18" name="标题 1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0030953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8"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0-#ppt_w/2"/>
                                          </p:val>
                                        </p:tav>
                                        <p:tav tm="100000">
                                          <p:val>
                                            <p:strVal val="#ppt_x"/>
                                          </p:val>
                                        </p:tav>
                                      </p:tavLst>
                                    </p:anim>
                                    <p:anim calcmode="lin" valueType="num">
                                      <p:cBhvr additive="base">
                                        <p:cTn id="48" dur="500" fill="hold"/>
                                        <p:tgtEl>
                                          <p:spTgt spid="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500" fill="hold"/>
                                        <p:tgtEl>
                                          <p:spTgt spid="6"/>
                                        </p:tgtEl>
                                        <p:attrNameLst>
                                          <p:attrName>ppt_x</p:attrName>
                                        </p:attrNameLst>
                                      </p:cBhvr>
                                      <p:tavLst>
                                        <p:tav tm="0">
                                          <p:val>
                                            <p:strVal val="0-#ppt_w/2"/>
                                          </p:val>
                                        </p:tav>
                                        <p:tav tm="100000">
                                          <p:val>
                                            <p:strVal val="#ppt_x"/>
                                          </p:val>
                                        </p:tav>
                                      </p:tavLst>
                                    </p:anim>
                                    <p:anim calcmode="lin" valueType="num">
                                      <p:cBhvr additive="base">
                                        <p:cTn id="52" dur="500" fill="hold"/>
                                        <p:tgtEl>
                                          <p:spTgt spid="6"/>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42"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1000"/>
                                        <p:tgtEl>
                                          <p:spTgt spid="8"/>
                                        </p:tgtEl>
                                      </p:cBhvr>
                                    </p:animEffect>
                                    <p:anim calcmode="lin" valueType="num">
                                      <p:cBhvr>
                                        <p:cTn id="62" dur="1000" fill="hold"/>
                                        <p:tgtEl>
                                          <p:spTgt spid="8"/>
                                        </p:tgtEl>
                                        <p:attrNameLst>
                                          <p:attrName>ppt_x</p:attrName>
                                        </p:attrNameLst>
                                      </p:cBhvr>
                                      <p:tavLst>
                                        <p:tav tm="0">
                                          <p:val>
                                            <p:strVal val="#ppt_x"/>
                                          </p:val>
                                        </p:tav>
                                        <p:tav tm="100000">
                                          <p:val>
                                            <p:strVal val="#ppt_x"/>
                                          </p:val>
                                        </p:tav>
                                      </p:tavLst>
                                    </p:anim>
                                    <p:anim calcmode="lin" valueType="num">
                                      <p:cBhvr>
                                        <p:cTn id="63" dur="1000" fill="hold"/>
                                        <p:tgtEl>
                                          <p:spTgt spid="8"/>
                                        </p:tgtEl>
                                        <p:attrNameLst>
                                          <p:attrName>ppt_y</p:attrName>
                                        </p:attrNameLst>
                                      </p:cBhvr>
                                      <p:tavLst>
                                        <p:tav tm="0">
                                          <p:val>
                                            <p:strVal val="#ppt_y+.1"/>
                                          </p:val>
                                        </p:tav>
                                        <p:tav tm="100000">
                                          <p:val>
                                            <p:strVal val="#ppt_y"/>
                                          </p:val>
                                        </p:tav>
                                      </p:tavLst>
                                    </p:anim>
                                  </p:childTnLst>
                                </p:cTn>
                              </p:par>
                            </p:childTnLst>
                          </p:cTn>
                        </p:par>
                        <p:par>
                          <p:cTn id="64" fill="hold">
                            <p:stCondLst>
                              <p:cond delay="4500"/>
                            </p:stCondLst>
                            <p:childTnLst>
                              <p:par>
                                <p:cTn id="65" presetID="2" presetClass="entr" presetSubtype="8"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0-#ppt_w/2"/>
                                          </p:val>
                                        </p:tav>
                                        <p:tav tm="100000">
                                          <p:val>
                                            <p:strVal val="#ppt_x"/>
                                          </p:val>
                                        </p:tav>
                                      </p:tavLst>
                                    </p:anim>
                                    <p:anim calcmode="lin" valueType="num">
                                      <p:cBhvr additive="base">
                                        <p:cTn id="68" dur="500" fill="hold"/>
                                        <p:tgtEl>
                                          <p:spTgt spid="15"/>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0-#ppt_w/2"/>
                                          </p:val>
                                        </p:tav>
                                        <p:tav tm="100000">
                                          <p:val>
                                            <p:strVal val="#ppt_x"/>
                                          </p:val>
                                        </p:tav>
                                      </p:tavLst>
                                    </p:anim>
                                    <p:anim calcmode="lin" valueType="num">
                                      <p:cBhvr additive="base">
                                        <p:cTn id="72" dur="500" fill="hold"/>
                                        <p:tgtEl>
                                          <p:spTgt spid="14"/>
                                        </p:tgtEl>
                                        <p:attrNameLst>
                                          <p:attrName>ppt_y</p:attrName>
                                        </p:attrNameLst>
                                      </p:cBhvr>
                                      <p:tavLst>
                                        <p:tav tm="0">
                                          <p:val>
                                            <p:strVal val="#ppt_y"/>
                                          </p:val>
                                        </p:tav>
                                        <p:tav tm="100000">
                                          <p:val>
                                            <p:strVal val="#ppt_y"/>
                                          </p:val>
                                        </p:tav>
                                      </p:tavLst>
                                    </p:anim>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1000"/>
                                        <p:tgtEl>
                                          <p:spTgt spid="17"/>
                                        </p:tgtEl>
                                      </p:cBhvr>
                                    </p:animEffect>
                                    <p:anim calcmode="lin" valueType="num">
                                      <p:cBhvr>
                                        <p:cTn id="77" dur="1000" fill="hold"/>
                                        <p:tgtEl>
                                          <p:spTgt spid="17"/>
                                        </p:tgtEl>
                                        <p:attrNameLst>
                                          <p:attrName>ppt_x</p:attrName>
                                        </p:attrNameLst>
                                      </p:cBhvr>
                                      <p:tavLst>
                                        <p:tav tm="0">
                                          <p:val>
                                            <p:strVal val="#ppt_x"/>
                                          </p:val>
                                        </p:tav>
                                        <p:tav tm="100000">
                                          <p:val>
                                            <p:strVal val="#ppt_x"/>
                                          </p:val>
                                        </p:tav>
                                      </p:tavLst>
                                    </p:anim>
                                    <p:anim calcmode="lin" valueType="num">
                                      <p:cBhvr>
                                        <p:cTn id="78" dur="1000" fill="hold"/>
                                        <p:tgtEl>
                                          <p:spTgt spid="1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1000"/>
                                        <p:tgtEl>
                                          <p:spTgt spid="16"/>
                                        </p:tgtEl>
                                      </p:cBhvr>
                                    </p:animEffect>
                                    <p:anim calcmode="lin" valueType="num">
                                      <p:cBhvr>
                                        <p:cTn id="82" dur="1000" fill="hold"/>
                                        <p:tgtEl>
                                          <p:spTgt spid="16"/>
                                        </p:tgtEl>
                                        <p:attrNameLst>
                                          <p:attrName>ppt_x</p:attrName>
                                        </p:attrNameLst>
                                      </p:cBhvr>
                                      <p:tavLst>
                                        <p:tav tm="0">
                                          <p:val>
                                            <p:strVal val="#ppt_x"/>
                                          </p:val>
                                        </p:tav>
                                        <p:tav tm="100000">
                                          <p:val>
                                            <p:strVal val="#ppt_x"/>
                                          </p:val>
                                        </p:tav>
                                      </p:tavLst>
                                    </p:anim>
                                    <p:anim calcmode="lin" valueType="num">
                                      <p:cBhvr>
                                        <p:cTn id="8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animBg="1"/>
      <p:bldP spid="7" grpId="0"/>
      <p:bldP spid="8" grpId="0"/>
      <p:bldP spid="9" grpId="0"/>
      <p:bldP spid="10" grpId="0" animBg="1"/>
      <p:bldP spid="11" grpId="0"/>
      <p:bldP spid="12" grpId="0"/>
      <p:bldP spid="13" grpId="0"/>
      <p:bldP spid="14" grpId="0" animBg="1"/>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3"/>
          <p:cNvGrpSpPr>
            <a:grpSpLocks/>
          </p:cNvGrpSpPr>
          <p:nvPr/>
        </p:nvGrpSpPr>
        <p:grpSpPr bwMode="auto">
          <a:xfrm>
            <a:off x="2716267" y="411645"/>
            <a:ext cx="4896819" cy="576263"/>
            <a:chOff x="5013673" y="1556817"/>
            <a:chExt cx="5976664" cy="576064"/>
          </a:xfrm>
        </p:grpSpPr>
        <p:sp>
          <p:nvSpPr>
            <p:cNvPr id="29" name="对角圆角矩形 28"/>
            <p:cNvSpPr/>
            <p:nvPr/>
          </p:nvSpPr>
          <p:spPr>
            <a:xfrm>
              <a:off x="5013673" y="1556817"/>
              <a:ext cx="5976664" cy="576064"/>
            </a:xfrm>
            <a:prstGeom prst="round2DiagRect">
              <a:avLst>
                <a:gd name="adj1" fmla="val 50000"/>
                <a:gd name="adj2" fmla="val 0"/>
              </a:avLst>
            </a:prstGeom>
            <a:solidFill>
              <a:srgbClr val="00544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smtClean="0">
                  <a:latin typeface="微软雅黑" pitchFamily="34" charset="-122"/>
                  <a:ea typeface="微软雅黑" pitchFamily="34" charset="-122"/>
                </a:rPr>
                <a:t>单击此处添加文字</a:t>
              </a:r>
              <a:endParaRPr lang="zh-CN" altLang="en-US" sz="2400" b="1" dirty="0">
                <a:latin typeface="微软雅黑" pitchFamily="34" charset="-122"/>
                <a:ea typeface="微软雅黑" pitchFamily="34" charset="-122"/>
              </a:endParaRPr>
            </a:p>
          </p:txBody>
        </p:sp>
        <p:sp>
          <p:nvSpPr>
            <p:cNvPr id="30" name="对角圆角矩形 29"/>
            <p:cNvSpPr/>
            <p:nvPr/>
          </p:nvSpPr>
          <p:spPr>
            <a:xfrm>
              <a:off x="5084934" y="1628205"/>
              <a:ext cx="792126" cy="433237"/>
            </a:xfrm>
            <a:prstGeom prst="round2DiagRect">
              <a:avLst>
                <a:gd name="adj1" fmla="val 44886"/>
                <a:gd name="adj2"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b="1" dirty="0">
                  <a:solidFill>
                    <a:srgbClr val="00544A"/>
                  </a:solidFill>
                </a:rPr>
                <a:t>1</a:t>
              </a:r>
              <a:endParaRPr lang="zh-CN" altLang="en-US" sz="2400" b="1" dirty="0">
                <a:solidFill>
                  <a:srgbClr val="00544A"/>
                </a:solidFill>
              </a:endParaRPr>
            </a:p>
          </p:txBody>
        </p:sp>
      </p:grpSp>
      <p:grpSp>
        <p:nvGrpSpPr>
          <p:cNvPr id="31" name="组合 30"/>
          <p:cNvGrpSpPr>
            <a:grpSpLocks/>
          </p:cNvGrpSpPr>
          <p:nvPr/>
        </p:nvGrpSpPr>
        <p:grpSpPr bwMode="auto">
          <a:xfrm>
            <a:off x="3940404" y="1515834"/>
            <a:ext cx="4896818" cy="576263"/>
            <a:chOff x="5013499" y="1556792"/>
            <a:chExt cx="5976664" cy="576064"/>
          </a:xfrm>
        </p:grpSpPr>
        <p:sp>
          <p:nvSpPr>
            <p:cNvPr id="32" name="对角圆角矩形 31"/>
            <p:cNvSpPr/>
            <p:nvPr/>
          </p:nvSpPr>
          <p:spPr>
            <a:xfrm>
              <a:off x="5013499" y="1556792"/>
              <a:ext cx="5976664" cy="576064"/>
            </a:xfrm>
            <a:prstGeom prst="round2DiagRect">
              <a:avLst>
                <a:gd name="adj1" fmla="val 50000"/>
                <a:gd name="adj2" fmla="val 0"/>
              </a:avLst>
            </a:prstGeom>
            <a:solidFill>
              <a:srgbClr val="00544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b="1" dirty="0">
                  <a:latin typeface="微软雅黑" pitchFamily="34" charset="-122"/>
                  <a:ea typeface="微软雅黑" pitchFamily="34" charset="-122"/>
                </a:rPr>
                <a:t>单击此处添加文字</a:t>
              </a:r>
            </a:p>
          </p:txBody>
        </p:sp>
        <p:sp>
          <p:nvSpPr>
            <p:cNvPr id="33" name="对角圆角矩形 32"/>
            <p:cNvSpPr/>
            <p:nvPr/>
          </p:nvSpPr>
          <p:spPr>
            <a:xfrm>
              <a:off x="5084933" y="1628205"/>
              <a:ext cx="792127" cy="433237"/>
            </a:xfrm>
            <a:prstGeom prst="round2DiagRect">
              <a:avLst>
                <a:gd name="adj1" fmla="val 44886"/>
                <a:gd name="adj2"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rgbClr val="00544A"/>
                  </a:solidFill>
                </a:rPr>
                <a:t>2</a:t>
              </a:r>
              <a:endParaRPr lang="zh-CN" altLang="en-US" sz="2400" b="1" dirty="0">
                <a:solidFill>
                  <a:srgbClr val="00544A"/>
                </a:solidFill>
              </a:endParaRPr>
            </a:p>
          </p:txBody>
        </p:sp>
      </p:grpSp>
      <p:grpSp>
        <p:nvGrpSpPr>
          <p:cNvPr id="34" name="组合 33"/>
          <p:cNvGrpSpPr>
            <a:grpSpLocks/>
          </p:cNvGrpSpPr>
          <p:nvPr/>
        </p:nvGrpSpPr>
        <p:grpSpPr bwMode="auto">
          <a:xfrm>
            <a:off x="4084420" y="2620023"/>
            <a:ext cx="4896819" cy="576262"/>
            <a:chOff x="5013499" y="1556792"/>
            <a:chExt cx="5976664" cy="576064"/>
          </a:xfrm>
        </p:grpSpPr>
        <p:sp>
          <p:nvSpPr>
            <p:cNvPr id="35" name="对角圆角矩形 34"/>
            <p:cNvSpPr/>
            <p:nvPr/>
          </p:nvSpPr>
          <p:spPr>
            <a:xfrm>
              <a:off x="5013499" y="1556792"/>
              <a:ext cx="5976664" cy="576064"/>
            </a:xfrm>
            <a:prstGeom prst="round2DiagRect">
              <a:avLst>
                <a:gd name="adj1" fmla="val 50000"/>
                <a:gd name="adj2" fmla="val 0"/>
              </a:avLst>
            </a:prstGeom>
            <a:solidFill>
              <a:srgbClr val="00544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b="1" dirty="0">
                  <a:latin typeface="微软雅黑" pitchFamily="34" charset="-122"/>
                  <a:ea typeface="微软雅黑" pitchFamily="34" charset="-122"/>
                </a:rPr>
                <a:t>单击此处添加文字</a:t>
              </a:r>
            </a:p>
          </p:txBody>
        </p:sp>
        <p:sp>
          <p:nvSpPr>
            <p:cNvPr id="36" name="对角圆角矩形 35"/>
            <p:cNvSpPr/>
            <p:nvPr/>
          </p:nvSpPr>
          <p:spPr>
            <a:xfrm>
              <a:off x="5084934" y="1628204"/>
              <a:ext cx="792126" cy="433239"/>
            </a:xfrm>
            <a:prstGeom prst="round2DiagRect">
              <a:avLst>
                <a:gd name="adj1" fmla="val 44886"/>
                <a:gd name="adj2"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rgbClr val="00544A"/>
                  </a:solidFill>
                </a:rPr>
                <a:t>3</a:t>
              </a:r>
              <a:endParaRPr lang="zh-CN" altLang="en-US" sz="2400" b="1" dirty="0">
                <a:solidFill>
                  <a:srgbClr val="00544A"/>
                </a:solidFill>
              </a:endParaRPr>
            </a:p>
          </p:txBody>
        </p:sp>
      </p:grpSp>
      <p:grpSp>
        <p:nvGrpSpPr>
          <p:cNvPr id="37" name="组合 36"/>
          <p:cNvGrpSpPr>
            <a:grpSpLocks/>
          </p:cNvGrpSpPr>
          <p:nvPr/>
        </p:nvGrpSpPr>
        <p:grpSpPr bwMode="auto">
          <a:xfrm>
            <a:off x="3220324" y="3724212"/>
            <a:ext cx="4896818" cy="576262"/>
            <a:chOff x="5013499" y="1556792"/>
            <a:chExt cx="5976664" cy="576064"/>
          </a:xfrm>
        </p:grpSpPr>
        <p:sp>
          <p:nvSpPr>
            <p:cNvPr id="38" name="对角圆角矩形 37"/>
            <p:cNvSpPr/>
            <p:nvPr/>
          </p:nvSpPr>
          <p:spPr>
            <a:xfrm>
              <a:off x="5013499" y="1556792"/>
              <a:ext cx="5976664" cy="576064"/>
            </a:xfrm>
            <a:prstGeom prst="round2DiagRect">
              <a:avLst>
                <a:gd name="adj1" fmla="val 50000"/>
                <a:gd name="adj2" fmla="val 0"/>
              </a:avLst>
            </a:prstGeom>
            <a:solidFill>
              <a:srgbClr val="00544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b="1" dirty="0">
                  <a:latin typeface="微软雅黑" pitchFamily="34" charset="-122"/>
                  <a:ea typeface="微软雅黑" pitchFamily="34" charset="-122"/>
                </a:rPr>
                <a:t>单击此处添加文字</a:t>
              </a:r>
            </a:p>
          </p:txBody>
        </p:sp>
        <p:sp>
          <p:nvSpPr>
            <p:cNvPr id="39" name="对角圆角矩形 38"/>
            <p:cNvSpPr/>
            <p:nvPr/>
          </p:nvSpPr>
          <p:spPr>
            <a:xfrm>
              <a:off x="5084933" y="1628204"/>
              <a:ext cx="792127" cy="433239"/>
            </a:xfrm>
            <a:prstGeom prst="round2DiagRect">
              <a:avLst>
                <a:gd name="adj1" fmla="val 44886"/>
                <a:gd name="adj2"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rgbClr val="00544A"/>
                  </a:solidFill>
                </a:rPr>
                <a:t>4</a:t>
              </a:r>
              <a:endParaRPr lang="zh-CN" altLang="en-US" sz="2400" b="1" dirty="0">
                <a:solidFill>
                  <a:srgbClr val="00544A"/>
                </a:solidFill>
              </a:endParaRPr>
            </a:p>
          </p:txBody>
        </p:sp>
      </p:grpSp>
      <p:sp>
        <p:nvSpPr>
          <p:cNvPr id="40" name="TextBox 14"/>
          <p:cNvSpPr txBox="1"/>
          <p:nvPr/>
        </p:nvSpPr>
        <p:spPr>
          <a:xfrm>
            <a:off x="972946" y="3292164"/>
            <a:ext cx="1944215" cy="830997"/>
          </a:xfrm>
          <a:prstGeom prst="rect">
            <a:avLst/>
          </a:prstGeom>
          <a:noFill/>
        </p:spPr>
        <p:txBody>
          <a:bodyPr wrap="square">
            <a:spAutoFit/>
          </a:bodyPr>
          <a:lstStyle/>
          <a:p>
            <a:pPr fontAlgn="auto">
              <a:spcBef>
                <a:spcPts val="0"/>
              </a:spcBef>
              <a:spcAft>
                <a:spcPts val="0"/>
              </a:spcAft>
              <a:defRPr/>
            </a:pPr>
            <a:r>
              <a:rPr lang="zh-CN" altLang="en-US" sz="4800" b="1" dirty="0" smtClean="0">
                <a:solidFill>
                  <a:srgbClr val="00544A"/>
                </a:solidFill>
                <a:latin typeface="微软雅黑" pitchFamily="34" charset="-122"/>
                <a:ea typeface="微软雅黑" pitchFamily="34" charset="-122"/>
              </a:rPr>
              <a:t>目  录</a:t>
            </a:r>
            <a:endParaRPr lang="zh-CN" altLang="en-US" sz="4800" b="1" dirty="0">
              <a:solidFill>
                <a:srgbClr val="00544A"/>
              </a:solidFill>
              <a:latin typeface="微软雅黑" pitchFamily="34" charset="-122"/>
              <a:ea typeface="微软雅黑" pitchFamily="34" charset="-122"/>
            </a:endParaRPr>
          </a:p>
        </p:txBody>
      </p:sp>
      <p:pic>
        <p:nvPicPr>
          <p:cNvPr id="41"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929353" y="1277800"/>
            <a:ext cx="1859389" cy="1854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174895"/>
      </p:ext>
    </p:extLst>
  </p:cSld>
  <p:clrMapOvr>
    <a:masterClrMapping/>
  </p:clrMapOvr>
  <mc:AlternateContent xmlns:mc="http://schemas.openxmlformats.org/markup-compatibility/2006" xmlns:p14="http://schemas.microsoft.com/office/powerpoint/2010/main">
    <mc:Choice Requires="p14">
      <p:transition p14:dur="100" advTm="0">
        <p:cut/>
      </p:transition>
    </mc:Choice>
    <mc:Fallback xmlns="">
      <p:transition advTm="0">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ppt_x"/>
                                          </p:val>
                                        </p:tav>
                                        <p:tav tm="100000">
                                          <p:val>
                                            <p:strVal val="#ppt_x"/>
                                          </p:val>
                                        </p:tav>
                                      </p:tavLst>
                                    </p:anim>
                                    <p:anim calcmode="lin" valueType="num">
                                      <p:cBhvr additive="base">
                                        <p:cTn id="14" dur="500" fill="hold"/>
                                        <p:tgtEl>
                                          <p:spTgt spid="40"/>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10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000"/>
                                        <p:tgtEl>
                                          <p:spTgt spid="34"/>
                                        </p:tgtEl>
                                      </p:cBhvr>
                                    </p:animEffect>
                                    <p:anim calcmode="lin" valueType="num">
                                      <p:cBhvr>
                                        <p:cTn id="29" dur="1000" fill="hold"/>
                                        <p:tgtEl>
                                          <p:spTgt spid="34"/>
                                        </p:tgtEl>
                                        <p:attrNameLst>
                                          <p:attrName>ppt_x</p:attrName>
                                        </p:attrNameLst>
                                      </p:cBhvr>
                                      <p:tavLst>
                                        <p:tav tm="0">
                                          <p:val>
                                            <p:strVal val="#ppt_x"/>
                                          </p:val>
                                        </p:tav>
                                        <p:tav tm="100000">
                                          <p:val>
                                            <p:strVal val="#ppt_x"/>
                                          </p:val>
                                        </p:tav>
                                      </p:tavLst>
                                    </p:anim>
                                    <p:anim calcmode="lin" valueType="num">
                                      <p:cBhvr>
                                        <p:cTn id="30" dur="1000" fill="hold"/>
                                        <p:tgtEl>
                                          <p:spTgt spid="34"/>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150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95686"/>
            <a:ext cx="9144000" cy="3174828"/>
          </a:xfrm>
          <a:prstGeom prst="rect">
            <a:avLst/>
          </a:prstGeom>
        </p:spPr>
      </p:pic>
      <p:grpSp>
        <p:nvGrpSpPr>
          <p:cNvPr id="3" name="组合 2"/>
          <p:cNvGrpSpPr/>
          <p:nvPr/>
        </p:nvGrpSpPr>
        <p:grpSpPr>
          <a:xfrm>
            <a:off x="3709134" y="996532"/>
            <a:ext cx="1725732" cy="1731170"/>
            <a:chOff x="6609209" y="790981"/>
            <a:chExt cx="2301875" cy="2308226"/>
          </a:xfrm>
        </p:grpSpPr>
        <p:sp>
          <p:nvSpPr>
            <p:cNvPr id="4"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accent6">
                <a:lumMod val="50000"/>
              </a:schemeClr>
            </a:solidFill>
            <a:ln>
              <a:noFill/>
            </a:ln>
          </p:spPr>
          <p:txBody>
            <a:bodyPr vert="horz" wrap="square" lIns="91440" tIns="45720" rIns="91440" bIns="45720" numCol="1" anchor="t" anchorCtr="0" compatLnSpc="1"/>
            <a:lstStyle/>
            <a:p>
              <a:endParaRPr lang="zh-CN" altLang="en-US"/>
            </a:p>
          </p:txBody>
        </p:sp>
      </p:grpSp>
      <p:sp>
        <p:nvSpPr>
          <p:cNvPr id="6"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输入第一部分标题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7" name="直接连接符 6"/>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19"/>
          <p:cNvSpPr txBox="1"/>
          <p:nvPr/>
        </p:nvSpPr>
        <p:spPr>
          <a:xfrm>
            <a:off x="4141472" y="1122065"/>
            <a:ext cx="785185" cy="1559739"/>
          </a:xfrm>
          <a:prstGeom prst="rect">
            <a:avLst/>
          </a:prstGeom>
          <a:noFill/>
        </p:spPr>
        <p:txBody>
          <a:bodyPr wrap="none" lIns="81614" tIns="40807" rIns="81614" bIns="40807" rtlCol="0">
            <a:spAutoFit/>
          </a:bodyPr>
          <a:lstStyle/>
          <a:p>
            <a:r>
              <a:rPr lang="en-US" altLang="zh-CN" sz="9600" b="1" dirty="0">
                <a:solidFill>
                  <a:schemeClr val="accent6">
                    <a:lumMod val="50000"/>
                  </a:schemeClr>
                </a:solidFill>
                <a:latin typeface="+mn-ea"/>
              </a:rPr>
              <a:t>4</a:t>
            </a:r>
            <a:endParaRPr lang="zh-CN" altLang="en-US" sz="9600" b="1" dirty="0">
              <a:solidFill>
                <a:schemeClr val="accent6">
                  <a:lumMod val="50000"/>
                </a:schemeClr>
              </a:solidFill>
              <a:latin typeface="+mn-ea"/>
            </a:endParaRPr>
          </a:p>
        </p:txBody>
      </p:sp>
      <p:sp>
        <p:nvSpPr>
          <p:cNvPr id="9"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3000509000000000000" pitchFamily="2" charset="-122"/>
                <a:ea typeface="方正黑体简体" panose="03000509000000000000" pitchFamily="2" charset="-122"/>
              </a:rPr>
              <a:t>点击添加</a:t>
            </a:r>
            <a:r>
              <a:rPr lang="zh-CN" altLang="en-US" b="0" dirty="0">
                <a:solidFill>
                  <a:schemeClr val="bg1"/>
                </a:solidFill>
                <a:latin typeface="方正黑体简体" panose="03000509000000000000" pitchFamily="2" charset="-122"/>
                <a:ea typeface="方正黑体简体" panose="03000509000000000000" pitchFamily="2" charset="-122"/>
              </a:rPr>
              <a:t>文字内容点击添加文字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endParaRPr lang="zh-CN" altLang="en-US" b="0" dirty="0">
              <a:solidFill>
                <a:schemeClr val="bg1"/>
              </a:solidFill>
              <a:latin typeface="方正黑体简体" panose="03000509000000000000" pitchFamily="2" charset="-122"/>
              <a:ea typeface="方正黑体简体" panose="03000509000000000000" pitchFamily="2" charset="-122"/>
            </a:endParaRPr>
          </a:p>
        </p:txBody>
      </p:sp>
    </p:spTree>
    <p:extLst>
      <p:ext uri="{BB962C8B-B14F-4D97-AF65-F5344CB8AC3E}">
        <p14:creationId xmlns:p14="http://schemas.microsoft.com/office/powerpoint/2010/main" val="19675443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000"/>
                                        <p:tgtEl>
                                          <p:spTgt spid="3"/>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 calcmode="lin" valueType="num">
                                      <p:cBhvr>
                                        <p:cTn id="17" dur="500" fill="hold"/>
                                        <p:tgtEl>
                                          <p:spTgt spid="8"/>
                                        </p:tgtEl>
                                        <p:attrNameLst>
                                          <p:attrName>style.rotation</p:attrName>
                                        </p:attrNameLst>
                                      </p:cBhvr>
                                      <p:tavLst>
                                        <p:tav tm="0">
                                          <p:val>
                                            <p:fltVal val="360"/>
                                          </p:val>
                                        </p:tav>
                                        <p:tav tm="100000">
                                          <p:val>
                                            <p:fltVal val="0"/>
                                          </p:val>
                                        </p:tav>
                                      </p:tavLst>
                                    </p:anim>
                                    <p:animEffect transition="in" filter="fade">
                                      <p:cBhvr>
                                        <p:cTn id="18" dur="500"/>
                                        <p:tgtEl>
                                          <p:spTgt spid="8"/>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350"/>
                            </p:stCondLst>
                            <p:childTnLst>
                              <p:par>
                                <p:cTn id="32" presetID="18" presetClass="entr" presetSubtype="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trips(downRight)">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734890" y="1470028"/>
            <a:ext cx="5429399" cy="1036915"/>
            <a:chOff x="1419655" y="1993404"/>
            <a:chExt cx="6032665" cy="1152128"/>
          </a:xfrm>
        </p:grpSpPr>
        <p:cxnSp>
          <p:nvCxnSpPr>
            <p:cNvPr id="8" name="直接连接符 7"/>
            <p:cNvCxnSpPr/>
            <p:nvPr/>
          </p:nvCxnSpPr>
          <p:spPr>
            <a:xfrm>
              <a:off x="1419655" y="2497460"/>
              <a:ext cx="60326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141965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3451140"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556410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7450413"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4499992" y="1993404"/>
              <a:ext cx="1" cy="5040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4" name="TextBox 22"/>
          <p:cNvSpPr txBox="1"/>
          <p:nvPr/>
        </p:nvSpPr>
        <p:spPr>
          <a:xfrm>
            <a:off x="813182" y="3073482"/>
            <a:ext cx="1814602" cy="674031"/>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a:t>
            </a:r>
            <a:endParaRPr lang="en-US" altLang="zh-CN" sz="1260" dirty="0">
              <a:solidFill>
                <a:schemeClr val="tx1">
                  <a:lumMod val="75000"/>
                  <a:lumOff val="25000"/>
                </a:schemeClr>
              </a:solidFill>
            </a:endParaRPr>
          </a:p>
        </p:txBody>
      </p:sp>
      <p:sp>
        <p:nvSpPr>
          <p:cNvPr id="15" name="TextBox 23"/>
          <p:cNvSpPr txBox="1"/>
          <p:nvPr/>
        </p:nvSpPr>
        <p:spPr>
          <a:xfrm>
            <a:off x="2627784" y="3073482"/>
            <a:ext cx="1814602" cy="674031"/>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a:t>
            </a:r>
            <a:endParaRPr lang="en-US" altLang="zh-CN" sz="1260" dirty="0">
              <a:solidFill>
                <a:schemeClr val="tx1">
                  <a:lumMod val="75000"/>
                  <a:lumOff val="25000"/>
                </a:schemeClr>
              </a:solidFill>
            </a:endParaRPr>
          </a:p>
        </p:txBody>
      </p:sp>
      <p:sp>
        <p:nvSpPr>
          <p:cNvPr id="16" name="TextBox 24"/>
          <p:cNvSpPr txBox="1"/>
          <p:nvPr/>
        </p:nvSpPr>
        <p:spPr>
          <a:xfrm>
            <a:off x="4507193" y="3090208"/>
            <a:ext cx="1814602" cy="674031"/>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a:t>
            </a:r>
            <a:endParaRPr lang="en-US" altLang="zh-CN" sz="1260" dirty="0">
              <a:solidFill>
                <a:schemeClr val="tx1">
                  <a:lumMod val="75000"/>
                  <a:lumOff val="25000"/>
                </a:schemeClr>
              </a:solidFill>
            </a:endParaRPr>
          </a:p>
        </p:txBody>
      </p:sp>
      <p:sp>
        <p:nvSpPr>
          <p:cNvPr id="17" name="TextBox 25"/>
          <p:cNvSpPr txBox="1"/>
          <p:nvPr/>
        </p:nvSpPr>
        <p:spPr>
          <a:xfrm>
            <a:off x="6451409" y="3069072"/>
            <a:ext cx="1814602" cy="674031"/>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a:t>
            </a:r>
            <a:endParaRPr lang="en-US" altLang="zh-CN" sz="1260" dirty="0">
              <a:solidFill>
                <a:schemeClr val="tx1">
                  <a:lumMod val="75000"/>
                  <a:lumOff val="25000"/>
                </a:schemeClr>
              </a:solidFill>
            </a:endParaRPr>
          </a:p>
        </p:txBody>
      </p:sp>
      <p:sp>
        <p:nvSpPr>
          <p:cNvPr id="18" name="等腰三角形 17"/>
          <p:cNvSpPr/>
          <p:nvPr/>
        </p:nvSpPr>
        <p:spPr>
          <a:xfrm rot="5400000">
            <a:off x="1508184" y="4015386"/>
            <a:ext cx="259229" cy="223474"/>
          </a:xfrm>
          <a:prstGeom prst="triangle">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9" name="TextBox 27"/>
          <p:cNvSpPr txBox="1"/>
          <p:nvPr/>
        </p:nvSpPr>
        <p:spPr>
          <a:xfrm>
            <a:off x="1780308" y="3932701"/>
            <a:ext cx="5869577" cy="383182"/>
          </a:xfrm>
          <a:prstGeom prst="rect">
            <a:avLst/>
          </a:prstGeom>
          <a:noFill/>
        </p:spPr>
        <p:txBody>
          <a:bodyPr wrap="square" rtlCol="0">
            <a:spAutoFit/>
          </a:bodyPr>
          <a:lstStyle/>
          <a:p>
            <a:pPr>
              <a:lnSpc>
                <a:spcPct val="150000"/>
              </a:lnSpc>
            </a:pPr>
            <a:r>
              <a:rPr lang="zh-CN" altLang="en-US" sz="1260" dirty="0">
                <a:solidFill>
                  <a:schemeClr val="tx1">
                    <a:lumMod val="75000"/>
                    <a:lumOff val="25000"/>
                  </a:schemeClr>
                </a:solidFill>
              </a:rPr>
              <a:t>这里输入简单的文字概述里输入简单文字概述输入简单的文字概述里输入输入里</a:t>
            </a:r>
            <a:endParaRPr lang="en-US" altLang="zh-CN" sz="1260" dirty="0">
              <a:solidFill>
                <a:schemeClr val="tx1">
                  <a:lumMod val="75000"/>
                  <a:lumOff val="25000"/>
                </a:schemeClr>
              </a:solidFill>
            </a:endParaRPr>
          </a:p>
        </p:txBody>
      </p:sp>
      <p:grpSp>
        <p:nvGrpSpPr>
          <p:cNvPr id="20" name="组合 19"/>
          <p:cNvGrpSpPr/>
          <p:nvPr/>
        </p:nvGrpSpPr>
        <p:grpSpPr>
          <a:xfrm>
            <a:off x="3504248" y="951570"/>
            <a:ext cx="2088237" cy="518458"/>
            <a:chOff x="3385609" y="1289874"/>
            <a:chExt cx="2320263" cy="576064"/>
          </a:xfrm>
          <a:solidFill>
            <a:srgbClr val="006E69"/>
          </a:solidFill>
        </p:grpSpPr>
        <p:sp>
          <p:nvSpPr>
            <p:cNvPr id="21" name="矩形 20"/>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2" name="TextBox 30"/>
            <p:cNvSpPr txBox="1"/>
            <p:nvPr/>
          </p:nvSpPr>
          <p:spPr>
            <a:xfrm>
              <a:off x="3553723" y="1377851"/>
              <a:ext cx="1974900" cy="410369"/>
            </a:xfrm>
            <a:prstGeom prst="rect">
              <a:avLst/>
            </a:prstGeom>
            <a:grpFill/>
          </p:spPr>
          <p:txBody>
            <a:bodyPr wrap="none" rtlCol="0">
              <a:spAutoFit/>
            </a:bodyPr>
            <a:lstStyle/>
            <a:p>
              <a:r>
                <a:rPr lang="zh-CN" altLang="en-US" b="1" spc="27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23" name="组合 22"/>
          <p:cNvGrpSpPr/>
          <p:nvPr/>
        </p:nvGrpSpPr>
        <p:grpSpPr>
          <a:xfrm>
            <a:off x="877990" y="2506943"/>
            <a:ext cx="1713800" cy="518458"/>
            <a:chOff x="467544" y="3018066"/>
            <a:chExt cx="1904222" cy="576064"/>
          </a:xfrm>
          <a:solidFill>
            <a:srgbClr val="006E69"/>
          </a:solidFill>
        </p:grpSpPr>
        <p:sp>
          <p:nvSpPr>
            <p:cNvPr id="24" name="矩形 23"/>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5" name="TextBox 33"/>
            <p:cNvSpPr txBox="1"/>
            <p:nvPr/>
          </p:nvSpPr>
          <p:spPr>
            <a:xfrm>
              <a:off x="545684" y="3131166"/>
              <a:ext cx="1594453" cy="379591"/>
            </a:xfrm>
            <a:prstGeom prst="rect">
              <a:avLst/>
            </a:prstGeom>
            <a:grpFill/>
          </p:spPr>
          <p:txBody>
            <a:bodyPr wrap="none" rtlCol="0">
              <a:spAutoFit/>
            </a:bodyPr>
            <a:lstStyle/>
            <a:p>
              <a:r>
                <a:rPr lang="zh-CN" altLang="en-US" sz="162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26" name="组合 25"/>
          <p:cNvGrpSpPr/>
          <p:nvPr/>
        </p:nvGrpSpPr>
        <p:grpSpPr>
          <a:xfrm>
            <a:off x="2728586" y="2506943"/>
            <a:ext cx="1713800" cy="518458"/>
            <a:chOff x="2523762" y="3018066"/>
            <a:chExt cx="1904222" cy="576064"/>
          </a:xfrm>
          <a:solidFill>
            <a:srgbClr val="006E69"/>
          </a:solidFill>
        </p:grpSpPr>
        <p:sp>
          <p:nvSpPr>
            <p:cNvPr id="27" name="矩形 26"/>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8" name="TextBox 36"/>
            <p:cNvSpPr txBox="1"/>
            <p:nvPr/>
          </p:nvSpPr>
          <p:spPr>
            <a:xfrm>
              <a:off x="2649521" y="3152790"/>
              <a:ext cx="1594453" cy="379591"/>
            </a:xfrm>
            <a:prstGeom prst="rect">
              <a:avLst/>
            </a:prstGeom>
            <a:grpFill/>
          </p:spPr>
          <p:txBody>
            <a:bodyPr wrap="none" rtlCol="0">
              <a:spAutoFit/>
            </a:bodyPr>
            <a:lstStyle/>
            <a:p>
              <a:r>
                <a:rPr lang="zh-CN" altLang="en-US" sz="162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29" name="组合 28"/>
          <p:cNvGrpSpPr/>
          <p:nvPr/>
        </p:nvGrpSpPr>
        <p:grpSpPr>
          <a:xfrm>
            <a:off x="4607995" y="2506943"/>
            <a:ext cx="1713800" cy="518458"/>
            <a:chOff x="4611994" y="3018066"/>
            <a:chExt cx="1904222" cy="576064"/>
          </a:xfrm>
          <a:solidFill>
            <a:srgbClr val="006E69"/>
          </a:solidFill>
        </p:grpSpPr>
        <p:sp>
          <p:nvSpPr>
            <p:cNvPr id="30" name="矩形 29"/>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1" name="TextBox 39"/>
            <p:cNvSpPr txBox="1"/>
            <p:nvPr/>
          </p:nvSpPr>
          <p:spPr>
            <a:xfrm>
              <a:off x="4711983" y="3139141"/>
              <a:ext cx="1594453" cy="379591"/>
            </a:xfrm>
            <a:prstGeom prst="rect">
              <a:avLst/>
            </a:prstGeom>
            <a:grpFill/>
          </p:spPr>
          <p:txBody>
            <a:bodyPr wrap="none" rtlCol="0">
              <a:spAutoFit/>
            </a:bodyPr>
            <a:lstStyle/>
            <a:p>
              <a:r>
                <a:rPr lang="zh-CN" altLang="en-US" sz="162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32" name="组合 31"/>
          <p:cNvGrpSpPr/>
          <p:nvPr/>
        </p:nvGrpSpPr>
        <p:grpSpPr>
          <a:xfrm>
            <a:off x="6487403" y="2506943"/>
            <a:ext cx="1713800" cy="518458"/>
            <a:chOff x="6700226" y="3018066"/>
            <a:chExt cx="1904222" cy="576064"/>
          </a:xfrm>
          <a:solidFill>
            <a:srgbClr val="006E69"/>
          </a:solidFill>
        </p:grpSpPr>
        <p:sp>
          <p:nvSpPr>
            <p:cNvPr id="33" name="矩形 32"/>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34" name="TextBox 42"/>
            <p:cNvSpPr txBox="1"/>
            <p:nvPr/>
          </p:nvSpPr>
          <p:spPr>
            <a:xfrm>
              <a:off x="6818764" y="3113111"/>
              <a:ext cx="1594453" cy="379591"/>
            </a:xfrm>
            <a:prstGeom prst="rect">
              <a:avLst/>
            </a:prstGeom>
            <a:grpFill/>
          </p:spPr>
          <p:txBody>
            <a:bodyPr wrap="none" rtlCol="0">
              <a:spAutoFit/>
            </a:bodyPr>
            <a:lstStyle/>
            <a:p>
              <a:r>
                <a:rPr lang="zh-CN" altLang="en-US" sz="1620" dirty="0">
                  <a:solidFill>
                    <a:schemeClr val="bg1"/>
                  </a:solidFill>
                  <a:latin typeface="微软雅黑" panose="020B0503020204020204" pitchFamily="34" charset="-122"/>
                  <a:ea typeface="微软雅黑" panose="020B0503020204020204" pitchFamily="34" charset="-122"/>
                </a:rPr>
                <a:t>此处输入标题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5910494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1000"/>
                                        <p:tgtEl>
                                          <p:spTgt spid="32"/>
                                        </p:tgtEl>
                                      </p:cBhvr>
                                    </p:animEffect>
                                    <p:anim calcmode="lin" valueType="num">
                                      <p:cBhvr>
                                        <p:cTn id="31" dur="1000" fill="hold"/>
                                        <p:tgtEl>
                                          <p:spTgt spid="32"/>
                                        </p:tgtEl>
                                        <p:attrNameLst>
                                          <p:attrName>ppt_x</p:attrName>
                                        </p:attrNameLst>
                                      </p:cBhvr>
                                      <p:tavLst>
                                        <p:tav tm="0">
                                          <p:val>
                                            <p:strVal val="#ppt_x"/>
                                          </p:val>
                                        </p:tav>
                                        <p:tav tm="100000">
                                          <p:val>
                                            <p:strVal val="#ppt_x"/>
                                          </p:val>
                                        </p:tav>
                                      </p:tavLst>
                                    </p:anim>
                                    <p:anim calcmode="lin" valueType="num">
                                      <p:cBhvr>
                                        <p:cTn id="32" dur="1000" fill="hold"/>
                                        <p:tgtEl>
                                          <p:spTgt spid="32"/>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childTnLst>
                          </p:cTn>
                        </p:par>
                        <p:par>
                          <p:cTn id="37" fill="hold">
                            <p:stCondLst>
                              <p:cond delay="2500"/>
                            </p:stCondLst>
                            <p:childTnLst>
                              <p:par>
                                <p:cTn id="38" presetID="22"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childTnLst>
                          </p:cTn>
                        </p:par>
                        <p:par>
                          <p:cTn id="41" fill="hold">
                            <p:stCondLst>
                              <p:cond delay="3000"/>
                            </p:stCondLst>
                            <p:childTnLst>
                              <p:par>
                                <p:cTn id="42" presetID="22" presetClass="entr" presetSubtype="1"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5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4000"/>
                            </p:stCondLst>
                            <p:childTnLst>
                              <p:par>
                                <p:cTn id="50" presetID="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0-#ppt_w/2"/>
                                          </p:val>
                                        </p:tav>
                                        <p:tav tm="100000">
                                          <p:val>
                                            <p:strVal val="#ppt_x"/>
                                          </p:val>
                                        </p:tav>
                                      </p:tavLst>
                                    </p:anim>
                                    <p:anim calcmode="lin" valueType="num">
                                      <p:cBhvr additive="base">
                                        <p:cTn id="53" dur="500" fill="hold"/>
                                        <p:tgtEl>
                                          <p:spTgt spid="18"/>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22" presetClass="entr" presetSubtype="1"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up)">
                                      <p:cBhvr>
                                        <p:cTn id="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animBg="1"/>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3266852" y="1518520"/>
            <a:ext cx="2656222" cy="3056707"/>
            <a:chOff x="2884071" y="1238250"/>
            <a:chExt cx="3066183" cy="2858068"/>
          </a:xfrm>
        </p:grpSpPr>
        <p:sp>
          <p:nvSpPr>
            <p:cNvPr id="31" name="剪去对角的矩形 30"/>
            <p:cNvSpPr/>
            <p:nvPr/>
          </p:nvSpPr>
          <p:spPr>
            <a:xfrm>
              <a:off x="4537288" y="1238250"/>
              <a:ext cx="1410202" cy="806573"/>
            </a:xfrm>
            <a:prstGeom prst="snip2Diag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latin typeface="微软雅黑" pitchFamily="34" charset="-122"/>
                <a:ea typeface="微软雅黑" pitchFamily="34" charset="-122"/>
              </a:endParaRPr>
            </a:p>
          </p:txBody>
        </p:sp>
        <p:sp>
          <p:nvSpPr>
            <p:cNvPr id="32" name="剪去同侧角的矩形 31"/>
            <p:cNvSpPr/>
            <p:nvPr/>
          </p:nvSpPr>
          <p:spPr>
            <a:xfrm rot="16200000" flipH="1">
              <a:off x="3185885" y="1981009"/>
              <a:ext cx="806573" cy="1410202"/>
            </a:xfrm>
            <a:prstGeom prst="snip2SameRect">
              <a:avLst>
                <a:gd name="adj1" fmla="val 17818"/>
                <a:gd name="adj2" fmla="val 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latin typeface="微软雅黑" pitchFamily="34" charset="-122"/>
                <a:ea typeface="微软雅黑" pitchFamily="34" charset="-122"/>
              </a:endParaRPr>
            </a:p>
          </p:txBody>
        </p:sp>
        <p:sp>
          <p:nvSpPr>
            <p:cNvPr id="33" name="剪去对角的矩形 32"/>
            <p:cNvSpPr/>
            <p:nvPr/>
          </p:nvSpPr>
          <p:spPr>
            <a:xfrm flipH="1">
              <a:off x="4540052" y="3289745"/>
              <a:ext cx="1410202" cy="806573"/>
            </a:xfrm>
            <a:prstGeom prst="snip2Diag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latin typeface="微软雅黑" pitchFamily="34" charset="-122"/>
                <a:ea typeface="微软雅黑" pitchFamily="34" charset="-122"/>
              </a:endParaRPr>
            </a:p>
          </p:txBody>
        </p:sp>
        <p:sp>
          <p:nvSpPr>
            <p:cNvPr id="34" name="燕尾形 33"/>
            <p:cNvSpPr/>
            <p:nvPr/>
          </p:nvSpPr>
          <p:spPr>
            <a:xfrm>
              <a:off x="4858060"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燕尾形 34"/>
            <p:cNvSpPr/>
            <p:nvPr/>
          </p:nvSpPr>
          <p:spPr>
            <a:xfrm>
              <a:off x="5145628"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燕尾形 35"/>
            <p:cNvSpPr/>
            <p:nvPr/>
          </p:nvSpPr>
          <p:spPr>
            <a:xfrm>
              <a:off x="5417653"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燕尾形 36"/>
            <p:cNvSpPr/>
            <p:nvPr/>
          </p:nvSpPr>
          <p:spPr>
            <a:xfrm flipH="1">
              <a:off x="3207171"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燕尾形 37"/>
            <p:cNvSpPr/>
            <p:nvPr/>
          </p:nvSpPr>
          <p:spPr>
            <a:xfrm flipH="1">
              <a:off x="3494739"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flipH="1">
              <a:off x="3766764"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燕尾形 39"/>
            <p:cNvSpPr/>
            <p:nvPr/>
          </p:nvSpPr>
          <p:spPr>
            <a:xfrm>
              <a:off x="4854174"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a:off x="5141742"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13766"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圆角矩形 42"/>
            <p:cNvSpPr/>
            <p:nvPr/>
          </p:nvSpPr>
          <p:spPr>
            <a:xfrm>
              <a:off x="4537288" y="2282822"/>
              <a:ext cx="1412966" cy="806573"/>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latin typeface="微软雅黑" pitchFamily="34" charset="-122"/>
                <a:ea typeface="微软雅黑" pitchFamily="34" charset="-122"/>
              </a:endParaRPr>
            </a:p>
          </p:txBody>
        </p:sp>
        <p:sp>
          <p:nvSpPr>
            <p:cNvPr id="44" name="矩形 43"/>
            <p:cNvSpPr/>
            <p:nvPr/>
          </p:nvSpPr>
          <p:spPr>
            <a:xfrm rot="18952920">
              <a:off x="4080952" y="2041591"/>
              <a:ext cx="718922" cy="201747"/>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latin typeface="微软雅黑" pitchFamily="34" charset="-122"/>
                <a:ea typeface="微软雅黑" pitchFamily="34" charset="-122"/>
              </a:endParaRPr>
            </a:p>
          </p:txBody>
        </p:sp>
        <p:sp>
          <p:nvSpPr>
            <p:cNvPr id="45" name="矩形 44"/>
            <p:cNvSpPr/>
            <p:nvPr/>
          </p:nvSpPr>
          <p:spPr>
            <a:xfrm rot="2647080" flipH="1">
              <a:off x="4049864" y="3081787"/>
              <a:ext cx="718922" cy="201747"/>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latin typeface="微软雅黑" pitchFamily="34" charset="-122"/>
                <a:ea typeface="微软雅黑" pitchFamily="34" charset="-122"/>
              </a:endParaRPr>
            </a:p>
          </p:txBody>
        </p:sp>
      </p:grpSp>
      <p:sp>
        <p:nvSpPr>
          <p:cNvPr id="46" name="TextBox 17"/>
          <p:cNvSpPr txBox="1"/>
          <p:nvPr/>
        </p:nvSpPr>
        <p:spPr>
          <a:xfrm>
            <a:off x="6010700" y="1521053"/>
            <a:ext cx="2920576" cy="932563"/>
          </a:xfrm>
          <a:prstGeom prst="rect">
            <a:avLst/>
          </a:prstGeom>
          <a:noFill/>
        </p:spPr>
        <p:txBody>
          <a:bodyPr wrap="square" rtlCol="0">
            <a:spAutoFit/>
          </a:bodyPr>
          <a:lstStyle/>
          <a:p>
            <a:pPr algn="just">
              <a:lnSpc>
                <a:spcPct val="130000"/>
              </a:lnSpc>
            </a:pP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grpSp>
        <p:nvGrpSpPr>
          <p:cNvPr id="47" name="组合 46"/>
          <p:cNvGrpSpPr/>
          <p:nvPr/>
        </p:nvGrpSpPr>
        <p:grpSpPr>
          <a:xfrm>
            <a:off x="6020244" y="960851"/>
            <a:ext cx="2825306" cy="541000"/>
            <a:chOff x="6007544" y="1079206"/>
            <a:chExt cx="2825306" cy="438210"/>
          </a:xfrm>
        </p:grpSpPr>
        <p:sp>
          <p:nvSpPr>
            <p:cNvPr id="48" name="TextBox 19"/>
            <p:cNvSpPr txBox="1"/>
            <p:nvPr/>
          </p:nvSpPr>
          <p:spPr>
            <a:xfrm>
              <a:off x="6007544" y="1079206"/>
              <a:ext cx="1467068" cy="32408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rgbClr val="00544A"/>
                  </a:solidFill>
                  <a:latin typeface="微软雅黑" pitchFamily="34" charset="-122"/>
                  <a:ea typeface="微软雅黑" pitchFamily="34" charset="-122"/>
                </a:rPr>
                <a:t>您</a:t>
              </a:r>
              <a:r>
                <a:rPr lang="zh-CN" altLang="en-US" sz="2000" dirty="0" smtClean="0">
                  <a:solidFill>
                    <a:srgbClr val="00544A"/>
                  </a:solidFill>
                  <a:latin typeface="微软雅黑" pitchFamily="34" charset="-122"/>
                  <a:ea typeface="微软雅黑" pitchFamily="34" charset="-122"/>
                </a:rPr>
                <a:t>的小标题</a:t>
              </a:r>
              <a:endParaRPr lang="zh-CN" altLang="en-US" sz="2000" dirty="0">
                <a:solidFill>
                  <a:srgbClr val="00544A"/>
                </a:solidFill>
                <a:latin typeface="微软雅黑" pitchFamily="34" charset="-122"/>
                <a:ea typeface="微软雅黑" pitchFamily="34" charset="-122"/>
              </a:endParaRPr>
            </a:p>
          </p:txBody>
        </p:sp>
        <p:cxnSp>
          <p:nvCxnSpPr>
            <p:cNvPr id="49" name="直接连接符 48"/>
            <p:cNvCxnSpPr/>
            <p:nvPr/>
          </p:nvCxnSpPr>
          <p:spPr>
            <a:xfrm>
              <a:off x="6102794" y="1517416"/>
              <a:ext cx="2730056" cy="0"/>
            </a:xfrm>
            <a:prstGeom prst="line">
              <a:avLst/>
            </a:prstGeom>
            <a:ln w="19050">
              <a:solidFill>
                <a:srgbClr val="00544A"/>
              </a:solidFill>
              <a:prstDash val="sysDash"/>
            </a:ln>
          </p:spPr>
          <p:style>
            <a:lnRef idx="1">
              <a:schemeClr val="accent1"/>
            </a:lnRef>
            <a:fillRef idx="0">
              <a:schemeClr val="accent1"/>
            </a:fillRef>
            <a:effectRef idx="0">
              <a:schemeClr val="accent1"/>
            </a:effectRef>
            <a:fontRef idx="minor">
              <a:schemeClr val="tx1"/>
            </a:fontRef>
          </p:style>
        </p:cxnSp>
      </p:grpSp>
      <p:sp>
        <p:nvSpPr>
          <p:cNvPr id="50" name="TextBox 21"/>
          <p:cNvSpPr txBox="1"/>
          <p:nvPr/>
        </p:nvSpPr>
        <p:spPr>
          <a:xfrm>
            <a:off x="6010700" y="3747875"/>
            <a:ext cx="2920576" cy="932563"/>
          </a:xfrm>
          <a:prstGeom prst="rect">
            <a:avLst/>
          </a:prstGeom>
          <a:noFill/>
        </p:spPr>
        <p:txBody>
          <a:bodyPr wrap="square" rtlCol="0">
            <a:spAutoFit/>
          </a:bodyPr>
          <a:lstStyle/>
          <a:p>
            <a:pPr algn="just">
              <a:lnSpc>
                <a:spcPct val="130000"/>
              </a:lnSpc>
            </a:pP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grpSp>
        <p:nvGrpSpPr>
          <p:cNvPr id="51" name="组合 50"/>
          <p:cNvGrpSpPr/>
          <p:nvPr/>
        </p:nvGrpSpPr>
        <p:grpSpPr>
          <a:xfrm>
            <a:off x="6020244" y="3187673"/>
            <a:ext cx="2825306" cy="541000"/>
            <a:chOff x="6007544" y="2882932"/>
            <a:chExt cx="2825306" cy="438210"/>
          </a:xfrm>
        </p:grpSpPr>
        <p:sp>
          <p:nvSpPr>
            <p:cNvPr id="52" name="TextBox 23"/>
            <p:cNvSpPr txBox="1"/>
            <p:nvPr/>
          </p:nvSpPr>
          <p:spPr>
            <a:xfrm>
              <a:off x="6007544" y="2882932"/>
              <a:ext cx="1467068" cy="32408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rgbClr val="00544A"/>
                  </a:solidFill>
                  <a:latin typeface="微软雅黑" pitchFamily="34" charset="-122"/>
                  <a:ea typeface="微软雅黑" pitchFamily="34" charset="-122"/>
                </a:rPr>
                <a:t>您</a:t>
              </a:r>
              <a:r>
                <a:rPr lang="zh-CN" altLang="en-US" sz="2000" dirty="0" smtClean="0">
                  <a:solidFill>
                    <a:srgbClr val="00544A"/>
                  </a:solidFill>
                  <a:latin typeface="微软雅黑" pitchFamily="34" charset="-122"/>
                  <a:ea typeface="微软雅黑" pitchFamily="34" charset="-122"/>
                </a:rPr>
                <a:t>的小标题</a:t>
              </a:r>
              <a:endParaRPr lang="zh-CN" altLang="en-US" sz="2000" dirty="0">
                <a:solidFill>
                  <a:srgbClr val="00544A"/>
                </a:solidFill>
                <a:latin typeface="微软雅黑" pitchFamily="34" charset="-122"/>
                <a:ea typeface="微软雅黑" pitchFamily="34" charset="-122"/>
              </a:endParaRPr>
            </a:p>
          </p:txBody>
        </p:sp>
        <p:cxnSp>
          <p:nvCxnSpPr>
            <p:cNvPr id="53" name="直接连接符 52"/>
            <p:cNvCxnSpPr/>
            <p:nvPr/>
          </p:nvCxnSpPr>
          <p:spPr>
            <a:xfrm>
              <a:off x="6102794" y="3321142"/>
              <a:ext cx="2730056" cy="0"/>
            </a:xfrm>
            <a:prstGeom prst="line">
              <a:avLst/>
            </a:prstGeom>
            <a:ln w="19050">
              <a:solidFill>
                <a:srgbClr val="00544A"/>
              </a:solidFill>
              <a:prstDash val="sysDash"/>
            </a:ln>
          </p:spPr>
          <p:style>
            <a:lnRef idx="1">
              <a:schemeClr val="accent1"/>
            </a:lnRef>
            <a:fillRef idx="0">
              <a:schemeClr val="accent1"/>
            </a:fillRef>
            <a:effectRef idx="0">
              <a:schemeClr val="accent1"/>
            </a:effectRef>
            <a:fontRef idx="minor">
              <a:schemeClr val="tx1"/>
            </a:fontRef>
          </p:style>
        </p:cxnSp>
      </p:grpSp>
      <p:sp>
        <p:nvSpPr>
          <p:cNvPr id="54" name="TextBox 25"/>
          <p:cNvSpPr txBox="1"/>
          <p:nvPr/>
        </p:nvSpPr>
        <p:spPr>
          <a:xfrm>
            <a:off x="295475" y="2681702"/>
            <a:ext cx="2920576" cy="932563"/>
          </a:xfrm>
          <a:prstGeom prst="rect">
            <a:avLst/>
          </a:prstGeom>
          <a:noFill/>
        </p:spPr>
        <p:txBody>
          <a:bodyPr wrap="square" rtlCol="0">
            <a:spAutoFit/>
          </a:bodyPr>
          <a:lstStyle/>
          <a:p>
            <a:pPr algn="just">
              <a:lnSpc>
                <a:spcPct val="130000"/>
              </a:lnSpc>
            </a:pP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endParaRPr lang="en-US" altLang="zh-CN" sz="1400" dirty="0" smtClean="0">
              <a:latin typeface="微软雅黑" pitchFamily="34" charset="-122"/>
              <a:ea typeface="微软雅黑" pitchFamily="34" charset="-122"/>
            </a:endParaRPr>
          </a:p>
        </p:txBody>
      </p:sp>
      <p:grpSp>
        <p:nvGrpSpPr>
          <p:cNvPr id="55" name="组合 54"/>
          <p:cNvGrpSpPr/>
          <p:nvPr/>
        </p:nvGrpSpPr>
        <p:grpSpPr>
          <a:xfrm>
            <a:off x="400269" y="2121501"/>
            <a:ext cx="2806256" cy="541000"/>
            <a:chOff x="387569" y="2019332"/>
            <a:chExt cx="2806256" cy="438210"/>
          </a:xfrm>
        </p:grpSpPr>
        <p:sp>
          <p:nvSpPr>
            <p:cNvPr id="56" name="TextBox 27"/>
            <p:cNvSpPr txBox="1"/>
            <p:nvPr/>
          </p:nvSpPr>
          <p:spPr>
            <a:xfrm>
              <a:off x="1726757" y="2019332"/>
              <a:ext cx="1467068" cy="32408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r"/>
              <a:r>
                <a:rPr lang="zh-CN" altLang="en-US" sz="2000" dirty="0">
                  <a:solidFill>
                    <a:srgbClr val="00544A"/>
                  </a:solidFill>
                  <a:latin typeface="微软雅黑" pitchFamily="34" charset="-122"/>
                  <a:ea typeface="微软雅黑" pitchFamily="34" charset="-122"/>
                </a:rPr>
                <a:t>您</a:t>
              </a:r>
              <a:r>
                <a:rPr lang="zh-CN" altLang="en-US" sz="2000" dirty="0" smtClean="0">
                  <a:solidFill>
                    <a:srgbClr val="00544A"/>
                  </a:solidFill>
                  <a:latin typeface="微软雅黑" pitchFamily="34" charset="-122"/>
                  <a:ea typeface="微软雅黑" pitchFamily="34" charset="-122"/>
                </a:rPr>
                <a:t>的小标题</a:t>
              </a:r>
              <a:endParaRPr lang="zh-CN" altLang="en-US" sz="2000" dirty="0">
                <a:solidFill>
                  <a:srgbClr val="00544A"/>
                </a:solidFill>
                <a:latin typeface="微软雅黑" pitchFamily="34" charset="-122"/>
                <a:ea typeface="微软雅黑" pitchFamily="34" charset="-122"/>
              </a:endParaRPr>
            </a:p>
          </p:txBody>
        </p:sp>
        <p:cxnSp>
          <p:nvCxnSpPr>
            <p:cNvPr id="57" name="直接连接符 56"/>
            <p:cNvCxnSpPr/>
            <p:nvPr/>
          </p:nvCxnSpPr>
          <p:spPr>
            <a:xfrm>
              <a:off x="387569" y="2457542"/>
              <a:ext cx="2730056" cy="0"/>
            </a:xfrm>
            <a:prstGeom prst="line">
              <a:avLst/>
            </a:prstGeom>
            <a:ln w="19050">
              <a:solidFill>
                <a:srgbClr val="00544A"/>
              </a:solidFill>
              <a:prstDash val="sysDash"/>
            </a:ln>
          </p:spPr>
          <p:style>
            <a:lnRef idx="1">
              <a:schemeClr val="accent1"/>
            </a:lnRef>
            <a:fillRef idx="0">
              <a:schemeClr val="accent1"/>
            </a:fillRef>
            <a:effectRef idx="0">
              <a:schemeClr val="accent1"/>
            </a:effectRef>
            <a:fontRef idx="minor">
              <a:schemeClr val="tx1"/>
            </a:fontRef>
          </p:style>
        </p:cxn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2112891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 calcmode="lin" valueType="num">
                                      <p:cBhvr>
                                        <p:cTn id="9" dur="500" fill="hold"/>
                                        <p:tgtEl>
                                          <p:spTgt spid="30"/>
                                        </p:tgtEl>
                                        <p:attrNameLst>
                                          <p:attrName>style.rotation</p:attrName>
                                        </p:attrNameLst>
                                      </p:cBhvr>
                                      <p:tavLst>
                                        <p:tav tm="0">
                                          <p:val>
                                            <p:fltVal val="90"/>
                                          </p:val>
                                        </p:tav>
                                        <p:tav tm="100000">
                                          <p:val>
                                            <p:fltVal val="0"/>
                                          </p:val>
                                        </p:tav>
                                      </p:tavLst>
                                    </p:anim>
                                    <p:animEffect transition="in" filter="fade">
                                      <p:cBhvr>
                                        <p:cTn id="10" dur="500"/>
                                        <p:tgtEl>
                                          <p:spTgt spid="30"/>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barn(inVertical)">
                                      <p:cBhvr>
                                        <p:cTn id="18" dur="500"/>
                                        <p:tgtEl>
                                          <p:spTgt spid="46"/>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right)">
                                      <p:cBhvr>
                                        <p:cTn id="22" dur="500"/>
                                        <p:tgtEl>
                                          <p:spTgt spid="55"/>
                                        </p:tgtEl>
                                      </p:cBhvr>
                                    </p:animEffec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barn(inVertical)">
                                      <p:cBhvr>
                                        <p:cTn id="26" dur="500"/>
                                        <p:tgtEl>
                                          <p:spTgt spid="54"/>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wipe(left)">
                                      <p:cBhvr>
                                        <p:cTn id="30" dur="500"/>
                                        <p:tgtEl>
                                          <p:spTgt spid="51"/>
                                        </p:tgtEl>
                                      </p:cBhvr>
                                    </p:animEffect>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barn(inVertical)">
                                      <p:cBhvr>
                                        <p:cTn id="3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p:cNvCxnSpPr/>
          <p:nvPr/>
        </p:nvCxnSpPr>
        <p:spPr>
          <a:xfrm>
            <a:off x="3123384" y="1966546"/>
            <a:ext cx="557170" cy="940098"/>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67544" y="1937734"/>
            <a:ext cx="2055411" cy="2055411"/>
            <a:chOff x="2312461" y="2396703"/>
            <a:chExt cx="2229394" cy="2229394"/>
          </a:xfrm>
          <a:solidFill>
            <a:srgbClr val="00544A"/>
          </a:solidFill>
        </p:grpSpPr>
        <p:sp>
          <p:nvSpPr>
            <p:cNvPr id="4" name="任意多边形 3"/>
            <p:cNvSpPr/>
            <p:nvPr/>
          </p:nvSpPr>
          <p:spPr>
            <a:xfrm>
              <a:off x="2560655" y="2644897"/>
              <a:ext cx="1733006" cy="1733006"/>
            </a:xfrm>
            <a:custGeom>
              <a:avLst/>
              <a:gdLst>
                <a:gd name="connsiteX0" fmla="*/ 866503 w 1733006"/>
                <a:gd name="connsiteY0" fmla="*/ 0 h 1733006"/>
                <a:gd name="connsiteX1" fmla="*/ 1733006 w 1733006"/>
                <a:gd name="connsiteY1" fmla="*/ 866503 h 1733006"/>
                <a:gd name="connsiteX2" fmla="*/ 866503 w 1733006"/>
                <a:gd name="connsiteY2" fmla="*/ 1733006 h 1733006"/>
                <a:gd name="connsiteX3" fmla="*/ 0 w 1733006"/>
                <a:gd name="connsiteY3" fmla="*/ 866503 h 1733006"/>
                <a:gd name="connsiteX4" fmla="*/ 866503 w 1733006"/>
                <a:gd name="connsiteY4" fmla="*/ 0 h 1733006"/>
                <a:gd name="connsiteX5" fmla="*/ 866503 w 1733006"/>
                <a:gd name="connsiteY5" fmla="*/ 282268 h 1733006"/>
                <a:gd name="connsiteX6" fmla="*/ 282268 w 1733006"/>
                <a:gd name="connsiteY6" fmla="*/ 866503 h 1733006"/>
                <a:gd name="connsiteX7" fmla="*/ 866503 w 1733006"/>
                <a:gd name="connsiteY7" fmla="*/ 1450738 h 1733006"/>
                <a:gd name="connsiteX8" fmla="*/ 1450738 w 1733006"/>
                <a:gd name="connsiteY8" fmla="*/ 866503 h 1733006"/>
                <a:gd name="connsiteX9" fmla="*/ 866503 w 1733006"/>
                <a:gd name="connsiteY9" fmla="*/ 282268 h 173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2312461" y="2396703"/>
              <a:ext cx="2229394" cy="222939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947546" y="3023070"/>
              <a:ext cx="959224" cy="9592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起航</a:t>
              </a:r>
            </a:p>
          </p:txBody>
        </p:sp>
      </p:grpSp>
      <p:grpSp>
        <p:nvGrpSpPr>
          <p:cNvPr id="7" name="组合 6"/>
          <p:cNvGrpSpPr/>
          <p:nvPr/>
        </p:nvGrpSpPr>
        <p:grpSpPr>
          <a:xfrm>
            <a:off x="2103261" y="1132721"/>
            <a:ext cx="1094692" cy="1094692"/>
            <a:chOff x="4514233" y="1385310"/>
            <a:chExt cx="1187354" cy="1187354"/>
          </a:xfrm>
          <a:solidFill>
            <a:srgbClr val="00544A"/>
          </a:solidFill>
        </p:grpSpPr>
        <p:sp>
          <p:nvSpPr>
            <p:cNvPr id="8" name="任意多边形 7"/>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628298" y="1499375"/>
              <a:ext cx="959224" cy="9592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起航</a:t>
              </a:r>
            </a:p>
          </p:txBody>
        </p:sp>
      </p:grpSp>
      <p:grpSp>
        <p:nvGrpSpPr>
          <p:cNvPr id="10" name="组合 9"/>
          <p:cNvGrpSpPr/>
          <p:nvPr/>
        </p:nvGrpSpPr>
        <p:grpSpPr>
          <a:xfrm>
            <a:off x="3589389" y="2736609"/>
            <a:ext cx="1094692" cy="1094692"/>
            <a:chOff x="4514233" y="1385310"/>
            <a:chExt cx="1187354" cy="1187354"/>
          </a:xfrm>
          <a:solidFill>
            <a:srgbClr val="00544A"/>
          </a:solidFill>
        </p:grpSpPr>
        <p:sp>
          <p:nvSpPr>
            <p:cNvPr id="11" name="任意多边形 10"/>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628298" y="1499375"/>
              <a:ext cx="959224" cy="9592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起航</a:t>
              </a:r>
            </a:p>
          </p:txBody>
        </p:sp>
      </p:grpSp>
      <p:grpSp>
        <p:nvGrpSpPr>
          <p:cNvPr id="13" name="组合 12"/>
          <p:cNvGrpSpPr/>
          <p:nvPr/>
        </p:nvGrpSpPr>
        <p:grpSpPr>
          <a:xfrm>
            <a:off x="2541204" y="3884704"/>
            <a:ext cx="1094692" cy="1094692"/>
            <a:chOff x="4514233" y="1385310"/>
            <a:chExt cx="1187354" cy="1187354"/>
          </a:xfrm>
          <a:solidFill>
            <a:srgbClr val="00544A"/>
          </a:solidFill>
        </p:grpSpPr>
        <p:sp>
          <p:nvSpPr>
            <p:cNvPr id="14" name="任意多边形 13"/>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4628298" y="1499375"/>
              <a:ext cx="959224" cy="9592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起航</a:t>
              </a:r>
            </a:p>
          </p:txBody>
        </p:sp>
      </p:grpSp>
      <p:cxnSp>
        <p:nvCxnSpPr>
          <p:cNvPr id="16" name="直接连接符 15"/>
          <p:cNvCxnSpPr/>
          <p:nvPr/>
        </p:nvCxnSpPr>
        <p:spPr>
          <a:xfrm flipV="1">
            <a:off x="1734893" y="1678857"/>
            <a:ext cx="7" cy="1"/>
          </a:xfrm>
          <a:prstGeom prst="line">
            <a:avLst/>
          </a:prstGeom>
          <a:ln w="19050">
            <a:solidFill>
              <a:srgbClr val="F7D9D3"/>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477356" y="1666280"/>
            <a:ext cx="538883" cy="323701"/>
            <a:chOff x="3322273" y="2018969"/>
            <a:chExt cx="584497" cy="351101"/>
          </a:xfrm>
        </p:grpSpPr>
        <p:cxnSp>
          <p:nvCxnSpPr>
            <p:cNvPr id="18" name="直接连接符 17"/>
            <p:cNvCxnSpPr/>
            <p:nvPr/>
          </p:nvCxnSpPr>
          <p:spPr>
            <a:xfrm flipV="1">
              <a:off x="3322273" y="2018969"/>
              <a:ext cx="265053" cy="35110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79726" y="2018969"/>
              <a:ext cx="327044" cy="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cxnSp>
        <p:nvCxnSpPr>
          <p:cNvPr id="20" name="直接连接符 19"/>
          <p:cNvCxnSpPr/>
          <p:nvPr/>
        </p:nvCxnSpPr>
        <p:spPr>
          <a:xfrm>
            <a:off x="3325451" y="1638880"/>
            <a:ext cx="1133111" cy="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3690425" y="4496501"/>
            <a:ext cx="69736" cy="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4770130" y="579122"/>
            <a:ext cx="3618293" cy="545652"/>
            <a:chOff x="6615048" y="917255"/>
            <a:chExt cx="3924569" cy="591840"/>
          </a:xfrm>
        </p:grpSpPr>
        <p:sp>
          <p:nvSpPr>
            <p:cNvPr id="23" name="圆角矩形 22"/>
            <p:cNvSpPr/>
            <p:nvPr/>
          </p:nvSpPr>
          <p:spPr>
            <a:xfrm>
              <a:off x="6632466" y="957609"/>
              <a:ext cx="879566" cy="217714"/>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96"/>
            <p:cNvSpPr txBox="1"/>
            <p:nvPr/>
          </p:nvSpPr>
          <p:spPr>
            <a:xfrm>
              <a:off x="6711666" y="917255"/>
              <a:ext cx="745289" cy="30777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共完成</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文本框 101"/>
            <p:cNvSpPr txBox="1"/>
            <p:nvPr/>
          </p:nvSpPr>
          <p:spPr>
            <a:xfrm>
              <a:off x="6615048" y="1208649"/>
              <a:ext cx="3924569" cy="300446"/>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我们可以炸掉竞争对手炸掉竞争</a:t>
              </a:r>
              <a:r>
                <a:rPr lang="zh-CN" altLang="en-US" sz="1200" dirty="0" smtClean="0">
                  <a:latin typeface="微软雅黑" panose="020B0503020204020204" pitchFamily="34" charset="-122"/>
                  <a:ea typeface="微软雅黑" panose="020B0503020204020204" pitchFamily="34" charset="-122"/>
                </a:rPr>
                <a:t>对手</a:t>
              </a:r>
              <a:r>
                <a:rPr lang="zh-CN" altLang="en-US" sz="1200" dirty="0">
                  <a:latin typeface="微软雅黑" panose="020B0503020204020204" pitchFamily="34" charset="-122"/>
                  <a:ea typeface="微软雅黑" panose="020B0503020204020204" pitchFamily="34" charset="-122"/>
                </a:rPr>
                <a:t>炸掉竞争</a:t>
              </a:r>
              <a:r>
                <a:rPr lang="zh-CN" altLang="en-US" sz="1200" dirty="0" smtClean="0">
                  <a:latin typeface="微软雅黑" panose="020B0503020204020204" pitchFamily="34" charset="-122"/>
                  <a:ea typeface="微软雅黑" panose="020B0503020204020204" pitchFamily="34" charset="-122"/>
                </a:rPr>
                <a:t>对手</a:t>
              </a:r>
              <a:endParaRPr lang="zh-CN" altLang="en-US" sz="1200" dirty="0">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4770131" y="1141839"/>
            <a:ext cx="3506691" cy="537752"/>
            <a:chOff x="6615048" y="1479340"/>
            <a:chExt cx="3803520" cy="583272"/>
          </a:xfrm>
        </p:grpSpPr>
        <p:sp>
          <p:nvSpPr>
            <p:cNvPr id="27" name="圆角矩形 26"/>
            <p:cNvSpPr/>
            <p:nvPr/>
          </p:nvSpPr>
          <p:spPr>
            <a:xfrm>
              <a:off x="6632466" y="1520715"/>
              <a:ext cx="660977" cy="217714"/>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97"/>
            <p:cNvSpPr txBox="1"/>
            <p:nvPr/>
          </p:nvSpPr>
          <p:spPr>
            <a:xfrm>
              <a:off x="6674942" y="1479340"/>
              <a:ext cx="618502" cy="30777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完成</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文本框 102"/>
            <p:cNvSpPr txBox="1"/>
            <p:nvPr/>
          </p:nvSpPr>
          <p:spPr>
            <a:xfrm>
              <a:off x="6615048" y="1778857"/>
              <a:ext cx="3803520" cy="283755"/>
            </a:xfrm>
            <a:prstGeom prst="rect">
              <a:avLst/>
            </a:prstGeom>
            <a:noFill/>
          </p:spPr>
          <p:txBody>
            <a:bodyPr wrap="square" rtlCol="0">
              <a:spAutoFit/>
            </a:bodyPr>
            <a:lstStyle/>
            <a:p>
              <a:r>
                <a:rPr lang="zh-CN" altLang="en-US" sz="1100" dirty="0">
                  <a:latin typeface="微软雅黑" panose="020B0503020204020204" pitchFamily="34" charset="-122"/>
                  <a:ea typeface="微软雅黑" panose="020B0503020204020204" pitchFamily="34" charset="-122"/>
                </a:rPr>
                <a:t>我们可以炸掉竞争对手炸掉竞争对手</a:t>
              </a:r>
            </a:p>
          </p:txBody>
        </p:sp>
      </p:grpSp>
      <p:grpSp>
        <p:nvGrpSpPr>
          <p:cNvPr id="30" name="组合 29"/>
          <p:cNvGrpSpPr/>
          <p:nvPr/>
        </p:nvGrpSpPr>
        <p:grpSpPr>
          <a:xfrm>
            <a:off x="4770131" y="1700141"/>
            <a:ext cx="3506691" cy="527397"/>
            <a:chOff x="6615048" y="2051967"/>
            <a:chExt cx="3803520" cy="572040"/>
          </a:xfrm>
        </p:grpSpPr>
        <p:sp>
          <p:nvSpPr>
            <p:cNvPr id="31" name="圆角矩形 30"/>
            <p:cNvSpPr/>
            <p:nvPr/>
          </p:nvSpPr>
          <p:spPr>
            <a:xfrm>
              <a:off x="6632466" y="2082852"/>
              <a:ext cx="879566" cy="217714"/>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98"/>
            <p:cNvSpPr txBox="1"/>
            <p:nvPr/>
          </p:nvSpPr>
          <p:spPr>
            <a:xfrm>
              <a:off x="6711666" y="2051967"/>
              <a:ext cx="879566" cy="30777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第三项</a:t>
              </a:r>
            </a:p>
          </p:txBody>
        </p:sp>
        <p:sp>
          <p:nvSpPr>
            <p:cNvPr id="33" name="文本框 103"/>
            <p:cNvSpPr txBox="1"/>
            <p:nvPr/>
          </p:nvSpPr>
          <p:spPr>
            <a:xfrm>
              <a:off x="6615048" y="2340253"/>
              <a:ext cx="3803520" cy="283754"/>
            </a:xfrm>
            <a:prstGeom prst="rect">
              <a:avLst/>
            </a:prstGeom>
            <a:noFill/>
          </p:spPr>
          <p:txBody>
            <a:bodyPr wrap="square" rtlCol="0">
              <a:spAutoFit/>
            </a:bodyPr>
            <a:lstStyle/>
            <a:p>
              <a:r>
                <a:rPr lang="zh-CN" altLang="en-US" sz="1100" dirty="0">
                  <a:latin typeface="微软雅黑" panose="020B0503020204020204" pitchFamily="34" charset="-122"/>
                  <a:ea typeface="微软雅黑" panose="020B0503020204020204" pitchFamily="34" charset="-122"/>
                </a:rPr>
                <a:t>我们可以炸掉竞争对手炸掉竞争对手炸掉</a:t>
              </a:r>
            </a:p>
          </p:txBody>
        </p:sp>
      </p:grpSp>
      <p:sp>
        <p:nvSpPr>
          <p:cNvPr id="34" name="左中括号 33"/>
          <p:cNvSpPr/>
          <p:nvPr/>
        </p:nvSpPr>
        <p:spPr>
          <a:xfrm>
            <a:off x="4609225" y="818637"/>
            <a:ext cx="115373" cy="1824343"/>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5" name="组合 34"/>
          <p:cNvGrpSpPr/>
          <p:nvPr/>
        </p:nvGrpSpPr>
        <p:grpSpPr>
          <a:xfrm>
            <a:off x="4760486" y="2291841"/>
            <a:ext cx="3506691" cy="547344"/>
            <a:chOff x="6605403" y="2628531"/>
            <a:chExt cx="3803520" cy="593676"/>
          </a:xfrm>
        </p:grpSpPr>
        <p:sp>
          <p:nvSpPr>
            <p:cNvPr id="36" name="圆角矩形 35"/>
            <p:cNvSpPr/>
            <p:nvPr/>
          </p:nvSpPr>
          <p:spPr>
            <a:xfrm>
              <a:off x="6632466" y="2678262"/>
              <a:ext cx="1483924" cy="217714"/>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文本框 100"/>
            <p:cNvSpPr txBox="1"/>
            <p:nvPr/>
          </p:nvSpPr>
          <p:spPr>
            <a:xfrm>
              <a:off x="6621660" y="2628531"/>
              <a:ext cx="1440381" cy="30777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七个字标题长度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8" name="文本框 106"/>
            <p:cNvSpPr txBox="1"/>
            <p:nvPr/>
          </p:nvSpPr>
          <p:spPr>
            <a:xfrm>
              <a:off x="6605403" y="2938452"/>
              <a:ext cx="3803520" cy="283755"/>
            </a:xfrm>
            <a:prstGeom prst="rect">
              <a:avLst/>
            </a:prstGeom>
            <a:noFill/>
          </p:spPr>
          <p:txBody>
            <a:bodyPr wrap="square" rtlCol="0">
              <a:spAutoFit/>
            </a:bodyPr>
            <a:lstStyle/>
            <a:p>
              <a:r>
                <a:rPr lang="zh-CN" altLang="en-US" sz="1100" dirty="0">
                  <a:latin typeface="微软雅黑" panose="020B0503020204020204" pitchFamily="34" charset="-122"/>
                  <a:ea typeface="微软雅黑" panose="020B0503020204020204" pitchFamily="34" charset="-122"/>
                </a:rPr>
                <a:t>我们可以炸掉竞争对手炸掉竞争对手炸掉竞争对手</a:t>
              </a:r>
            </a:p>
          </p:txBody>
        </p:sp>
      </p:grpSp>
      <p:grpSp>
        <p:nvGrpSpPr>
          <p:cNvPr id="39" name="组合 38"/>
          <p:cNvGrpSpPr/>
          <p:nvPr/>
        </p:nvGrpSpPr>
        <p:grpSpPr>
          <a:xfrm>
            <a:off x="4812386" y="3092616"/>
            <a:ext cx="985799" cy="546481"/>
            <a:chOff x="7536789" y="3640226"/>
            <a:chExt cx="1069243" cy="592738"/>
          </a:xfrm>
        </p:grpSpPr>
        <p:sp>
          <p:nvSpPr>
            <p:cNvPr id="40" name="圆角矩形 39"/>
            <p:cNvSpPr/>
            <p:nvPr/>
          </p:nvSpPr>
          <p:spPr>
            <a:xfrm>
              <a:off x="7592834" y="3714776"/>
              <a:ext cx="957152" cy="443638"/>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圆角矩形 40"/>
            <p:cNvSpPr/>
            <p:nvPr/>
          </p:nvSpPr>
          <p:spPr>
            <a:xfrm>
              <a:off x="7536789" y="3640226"/>
              <a:ext cx="1069243" cy="592738"/>
            </a:xfrm>
            <a:prstGeom prst="round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文本框 116"/>
            <p:cNvSpPr txBox="1"/>
            <p:nvPr/>
          </p:nvSpPr>
          <p:spPr>
            <a:xfrm>
              <a:off x="7618962" y="3769155"/>
              <a:ext cx="957152" cy="307777"/>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冲向明年</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3802225" y="4246388"/>
            <a:ext cx="985799" cy="546481"/>
            <a:chOff x="6308512" y="4888568"/>
            <a:chExt cx="1069243" cy="592738"/>
          </a:xfrm>
        </p:grpSpPr>
        <p:sp>
          <p:nvSpPr>
            <p:cNvPr id="44" name="圆角矩形 43"/>
            <p:cNvSpPr/>
            <p:nvPr/>
          </p:nvSpPr>
          <p:spPr>
            <a:xfrm>
              <a:off x="6364557" y="4963118"/>
              <a:ext cx="957152" cy="443638"/>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圆角矩形 44"/>
            <p:cNvSpPr/>
            <p:nvPr/>
          </p:nvSpPr>
          <p:spPr>
            <a:xfrm>
              <a:off x="6308512" y="4888568"/>
              <a:ext cx="1069243" cy="592738"/>
            </a:xfrm>
            <a:prstGeom prst="round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文本框 117"/>
            <p:cNvSpPr txBox="1"/>
            <p:nvPr/>
          </p:nvSpPr>
          <p:spPr>
            <a:xfrm>
              <a:off x="6413813" y="5036520"/>
              <a:ext cx="957152" cy="300446"/>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冲向明年</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cxnSp>
        <p:nvCxnSpPr>
          <p:cNvPr id="47" name="直接箭头连接符 46"/>
          <p:cNvCxnSpPr/>
          <p:nvPr/>
        </p:nvCxnSpPr>
        <p:spPr>
          <a:xfrm flipH="1">
            <a:off x="3468578" y="3737299"/>
            <a:ext cx="270783" cy="275618"/>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4716016" y="3342729"/>
            <a:ext cx="69736" cy="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9" name="标题 4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7921007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strVal val="#ppt_w+.3"/>
                                          </p:val>
                                        </p:tav>
                                        <p:tav tm="100000">
                                          <p:val>
                                            <p:strVal val="#ppt_w"/>
                                          </p:val>
                                        </p:tav>
                                      </p:tavLst>
                                    </p:anim>
                                    <p:anim calcmode="lin" valueType="num">
                                      <p:cBhvr>
                                        <p:cTn id="8" dur="750" fill="hold"/>
                                        <p:tgtEl>
                                          <p:spTgt spid="3"/>
                                        </p:tgtEl>
                                        <p:attrNameLst>
                                          <p:attrName>ppt_h</p:attrName>
                                        </p:attrNameLst>
                                      </p:cBhvr>
                                      <p:tavLst>
                                        <p:tav tm="0">
                                          <p:val>
                                            <p:strVal val="#ppt_h"/>
                                          </p:val>
                                        </p:tav>
                                        <p:tav tm="100000">
                                          <p:val>
                                            <p:strVal val="#ppt_h"/>
                                          </p:val>
                                        </p:tav>
                                      </p:tavLst>
                                    </p:anim>
                                    <p:animEffect transition="in" filter="fade">
                                      <p:cBhvr>
                                        <p:cTn id="9" dur="750"/>
                                        <p:tgtEl>
                                          <p:spTgt spid="3"/>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250"/>
                                        <p:tgtEl>
                                          <p:spTgt spid="17"/>
                                        </p:tgtEl>
                                      </p:cBhvr>
                                    </p:animEffect>
                                  </p:childTnLst>
                                </p:cTn>
                              </p:par>
                            </p:childTnLst>
                          </p:cTn>
                        </p:par>
                        <p:par>
                          <p:cTn id="14" fill="hold">
                            <p:stCondLst>
                              <p:cond delay="1000"/>
                            </p:stCondLst>
                            <p:childTnLst>
                              <p:par>
                                <p:cTn id="15" presetID="50" presetClass="entr" presetSubtype="0" decel="10000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750" fill="hold"/>
                                        <p:tgtEl>
                                          <p:spTgt spid="7"/>
                                        </p:tgtEl>
                                        <p:attrNameLst>
                                          <p:attrName>ppt_w</p:attrName>
                                        </p:attrNameLst>
                                      </p:cBhvr>
                                      <p:tavLst>
                                        <p:tav tm="0">
                                          <p:val>
                                            <p:strVal val="#ppt_w+.3"/>
                                          </p:val>
                                        </p:tav>
                                        <p:tav tm="100000">
                                          <p:val>
                                            <p:strVal val="#ppt_w"/>
                                          </p:val>
                                        </p:tav>
                                      </p:tavLst>
                                    </p:anim>
                                    <p:anim calcmode="lin" valueType="num">
                                      <p:cBhvr>
                                        <p:cTn id="18" dur="750" fill="hold"/>
                                        <p:tgtEl>
                                          <p:spTgt spid="7"/>
                                        </p:tgtEl>
                                        <p:attrNameLst>
                                          <p:attrName>ppt_h</p:attrName>
                                        </p:attrNameLst>
                                      </p:cBhvr>
                                      <p:tavLst>
                                        <p:tav tm="0">
                                          <p:val>
                                            <p:strVal val="#ppt_h"/>
                                          </p:val>
                                        </p:tav>
                                        <p:tav tm="100000">
                                          <p:val>
                                            <p:strVal val="#ppt_h"/>
                                          </p:val>
                                        </p:tav>
                                      </p:tavLst>
                                    </p:anim>
                                    <p:animEffect transition="in" filter="fade">
                                      <p:cBhvr>
                                        <p:cTn id="19" dur="750"/>
                                        <p:tgtEl>
                                          <p:spTgt spid="7"/>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250"/>
                                        <p:tgtEl>
                                          <p:spTgt spid="2"/>
                                        </p:tgtEl>
                                      </p:cBhvr>
                                    </p:animEffect>
                                  </p:childTnLst>
                                </p:cTn>
                              </p:par>
                            </p:childTnLst>
                          </p:cTn>
                        </p:par>
                        <p:par>
                          <p:cTn id="24" fill="hold">
                            <p:stCondLst>
                              <p:cond delay="2000"/>
                            </p:stCondLst>
                            <p:childTnLst>
                              <p:par>
                                <p:cTn id="25" presetID="50" presetClass="entr" presetSubtype="0" decel="10000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750" fill="hold"/>
                                        <p:tgtEl>
                                          <p:spTgt spid="10"/>
                                        </p:tgtEl>
                                        <p:attrNameLst>
                                          <p:attrName>ppt_w</p:attrName>
                                        </p:attrNameLst>
                                      </p:cBhvr>
                                      <p:tavLst>
                                        <p:tav tm="0">
                                          <p:val>
                                            <p:strVal val="#ppt_w+.3"/>
                                          </p:val>
                                        </p:tav>
                                        <p:tav tm="100000">
                                          <p:val>
                                            <p:strVal val="#ppt_w"/>
                                          </p:val>
                                        </p:tav>
                                      </p:tavLst>
                                    </p:anim>
                                    <p:anim calcmode="lin" valueType="num">
                                      <p:cBhvr>
                                        <p:cTn id="28" dur="750" fill="hold"/>
                                        <p:tgtEl>
                                          <p:spTgt spid="10"/>
                                        </p:tgtEl>
                                        <p:attrNameLst>
                                          <p:attrName>ppt_h</p:attrName>
                                        </p:attrNameLst>
                                      </p:cBhvr>
                                      <p:tavLst>
                                        <p:tav tm="0">
                                          <p:val>
                                            <p:strVal val="#ppt_h"/>
                                          </p:val>
                                        </p:tav>
                                        <p:tav tm="100000">
                                          <p:val>
                                            <p:strVal val="#ppt_h"/>
                                          </p:val>
                                        </p:tav>
                                      </p:tavLst>
                                    </p:anim>
                                    <p:animEffect transition="in" filter="fade">
                                      <p:cBhvr>
                                        <p:cTn id="29" dur="750"/>
                                        <p:tgtEl>
                                          <p:spTgt spid="10"/>
                                        </p:tgtEl>
                                      </p:cBhvr>
                                    </p:animEffect>
                                  </p:childTnLst>
                                </p:cTn>
                              </p:par>
                            </p:childTnLst>
                          </p:cTn>
                        </p:par>
                        <p:par>
                          <p:cTn id="30" fill="hold">
                            <p:stCondLst>
                              <p:cond delay="2750"/>
                            </p:stCondLst>
                            <p:childTnLst>
                              <p:par>
                                <p:cTn id="31" presetID="22" presetClass="entr" presetSubtype="1" fill="hold"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up)">
                                      <p:cBhvr>
                                        <p:cTn id="33" dur="250"/>
                                        <p:tgtEl>
                                          <p:spTgt spid="47"/>
                                        </p:tgtEl>
                                      </p:cBhvr>
                                    </p:animEffect>
                                  </p:childTnLst>
                                </p:cTn>
                              </p:par>
                            </p:childTnLst>
                          </p:cTn>
                        </p:par>
                        <p:par>
                          <p:cTn id="34" fill="hold">
                            <p:stCondLst>
                              <p:cond delay="3000"/>
                            </p:stCondLst>
                            <p:childTnLst>
                              <p:par>
                                <p:cTn id="35" presetID="50" presetClass="entr" presetSubtype="0" decel="10000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750" fill="hold"/>
                                        <p:tgtEl>
                                          <p:spTgt spid="13"/>
                                        </p:tgtEl>
                                        <p:attrNameLst>
                                          <p:attrName>ppt_w</p:attrName>
                                        </p:attrNameLst>
                                      </p:cBhvr>
                                      <p:tavLst>
                                        <p:tav tm="0">
                                          <p:val>
                                            <p:strVal val="#ppt_w+.3"/>
                                          </p:val>
                                        </p:tav>
                                        <p:tav tm="100000">
                                          <p:val>
                                            <p:strVal val="#ppt_w"/>
                                          </p:val>
                                        </p:tav>
                                      </p:tavLst>
                                    </p:anim>
                                    <p:anim calcmode="lin" valueType="num">
                                      <p:cBhvr>
                                        <p:cTn id="38" dur="750" fill="hold"/>
                                        <p:tgtEl>
                                          <p:spTgt spid="13"/>
                                        </p:tgtEl>
                                        <p:attrNameLst>
                                          <p:attrName>ppt_h</p:attrName>
                                        </p:attrNameLst>
                                      </p:cBhvr>
                                      <p:tavLst>
                                        <p:tav tm="0">
                                          <p:val>
                                            <p:strVal val="#ppt_h"/>
                                          </p:val>
                                        </p:tav>
                                        <p:tav tm="100000">
                                          <p:val>
                                            <p:strVal val="#ppt_h"/>
                                          </p:val>
                                        </p:tav>
                                      </p:tavLst>
                                    </p:anim>
                                    <p:animEffect transition="in" filter="fade">
                                      <p:cBhvr>
                                        <p:cTn id="39" dur="750"/>
                                        <p:tgtEl>
                                          <p:spTgt spid="13"/>
                                        </p:tgtEl>
                                      </p:cBhvr>
                                    </p:animEffect>
                                  </p:childTnLst>
                                </p:cTn>
                              </p:par>
                            </p:childTnLst>
                          </p:cTn>
                        </p:par>
                        <p:par>
                          <p:cTn id="40" fill="hold">
                            <p:stCondLst>
                              <p:cond delay="3750"/>
                            </p:stCondLst>
                            <p:childTnLst>
                              <p:par>
                                <p:cTn id="41" presetID="22" presetClass="entr" presetSubtype="8"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250"/>
                                        <p:tgtEl>
                                          <p:spTgt spid="20"/>
                                        </p:tgtEl>
                                      </p:cBhvr>
                                    </p:animEffect>
                                  </p:childTnLst>
                                </p:cTn>
                              </p:par>
                            </p:childTnLst>
                          </p:cTn>
                        </p:par>
                        <p:par>
                          <p:cTn id="44" fill="hold">
                            <p:stCondLst>
                              <p:cond delay="4000"/>
                            </p:stCondLst>
                            <p:childTnLst>
                              <p:par>
                                <p:cTn id="45" presetID="16" presetClass="entr" presetSubtype="42"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barn(outHorizontal)">
                                      <p:cBhvr>
                                        <p:cTn id="47" dur="250"/>
                                        <p:tgtEl>
                                          <p:spTgt spid="34"/>
                                        </p:tgtEl>
                                      </p:cBhvr>
                                    </p:animEffect>
                                  </p:childTnLst>
                                </p:cTn>
                              </p:par>
                            </p:childTnLst>
                          </p:cTn>
                        </p:par>
                        <p:par>
                          <p:cTn id="48" fill="hold">
                            <p:stCondLst>
                              <p:cond delay="4250"/>
                            </p:stCondLst>
                            <p:childTnLst>
                              <p:par>
                                <p:cTn id="49" presetID="12" presetClass="entr" presetSubtype="1"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250"/>
                                        <p:tgtEl>
                                          <p:spTgt spid="22"/>
                                        </p:tgtEl>
                                        <p:attrNameLst>
                                          <p:attrName>ppt_y</p:attrName>
                                        </p:attrNameLst>
                                      </p:cBhvr>
                                      <p:tavLst>
                                        <p:tav tm="0">
                                          <p:val>
                                            <p:strVal val="#ppt_y-#ppt_h*1.125000"/>
                                          </p:val>
                                        </p:tav>
                                        <p:tav tm="100000">
                                          <p:val>
                                            <p:strVal val="#ppt_y"/>
                                          </p:val>
                                        </p:tav>
                                      </p:tavLst>
                                    </p:anim>
                                    <p:animEffect transition="in" filter="wipe(down)">
                                      <p:cBhvr>
                                        <p:cTn id="52" dur="250"/>
                                        <p:tgtEl>
                                          <p:spTgt spid="22"/>
                                        </p:tgtEl>
                                      </p:cBhvr>
                                    </p:animEffect>
                                  </p:childTnLst>
                                </p:cTn>
                              </p:par>
                            </p:childTnLst>
                          </p:cTn>
                        </p:par>
                        <p:par>
                          <p:cTn id="53" fill="hold">
                            <p:stCondLst>
                              <p:cond delay="4500"/>
                            </p:stCondLst>
                            <p:childTnLst>
                              <p:par>
                                <p:cTn id="54" presetID="12" presetClass="entr" presetSubtype="1"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250"/>
                                        <p:tgtEl>
                                          <p:spTgt spid="26"/>
                                        </p:tgtEl>
                                        <p:attrNameLst>
                                          <p:attrName>ppt_y</p:attrName>
                                        </p:attrNameLst>
                                      </p:cBhvr>
                                      <p:tavLst>
                                        <p:tav tm="0">
                                          <p:val>
                                            <p:strVal val="#ppt_y-#ppt_h*1.125000"/>
                                          </p:val>
                                        </p:tav>
                                        <p:tav tm="100000">
                                          <p:val>
                                            <p:strVal val="#ppt_y"/>
                                          </p:val>
                                        </p:tav>
                                      </p:tavLst>
                                    </p:anim>
                                    <p:animEffect transition="in" filter="wipe(down)">
                                      <p:cBhvr>
                                        <p:cTn id="57" dur="250"/>
                                        <p:tgtEl>
                                          <p:spTgt spid="26"/>
                                        </p:tgtEl>
                                      </p:cBhvr>
                                    </p:animEffect>
                                  </p:childTnLst>
                                </p:cTn>
                              </p:par>
                            </p:childTnLst>
                          </p:cTn>
                        </p:par>
                        <p:par>
                          <p:cTn id="58" fill="hold">
                            <p:stCondLst>
                              <p:cond delay="4750"/>
                            </p:stCondLst>
                            <p:childTnLst>
                              <p:par>
                                <p:cTn id="59" presetID="12" presetClass="entr" presetSubtype="1"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250"/>
                                        <p:tgtEl>
                                          <p:spTgt spid="30"/>
                                        </p:tgtEl>
                                        <p:attrNameLst>
                                          <p:attrName>ppt_y</p:attrName>
                                        </p:attrNameLst>
                                      </p:cBhvr>
                                      <p:tavLst>
                                        <p:tav tm="0">
                                          <p:val>
                                            <p:strVal val="#ppt_y-#ppt_h*1.125000"/>
                                          </p:val>
                                        </p:tav>
                                        <p:tav tm="100000">
                                          <p:val>
                                            <p:strVal val="#ppt_y"/>
                                          </p:val>
                                        </p:tav>
                                      </p:tavLst>
                                    </p:anim>
                                    <p:animEffect transition="in" filter="wipe(down)">
                                      <p:cBhvr>
                                        <p:cTn id="62" dur="250"/>
                                        <p:tgtEl>
                                          <p:spTgt spid="30"/>
                                        </p:tgtEl>
                                      </p:cBhvr>
                                    </p:animEffect>
                                  </p:childTnLst>
                                </p:cTn>
                              </p:par>
                            </p:childTnLst>
                          </p:cTn>
                        </p:par>
                        <p:par>
                          <p:cTn id="63" fill="hold">
                            <p:stCondLst>
                              <p:cond delay="5000"/>
                            </p:stCondLst>
                            <p:childTnLst>
                              <p:par>
                                <p:cTn id="64" presetID="12" presetClass="entr" presetSubtype="1" fill="hold" nodeType="after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250"/>
                                        <p:tgtEl>
                                          <p:spTgt spid="35"/>
                                        </p:tgtEl>
                                        <p:attrNameLst>
                                          <p:attrName>ppt_y</p:attrName>
                                        </p:attrNameLst>
                                      </p:cBhvr>
                                      <p:tavLst>
                                        <p:tav tm="0">
                                          <p:val>
                                            <p:strVal val="#ppt_y-#ppt_h*1.125000"/>
                                          </p:val>
                                        </p:tav>
                                        <p:tav tm="100000">
                                          <p:val>
                                            <p:strVal val="#ppt_y"/>
                                          </p:val>
                                        </p:tav>
                                      </p:tavLst>
                                    </p:anim>
                                    <p:animEffect transition="in" filter="wipe(down)">
                                      <p:cBhvr>
                                        <p:cTn id="67" dur="250"/>
                                        <p:tgtEl>
                                          <p:spTgt spid="35"/>
                                        </p:tgtEl>
                                      </p:cBhvr>
                                    </p:animEffect>
                                  </p:childTnLst>
                                </p:cTn>
                              </p:par>
                            </p:childTnLst>
                          </p:cTn>
                        </p:par>
                        <p:par>
                          <p:cTn id="68" fill="hold">
                            <p:stCondLst>
                              <p:cond delay="5250"/>
                            </p:stCondLst>
                            <p:childTnLst>
                              <p:par>
                                <p:cTn id="69" presetID="22" presetClass="entr" presetSubtype="8" fill="hold"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left)">
                                      <p:cBhvr>
                                        <p:cTn id="71" dur="250"/>
                                        <p:tgtEl>
                                          <p:spTgt spid="48"/>
                                        </p:tgtEl>
                                      </p:cBhvr>
                                    </p:animEffect>
                                  </p:childTnLst>
                                </p:cTn>
                              </p:par>
                            </p:childTnLst>
                          </p:cTn>
                        </p:par>
                        <p:par>
                          <p:cTn id="72" fill="hold">
                            <p:stCondLst>
                              <p:cond delay="5500"/>
                            </p:stCondLst>
                            <p:childTnLst>
                              <p:par>
                                <p:cTn id="73" presetID="22" presetClass="entr" presetSubtype="8" fill="hold"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left)">
                                      <p:cBhvr>
                                        <p:cTn id="75" dur="250"/>
                                        <p:tgtEl>
                                          <p:spTgt spid="21"/>
                                        </p:tgtEl>
                                      </p:cBhvr>
                                    </p:animEffect>
                                  </p:childTnLst>
                                </p:cTn>
                              </p:par>
                            </p:childTnLst>
                          </p:cTn>
                        </p:par>
                        <p:par>
                          <p:cTn id="76" fill="hold">
                            <p:stCondLst>
                              <p:cond delay="5750"/>
                            </p:stCondLst>
                            <p:childTnLst>
                              <p:par>
                                <p:cTn id="77" presetID="12" presetClass="entr" presetSubtype="8" fill="hold"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250"/>
                                        <p:tgtEl>
                                          <p:spTgt spid="39"/>
                                        </p:tgtEl>
                                        <p:attrNameLst>
                                          <p:attrName>ppt_x</p:attrName>
                                        </p:attrNameLst>
                                      </p:cBhvr>
                                      <p:tavLst>
                                        <p:tav tm="0">
                                          <p:val>
                                            <p:strVal val="#ppt_x-#ppt_w*1.125000"/>
                                          </p:val>
                                        </p:tav>
                                        <p:tav tm="100000">
                                          <p:val>
                                            <p:strVal val="#ppt_x"/>
                                          </p:val>
                                        </p:tav>
                                      </p:tavLst>
                                    </p:anim>
                                    <p:animEffect transition="in" filter="wipe(right)">
                                      <p:cBhvr>
                                        <p:cTn id="80" dur="250"/>
                                        <p:tgtEl>
                                          <p:spTgt spid="39"/>
                                        </p:tgtEl>
                                      </p:cBhvr>
                                    </p:animEffect>
                                  </p:childTnLst>
                                </p:cTn>
                              </p:par>
                            </p:childTnLst>
                          </p:cTn>
                        </p:par>
                        <p:par>
                          <p:cTn id="81" fill="hold">
                            <p:stCondLst>
                              <p:cond delay="6000"/>
                            </p:stCondLst>
                            <p:childTnLst>
                              <p:par>
                                <p:cTn id="82" presetID="12" presetClass="entr" presetSubtype="8" fill="hold" nodeType="afterEffect">
                                  <p:stCondLst>
                                    <p:cond delay="0"/>
                                  </p:stCondLst>
                                  <p:childTnLst>
                                    <p:set>
                                      <p:cBhvr>
                                        <p:cTn id="83" dur="1" fill="hold">
                                          <p:stCondLst>
                                            <p:cond delay="0"/>
                                          </p:stCondLst>
                                        </p:cTn>
                                        <p:tgtEl>
                                          <p:spTgt spid="43"/>
                                        </p:tgtEl>
                                        <p:attrNameLst>
                                          <p:attrName>style.visibility</p:attrName>
                                        </p:attrNameLst>
                                      </p:cBhvr>
                                      <p:to>
                                        <p:strVal val="visible"/>
                                      </p:to>
                                    </p:set>
                                    <p:anim calcmode="lin" valueType="num">
                                      <p:cBhvr additive="base">
                                        <p:cTn id="84" dur="250"/>
                                        <p:tgtEl>
                                          <p:spTgt spid="43"/>
                                        </p:tgtEl>
                                        <p:attrNameLst>
                                          <p:attrName>ppt_x</p:attrName>
                                        </p:attrNameLst>
                                      </p:cBhvr>
                                      <p:tavLst>
                                        <p:tav tm="0">
                                          <p:val>
                                            <p:strVal val="#ppt_x-#ppt_w*1.125000"/>
                                          </p:val>
                                        </p:tav>
                                        <p:tav tm="100000">
                                          <p:val>
                                            <p:strVal val="#ppt_x"/>
                                          </p:val>
                                        </p:tav>
                                      </p:tavLst>
                                    </p:anim>
                                    <p:animEffect transition="in" filter="wipe(right)">
                                      <p:cBhvr>
                                        <p:cTn id="85" dur="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508029" y="1970234"/>
            <a:ext cx="6216476" cy="1667317"/>
          </a:xfrm>
          <a:custGeom>
            <a:avLst/>
            <a:gdLst>
              <a:gd name="connsiteX0" fmla="*/ 0 w 5461000"/>
              <a:gd name="connsiteY0" fmla="*/ 1066800 h 1143000"/>
              <a:gd name="connsiteX1" fmla="*/ 1612900 w 5461000"/>
              <a:gd name="connsiteY1" fmla="*/ 0 h 1143000"/>
              <a:gd name="connsiteX2" fmla="*/ 2578100 w 5461000"/>
              <a:gd name="connsiteY2" fmla="*/ 965200 h 1143000"/>
              <a:gd name="connsiteX3" fmla="*/ 4051300 w 5461000"/>
              <a:gd name="connsiteY3" fmla="*/ 114300 h 1143000"/>
              <a:gd name="connsiteX4" fmla="*/ 5461000 w 5461000"/>
              <a:gd name="connsiteY4" fmla="*/ 1143000 h 1143000"/>
              <a:gd name="connsiteX0" fmla="*/ 0 w 5461000"/>
              <a:gd name="connsiteY0" fmla="*/ 1066800 h 1143000"/>
              <a:gd name="connsiteX1" fmla="*/ 1612900 w 5461000"/>
              <a:gd name="connsiteY1" fmla="*/ 0 h 1143000"/>
              <a:gd name="connsiteX2" fmla="*/ 2686134 w 5461000"/>
              <a:gd name="connsiteY2" fmla="*/ 1131765 h 1143000"/>
              <a:gd name="connsiteX3" fmla="*/ 4051300 w 5461000"/>
              <a:gd name="connsiteY3" fmla="*/ 114300 h 1143000"/>
              <a:gd name="connsiteX4" fmla="*/ 5461000 w 5461000"/>
              <a:gd name="connsiteY4" fmla="*/ 1143000 h 1143000"/>
              <a:gd name="connsiteX0" fmla="*/ 0 w 5288145"/>
              <a:gd name="connsiteY0" fmla="*/ 1214857 h 1214857"/>
              <a:gd name="connsiteX1" fmla="*/ 1440045 w 5288145"/>
              <a:gd name="connsiteY1" fmla="*/ 0 h 1214857"/>
              <a:gd name="connsiteX2" fmla="*/ 2513279 w 5288145"/>
              <a:gd name="connsiteY2" fmla="*/ 1131765 h 1214857"/>
              <a:gd name="connsiteX3" fmla="*/ 3878445 w 5288145"/>
              <a:gd name="connsiteY3" fmla="*/ 114300 h 1214857"/>
              <a:gd name="connsiteX4" fmla="*/ 5288145 w 5288145"/>
              <a:gd name="connsiteY4" fmla="*/ 1143000 h 121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8145" h="1214857">
                <a:moveTo>
                  <a:pt x="0" y="1214857"/>
                </a:moveTo>
                <a:lnTo>
                  <a:pt x="1440045" y="0"/>
                </a:lnTo>
                <a:lnTo>
                  <a:pt x="2513279" y="1131765"/>
                </a:lnTo>
                <a:lnTo>
                  <a:pt x="3878445" y="114300"/>
                </a:lnTo>
                <a:lnTo>
                  <a:pt x="5288145" y="1143000"/>
                </a:lnTo>
              </a:path>
            </a:pathLst>
          </a:custGeom>
          <a:ln w="38100">
            <a:solidFill>
              <a:srgbClr val="00544A"/>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3" name="椭圆 2"/>
          <p:cNvSpPr/>
          <p:nvPr/>
        </p:nvSpPr>
        <p:spPr>
          <a:xfrm>
            <a:off x="7298807" y="3113234"/>
            <a:ext cx="851396" cy="85139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r>
              <a:rPr lang="en-US" altLang="zh-CN" dirty="0"/>
              <a:t>$</a:t>
            </a:r>
            <a:endParaRPr lang="zh-CN" altLang="en-US" dirty="0"/>
          </a:p>
        </p:txBody>
      </p:sp>
      <p:sp>
        <p:nvSpPr>
          <p:cNvPr id="4" name="TextBox 9"/>
          <p:cNvSpPr txBox="1"/>
          <p:nvPr/>
        </p:nvSpPr>
        <p:spPr>
          <a:xfrm>
            <a:off x="865497" y="4122070"/>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latin typeface="微软雅黑" pitchFamily="34" charset="-122"/>
                <a:ea typeface="微软雅黑" pitchFamily="34" charset="-122"/>
              </a:rPr>
              <a:t>获得任务</a:t>
            </a:r>
            <a:endParaRPr lang="zh-CN" altLang="en-US" dirty="0">
              <a:latin typeface="微软雅黑" pitchFamily="34" charset="-122"/>
              <a:ea typeface="微软雅黑" pitchFamily="34" charset="-122"/>
            </a:endParaRPr>
          </a:p>
        </p:txBody>
      </p:sp>
      <p:sp>
        <p:nvSpPr>
          <p:cNvPr id="5" name="TextBox 10"/>
          <p:cNvSpPr txBox="1"/>
          <p:nvPr/>
        </p:nvSpPr>
        <p:spPr>
          <a:xfrm>
            <a:off x="3960669" y="4122070"/>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latin typeface="微软雅黑" pitchFamily="34" charset="-122"/>
                <a:ea typeface="微软雅黑" pitchFamily="34" charset="-122"/>
              </a:rPr>
              <a:t>重新改造</a:t>
            </a:r>
            <a:endParaRPr lang="zh-CN" altLang="en-US" dirty="0">
              <a:latin typeface="微软雅黑" pitchFamily="34" charset="-122"/>
              <a:ea typeface="微软雅黑" pitchFamily="34" charset="-122"/>
            </a:endParaRPr>
          </a:p>
        </p:txBody>
      </p:sp>
      <p:sp>
        <p:nvSpPr>
          <p:cNvPr id="6" name="TextBox 11"/>
          <p:cNvSpPr txBox="1"/>
          <p:nvPr/>
        </p:nvSpPr>
        <p:spPr>
          <a:xfrm>
            <a:off x="7170507" y="4122070"/>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latin typeface="微软雅黑" pitchFamily="34" charset="-122"/>
                <a:ea typeface="微软雅黑" pitchFamily="34" charset="-122"/>
              </a:rPr>
              <a:t>利润获得</a:t>
            </a:r>
            <a:endParaRPr lang="zh-CN" altLang="en-US" dirty="0">
              <a:latin typeface="微软雅黑" pitchFamily="34" charset="-122"/>
              <a:ea typeface="微软雅黑" pitchFamily="34" charset="-122"/>
            </a:endParaRPr>
          </a:p>
        </p:txBody>
      </p:sp>
      <p:sp>
        <p:nvSpPr>
          <p:cNvPr id="7" name="TextBox 12"/>
          <p:cNvSpPr txBox="1"/>
          <p:nvPr/>
        </p:nvSpPr>
        <p:spPr>
          <a:xfrm>
            <a:off x="5430417" y="2619226"/>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latin typeface="微软雅黑" pitchFamily="34" charset="-122"/>
                <a:ea typeface="微软雅黑" pitchFamily="34" charset="-122"/>
              </a:rPr>
              <a:t>进行优化</a:t>
            </a:r>
            <a:endParaRPr lang="zh-CN" altLang="en-US" dirty="0">
              <a:latin typeface="微软雅黑" pitchFamily="34" charset="-122"/>
              <a:ea typeface="微软雅黑" pitchFamily="34" charset="-122"/>
            </a:endParaRPr>
          </a:p>
        </p:txBody>
      </p:sp>
      <p:sp>
        <p:nvSpPr>
          <p:cNvPr id="8" name="TextBox 13"/>
          <p:cNvSpPr txBox="1"/>
          <p:nvPr/>
        </p:nvSpPr>
        <p:spPr>
          <a:xfrm>
            <a:off x="2627653" y="2619226"/>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latin typeface="微软雅黑" pitchFamily="34" charset="-122"/>
                <a:ea typeface="微软雅黑" pitchFamily="34" charset="-122"/>
              </a:rPr>
              <a:t>分析任务</a:t>
            </a:r>
            <a:endParaRPr lang="zh-CN" altLang="en-US" dirty="0">
              <a:latin typeface="微软雅黑" pitchFamily="34" charset="-122"/>
              <a:ea typeface="微软雅黑" pitchFamily="34" charset="-122"/>
            </a:endParaRPr>
          </a:p>
        </p:txBody>
      </p:sp>
      <p:grpSp>
        <p:nvGrpSpPr>
          <p:cNvPr id="9" name="组合 8"/>
          <p:cNvGrpSpPr/>
          <p:nvPr/>
        </p:nvGrpSpPr>
        <p:grpSpPr>
          <a:xfrm>
            <a:off x="1015863" y="3113234"/>
            <a:ext cx="851396" cy="851396"/>
            <a:chOff x="1009513" y="3113234"/>
            <a:chExt cx="851396" cy="851396"/>
          </a:xfrm>
        </p:grpSpPr>
        <p:sp>
          <p:nvSpPr>
            <p:cNvPr id="10" name="椭圆 9"/>
            <p:cNvSpPr/>
            <p:nvPr/>
          </p:nvSpPr>
          <p:spPr>
            <a:xfrm>
              <a:off x="1009513" y="3113234"/>
              <a:ext cx="851396" cy="85139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任意多边形 10"/>
            <p:cNvSpPr/>
            <p:nvPr/>
          </p:nvSpPr>
          <p:spPr>
            <a:xfrm rot="900000">
              <a:off x="1166322" y="3389280"/>
              <a:ext cx="447472" cy="311286"/>
            </a:xfrm>
            <a:custGeom>
              <a:avLst/>
              <a:gdLst>
                <a:gd name="connsiteX0" fmla="*/ 0 w 447472"/>
                <a:gd name="connsiteY0" fmla="*/ 0 h 311286"/>
                <a:gd name="connsiteX1" fmla="*/ 77821 w 447472"/>
                <a:gd name="connsiteY1" fmla="*/ 0 h 311286"/>
                <a:gd name="connsiteX2" fmla="*/ 175097 w 447472"/>
                <a:gd name="connsiteY2" fmla="*/ 311286 h 311286"/>
                <a:gd name="connsiteX3" fmla="*/ 447472 w 447472"/>
                <a:gd name="connsiteY3" fmla="*/ 175098 h 311286"/>
                <a:gd name="connsiteX4" fmla="*/ 447472 w 447472"/>
                <a:gd name="connsiteY4" fmla="*/ 175098 h 311286"/>
                <a:gd name="connsiteX5" fmla="*/ 389106 w 447472"/>
                <a:gd name="connsiteY5" fmla="*/ 19456 h 311286"/>
                <a:gd name="connsiteX6" fmla="*/ 77821 w 447472"/>
                <a:gd name="connsiteY6" fmla="*/ 19456 h 311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472" h="311286">
                  <a:moveTo>
                    <a:pt x="0" y="0"/>
                  </a:moveTo>
                  <a:lnTo>
                    <a:pt x="77821" y="0"/>
                  </a:lnTo>
                  <a:lnTo>
                    <a:pt x="175097" y="311286"/>
                  </a:lnTo>
                  <a:lnTo>
                    <a:pt x="447472" y="175098"/>
                  </a:lnTo>
                  <a:lnTo>
                    <a:pt x="447472" y="175098"/>
                  </a:lnTo>
                  <a:lnTo>
                    <a:pt x="389106" y="19456"/>
                  </a:lnTo>
                  <a:lnTo>
                    <a:pt x="77821" y="19456"/>
                  </a:lnTo>
                </a:path>
              </a:pathLst>
            </a:custGeom>
            <a:ln w="571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2" name="椭圆 11"/>
            <p:cNvSpPr/>
            <p:nvPr/>
          </p:nvSpPr>
          <p:spPr>
            <a:xfrm>
              <a:off x="1297545" y="3753170"/>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椭圆 12"/>
            <p:cNvSpPr/>
            <p:nvPr/>
          </p:nvSpPr>
          <p:spPr>
            <a:xfrm>
              <a:off x="1575019" y="3724534"/>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4" name="组合 13"/>
          <p:cNvGrpSpPr/>
          <p:nvPr/>
        </p:nvGrpSpPr>
        <p:grpSpPr>
          <a:xfrm>
            <a:off x="2762303" y="1592930"/>
            <a:ext cx="851396" cy="851396"/>
            <a:chOff x="2755953" y="1592930"/>
            <a:chExt cx="851396" cy="851396"/>
          </a:xfrm>
        </p:grpSpPr>
        <p:sp>
          <p:nvSpPr>
            <p:cNvPr id="15" name="椭圆 14"/>
            <p:cNvSpPr/>
            <p:nvPr/>
          </p:nvSpPr>
          <p:spPr>
            <a:xfrm>
              <a:off x="2755953" y="1592930"/>
              <a:ext cx="851396" cy="85139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8"/>
            <p:cNvSpPr/>
            <p:nvPr/>
          </p:nvSpPr>
          <p:spPr>
            <a:xfrm flipH="1" flipV="1">
              <a:off x="2953729" y="1736946"/>
              <a:ext cx="332914" cy="332914"/>
            </a:xfrm>
            <a:custGeom>
              <a:avLst/>
              <a:gdLst/>
              <a:ahLst/>
              <a:cxnLst/>
              <a:rect l="l" t="t" r="r" b="b"/>
              <a:pathLst>
                <a:path w="1533488" h="1533488">
                  <a:moveTo>
                    <a:pt x="776313" y="403573"/>
                  </a:moveTo>
                  <a:cubicBezTo>
                    <a:pt x="575739" y="403573"/>
                    <a:pt x="413142" y="566170"/>
                    <a:pt x="413142" y="766744"/>
                  </a:cubicBezTo>
                  <a:cubicBezTo>
                    <a:pt x="413142" y="967318"/>
                    <a:pt x="575739" y="1129915"/>
                    <a:pt x="776313" y="1129915"/>
                  </a:cubicBezTo>
                  <a:cubicBezTo>
                    <a:pt x="976887" y="1129915"/>
                    <a:pt x="1139484" y="967318"/>
                    <a:pt x="1139484" y="766744"/>
                  </a:cubicBezTo>
                  <a:cubicBezTo>
                    <a:pt x="1139484" y="566170"/>
                    <a:pt x="976887" y="403573"/>
                    <a:pt x="776313" y="403573"/>
                  </a:cubicBezTo>
                  <a:close/>
                  <a:moveTo>
                    <a:pt x="766744" y="0"/>
                  </a:moveTo>
                  <a:cubicBezTo>
                    <a:pt x="1190205" y="0"/>
                    <a:pt x="1533488" y="343283"/>
                    <a:pt x="1533488" y="766744"/>
                  </a:cubicBezTo>
                  <a:cubicBezTo>
                    <a:pt x="1533488" y="1190205"/>
                    <a:pt x="1190205" y="1533488"/>
                    <a:pt x="766744" y="1533488"/>
                  </a:cubicBezTo>
                  <a:cubicBezTo>
                    <a:pt x="343283" y="1533488"/>
                    <a:pt x="0" y="1190205"/>
                    <a:pt x="0" y="766744"/>
                  </a:cubicBezTo>
                  <a:cubicBezTo>
                    <a:pt x="0" y="343283"/>
                    <a:pt x="343283" y="0"/>
                    <a:pt x="766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7" name="直接连接符 16"/>
            <p:cNvCxnSpPr/>
            <p:nvPr/>
          </p:nvCxnSpPr>
          <p:spPr>
            <a:xfrm>
              <a:off x="3203506" y="2038134"/>
              <a:ext cx="144602" cy="1872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4095319" y="3113234"/>
            <a:ext cx="851396" cy="851396"/>
            <a:chOff x="4088969" y="3113234"/>
            <a:chExt cx="851396" cy="851396"/>
          </a:xfrm>
        </p:grpSpPr>
        <p:sp>
          <p:nvSpPr>
            <p:cNvPr id="19" name="椭圆 18"/>
            <p:cNvSpPr/>
            <p:nvPr/>
          </p:nvSpPr>
          <p:spPr>
            <a:xfrm>
              <a:off x="4088969" y="3113234"/>
              <a:ext cx="851396" cy="85139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弧形 19"/>
            <p:cNvSpPr/>
            <p:nvPr/>
          </p:nvSpPr>
          <p:spPr>
            <a:xfrm rot="17531888">
              <a:off x="4213622" y="3269372"/>
              <a:ext cx="526300" cy="516082"/>
            </a:xfrm>
            <a:prstGeom prst="arc">
              <a:avLst>
                <a:gd name="adj1" fmla="val 15544066"/>
                <a:gd name="adj2" fmla="val 4643084"/>
              </a:avLst>
            </a:prstGeom>
            <a:ln w="381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1" name="弧形 20"/>
            <p:cNvSpPr/>
            <p:nvPr/>
          </p:nvSpPr>
          <p:spPr>
            <a:xfrm rot="17531888" flipH="1" flipV="1">
              <a:off x="4224450" y="3260202"/>
              <a:ext cx="526300" cy="516082"/>
            </a:xfrm>
            <a:prstGeom prst="arc">
              <a:avLst>
                <a:gd name="adj1" fmla="val 15544066"/>
                <a:gd name="adj2" fmla="val 4643084"/>
              </a:avLst>
            </a:prstGeom>
            <a:ln w="381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grpSp>
      <p:sp>
        <p:nvSpPr>
          <p:cNvPr id="22" name="TextBox 26"/>
          <p:cNvSpPr txBox="1"/>
          <p:nvPr/>
        </p:nvSpPr>
        <p:spPr>
          <a:xfrm>
            <a:off x="2649508" y="1201316"/>
            <a:ext cx="957841" cy="369332"/>
          </a:xfrm>
          <a:prstGeom prst="rect">
            <a:avLst/>
          </a:prstGeom>
          <a:solidFill>
            <a:srgbClr val="00544A"/>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微软雅黑" pitchFamily="34" charset="-122"/>
                <a:ea typeface="微软雅黑" pitchFamily="34" charset="-122"/>
              </a:rPr>
              <a:t>重要</a:t>
            </a:r>
          </a:p>
        </p:txBody>
      </p:sp>
      <p:sp>
        <p:nvSpPr>
          <p:cNvPr id="23" name="TextBox 27"/>
          <p:cNvSpPr txBox="1"/>
          <p:nvPr/>
        </p:nvSpPr>
        <p:spPr>
          <a:xfrm>
            <a:off x="4036600" y="2551038"/>
            <a:ext cx="957841" cy="369332"/>
          </a:xfrm>
          <a:prstGeom prst="rect">
            <a:avLst/>
          </a:prstGeom>
          <a:solidFill>
            <a:srgbClr val="00544A"/>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t>最耗时</a:t>
            </a:r>
          </a:p>
        </p:txBody>
      </p:sp>
      <p:grpSp>
        <p:nvGrpSpPr>
          <p:cNvPr id="24" name="组合 23"/>
          <p:cNvGrpSpPr/>
          <p:nvPr/>
        </p:nvGrpSpPr>
        <p:grpSpPr>
          <a:xfrm>
            <a:off x="5565067" y="1592930"/>
            <a:ext cx="851396" cy="851396"/>
            <a:chOff x="5558717" y="1592930"/>
            <a:chExt cx="851396" cy="851396"/>
          </a:xfrm>
        </p:grpSpPr>
        <p:sp>
          <p:nvSpPr>
            <p:cNvPr id="25" name="椭圆 24"/>
            <p:cNvSpPr/>
            <p:nvPr/>
          </p:nvSpPr>
          <p:spPr>
            <a:xfrm>
              <a:off x="5558717" y="1592930"/>
              <a:ext cx="851396" cy="85139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5824264" y="1802009"/>
              <a:ext cx="432336" cy="3104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圆角矩形标注 26"/>
            <p:cNvSpPr/>
            <p:nvPr/>
          </p:nvSpPr>
          <p:spPr>
            <a:xfrm>
              <a:off x="5784238" y="1856562"/>
              <a:ext cx="400354" cy="281682"/>
            </a:xfrm>
            <a:prstGeom prst="wedgeRoundRectCallout">
              <a:avLst>
                <a:gd name="adj1" fmla="val -30984"/>
                <a:gd name="adj2" fmla="val 84141"/>
                <a:gd name="adj3" fmla="val 16667"/>
              </a:avLst>
            </a:prstGeom>
            <a:solidFill>
              <a:srgbClr val="00544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8" name="直接连接符 27"/>
            <p:cNvCxnSpPr/>
            <p:nvPr/>
          </p:nvCxnSpPr>
          <p:spPr>
            <a:xfrm>
              <a:off x="5852554" y="1970401"/>
              <a:ext cx="30374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852554" y="2038134"/>
              <a:ext cx="18787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0" name="标题 2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0158550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500" fill="hold"/>
                                        <p:tgtEl>
                                          <p:spTgt spid="3"/>
                                        </p:tgtEl>
                                        <p:attrNameLst>
                                          <p:attrName>ppt_w</p:attrName>
                                        </p:attrNameLst>
                                      </p:cBhvr>
                                      <p:tavLst>
                                        <p:tav tm="0">
                                          <p:val>
                                            <p:fltVal val="0"/>
                                          </p:val>
                                        </p:tav>
                                        <p:tav tm="100000">
                                          <p:val>
                                            <p:strVal val="#ppt_w"/>
                                          </p:val>
                                        </p:tav>
                                      </p:tavLst>
                                    </p:anim>
                                    <p:anim calcmode="lin" valueType="num">
                                      <p:cBhvr>
                                        <p:cTn id="52" dur="500" fill="hold"/>
                                        <p:tgtEl>
                                          <p:spTgt spid="3"/>
                                        </p:tgtEl>
                                        <p:attrNameLst>
                                          <p:attrName>ppt_h</p:attrName>
                                        </p:attrNameLst>
                                      </p:cBhvr>
                                      <p:tavLst>
                                        <p:tav tm="0">
                                          <p:val>
                                            <p:fltVal val="0"/>
                                          </p:val>
                                        </p:tav>
                                        <p:tav tm="100000">
                                          <p:val>
                                            <p:strVal val="#ppt_h"/>
                                          </p:val>
                                        </p:tav>
                                      </p:tavLst>
                                    </p:anim>
                                    <p:animEffect transition="in" filter="fade">
                                      <p:cBhvr>
                                        <p:cTn id="53" dur="500"/>
                                        <p:tgtEl>
                                          <p:spTgt spid="3"/>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500"/>
                                        <p:tgtEl>
                                          <p:spTgt spid="6"/>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6000"/>
                            </p:stCondLst>
                            <p:childTnLst>
                              <p:par>
                                <p:cTn id="65" presetID="53" presetClass="entr" presetSubtype="16"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p:bldP spid="22" grpId="0" animBg="1"/>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8000"/>
            <a:lum/>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18221" y="265050"/>
            <a:ext cx="2059440" cy="2091803"/>
          </a:xfrm>
          <a:prstGeom prst="rect">
            <a:avLst/>
          </a:prstGeom>
        </p:spPr>
      </p:pic>
      <p:sp>
        <p:nvSpPr>
          <p:cNvPr id="3" name="Rectangle 13"/>
          <p:cNvSpPr txBox="1">
            <a:spLocks noChangeArrowheads="1"/>
          </p:cNvSpPr>
          <p:nvPr/>
        </p:nvSpPr>
        <p:spPr bwMode="auto">
          <a:xfrm>
            <a:off x="962754" y="2596371"/>
            <a:ext cx="6970374" cy="576066"/>
          </a:xfrm>
          <a:prstGeom prst="rect">
            <a:avLst/>
          </a:prstGeom>
          <a:noFill/>
          <a:ln w="9525">
            <a:noFill/>
            <a:miter lim="800000"/>
          </a:ln>
          <a:effectLst/>
        </p:spPr>
        <p:txBody>
          <a:bodyPr lIns="91419" tIns="45709" rIns="91419" bIns="45709" anchor="ctr"/>
          <a:lstStyle>
            <a:lvl1pPr marL="342900" indent="-342900"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algn="ctr" eaLnBrk="1" hangingPunct="1">
              <a:lnSpc>
                <a:spcPts val="4200"/>
              </a:lnSpc>
              <a:spcBef>
                <a:spcPct val="20000"/>
              </a:spcBef>
            </a:pPr>
            <a:r>
              <a:rPr lang="zh-CN" altLang="en-US" sz="3600" b="1" i="0" dirty="0" smtClean="0">
                <a:solidFill>
                  <a:srgbClr val="0D8176"/>
                </a:solidFill>
                <a:latin typeface="微软雅黑" panose="020B0503020204020204" pitchFamily="34" charset="-122"/>
                <a:ea typeface="微软雅黑" panose="020B0503020204020204" pitchFamily="34" charset="-122"/>
              </a:rPr>
              <a:t>演示完毕，感谢您的聆听</a:t>
            </a:r>
            <a:endParaRPr lang="zh-CN" altLang="en-US" sz="3600" b="1" i="0" dirty="0">
              <a:solidFill>
                <a:srgbClr val="0D8176"/>
              </a:solidFill>
              <a:latin typeface="微软雅黑" panose="020B0503020204020204" pitchFamily="34" charset="-122"/>
              <a:ea typeface="微软雅黑" panose="020B0503020204020204" pitchFamily="34" charset="-122"/>
            </a:endParaRPr>
          </a:p>
        </p:txBody>
      </p:sp>
      <p:pic>
        <p:nvPicPr>
          <p:cNvPr id="6" name="Picture 195"/>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0" y="3085353"/>
            <a:ext cx="9144000" cy="2166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888589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36" fill="hold" grpId="4"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strVal val="(6*min(max(#ppt_w*#ppt_h,.3),1)-7.4)/-.7*#ppt_w"/>
                                          </p:val>
                                        </p:tav>
                                        <p:tav tm="100000">
                                          <p:val>
                                            <p:strVal val="#ppt_w"/>
                                          </p:val>
                                        </p:tav>
                                      </p:tavLst>
                                    </p:anim>
                                    <p:anim calcmode="lin" valueType="num">
                                      <p:cBhvr>
                                        <p:cTn id="13" dur="500" fill="hold"/>
                                        <p:tgtEl>
                                          <p:spTgt spid="3"/>
                                        </p:tgtEl>
                                        <p:attrNameLst>
                                          <p:attrName>ppt_h</p:attrName>
                                        </p:attrNameLst>
                                      </p:cBhvr>
                                      <p:tavLst>
                                        <p:tav tm="0">
                                          <p:val>
                                            <p:strVal val="(6*min(max(#ppt_w*#ppt_h,.3),1)-7.4)/-.7*#ppt_h"/>
                                          </p:val>
                                        </p:tav>
                                        <p:tav tm="100000">
                                          <p:val>
                                            <p:strVal val="#ppt_h"/>
                                          </p:val>
                                        </p:tav>
                                      </p:tavLst>
                                    </p:anim>
                                    <p:anim calcmode="lin" valueType="num">
                                      <p:cBhvr>
                                        <p:cTn id="14" dur="500" fill="hold"/>
                                        <p:tgtEl>
                                          <p:spTgt spid="3"/>
                                        </p:tgtEl>
                                        <p:attrNameLst>
                                          <p:attrName>ppt_x</p:attrName>
                                        </p:attrNameLst>
                                      </p:cBhvr>
                                      <p:tavLst>
                                        <p:tav tm="0">
                                          <p:val>
                                            <p:fltVal val="0.5"/>
                                          </p:val>
                                        </p:tav>
                                        <p:tav tm="100000">
                                          <p:val>
                                            <p:strVal val="#ppt_x"/>
                                          </p:val>
                                        </p:tav>
                                      </p:tavLst>
                                    </p:anim>
                                    <p:anim calcmode="lin" valueType="num">
                                      <p:cBhvr>
                                        <p:cTn id="15"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6" fill="hold">
                            <p:stCondLst>
                              <p:cond delay="1500"/>
                            </p:stCondLst>
                            <p:childTnLst>
                              <p:par>
                                <p:cTn id="17" presetID="27" presetClass="emph" presetSubtype="0" fill="remove" grpId="5" nodeType="afterEffect">
                                  <p:stCondLst>
                                    <p:cond delay="0"/>
                                  </p:stCondLst>
                                  <p:iterate type="lt">
                                    <p:tmPct val="10000"/>
                                  </p:iterate>
                                  <p:childTnLst>
                                    <p:animClr clrSpc="rgb" dir="cw">
                                      <p:cBhvr override="childStyle">
                                        <p:cTn id="18" dur="250" autoRev="1" fill="remove"/>
                                        <p:tgtEl>
                                          <p:spTgt spid="3"/>
                                        </p:tgtEl>
                                        <p:attrNameLst>
                                          <p:attrName>style.color</p:attrName>
                                        </p:attrNameLst>
                                      </p:cBhvr>
                                      <p:to>
                                        <a:srgbClr val="CC0099"/>
                                      </p:to>
                                    </p:animClr>
                                    <p:animClr clrSpc="rgb" dir="cw">
                                      <p:cBhvr>
                                        <p:cTn id="19" dur="250" autoRev="1" fill="remove"/>
                                        <p:tgtEl>
                                          <p:spTgt spid="3"/>
                                        </p:tgtEl>
                                        <p:attrNameLst>
                                          <p:attrName>fillcolor</p:attrName>
                                        </p:attrNameLst>
                                      </p:cBhvr>
                                      <p:to>
                                        <a:srgbClr val="CC0099"/>
                                      </p:to>
                                    </p:animClr>
                                    <p:set>
                                      <p:cBhvr>
                                        <p:cTn id="20" dur="250" autoRev="1" fill="remove"/>
                                        <p:tgtEl>
                                          <p:spTgt spid="3"/>
                                        </p:tgtEl>
                                        <p:attrNameLst>
                                          <p:attrName>fill.type</p:attrName>
                                        </p:attrNameLst>
                                      </p:cBhvr>
                                      <p:to>
                                        <p:strVal val="solid"/>
                                      </p:to>
                                    </p:set>
                                    <p:set>
                                      <p:cBhvr>
                                        <p:cTn id="21" dur="250" autoRev="1" fill="remove"/>
                                        <p:tgtEl>
                                          <p:spTgt spid="3"/>
                                        </p:tgtEl>
                                        <p:attrNameLst>
                                          <p:attrName>fill.on</p:attrName>
                                        </p:attrNameLst>
                                      </p:cBhvr>
                                      <p:to>
                                        <p:strVal val="true"/>
                                      </p:to>
                                    </p:se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3" grpId="1" bldLvl="0" autoUpdateAnimBg="0"/>
      <p:bldP spid="3" grpId="2" bldLvl="0" autoUpdateAnimBg="0"/>
      <p:bldP spid="3" grpId="3" bldLvl="0" autoUpdateAnimBg="0"/>
      <p:bldP spid="3" grpId="4"/>
      <p:bldP spid="3" grpId="5"/>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023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95686"/>
            <a:ext cx="9144000" cy="3174828"/>
          </a:xfrm>
          <a:prstGeom prst="rect">
            <a:avLst/>
          </a:prstGeom>
        </p:spPr>
      </p:pic>
      <p:grpSp>
        <p:nvGrpSpPr>
          <p:cNvPr id="3" name="组合 2"/>
          <p:cNvGrpSpPr/>
          <p:nvPr/>
        </p:nvGrpSpPr>
        <p:grpSpPr>
          <a:xfrm>
            <a:off x="3709134" y="996532"/>
            <a:ext cx="1725732" cy="1731170"/>
            <a:chOff x="6609209" y="790981"/>
            <a:chExt cx="2301875" cy="2308226"/>
          </a:xfrm>
        </p:grpSpPr>
        <p:sp>
          <p:nvSpPr>
            <p:cNvPr id="4"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accent6">
                <a:lumMod val="50000"/>
              </a:schemeClr>
            </a:solidFill>
            <a:ln>
              <a:noFill/>
            </a:ln>
          </p:spPr>
          <p:txBody>
            <a:bodyPr vert="horz" wrap="square" lIns="91440" tIns="45720" rIns="91440" bIns="45720" numCol="1" anchor="t" anchorCtr="0" compatLnSpc="1"/>
            <a:lstStyle/>
            <a:p>
              <a:endParaRPr lang="zh-CN" altLang="en-US"/>
            </a:p>
          </p:txBody>
        </p:sp>
      </p:grpSp>
      <p:sp>
        <p:nvSpPr>
          <p:cNvPr id="6"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输入第一部分标题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7" name="直接连接符 6"/>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a:solidFill>
                  <a:schemeClr val="accent6">
                    <a:lumMod val="50000"/>
                  </a:schemeClr>
                </a:solidFill>
                <a:latin typeface="+mn-ea"/>
              </a:rPr>
              <a:t>1</a:t>
            </a:r>
            <a:endParaRPr lang="zh-CN" altLang="en-US" sz="9600" b="1" dirty="0">
              <a:solidFill>
                <a:schemeClr val="accent6">
                  <a:lumMod val="50000"/>
                </a:schemeClr>
              </a:solidFill>
              <a:latin typeface="+mn-ea"/>
            </a:endParaRPr>
          </a:p>
        </p:txBody>
      </p:sp>
      <p:sp>
        <p:nvSpPr>
          <p:cNvPr id="9"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3000509000000000000" pitchFamily="2" charset="-122"/>
                <a:ea typeface="方正黑体简体" panose="03000509000000000000" pitchFamily="2" charset="-122"/>
              </a:rPr>
              <a:t>点击添加</a:t>
            </a:r>
            <a:r>
              <a:rPr lang="zh-CN" altLang="en-US" b="0" dirty="0">
                <a:solidFill>
                  <a:schemeClr val="bg1"/>
                </a:solidFill>
                <a:latin typeface="方正黑体简体" panose="03000509000000000000" pitchFamily="2" charset="-122"/>
                <a:ea typeface="方正黑体简体" panose="03000509000000000000" pitchFamily="2" charset="-122"/>
              </a:rPr>
              <a:t>文字内容点击添加文字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endParaRPr lang="zh-CN" altLang="en-US" b="0" dirty="0">
              <a:solidFill>
                <a:schemeClr val="bg1"/>
              </a:solidFill>
              <a:latin typeface="方正黑体简体" panose="03000509000000000000" pitchFamily="2" charset="-122"/>
              <a:ea typeface="方正黑体简体" panose="03000509000000000000" pitchFamily="2" charset="-122"/>
            </a:endParaRPr>
          </a:p>
        </p:txBody>
      </p:sp>
    </p:spTree>
    <p:extLst>
      <p:ext uri="{BB962C8B-B14F-4D97-AF65-F5344CB8AC3E}">
        <p14:creationId xmlns:p14="http://schemas.microsoft.com/office/powerpoint/2010/main" val="33129439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000"/>
                                        <p:tgtEl>
                                          <p:spTgt spid="3"/>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 calcmode="lin" valueType="num">
                                      <p:cBhvr>
                                        <p:cTn id="17" dur="500" fill="hold"/>
                                        <p:tgtEl>
                                          <p:spTgt spid="8"/>
                                        </p:tgtEl>
                                        <p:attrNameLst>
                                          <p:attrName>style.rotation</p:attrName>
                                        </p:attrNameLst>
                                      </p:cBhvr>
                                      <p:tavLst>
                                        <p:tav tm="0">
                                          <p:val>
                                            <p:fltVal val="360"/>
                                          </p:val>
                                        </p:tav>
                                        <p:tav tm="100000">
                                          <p:val>
                                            <p:fltVal val="0"/>
                                          </p:val>
                                        </p:tav>
                                      </p:tavLst>
                                    </p:anim>
                                    <p:animEffect transition="in" filter="fade">
                                      <p:cBhvr>
                                        <p:cTn id="18" dur="500"/>
                                        <p:tgtEl>
                                          <p:spTgt spid="8"/>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350"/>
                            </p:stCondLst>
                            <p:childTnLst>
                              <p:par>
                                <p:cTn id="32" presetID="18" presetClass="entr" presetSubtype="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trips(downRight)">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p:nvPr/>
        </p:nvSpPr>
        <p:spPr>
          <a:xfrm>
            <a:off x="539750" y="1387500"/>
            <a:ext cx="8135938" cy="1061381"/>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nSpc>
                <a:spcPct val="120000"/>
              </a:lnSpc>
            </a:pPr>
            <a:r>
              <a:rPr lang="zh-CN" altLang="en-US" dirty="0">
                <a:latin typeface="微软雅黑" pitchFamily="34" charset="-122"/>
                <a:ea typeface="微软雅黑" pitchFamily="34" charset="-122"/>
              </a:rPr>
              <a:t>您的内容打在这里，或通过复制您的文本后在此框中选择粘贴并选择只保留文字您的内容打在这里您的内容打在这里，或通过复制您的文本后在此框中选择粘贴并选择只保留文字您的内容打在这里</a:t>
            </a:r>
          </a:p>
        </p:txBody>
      </p:sp>
      <p:grpSp>
        <p:nvGrpSpPr>
          <p:cNvPr id="3" name="组合 2"/>
          <p:cNvGrpSpPr/>
          <p:nvPr/>
        </p:nvGrpSpPr>
        <p:grpSpPr>
          <a:xfrm>
            <a:off x="1015970" y="3432680"/>
            <a:ext cx="7202871" cy="144016"/>
            <a:chOff x="1015970" y="3432680"/>
            <a:chExt cx="7202871" cy="144016"/>
          </a:xfrm>
        </p:grpSpPr>
        <p:cxnSp>
          <p:nvCxnSpPr>
            <p:cNvPr id="4" name="直接连接符 3"/>
            <p:cNvCxnSpPr/>
            <p:nvPr/>
          </p:nvCxnSpPr>
          <p:spPr>
            <a:xfrm>
              <a:off x="1162094" y="3504688"/>
              <a:ext cx="7056103" cy="0"/>
            </a:xfrm>
            <a:prstGeom prst="line">
              <a:avLst/>
            </a:prstGeom>
            <a:ln w="38100">
              <a:solidFill>
                <a:srgbClr val="00544A"/>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015970"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566213"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 name="椭圆 6"/>
            <p:cNvSpPr/>
            <p:nvPr/>
          </p:nvSpPr>
          <p:spPr>
            <a:xfrm>
              <a:off x="4402417"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238621"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8074825"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12"/>
          <p:cNvSpPr txBox="1"/>
          <p:nvPr/>
        </p:nvSpPr>
        <p:spPr>
          <a:xfrm>
            <a:off x="728012" y="3687514"/>
            <a:ext cx="1008038" cy="658257"/>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itchFamily="34" charset="-122"/>
                <a:ea typeface="微软雅黑" pitchFamily="34" charset="-122"/>
              </a:rPr>
              <a:t>单击此处添加文字</a:t>
            </a:r>
          </a:p>
        </p:txBody>
      </p:sp>
      <p:sp>
        <p:nvSpPr>
          <p:cNvPr id="11" name="TextBox 13"/>
          <p:cNvSpPr txBox="1"/>
          <p:nvPr/>
        </p:nvSpPr>
        <p:spPr>
          <a:xfrm>
            <a:off x="2359228" y="3687514"/>
            <a:ext cx="1008038" cy="658257"/>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itchFamily="34" charset="-122"/>
                <a:ea typeface="微软雅黑" pitchFamily="34" charset="-122"/>
              </a:rPr>
              <a:t>单击此处添加文字</a:t>
            </a:r>
          </a:p>
        </p:txBody>
      </p:sp>
      <p:sp>
        <p:nvSpPr>
          <p:cNvPr id="12" name="TextBox 15"/>
          <p:cNvSpPr txBox="1"/>
          <p:nvPr/>
        </p:nvSpPr>
        <p:spPr>
          <a:xfrm>
            <a:off x="4040343" y="3687514"/>
            <a:ext cx="1008038" cy="658257"/>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itchFamily="34" charset="-122"/>
                <a:ea typeface="微软雅黑" pitchFamily="34" charset="-122"/>
              </a:rPr>
              <a:t>单击此处添加文字</a:t>
            </a:r>
          </a:p>
        </p:txBody>
      </p:sp>
      <p:sp>
        <p:nvSpPr>
          <p:cNvPr id="13" name="TextBox 16"/>
          <p:cNvSpPr txBox="1"/>
          <p:nvPr/>
        </p:nvSpPr>
        <p:spPr>
          <a:xfrm>
            <a:off x="5876547" y="3687514"/>
            <a:ext cx="1008038" cy="658257"/>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itchFamily="34" charset="-122"/>
                <a:ea typeface="微软雅黑" pitchFamily="34" charset="-122"/>
              </a:rPr>
              <a:t>单击此处添加文字</a:t>
            </a:r>
          </a:p>
        </p:txBody>
      </p:sp>
      <p:sp>
        <p:nvSpPr>
          <p:cNvPr id="14" name="TextBox 17"/>
          <p:cNvSpPr txBox="1"/>
          <p:nvPr/>
        </p:nvSpPr>
        <p:spPr>
          <a:xfrm>
            <a:off x="7712751" y="3687514"/>
            <a:ext cx="1008038" cy="658257"/>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latin typeface="微软雅黑" pitchFamily="34" charset="-122"/>
                <a:ea typeface="微软雅黑" pitchFamily="34" charset="-122"/>
              </a:rPr>
              <a:t>单击此处添加文字</a:t>
            </a:r>
          </a:p>
        </p:txBody>
      </p:sp>
      <p:sp>
        <p:nvSpPr>
          <p:cNvPr id="15" name="TextBox 18"/>
          <p:cNvSpPr txBox="1"/>
          <p:nvPr/>
        </p:nvSpPr>
        <p:spPr>
          <a:xfrm>
            <a:off x="2271437" y="2928624"/>
            <a:ext cx="957841" cy="369332"/>
          </a:xfrm>
          <a:prstGeom prst="rect">
            <a:avLst/>
          </a:prstGeom>
          <a:solidFill>
            <a:srgbClr val="00544A"/>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微软雅黑" pitchFamily="34" charset="-122"/>
                <a:ea typeface="微软雅黑" pitchFamily="34" charset="-122"/>
              </a:rPr>
              <a:t>重要</a:t>
            </a:r>
          </a:p>
        </p:txBody>
      </p:sp>
      <p:sp>
        <p:nvSpPr>
          <p:cNvPr id="16" name="TextBox 19"/>
          <p:cNvSpPr txBox="1"/>
          <p:nvPr/>
        </p:nvSpPr>
        <p:spPr>
          <a:xfrm>
            <a:off x="3993433" y="2928624"/>
            <a:ext cx="957841" cy="369332"/>
          </a:xfrm>
          <a:prstGeom prst="rect">
            <a:avLst/>
          </a:prstGeom>
          <a:solidFill>
            <a:srgbClr val="00544A"/>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t>最耗时</a:t>
            </a:r>
          </a:p>
        </p:txBody>
      </p:sp>
      <p:sp>
        <p:nvSpPr>
          <p:cNvPr id="17" name="标题 1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42270466"/>
      </p:ext>
    </p:extLst>
  </p:cSld>
  <p:clrMapOvr>
    <a:masterClrMapping/>
  </p:clrMapOvr>
  <mc:AlternateContent xmlns:mc="http://schemas.openxmlformats.org/markup-compatibility/2006" xmlns:p14="http://schemas.microsoft.com/office/powerpoint/2010/main">
    <mc:Choice Requires="p14">
      <p:transition spd="slow" p14:dur="3000" advTm="0">
        <p14:shre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P spid="12" grpId="0"/>
      <p:bldP spid="13" grpId="0"/>
      <p:bldP spid="14" grpId="0"/>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4"/>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025250"/>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 name="Freeform 6"/>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025250"/>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 name="Freeform 13"/>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025250"/>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nvGrpSpPr>
          <p:cNvPr id="5" name="Group 19"/>
          <p:cNvGrpSpPr/>
          <p:nvPr/>
        </p:nvGrpSpPr>
        <p:grpSpPr>
          <a:xfrm>
            <a:off x="620524" y="2704718"/>
            <a:ext cx="1503204" cy="967021"/>
            <a:chOff x="620524" y="2667382"/>
            <a:chExt cx="1503204" cy="967021"/>
          </a:xfrm>
        </p:grpSpPr>
        <p:sp>
          <p:nvSpPr>
            <p:cNvPr id="6" name="Rectangle 26"/>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9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7"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8" name="Freeform 13"/>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025250"/>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nvGrpSpPr>
          <p:cNvPr id="9" name="Group 129"/>
          <p:cNvGrpSpPr/>
          <p:nvPr/>
        </p:nvGrpSpPr>
        <p:grpSpPr>
          <a:xfrm>
            <a:off x="2199267" y="1928801"/>
            <a:ext cx="1362945" cy="829608"/>
            <a:chOff x="696724" y="2587801"/>
            <a:chExt cx="1362945" cy="829608"/>
          </a:xfrm>
        </p:grpSpPr>
        <p:sp>
          <p:nvSpPr>
            <p:cNvPr id="10" name="Rectangle 26"/>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1" name="Rectangle 27"/>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12" name="Group 132"/>
          <p:cNvGrpSpPr/>
          <p:nvPr/>
        </p:nvGrpSpPr>
        <p:grpSpPr>
          <a:xfrm>
            <a:off x="4912480" y="1223467"/>
            <a:ext cx="1362945" cy="808658"/>
            <a:chOff x="696724" y="2640481"/>
            <a:chExt cx="1362945" cy="808658"/>
          </a:xfrm>
        </p:grpSpPr>
        <p:sp>
          <p:nvSpPr>
            <p:cNvPr id="13" name="Rectangle 26"/>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4" name="Rectangle 27"/>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15" name="Group 135"/>
          <p:cNvGrpSpPr/>
          <p:nvPr/>
        </p:nvGrpSpPr>
        <p:grpSpPr>
          <a:xfrm>
            <a:off x="4644008" y="3959771"/>
            <a:ext cx="1512168" cy="844227"/>
            <a:chOff x="539448" y="2596586"/>
            <a:chExt cx="1512168" cy="844227"/>
          </a:xfrm>
        </p:grpSpPr>
        <p:sp>
          <p:nvSpPr>
            <p:cNvPr id="16" name="Rectangle 26"/>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7" name="Rectangle 27"/>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18" name="Group 138"/>
          <p:cNvGrpSpPr/>
          <p:nvPr/>
        </p:nvGrpSpPr>
        <p:grpSpPr>
          <a:xfrm>
            <a:off x="6588224" y="3574224"/>
            <a:ext cx="1499240" cy="817595"/>
            <a:chOff x="552376" y="2623218"/>
            <a:chExt cx="1499240" cy="817595"/>
          </a:xfrm>
        </p:grpSpPr>
        <p:sp>
          <p:nvSpPr>
            <p:cNvPr id="19" name="Rectangle 26"/>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0" name="Rectangle 27"/>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1" name="Group 141"/>
          <p:cNvGrpSpPr/>
          <p:nvPr/>
        </p:nvGrpSpPr>
        <p:grpSpPr>
          <a:xfrm>
            <a:off x="7380312" y="2159571"/>
            <a:ext cx="1499240" cy="807725"/>
            <a:chOff x="552376" y="2633088"/>
            <a:chExt cx="1499240" cy="807725"/>
          </a:xfrm>
        </p:grpSpPr>
        <p:sp>
          <p:nvSpPr>
            <p:cNvPr id="22" name="Rectangle 26"/>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3" name="Rectangle 27"/>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4" name="Group 15"/>
          <p:cNvGrpSpPr/>
          <p:nvPr/>
        </p:nvGrpSpPr>
        <p:grpSpPr>
          <a:xfrm>
            <a:off x="6590322" y="2976786"/>
            <a:ext cx="467298" cy="467298"/>
            <a:chOff x="6590322" y="2740893"/>
            <a:chExt cx="467298" cy="467298"/>
          </a:xfrm>
        </p:grpSpPr>
        <p:sp>
          <p:nvSpPr>
            <p:cNvPr id="25" name="Freeform 11"/>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6"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27" name="Group 1"/>
          <p:cNvGrpSpPr/>
          <p:nvPr/>
        </p:nvGrpSpPr>
        <p:grpSpPr>
          <a:xfrm>
            <a:off x="1066082" y="2054561"/>
            <a:ext cx="465007" cy="467298"/>
            <a:chOff x="1066082" y="1818668"/>
            <a:chExt cx="465007" cy="467298"/>
          </a:xfrm>
        </p:grpSpPr>
        <p:sp>
          <p:nvSpPr>
            <p:cNvPr id="28" name="Freeform 7"/>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9"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30" name="Group 2"/>
          <p:cNvGrpSpPr/>
          <p:nvPr/>
        </p:nvGrpSpPr>
        <p:grpSpPr>
          <a:xfrm>
            <a:off x="3635896" y="2061023"/>
            <a:ext cx="465007" cy="465007"/>
            <a:chOff x="3635896" y="1825130"/>
            <a:chExt cx="465007" cy="465007"/>
          </a:xfrm>
        </p:grpSpPr>
        <p:sp>
          <p:nvSpPr>
            <p:cNvPr id="31" name="Freeform 8"/>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2"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33" name="Group 17"/>
          <p:cNvGrpSpPr/>
          <p:nvPr/>
        </p:nvGrpSpPr>
        <p:grpSpPr>
          <a:xfrm>
            <a:off x="6365383" y="1223467"/>
            <a:ext cx="467298" cy="465007"/>
            <a:chOff x="6365383" y="987574"/>
            <a:chExt cx="467298" cy="465007"/>
          </a:xfrm>
        </p:grpSpPr>
        <p:sp>
          <p:nvSpPr>
            <p:cNvPr id="34" name="Freeform 10"/>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5"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36" name="Group 3"/>
          <p:cNvGrpSpPr/>
          <p:nvPr/>
        </p:nvGrpSpPr>
        <p:grpSpPr>
          <a:xfrm>
            <a:off x="4770914" y="3326814"/>
            <a:ext cx="465007" cy="469589"/>
            <a:chOff x="4770914" y="3090921"/>
            <a:chExt cx="465007" cy="469589"/>
          </a:xfrm>
        </p:grpSpPr>
        <p:sp>
          <p:nvSpPr>
            <p:cNvPr id="37" name="Freeform 9"/>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8"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39" name="Group 18"/>
          <p:cNvGrpSpPr/>
          <p:nvPr/>
        </p:nvGrpSpPr>
        <p:grpSpPr>
          <a:xfrm>
            <a:off x="7596336" y="1574425"/>
            <a:ext cx="467298" cy="467298"/>
            <a:chOff x="7850778" y="1338532"/>
            <a:chExt cx="467298" cy="467298"/>
          </a:xfrm>
        </p:grpSpPr>
        <p:sp>
          <p:nvSpPr>
            <p:cNvPr id="40" name="Freeform 12"/>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1"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sp>
        <p:nvSpPr>
          <p:cNvPr id="42" name="标题 4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302148"/>
      </p:ext>
    </p:extLst>
  </p:cSld>
  <p:clrMapOvr>
    <a:masterClrMapping/>
  </p:clrMapOvr>
  <mc:AlternateContent xmlns:mc="http://schemas.openxmlformats.org/markup-compatibility/2006" xmlns:p14="http://schemas.microsoft.com/office/powerpoint/2010/main">
    <mc:Choice Requires="p14">
      <p:transition spd="slow" p14:dur="3000" advTm="0">
        <p14:shre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500"/>
                            </p:stCondLst>
                            <p:childTnLst>
                              <p:par>
                                <p:cTn id="41" presetID="22" presetClass="entr" presetSubtype="1"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left)">
                                      <p:cBhvr>
                                        <p:cTn id="48" dur="500"/>
                                        <p:tgtEl>
                                          <p:spTgt spid="4"/>
                                        </p:tgtEl>
                                      </p:cBhvr>
                                    </p:animEffect>
                                  </p:childTnLst>
                                </p:cTn>
                              </p:par>
                              <p:par>
                                <p:cTn id="49" presetID="53" presetClass="entr" presetSubtype="16"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childTnLst>
                          </p:cTn>
                        </p:par>
                        <p:par>
                          <p:cTn id="54" fill="hold">
                            <p:stCondLst>
                              <p:cond delay="500"/>
                            </p:stCondLst>
                            <p:childTnLst>
                              <p:par>
                                <p:cTn id="55" presetID="22" presetClass="entr" presetSubtype="1"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up)">
                                      <p:cBhvr>
                                        <p:cTn id="57" dur="5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down)">
                                      <p:cBhvr>
                                        <p:cTn id="62" dur="500"/>
                                        <p:tgtEl>
                                          <p:spTgt spid="8"/>
                                        </p:tgtEl>
                                      </p:cBhvr>
                                    </p:animEffect>
                                  </p:childTnLst>
                                </p:cTn>
                              </p:par>
                              <p:par>
                                <p:cTn id="63" presetID="53" presetClass="entr" presetSubtype="16"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Effect transition="in" filter="fade">
                                      <p:cBhvr>
                                        <p:cTn id="67" dur="500"/>
                                        <p:tgtEl>
                                          <p:spTgt spid="33"/>
                                        </p:tgtEl>
                                      </p:cBhvr>
                                    </p:animEffect>
                                  </p:childTnLst>
                                </p:cTn>
                              </p:par>
                            </p:childTnLst>
                          </p:cTn>
                        </p:par>
                        <p:par>
                          <p:cTn id="68" fill="hold">
                            <p:stCondLst>
                              <p:cond delay="500"/>
                            </p:stCondLst>
                            <p:childTnLst>
                              <p:par>
                                <p:cTn id="69" presetID="22" presetClass="entr" presetSubtype="1" fill="hold"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wipe(up)">
                                      <p:cBhvr>
                                        <p:cTn id="71" dur="500"/>
                                        <p:tgtEl>
                                          <p:spTgt spid="12"/>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39"/>
                                        </p:tgtEl>
                                        <p:attrNameLst>
                                          <p:attrName>style.visibility</p:attrName>
                                        </p:attrNameLst>
                                      </p:cBhvr>
                                      <p:to>
                                        <p:strVal val="visible"/>
                                      </p:to>
                                    </p:set>
                                    <p:anim calcmode="lin" valueType="num">
                                      <p:cBhvr>
                                        <p:cTn id="76" dur="500" fill="hold"/>
                                        <p:tgtEl>
                                          <p:spTgt spid="39"/>
                                        </p:tgtEl>
                                        <p:attrNameLst>
                                          <p:attrName>ppt_w</p:attrName>
                                        </p:attrNameLst>
                                      </p:cBhvr>
                                      <p:tavLst>
                                        <p:tav tm="0">
                                          <p:val>
                                            <p:fltVal val="0"/>
                                          </p:val>
                                        </p:tav>
                                        <p:tav tm="100000">
                                          <p:val>
                                            <p:strVal val="#ppt_w"/>
                                          </p:val>
                                        </p:tav>
                                      </p:tavLst>
                                    </p:anim>
                                    <p:anim calcmode="lin" valueType="num">
                                      <p:cBhvr>
                                        <p:cTn id="77" dur="500" fill="hold"/>
                                        <p:tgtEl>
                                          <p:spTgt spid="39"/>
                                        </p:tgtEl>
                                        <p:attrNameLst>
                                          <p:attrName>ppt_h</p:attrName>
                                        </p:attrNameLst>
                                      </p:cBhvr>
                                      <p:tavLst>
                                        <p:tav tm="0">
                                          <p:val>
                                            <p:fltVal val="0"/>
                                          </p:val>
                                        </p:tav>
                                        <p:tav tm="100000">
                                          <p:val>
                                            <p:strVal val="#ppt_h"/>
                                          </p:val>
                                        </p:tav>
                                      </p:tavLst>
                                    </p:anim>
                                    <p:animEffect transition="in" filter="fade">
                                      <p:cBhvr>
                                        <p:cTn id="78" dur="500"/>
                                        <p:tgtEl>
                                          <p:spTgt spid="39"/>
                                        </p:tgtEl>
                                      </p:cBhvr>
                                    </p:animEffect>
                                  </p:childTnLst>
                                </p:cTn>
                              </p:par>
                            </p:childTnLst>
                          </p:cTn>
                        </p:par>
                        <p:par>
                          <p:cTn id="79" fill="hold">
                            <p:stCondLst>
                              <p:cond delay="500"/>
                            </p:stCondLst>
                            <p:childTnLst>
                              <p:par>
                                <p:cTn id="80" presetID="22" presetClass="entr" presetSubtype="1"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up)">
                                      <p:cBhvr>
                                        <p:cTn id="8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1600" y="769268"/>
            <a:ext cx="7179823" cy="936104"/>
            <a:chOff x="971600" y="769268"/>
            <a:chExt cx="7179823" cy="936104"/>
          </a:xfrm>
        </p:grpSpPr>
        <p:grpSp>
          <p:nvGrpSpPr>
            <p:cNvPr id="3" name="组合 2"/>
            <p:cNvGrpSpPr/>
            <p:nvPr/>
          </p:nvGrpSpPr>
          <p:grpSpPr>
            <a:xfrm>
              <a:off x="971600" y="913284"/>
              <a:ext cx="7137412" cy="792088"/>
              <a:chOff x="971600" y="2060848"/>
              <a:chExt cx="7137412" cy="792088"/>
            </a:xfrm>
          </p:grpSpPr>
          <p:sp>
            <p:nvSpPr>
              <p:cNvPr id="7" name="矩形 6"/>
              <p:cNvSpPr/>
              <p:nvPr/>
            </p:nvSpPr>
            <p:spPr>
              <a:xfrm>
                <a:off x="1737399" y="2060848"/>
                <a:ext cx="6371613" cy="7920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971600" y="2060848"/>
                <a:ext cx="792086" cy="792088"/>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15615" y="2204864"/>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燕尾形 9"/>
              <p:cNvSpPr/>
              <p:nvPr/>
            </p:nvSpPr>
            <p:spPr>
              <a:xfrm>
                <a:off x="1304115" y="2348880"/>
                <a:ext cx="210816" cy="276029"/>
              </a:xfrm>
              <a:prstGeom prst="chevron">
                <a:avLst>
                  <a:gd name="adj" fmla="val 6069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1" name="直接连接符 10"/>
              <p:cNvCxnSpPr>
                <a:endCxn id="10" idx="1"/>
              </p:cNvCxnSpPr>
              <p:nvPr/>
            </p:nvCxnSpPr>
            <p:spPr>
              <a:xfrm>
                <a:off x="1220354" y="2486895"/>
                <a:ext cx="211705" cy="0"/>
              </a:xfrm>
              <a:prstGeom prst="line">
                <a:avLst/>
              </a:prstGeom>
              <a:ln w="57150">
                <a:solidFill>
                  <a:srgbClr val="00544A"/>
                </a:solidFill>
              </a:ln>
            </p:spPr>
            <p:style>
              <a:lnRef idx="1">
                <a:schemeClr val="accent1"/>
              </a:lnRef>
              <a:fillRef idx="0">
                <a:schemeClr val="accent1"/>
              </a:fillRef>
              <a:effectRef idx="0">
                <a:schemeClr val="accent1"/>
              </a:effectRef>
              <a:fontRef idx="minor">
                <a:schemeClr val="tx1"/>
              </a:fontRef>
            </p:style>
          </p:cxnSp>
        </p:grpSp>
        <p:sp>
          <p:nvSpPr>
            <p:cNvPr id="4" name="TextBox 25"/>
            <p:cNvSpPr txBox="1"/>
            <p:nvPr/>
          </p:nvSpPr>
          <p:spPr>
            <a:xfrm>
              <a:off x="1979712" y="769268"/>
              <a:ext cx="5688632" cy="784830"/>
            </a:xfrm>
            <a:prstGeom prst="rect">
              <a:avLst/>
            </a:prstGeom>
            <a:noFill/>
          </p:spPr>
          <p:txBody>
            <a:bodyPr wrap="square" rtlCol="0">
              <a:spAutoFit/>
            </a:bodyPr>
            <a:lstStyle/>
            <a:p>
              <a:pPr>
                <a:lnSpc>
                  <a:spcPct val="150000"/>
                </a:lnSpc>
              </a:pPr>
              <a:r>
                <a:rPr lang="zh-CN" altLang="en-US" b="1" dirty="0">
                  <a:solidFill>
                    <a:srgbClr val="00544A"/>
                  </a:solidFill>
                  <a:latin typeface="微软雅黑" pitchFamily="34" charset="-122"/>
                  <a:ea typeface="微软雅黑" pitchFamily="34" charset="-122"/>
                </a:rPr>
                <a:t>第一步</a:t>
              </a:r>
            </a:p>
            <a:p>
              <a:r>
                <a:rPr lang="zh-CN" altLang="en-US" dirty="0" smtClean="0">
                  <a:latin typeface="微软雅黑" pitchFamily="34" charset="-122"/>
                  <a:ea typeface="微软雅黑" pitchFamily="34" charset="-122"/>
                </a:rPr>
                <a:t>您的内容打在这里，或通过复制您的文本后</a:t>
              </a:r>
              <a:endParaRPr lang="zh-CN" altLang="en-US" sz="2000" dirty="0">
                <a:latin typeface="微软雅黑" pitchFamily="34" charset="-122"/>
                <a:ea typeface="微软雅黑" pitchFamily="34" charset="-122"/>
              </a:endParaRPr>
            </a:p>
          </p:txBody>
        </p:sp>
        <p:sp>
          <p:nvSpPr>
            <p:cNvPr id="5" name="Freeform 129"/>
            <p:cNvSpPr>
              <a:spLocks noEditPoints="1"/>
            </p:cNvSpPr>
            <p:nvPr/>
          </p:nvSpPr>
          <p:spPr bwMode="auto">
            <a:xfrm>
              <a:off x="6876256" y="1129308"/>
              <a:ext cx="314325" cy="333375"/>
            </a:xfrm>
            <a:custGeom>
              <a:avLst/>
              <a:gdLst>
                <a:gd name="T0" fmla="*/ 49 w 198"/>
                <a:gd name="T1" fmla="*/ 37 h 210"/>
                <a:gd name="T2" fmla="*/ 99 w 198"/>
                <a:gd name="T3" fmla="*/ 0 h 210"/>
                <a:gd name="T4" fmla="*/ 148 w 198"/>
                <a:gd name="T5" fmla="*/ 37 h 210"/>
                <a:gd name="T6" fmla="*/ 198 w 198"/>
                <a:gd name="T7" fmla="*/ 74 h 210"/>
                <a:gd name="T8" fmla="*/ 152 w 198"/>
                <a:gd name="T9" fmla="*/ 111 h 210"/>
                <a:gd name="T10" fmla="*/ 119 w 198"/>
                <a:gd name="T11" fmla="*/ 144 h 210"/>
                <a:gd name="T12" fmla="*/ 152 w 198"/>
                <a:gd name="T13" fmla="*/ 169 h 210"/>
                <a:gd name="T14" fmla="*/ 198 w 198"/>
                <a:gd name="T15" fmla="*/ 206 h 210"/>
                <a:gd name="T16" fmla="*/ 198 w 198"/>
                <a:gd name="T17" fmla="*/ 74 h 210"/>
                <a:gd name="T18" fmla="*/ 148 w 198"/>
                <a:gd name="T19" fmla="*/ 107 h 210"/>
                <a:gd name="T20" fmla="*/ 111 w 198"/>
                <a:gd name="T21" fmla="*/ 132 h 210"/>
                <a:gd name="T22" fmla="*/ 99 w 198"/>
                <a:gd name="T23" fmla="*/ 123 h 210"/>
                <a:gd name="T24" fmla="*/ 86 w 198"/>
                <a:gd name="T25" fmla="*/ 132 h 210"/>
                <a:gd name="T26" fmla="*/ 49 w 198"/>
                <a:gd name="T27" fmla="*/ 107 h 210"/>
                <a:gd name="T28" fmla="*/ 0 w 198"/>
                <a:gd name="T29" fmla="*/ 74 h 210"/>
                <a:gd name="T30" fmla="*/ 0 w 198"/>
                <a:gd name="T31" fmla="*/ 206 h 210"/>
                <a:gd name="T32" fmla="*/ 45 w 198"/>
                <a:gd name="T33" fmla="*/ 169 h 210"/>
                <a:gd name="T34" fmla="*/ 78 w 198"/>
                <a:gd name="T35" fmla="*/ 144 h 210"/>
                <a:gd name="T36" fmla="*/ 45 w 198"/>
                <a:gd name="T37" fmla="*/ 111 h 210"/>
                <a:gd name="T38" fmla="*/ 0 w 198"/>
                <a:gd name="T39" fmla="*/ 74 h 210"/>
                <a:gd name="T40" fmla="*/ 49 w 198"/>
                <a:gd name="T41" fmla="*/ 37 h 210"/>
                <a:gd name="T42" fmla="*/ 49 w 198"/>
                <a:gd name="T43" fmla="*/ 37 h 210"/>
                <a:gd name="T44" fmla="*/ 49 w 198"/>
                <a:gd name="T45" fmla="*/ 173 h 210"/>
                <a:gd name="T46" fmla="*/ 0 w 198"/>
                <a:gd name="T47" fmla="*/ 210 h 210"/>
                <a:gd name="T48" fmla="*/ 99 w 198"/>
                <a:gd name="T49" fmla="*/ 210 h 210"/>
                <a:gd name="T50" fmla="*/ 198 w 198"/>
                <a:gd name="T51" fmla="*/ 210 h 210"/>
                <a:gd name="T52" fmla="*/ 148 w 198"/>
                <a:gd name="T53" fmla="*/ 173 h 210"/>
                <a:gd name="T54" fmla="*/ 99 w 198"/>
                <a:gd name="T55" fmla="*/ 136 h 210"/>
                <a:gd name="T56" fmla="*/ 49 w 198"/>
                <a:gd name="T57" fmla="*/ 17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8" h="210">
                  <a:moveTo>
                    <a:pt x="49" y="37"/>
                  </a:moveTo>
                  <a:lnTo>
                    <a:pt x="99" y="0"/>
                  </a:lnTo>
                  <a:lnTo>
                    <a:pt x="148" y="37"/>
                  </a:lnTo>
                  <a:lnTo>
                    <a:pt x="198" y="74"/>
                  </a:lnTo>
                  <a:lnTo>
                    <a:pt x="152" y="111"/>
                  </a:lnTo>
                  <a:lnTo>
                    <a:pt x="119" y="144"/>
                  </a:lnTo>
                  <a:lnTo>
                    <a:pt x="152" y="169"/>
                  </a:lnTo>
                  <a:lnTo>
                    <a:pt x="198" y="206"/>
                  </a:lnTo>
                  <a:lnTo>
                    <a:pt x="198" y="74"/>
                  </a:lnTo>
                  <a:lnTo>
                    <a:pt x="148" y="107"/>
                  </a:lnTo>
                  <a:lnTo>
                    <a:pt x="111" y="132"/>
                  </a:lnTo>
                  <a:lnTo>
                    <a:pt x="99" y="123"/>
                  </a:lnTo>
                  <a:lnTo>
                    <a:pt x="86" y="132"/>
                  </a:lnTo>
                  <a:lnTo>
                    <a:pt x="49" y="107"/>
                  </a:lnTo>
                  <a:lnTo>
                    <a:pt x="0" y="74"/>
                  </a:lnTo>
                  <a:lnTo>
                    <a:pt x="0" y="206"/>
                  </a:lnTo>
                  <a:lnTo>
                    <a:pt x="45" y="169"/>
                  </a:lnTo>
                  <a:lnTo>
                    <a:pt x="78" y="144"/>
                  </a:lnTo>
                  <a:lnTo>
                    <a:pt x="45" y="111"/>
                  </a:lnTo>
                  <a:lnTo>
                    <a:pt x="0" y="74"/>
                  </a:lnTo>
                  <a:lnTo>
                    <a:pt x="49" y="37"/>
                  </a:lnTo>
                  <a:lnTo>
                    <a:pt x="49" y="37"/>
                  </a:lnTo>
                  <a:close/>
                  <a:moveTo>
                    <a:pt x="49" y="173"/>
                  </a:moveTo>
                  <a:lnTo>
                    <a:pt x="0" y="210"/>
                  </a:lnTo>
                  <a:lnTo>
                    <a:pt x="99" y="210"/>
                  </a:lnTo>
                  <a:lnTo>
                    <a:pt x="198" y="210"/>
                  </a:lnTo>
                  <a:lnTo>
                    <a:pt x="148" y="173"/>
                  </a:lnTo>
                  <a:lnTo>
                    <a:pt x="99" y="136"/>
                  </a:lnTo>
                  <a:lnTo>
                    <a:pt x="49" y="173"/>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endParaRPr>
            </a:p>
          </p:txBody>
        </p:sp>
        <p:sp>
          <p:nvSpPr>
            <p:cNvPr id="6" name="TextBox 33"/>
            <p:cNvSpPr txBox="1"/>
            <p:nvPr/>
          </p:nvSpPr>
          <p:spPr>
            <a:xfrm>
              <a:off x="7524328" y="1057300"/>
              <a:ext cx="627095" cy="523220"/>
            </a:xfrm>
            <a:prstGeom prst="rect">
              <a:avLst/>
            </a:prstGeom>
            <a:noFill/>
          </p:spPr>
          <p:txBody>
            <a:bodyPr wrap="none" rtlCol="0">
              <a:spAutoFit/>
            </a:bodyPr>
            <a:lstStyle/>
            <a:p>
              <a:r>
                <a:rPr lang="en-US" altLang="zh-CN" sz="2800" b="1" dirty="0">
                  <a:solidFill>
                    <a:srgbClr val="00544A"/>
                  </a:solidFill>
                  <a:latin typeface="微软雅黑" panose="020B0503020204020204" pitchFamily="34" charset="-122"/>
                  <a:ea typeface="微软雅黑" panose="020B0503020204020204" pitchFamily="34" charset="-122"/>
                </a:rPr>
                <a:t>01</a:t>
              </a:r>
              <a:endParaRPr lang="zh-CN" altLang="en-US" sz="2800" b="1" dirty="0">
                <a:solidFill>
                  <a:srgbClr val="00544A"/>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971600" y="1978365"/>
            <a:ext cx="7179823" cy="855132"/>
            <a:chOff x="971600" y="1978365"/>
            <a:chExt cx="7179823" cy="855132"/>
          </a:xfrm>
        </p:grpSpPr>
        <p:grpSp>
          <p:nvGrpSpPr>
            <p:cNvPr id="13" name="组合 12"/>
            <p:cNvGrpSpPr/>
            <p:nvPr/>
          </p:nvGrpSpPr>
          <p:grpSpPr>
            <a:xfrm>
              <a:off x="971600" y="2041409"/>
              <a:ext cx="7137412" cy="792088"/>
              <a:chOff x="971600" y="2060848"/>
              <a:chExt cx="7137412" cy="792088"/>
            </a:xfrm>
          </p:grpSpPr>
          <p:sp>
            <p:nvSpPr>
              <p:cNvPr id="17" name="矩形 16"/>
              <p:cNvSpPr/>
              <p:nvPr/>
            </p:nvSpPr>
            <p:spPr>
              <a:xfrm>
                <a:off x="1737399" y="2060848"/>
                <a:ext cx="6371613" cy="7920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71600" y="2060848"/>
                <a:ext cx="792086" cy="792088"/>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115615" y="2204864"/>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燕尾形 19"/>
              <p:cNvSpPr/>
              <p:nvPr/>
            </p:nvSpPr>
            <p:spPr>
              <a:xfrm>
                <a:off x="1304115" y="2348880"/>
                <a:ext cx="210816" cy="276029"/>
              </a:xfrm>
              <a:prstGeom prst="chevron">
                <a:avLst>
                  <a:gd name="adj" fmla="val 6069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1" name="直接连接符 20"/>
              <p:cNvCxnSpPr>
                <a:endCxn id="20" idx="1"/>
              </p:cNvCxnSpPr>
              <p:nvPr/>
            </p:nvCxnSpPr>
            <p:spPr>
              <a:xfrm>
                <a:off x="1220354" y="2486895"/>
                <a:ext cx="211705" cy="0"/>
              </a:xfrm>
              <a:prstGeom prst="line">
                <a:avLst/>
              </a:prstGeom>
              <a:ln w="57150">
                <a:solidFill>
                  <a:srgbClr val="00544A"/>
                </a:solidFill>
              </a:ln>
            </p:spPr>
            <p:style>
              <a:lnRef idx="1">
                <a:schemeClr val="accent1"/>
              </a:lnRef>
              <a:fillRef idx="0">
                <a:schemeClr val="accent1"/>
              </a:fillRef>
              <a:effectRef idx="0">
                <a:schemeClr val="accent1"/>
              </a:effectRef>
              <a:fontRef idx="minor">
                <a:schemeClr val="tx1"/>
              </a:fontRef>
            </p:style>
          </p:cxnSp>
        </p:grpSp>
        <p:sp>
          <p:nvSpPr>
            <p:cNvPr id="14" name="Freeform 122"/>
            <p:cNvSpPr>
              <a:spLocks noEditPoints="1"/>
            </p:cNvSpPr>
            <p:nvPr/>
          </p:nvSpPr>
          <p:spPr bwMode="auto">
            <a:xfrm>
              <a:off x="6876256" y="2258127"/>
              <a:ext cx="268288" cy="346075"/>
            </a:xfrm>
            <a:custGeom>
              <a:avLst/>
              <a:gdLst>
                <a:gd name="T0" fmla="*/ 33 w 41"/>
                <a:gd name="T1" fmla="*/ 0 h 53"/>
                <a:gd name="T2" fmla="*/ 41 w 41"/>
                <a:gd name="T3" fmla="*/ 45 h 53"/>
                <a:gd name="T4" fmla="*/ 8 w 41"/>
                <a:gd name="T5" fmla="*/ 53 h 53"/>
                <a:gd name="T6" fmla="*/ 0 w 41"/>
                <a:gd name="T7" fmla="*/ 9 h 53"/>
                <a:gd name="T8" fmla="*/ 5 w 41"/>
                <a:gd name="T9" fmla="*/ 6 h 53"/>
                <a:gd name="T10" fmla="*/ 36 w 41"/>
                <a:gd name="T11" fmla="*/ 19 h 53"/>
                <a:gd name="T12" fmla="*/ 5 w 41"/>
                <a:gd name="T13" fmla="*/ 6 h 53"/>
                <a:gd name="T14" fmla="*/ 30 w 41"/>
                <a:gd name="T15" fmla="*/ 48 h 53"/>
                <a:gd name="T16" fmla="*/ 36 w 41"/>
                <a:gd name="T17" fmla="*/ 43 h 53"/>
                <a:gd name="T18" fmla="*/ 22 w 41"/>
                <a:gd name="T19" fmla="*/ 43 h 53"/>
                <a:gd name="T20" fmla="*/ 28 w 41"/>
                <a:gd name="T21" fmla="*/ 48 h 53"/>
                <a:gd name="T22" fmla="*/ 22 w 41"/>
                <a:gd name="T23" fmla="*/ 43 h 53"/>
                <a:gd name="T24" fmla="*/ 13 w 41"/>
                <a:gd name="T25" fmla="*/ 48 h 53"/>
                <a:gd name="T26" fmla="*/ 19 w 41"/>
                <a:gd name="T27" fmla="*/ 43 h 53"/>
                <a:gd name="T28" fmla="*/ 5 w 41"/>
                <a:gd name="T29" fmla="*/ 43 h 53"/>
                <a:gd name="T30" fmla="*/ 11 w 41"/>
                <a:gd name="T31" fmla="*/ 48 h 53"/>
                <a:gd name="T32" fmla="*/ 5 w 41"/>
                <a:gd name="T33" fmla="*/ 43 h 53"/>
                <a:gd name="T34" fmla="*/ 30 w 41"/>
                <a:gd name="T35" fmla="*/ 41 h 53"/>
                <a:gd name="T36" fmla="*/ 36 w 41"/>
                <a:gd name="T37" fmla="*/ 36 h 53"/>
                <a:gd name="T38" fmla="*/ 22 w 41"/>
                <a:gd name="T39" fmla="*/ 36 h 53"/>
                <a:gd name="T40" fmla="*/ 28 w 41"/>
                <a:gd name="T41" fmla="*/ 41 h 53"/>
                <a:gd name="T42" fmla="*/ 22 w 41"/>
                <a:gd name="T43" fmla="*/ 36 h 53"/>
                <a:gd name="T44" fmla="*/ 13 w 41"/>
                <a:gd name="T45" fmla="*/ 41 h 53"/>
                <a:gd name="T46" fmla="*/ 19 w 41"/>
                <a:gd name="T47" fmla="*/ 36 h 53"/>
                <a:gd name="T48" fmla="*/ 5 w 41"/>
                <a:gd name="T49" fmla="*/ 36 h 53"/>
                <a:gd name="T50" fmla="*/ 11 w 41"/>
                <a:gd name="T51" fmla="*/ 41 h 53"/>
                <a:gd name="T52" fmla="*/ 5 w 41"/>
                <a:gd name="T53" fmla="*/ 36 h 53"/>
                <a:gd name="T54" fmla="*/ 30 w 41"/>
                <a:gd name="T55" fmla="*/ 34 h 53"/>
                <a:gd name="T56" fmla="*/ 36 w 41"/>
                <a:gd name="T57" fmla="*/ 29 h 53"/>
                <a:gd name="T58" fmla="*/ 22 w 41"/>
                <a:gd name="T59" fmla="*/ 29 h 53"/>
                <a:gd name="T60" fmla="*/ 28 w 41"/>
                <a:gd name="T61" fmla="*/ 34 h 53"/>
                <a:gd name="T62" fmla="*/ 22 w 41"/>
                <a:gd name="T63" fmla="*/ 29 h 53"/>
                <a:gd name="T64" fmla="*/ 13 w 41"/>
                <a:gd name="T65" fmla="*/ 34 h 53"/>
                <a:gd name="T66" fmla="*/ 19 w 41"/>
                <a:gd name="T67" fmla="*/ 29 h 53"/>
                <a:gd name="T68" fmla="*/ 5 w 41"/>
                <a:gd name="T69" fmla="*/ 29 h 53"/>
                <a:gd name="T70" fmla="*/ 11 w 41"/>
                <a:gd name="T71" fmla="*/ 34 h 53"/>
                <a:gd name="T72" fmla="*/ 5 w 41"/>
                <a:gd name="T73" fmla="*/ 29 h 53"/>
                <a:gd name="T74" fmla="*/ 30 w 41"/>
                <a:gd name="T75" fmla="*/ 27 h 53"/>
                <a:gd name="T76" fmla="*/ 36 w 41"/>
                <a:gd name="T77" fmla="*/ 22 h 53"/>
                <a:gd name="T78" fmla="*/ 22 w 41"/>
                <a:gd name="T79" fmla="*/ 22 h 53"/>
                <a:gd name="T80" fmla="*/ 28 w 41"/>
                <a:gd name="T81" fmla="*/ 27 h 53"/>
                <a:gd name="T82" fmla="*/ 22 w 41"/>
                <a:gd name="T83" fmla="*/ 22 h 53"/>
                <a:gd name="T84" fmla="*/ 13 w 41"/>
                <a:gd name="T85" fmla="*/ 27 h 53"/>
                <a:gd name="T86" fmla="*/ 19 w 41"/>
                <a:gd name="T87" fmla="*/ 22 h 53"/>
                <a:gd name="T88" fmla="*/ 5 w 41"/>
                <a:gd name="T89" fmla="*/ 22 h 53"/>
                <a:gd name="T90" fmla="*/ 11 w 41"/>
                <a:gd name="T91" fmla="*/ 27 h 53"/>
                <a:gd name="T92" fmla="*/ 5 w 41"/>
                <a:gd name="T93" fmla="*/ 2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 h="53">
                  <a:moveTo>
                    <a:pt x="8" y="0"/>
                  </a:moveTo>
                  <a:cubicBezTo>
                    <a:pt x="33" y="0"/>
                    <a:pt x="33" y="0"/>
                    <a:pt x="33" y="0"/>
                  </a:cubicBezTo>
                  <a:cubicBezTo>
                    <a:pt x="37" y="0"/>
                    <a:pt x="41" y="4"/>
                    <a:pt x="41" y="9"/>
                  </a:cubicBezTo>
                  <a:cubicBezTo>
                    <a:pt x="41" y="45"/>
                    <a:pt x="41" y="45"/>
                    <a:pt x="41" y="45"/>
                  </a:cubicBezTo>
                  <a:cubicBezTo>
                    <a:pt x="41" y="49"/>
                    <a:pt x="37" y="53"/>
                    <a:pt x="33" y="53"/>
                  </a:cubicBezTo>
                  <a:cubicBezTo>
                    <a:pt x="8" y="53"/>
                    <a:pt x="8" y="53"/>
                    <a:pt x="8" y="53"/>
                  </a:cubicBezTo>
                  <a:cubicBezTo>
                    <a:pt x="4" y="53"/>
                    <a:pt x="0" y="49"/>
                    <a:pt x="0" y="45"/>
                  </a:cubicBezTo>
                  <a:cubicBezTo>
                    <a:pt x="0" y="9"/>
                    <a:pt x="0" y="9"/>
                    <a:pt x="0" y="9"/>
                  </a:cubicBezTo>
                  <a:cubicBezTo>
                    <a:pt x="0" y="4"/>
                    <a:pt x="4" y="0"/>
                    <a:pt x="8" y="0"/>
                  </a:cubicBezTo>
                  <a:close/>
                  <a:moveTo>
                    <a:pt x="5" y="6"/>
                  </a:moveTo>
                  <a:cubicBezTo>
                    <a:pt x="5" y="19"/>
                    <a:pt x="5" y="19"/>
                    <a:pt x="5" y="19"/>
                  </a:cubicBezTo>
                  <a:cubicBezTo>
                    <a:pt x="36" y="19"/>
                    <a:pt x="36" y="19"/>
                    <a:pt x="36" y="19"/>
                  </a:cubicBezTo>
                  <a:cubicBezTo>
                    <a:pt x="36" y="6"/>
                    <a:pt x="36" y="6"/>
                    <a:pt x="36" y="6"/>
                  </a:cubicBezTo>
                  <a:cubicBezTo>
                    <a:pt x="5" y="6"/>
                    <a:pt x="5" y="6"/>
                    <a:pt x="5" y="6"/>
                  </a:cubicBezTo>
                  <a:close/>
                  <a:moveTo>
                    <a:pt x="30" y="43"/>
                  </a:moveTo>
                  <a:cubicBezTo>
                    <a:pt x="30" y="48"/>
                    <a:pt x="30" y="48"/>
                    <a:pt x="30" y="48"/>
                  </a:cubicBezTo>
                  <a:cubicBezTo>
                    <a:pt x="36" y="48"/>
                    <a:pt x="36" y="48"/>
                    <a:pt x="36" y="48"/>
                  </a:cubicBezTo>
                  <a:cubicBezTo>
                    <a:pt x="36" y="43"/>
                    <a:pt x="36" y="43"/>
                    <a:pt x="36" y="43"/>
                  </a:cubicBezTo>
                  <a:cubicBezTo>
                    <a:pt x="30" y="43"/>
                    <a:pt x="30" y="43"/>
                    <a:pt x="30" y="43"/>
                  </a:cubicBezTo>
                  <a:close/>
                  <a:moveTo>
                    <a:pt x="22" y="43"/>
                  </a:moveTo>
                  <a:cubicBezTo>
                    <a:pt x="22" y="48"/>
                    <a:pt x="22" y="48"/>
                    <a:pt x="22" y="48"/>
                  </a:cubicBezTo>
                  <a:cubicBezTo>
                    <a:pt x="28" y="48"/>
                    <a:pt x="28" y="48"/>
                    <a:pt x="28" y="48"/>
                  </a:cubicBezTo>
                  <a:cubicBezTo>
                    <a:pt x="28" y="43"/>
                    <a:pt x="28" y="43"/>
                    <a:pt x="28" y="43"/>
                  </a:cubicBezTo>
                  <a:cubicBezTo>
                    <a:pt x="22" y="43"/>
                    <a:pt x="22" y="43"/>
                    <a:pt x="22" y="43"/>
                  </a:cubicBezTo>
                  <a:close/>
                  <a:moveTo>
                    <a:pt x="13" y="43"/>
                  </a:moveTo>
                  <a:cubicBezTo>
                    <a:pt x="13" y="48"/>
                    <a:pt x="13" y="48"/>
                    <a:pt x="13" y="48"/>
                  </a:cubicBezTo>
                  <a:cubicBezTo>
                    <a:pt x="19" y="48"/>
                    <a:pt x="19" y="48"/>
                    <a:pt x="19" y="48"/>
                  </a:cubicBezTo>
                  <a:cubicBezTo>
                    <a:pt x="19" y="43"/>
                    <a:pt x="19" y="43"/>
                    <a:pt x="19" y="43"/>
                  </a:cubicBezTo>
                  <a:cubicBezTo>
                    <a:pt x="13" y="43"/>
                    <a:pt x="13" y="43"/>
                    <a:pt x="13" y="43"/>
                  </a:cubicBezTo>
                  <a:close/>
                  <a:moveTo>
                    <a:pt x="5" y="43"/>
                  </a:moveTo>
                  <a:cubicBezTo>
                    <a:pt x="5" y="48"/>
                    <a:pt x="5" y="48"/>
                    <a:pt x="5" y="48"/>
                  </a:cubicBezTo>
                  <a:cubicBezTo>
                    <a:pt x="11" y="48"/>
                    <a:pt x="11" y="48"/>
                    <a:pt x="11" y="48"/>
                  </a:cubicBezTo>
                  <a:cubicBezTo>
                    <a:pt x="11" y="43"/>
                    <a:pt x="11" y="43"/>
                    <a:pt x="11" y="43"/>
                  </a:cubicBezTo>
                  <a:cubicBezTo>
                    <a:pt x="5" y="43"/>
                    <a:pt x="5" y="43"/>
                    <a:pt x="5" y="43"/>
                  </a:cubicBezTo>
                  <a:close/>
                  <a:moveTo>
                    <a:pt x="30" y="36"/>
                  </a:moveTo>
                  <a:cubicBezTo>
                    <a:pt x="30" y="41"/>
                    <a:pt x="30" y="41"/>
                    <a:pt x="30" y="41"/>
                  </a:cubicBezTo>
                  <a:cubicBezTo>
                    <a:pt x="36" y="41"/>
                    <a:pt x="36" y="41"/>
                    <a:pt x="36" y="41"/>
                  </a:cubicBezTo>
                  <a:cubicBezTo>
                    <a:pt x="36" y="36"/>
                    <a:pt x="36" y="36"/>
                    <a:pt x="36" y="36"/>
                  </a:cubicBezTo>
                  <a:cubicBezTo>
                    <a:pt x="30" y="36"/>
                    <a:pt x="30" y="36"/>
                    <a:pt x="30" y="36"/>
                  </a:cubicBezTo>
                  <a:close/>
                  <a:moveTo>
                    <a:pt x="22" y="36"/>
                  </a:moveTo>
                  <a:cubicBezTo>
                    <a:pt x="22" y="41"/>
                    <a:pt x="22" y="41"/>
                    <a:pt x="22" y="41"/>
                  </a:cubicBezTo>
                  <a:cubicBezTo>
                    <a:pt x="28" y="41"/>
                    <a:pt x="28" y="41"/>
                    <a:pt x="28" y="41"/>
                  </a:cubicBezTo>
                  <a:cubicBezTo>
                    <a:pt x="28" y="36"/>
                    <a:pt x="28" y="36"/>
                    <a:pt x="28" y="36"/>
                  </a:cubicBezTo>
                  <a:cubicBezTo>
                    <a:pt x="22" y="36"/>
                    <a:pt x="22" y="36"/>
                    <a:pt x="22" y="36"/>
                  </a:cubicBezTo>
                  <a:close/>
                  <a:moveTo>
                    <a:pt x="13" y="36"/>
                  </a:moveTo>
                  <a:cubicBezTo>
                    <a:pt x="13" y="41"/>
                    <a:pt x="13" y="41"/>
                    <a:pt x="13" y="41"/>
                  </a:cubicBezTo>
                  <a:cubicBezTo>
                    <a:pt x="19" y="41"/>
                    <a:pt x="19" y="41"/>
                    <a:pt x="19" y="41"/>
                  </a:cubicBezTo>
                  <a:cubicBezTo>
                    <a:pt x="19" y="36"/>
                    <a:pt x="19" y="36"/>
                    <a:pt x="19" y="36"/>
                  </a:cubicBezTo>
                  <a:cubicBezTo>
                    <a:pt x="13" y="36"/>
                    <a:pt x="13" y="36"/>
                    <a:pt x="13" y="36"/>
                  </a:cubicBezTo>
                  <a:close/>
                  <a:moveTo>
                    <a:pt x="5" y="36"/>
                  </a:moveTo>
                  <a:cubicBezTo>
                    <a:pt x="5" y="41"/>
                    <a:pt x="5" y="41"/>
                    <a:pt x="5" y="41"/>
                  </a:cubicBezTo>
                  <a:cubicBezTo>
                    <a:pt x="11" y="41"/>
                    <a:pt x="11" y="41"/>
                    <a:pt x="11" y="41"/>
                  </a:cubicBezTo>
                  <a:cubicBezTo>
                    <a:pt x="11" y="36"/>
                    <a:pt x="11" y="36"/>
                    <a:pt x="11" y="36"/>
                  </a:cubicBezTo>
                  <a:cubicBezTo>
                    <a:pt x="5" y="36"/>
                    <a:pt x="5" y="36"/>
                    <a:pt x="5" y="36"/>
                  </a:cubicBezTo>
                  <a:close/>
                  <a:moveTo>
                    <a:pt x="30" y="29"/>
                  </a:moveTo>
                  <a:cubicBezTo>
                    <a:pt x="30" y="34"/>
                    <a:pt x="30" y="34"/>
                    <a:pt x="30" y="34"/>
                  </a:cubicBezTo>
                  <a:cubicBezTo>
                    <a:pt x="36" y="34"/>
                    <a:pt x="36" y="34"/>
                    <a:pt x="36" y="34"/>
                  </a:cubicBezTo>
                  <a:cubicBezTo>
                    <a:pt x="36" y="29"/>
                    <a:pt x="36" y="29"/>
                    <a:pt x="36" y="29"/>
                  </a:cubicBezTo>
                  <a:cubicBezTo>
                    <a:pt x="30" y="29"/>
                    <a:pt x="30" y="29"/>
                    <a:pt x="30" y="29"/>
                  </a:cubicBezTo>
                  <a:close/>
                  <a:moveTo>
                    <a:pt x="22" y="29"/>
                  </a:moveTo>
                  <a:cubicBezTo>
                    <a:pt x="22" y="34"/>
                    <a:pt x="22" y="34"/>
                    <a:pt x="22" y="34"/>
                  </a:cubicBezTo>
                  <a:cubicBezTo>
                    <a:pt x="28" y="34"/>
                    <a:pt x="28" y="34"/>
                    <a:pt x="28" y="34"/>
                  </a:cubicBezTo>
                  <a:cubicBezTo>
                    <a:pt x="28" y="29"/>
                    <a:pt x="28" y="29"/>
                    <a:pt x="28" y="29"/>
                  </a:cubicBezTo>
                  <a:cubicBezTo>
                    <a:pt x="22" y="29"/>
                    <a:pt x="22" y="29"/>
                    <a:pt x="22" y="29"/>
                  </a:cubicBezTo>
                  <a:close/>
                  <a:moveTo>
                    <a:pt x="13" y="29"/>
                  </a:moveTo>
                  <a:cubicBezTo>
                    <a:pt x="13" y="34"/>
                    <a:pt x="13" y="34"/>
                    <a:pt x="13" y="34"/>
                  </a:cubicBezTo>
                  <a:cubicBezTo>
                    <a:pt x="19" y="34"/>
                    <a:pt x="19" y="34"/>
                    <a:pt x="19" y="34"/>
                  </a:cubicBezTo>
                  <a:cubicBezTo>
                    <a:pt x="19" y="29"/>
                    <a:pt x="19" y="29"/>
                    <a:pt x="19" y="29"/>
                  </a:cubicBezTo>
                  <a:cubicBezTo>
                    <a:pt x="13" y="29"/>
                    <a:pt x="13" y="29"/>
                    <a:pt x="13" y="29"/>
                  </a:cubicBezTo>
                  <a:close/>
                  <a:moveTo>
                    <a:pt x="5" y="29"/>
                  </a:moveTo>
                  <a:cubicBezTo>
                    <a:pt x="5" y="34"/>
                    <a:pt x="5" y="34"/>
                    <a:pt x="5" y="34"/>
                  </a:cubicBezTo>
                  <a:cubicBezTo>
                    <a:pt x="11" y="34"/>
                    <a:pt x="11" y="34"/>
                    <a:pt x="11" y="34"/>
                  </a:cubicBezTo>
                  <a:cubicBezTo>
                    <a:pt x="11" y="29"/>
                    <a:pt x="11" y="29"/>
                    <a:pt x="11" y="29"/>
                  </a:cubicBezTo>
                  <a:cubicBezTo>
                    <a:pt x="5" y="29"/>
                    <a:pt x="5" y="29"/>
                    <a:pt x="5" y="29"/>
                  </a:cubicBezTo>
                  <a:close/>
                  <a:moveTo>
                    <a:pt x="30" y="22"/>
                  </a:moveTo>
                  <a:cubicBezTo>
                    <a:pt x="30" y="27"/>
                    <a:pt x="30" y="27"/>
                    <a:pt x="30" y="27"/>
                  </a:cubicBezTo>
                  <a:cubicBezTo>
                    <a:pt x="36" y="27"/>
                    <a:pt x="36" y="27"/>
                    <a:pt x="36" y="27"/>
                  </a:cubicBezTo>
                  <a:cubicBezTo>
                    <a:pt x="36" y="22"/>
                    <a:pt x="36" y="22"/>
                    <a:pt x="36" y="22"/>
                  </a:cubicBezTo>
                  <a:cubicBezTo>
                    <a:pt x="30" y="22"/>
                    <a:pt x="30" y="22"/>
                    <a:pt x="30" y="22"/>
                  </a:cubicBezTo>
                  <a:close/>
                  <a:moveTo>
                    <a:pt x="22" y="22"/>
                  </a:moveTo>
                  <a:cubicBezTo>
                    <a:pt x="22" y="27"/>
                    <a:pt x="22" y="27"/>
                    <a:pt x="22" y="27"/>
                  </a:cubicBezTo>
                  <a:cubicBezTo>
                    <a:pt x="28" y="27"/>
                    <a:pt x="28" y="27"/>
                    <a:pt x="28" y="27"/>
                  </a:cubicBezTo>
                  <a:cubicBezTo>
                    <a:pt x="28" y="22"/>
                    <a:pt x="28" y="22"/>
                    <a:pt x="28" y="22"/>
                  </a:cubicBezTo>
                  <a:cubicBezTo>
                    <a:pt x="22" y="22"/>
                    <a:pt x="22" y="22"/>
                    <a:pt x="22" y="22"/>
                  </a:cubicBezTo>
                  <a:close/>
                  <a:moveTo>
                    <a:pt x="13" y="22"/>
                  </a:moveTo>
                  <a:cubicBezTo>
                    <a:pt x="13" y="27"/>
                    <a:pt x="13" y="27"/>
                    <a:pt x="13" y="27"/>
                  </a:cubicBezTo>
                  <a:cubicBezTo>
                    <a:pt x="19" y="27"/>
                    <a:pt x="19" y="27"/>
                    <a:pt x="19" y="27"/>
                  </a:cubicBezTo>
                  <a:cubicBezTo>
                    <a:pt x="19" y="22"/>
                    <a:pt x="19" y="22"/>
                    <a:pt x="19" y="22"/>
                  </a:cubicBezTo>
                  <a:cubicBezTo>
                    <a:pt x="13" y="22"/>
                    <a:pt x="13" y="22"/>
                    <a:pt x="13" y="22"/>
                  </a:cubicBezTo>
                  <a:close/>
                  <a:moveTo>
                    <a:pt x="5" y="22"/>
                  </a:moveTo>
                  <a:cubicBezTo>
                    <a:pt x="5" y="27"/>
                    <a:pt x="5" y="27"/>
                    <a:pt x="5" y="27"/>
                  </a:cubicBezTo>
                  <a:cubicBezTo>
                    <a:pt x="11" y="27"/>
                    <a:pt x="11" y="27"/>
                    <a:pt x="11" y="27"/>
                  </a:cubicBezTo>
                  <a:cubicBezTo>
                    <a:pt x="11" y="22"/>
                    <a:pt x="11" y="22"/>
                    <a:pt x="11" y="22"/>
                  </a:cubicBezTo>
                  <a:lnTo>
                    <a:pt x="5" y="22"/>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 name="TextBox 30"/>
            <p:cNvSpPr txBox="1"/>
            <p:nvPr/>
          </p:nvSpPr>
          <p:spPr>
            <a:xfrm>
              <a:off x="1979712" y="1978365"/>
              <a:ext cx="4771607" cy="784830"/>
            </a:xfrm>
            <a:prstGeom prst="rect">
              <a:avLst/>
            </a:prstGeom>
            <a:noFill/>
          </p:spPr>
          <p:txBody>
            <a:bodyPr wrap="square" rtlCol="0">
              <a:spAutoFit/>
            </a:bodyPr>
            <a:lstStyle/>
            <a:p>
              <a:pPr>
                <a:lnSpc>
                  <a:spcPct val="150000"/>
                </a:lnSpc>
              </a:pPr>
              <a:r>
                <a:rPr lang="zh-CN" altLang="en-US" b="1" dirty="0">
                  <a:solidFill>
                    <a:srgbClr val="00544A"/>
                  </a:solidFill>
                  <a:latin typeface="微软雅黑" pitchFamily="34" charset="-122"/>
                  <a:ea typeface="微软雅黑" pitchFamily="34" charset="-122"/>
                </a:rPr>
                <a:t>第二步</a:t>
              </a:r>
              <a:endParaRPr lang="en-US" altLang="zh-CN" b="1" dirty="0">
                <a:solidFill>
                  <a:srgbClr val="00544A"/>
                </a:solidFill>
                <a:latin typeface="微软雅黑" pitchFamily="34" charset="-122"/>
                <a:ea typeface="微软雅黑" pitchFamily="34" charset="-122"/>
              </a:endParaRPr>
            </a:p>
            <a:p>
              <a:r>
                <a:rPr lang="zh-CN" altLang="en-US" dirty="0">
                  <a:latin typeface="微软雅黑" pitchFamily="34" charset="-122"/>
                  <a:ea typeface="微软雅黑" pitchFamily="34" charset="-122"/>
                </a:rPr>
                <a:t>您的内容打在这里，或通过复制您的文本后</a:t>
              </a:r>
              <a:endParaRPr lang="zh-CN" altLang="en-US" sz="2000" dirty="0">
                <a:latin typeface="微软雅黑" pitchFamily="34" charset="-122"/>
                <a:ea typeface="微软雅黑" pitchFamily="34" charset="-122"/>
              </a:endParaRPr>
            </a:p>
          </p:txBody>
        </p:sp>
        <p:sp>
          <p:nvSpPr>
            <p:cNvPr id="16" name="TextBox 34"/>
            <p:cNvSpPr txBox="1"/>
            <p:nvPr/>
          </p:nvSpPr>
          <p:spPr>
            <a:xfrm>
              <a:off x="7524328" y="2258127"/>
              <a:ext cx="627095" cy="523220"/>
            </a:xfrm>
            <a:prstGeom prst="rect">
              <a:avLst/>
            </a:prstGeom>
            <a:noFill/>
          </p:spPr>
          <p:txBody>
            <a:bodyPr wrap="none" rtlCol="0">
              <a:spAutoFit/>
            </a:bodyPr>
            <a:lstStyle/>
            <a:p>
              <a:r>
                <a:rPr lang="en-US" altLang="zh-CN" sz="2800" b="1" dirty="0">
                  <a:solidFill>
                    <a:srgbClr val="00544A"/>
                  </a:solidFill>
                  <a:latin typeface="微软雅黑" panose="020B0503020204020204" pitchFamily="34" charset="-122"/>
                  <a:ea typeface="微软雅黑" panose="020B0503020204020204" pitchFamily="34" charset="-122"/>
                </a:rPr>
                <a:t>02</a:t>
              </a:r>
              <a:endParaRPr lang="zh-CN" altLang="en-US" sz="2800" b="1" dirty="0">
                <a:solidFill>
                  <a:srgbClr val="00544A"/>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971600" y="3094958"/>
            <a:ext cx="7179823" cy="866664"/>
            <a:chOff x="971600" y="3094958"/>
            <a:chExt cx="7179823" cy="866664"/>
          </a:xfrm>
        </p:grpSpPr>
        <p:grpSp>
          <p:nvGrpSpPr>
            <p:cNvPr id="23" name="组合 22"/>
            <p:cNvGrpSpPr/>
            <p:nvPr/>
          </p:nvGrpSpPr>
          <p:grpSpPr>
            <a:xfrm>
              <a:off x="971600" y="3169534"/>
              <a:ext cx="7137412" cy="792088"/>
              <a:chOff x="971600" y="2060848"/>
              <a:chExt cx="7137412" cy="792088"/>
            </a:xfrm>
          </p:grpSpPr>
          <p:sp>
            <p:nvSpPr>
              <p:cNvPr id="27" name="矩形 26"/>
              <p:cNvSpPr/>
              <p:nvPr/>
            </p:nvSpPr>
            <p:spPr>
              <a:xfrm>
                <a:off x="1737399" y="2060848"/>
                <a:ext cx="6371613" cy="7920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71600" y="2060848"/>
                <a:ext cx="792086" cy="792088"/>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115615" y="2204864"/>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燕尾形 29"/>
              <p:cNvSpPr/>
              <p:nvPr/>
            </p:nvSpPr>
            <p:spPr>
              <a:xfrm>
                <a:off x="1304115" y="2348880"/>
                <a:ext cx="210816" cy="276029"/>
              </a:xfrm>
              <a:prstGeom prst="chevron">
                <a:avLst>
                  <a:gd name="adj" fmla="val 6069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31" name="直接连接符 30"/>
              <p:cNvCxnSpPr>
                <a:endCxn id="30" idx="1"/>
              </p:cNvCxnSpPr>
              <p:nvPr/>
            </p:nvCxnSpPr>
            <p:spPr>
              <a:xfrm>
                <a:off x="1220354" y="2486895"/>
                <a:ext cx="211705" cy="0"/>
              </a:xfrm>
              <a:prstGeom prst="line">
                <a:avLst/>
              </a:prstGeom>
              <a:ln w="57150">
                <a:solidFill>
                  <a:srgbClr val="00544A"/>
                </a:solidFill>
              </a:ln>
            </p:spPr>
            <p:style>
              <a:lnRef idx="1">
                <a:schemeClr val="accent1"/>
              </a:lnRef>
              <a:fillRef idx="0">
                <a:schemeClr val="accent1"/>
              </a:fillRef>
              <a:effectRef idx="0">
                <a:schemeClr val="accent1"/>
              </a:effectRef>
              <a:fontRef idx="minor">
                <a:schemeClr val="tx1"/>
              </a:fontRef>
            </p:style>
          </p:cxnSp>
        </p:grpSp>
        <p:sp>
          <p:nvSpPr>
            <p:cNvPr id="24" name="Freeform 114"/>
            <p:cNvSpPr>
              <a:spLocks noEditPoints="1"/>
            </p:cNvSpPr>
            <p:nvPr/>
          </p:nvSpPr>
          <p:spPr bwMode="auto">
            <a:xfrm>
              <a:off x="6876256" y="3466008"/>
              <a:ext cx="255588" cy="255588"/>
            </a:xfrm>
            <a:custGeom>
              <a:avLst/>
              <a:gdLst>
                <a:gd name="T0" fmla="*/ 18 w 39"/>
                <a:gd name="T1" fmla="*/ 21 h 39"/>
                <a:gd name="T2" fmla="*/ 9 w 39"/>
                <a:gd name="T3" fmla="*/ 4 h 39"/>
                <a:gd name="T4" fmla="*/ 0 w 39"/>
                <a:gd name="T5" fmla="*/ 21 h 39"/>
                <a:gd name="T6" fmla="*/ 18 w 39"/>
                <a:gd name="T7" fmla="*/ 39 h 39"/>
                <a:gd name="T8" fmla="*/ 31 w 39"/>
                <a:gd name="T9" fmla="*/ 34 h 39"/>
                <a:gd name="T10" fmla="*/ 18 w 39"/>
                <a:gd name="T11" fmla="*/ 21 h 39"/>
                <a:gd name="T12" fmla="*/ 11 w 39"/>
                <a:gd name="T13" fmla="*/ 2 h 39"/>
                <a:gd name="T14" fmla="*/ 20 w 39"/>
                <a:gd name="T15" fmla="*/ 0 h 39"/>
                <a:gd name="T16" fmla="*/ 22 w 39"/>
                <a:gd name="T17" fmla="*/ 0 h 39"/>
                <a:gd name="T18" fmla="*/ 20 w 39"/>
                <a:gd name="T19" fmla="*/ 19 h 39"/>
                <a:gd name="T20" fmla="*/ 11 w 39"/>
                <a:gd name="T21" fmla="*/ 2 h 39"/>
                <a:gd name="T22" fmla="*/ 27 w 39"/>
                <a:gd name="T23" fmla="*/ 2 h 39"/>
                <a:gd name="T24" fmla="*/ 28 w 39"/>
                <a:gd name="T25" fmla="*/ 2 h 39"/>
                <a:gd name="T26" fmla="*/ 37 w 39"/>
                <a:gd name="T27" fmla="*/ 9 h 39"/>
                <a:gd name="T28" fmla="*/ 21 w 39"/>
                <a:gd name="T29" fmla="*/ 19 h 39"/>
                <a:gd name="T30" fmla="*/ 27 w 39"/>
                <a:gd name="T31" fmla="*/ 2 h 39"/>
                <a:gd name="T32" fmla="*/ 39 w 39"/>
                <a:gd name="T33" fmla="*/ 16 h 39"/>
                <a:gd name="T34" fmla="*/ 39 w 39"/>
                <a:gd name="T35" fmla="*/ 21 h 39"/>
                <a:gd name="T36" fmla="*/ 33 w 39"/>
                <a:gd name="T37" fmla="*/ 35 h 39"/>
                <a:gd name="T38" fmla="*/ 21 w 39"/>
                <a:gd name="T39" fmla="*/ 21 h 39"/>
                <a:gd name="T40" fmla="*/ 39 w 39"/>
                <a:gd name="T41"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39">
                  <a:moveTo>
                    <a:pt x="18" y="21"/>
                  </a:moveTo>
                  <a:cubicBezTo>
                    <a:pt x="9" y="4"/>
                    <a:pt x="9" y="4"/>
                    <a:pt x="9" y="4"/>
                  </a:cubicBezTo>
                  <a:cubicBezTo>
                    <a:pt x="3" y="7"/>
                    <a:pt x="0" y="14"/>
                    <a:pt x="0" y="21"/>
                  </a:cubicBezTo>
                  <a:cubicBezTo>
                    <a:pt x="0" y="31"/>
                    <a:pt x="8" y="39"/>
                    <a:pt x="18" y="39"/>
                  </a:cubicBezTo>
                  <a:cubicBezTo>
                    <a:pt x="23" y="39"/>
                    <a:pt x="27" y="37"/>
                    <a:pt x="31" y="34"/>
                  </a:cubicBezTo>
                  <a:cubicBezTo>
                    <a:pt x="18" y="21"/>
                    <a:pt x="18" y="21"/>
                    <a:pt x="18" y="21"/>
                  </a:cubicBezTo>
                  <a:close/>
                  <a:moveTo>
                    <a:pt x="11" y="2"/>
                  </a:moveTo>
                  <a:cubicBezTo>
                    <a:pt x="14" y="1"/>
                    <a:pt x="17" y="0"/>
                    <a:pt x="20" y="0"/>
                  </a:cubicBezTo>
                  <a:cubicBezTo>
                    <a:pt x="21" y="0"/>
                    <a:pt x="21" y="0"/>
                    <a:pt x="22" y="0"/>
                  </a:cubicBezTo>
                  <a:cubicBezTo>
                    <a:pt x="20" y="19"/>
                    <a:pt x="20" y="19"/>
                    <a:pt x="20" y="19"/>
                  </a:cubicBezTo>
                  <a:cubicBezTo>
                    <a:pt x="11" y="2"/>
                    <a:pt x="11" y="2"/>
                    <a:pt x="11" y="2"/>
                  </a:cubicBezTo>
                  <a:close/>
                  <a:moveTo>
                    <a:pt x="27" y="2"/>
                  </a:moveTo>
                  <a:cubicBezTo>
                    <a:pt x="28" y="2"/>
                    <a:pt x="28" y="2"/>
                    <a:pt x="28" y="2"/>
                  </a:cubicBezTo>
                  <a:cubicBezTo>
                    <a:pt x="32" y="3"/>
                    <a:pt x="35" y="6"/>
                    <a:pt x="37" y="9"/>
                  </a:cubicBezTo>
                  <a:cubicBezTo>
                    <a:pt x="21" y="19"/>
                    <a:pt x="21" y="19"/>
                    <a:pt x="21" y="19"/>
                  </a:cubicBezTo>
                  <a:cubicBezTo>
                    <a:pt x="27" y="2"/>
                    <a:pt x="27" y="2"/>
                    <a:pt x="27" y="2"/>
                  </a:cubicBezTo>
                  <a:close/>
                  <a:moveTo>
                    <a:pt x="39" y="16"/>
                  </a:moveTo>
                  <a:cubicBezTo>
                    <a:pt x="39" y="17"/>
                    <a:pt x="39" y="19"/>
                    <a:pt x="39" y="21"/>
                  </a:cubicBezTo>
                  <a:cubicBezTo>
                    <a:pt x="39" y="26"/>
                    <a:pt x="37" y="31"/>
                    <a:pt x="33" y="35"/>
                  </a:cubicBezTo>
                  <a:cubicBezTo>
                    <a:pt x="21" y="21"/>
                    <a:pt x="21" y="21"/>
                    <a:pt x="21" y="21"/>
                  </a:cubicBezTo>
                  <a:lnTo>
                    <a:pt x="39" y="16"/>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5" name="TextBox 31"/>
            <p:cNvSpPr txBox="1"/>
            <p:nvPr/>
          </p:nvSpPr>
          <p:spPr>
            <a:xfrm>
              <a:off x="1979712" y="3094958"/>
              <a:ext cx="4896544" cy="784830"/>
            </a:xfrm>
            <a:prstGeom prst="rect">
              <a:avLst/>
            </a:prstGeom>
            <a:noFill/>
          </p:spPr>
          <p:txBody>
            <a:bodyPr wrap="square" rtlCol="0">
              <a:spAutoFit/>
            </a:bodyPr>
            <a:lstStyle/>
            <a:p>
              <a:pPr>
                <a:lnSpc>
                  <a:spcPct val="150000"/>
                </a:lnSpc>
              </a:pPr>
              <a:r>
                <a:rPr lang="zh-CN" altLang="en-US" b="1" dirty="0">
                  <a:solidFill>
                    <a:srgbClr val="00544A"/>
                  </a:solidFill>
                  <a:latin typeface="微软雅黑" pitchFamily="34" charset="-122"/>
                  <a:ea typeface="微软雅黑" pitchFamily="34" charset="-122"/>
                </a:rPr>
                <a:t>第三步</a:t>
              </a:r>
              <a:endParaRPr lang="en-US" altLang="zh-CN" b="1" dirty="0">
                <a:solidFill>
                  <a:srgbClr val="00544A"/>
                </a:solidFill>
                <a:latin typeface="微软雅黑" pitchFamily="34" charset="-122"/>
                <a:ea typeface="微软雅黑" pitchFamily="34" charset="-122"/>
              </a:endParaRPr>
            </a:p>
            <a:p>
              <a:r>
                <a:rPr lang="zh-CN" altLang="en-US" dirty="0">
                  <a:latin typeface="微软雅黑" pitchFamily="34" charset="-122"/>
                  <a:ea typeface="微软雅黑" pitchFamily="34" charset="-122"/>
                </a:rPr>
                <a:t>您的内容打在这里，或通过复制您的文本后</a:t>
              </a:r>
              <a:endParaRPr lang="zh-CN" altLang="en-US" sz="2000" dirty="0">
                <a:latin typeface="微软雅黑" pitchFamily="34" charset="-122"/>
                <a:ea typeface="微软雅黑" pitchFamily="34" charset="-122"/>
              </a:endParaRPr>
            </a:p>
          </p:txBody>
        </p:sp>
        <p:sp>
          <p:nvSpPr>
            <p:cNvPr id="26" name="TextBox 35"/>
            <p:cNvSpPr txBox="1"/>
            <p:nvPr/>
          </p:nvSpPr>
          <p:spPr>
            <a:xfrm>
              <a:off x="7524328" y="3333971"/>
              <a:ext cx="627095" cy="523220"/>
            </a:xfrm>
            <a:prstGeom prst="rect">
              <a:avLst/>
            </a:prstGeom>
            <a:noFill/>
          </p:spPr>
          <p:txBody>
            <a:bodyPr wrap="none" rtlCol="0">
              <a:spAutoFit/>
            </a:bodyPr>
            <a:lstStyle/>
            <a:p>
              <a:r>
                <a:rPr lang="en-US" altLang="zh-CN" sz="2800" b="1" dirty="0" smtClean="0">
                  <a:solidFill>
                    <a:srgbClr val="00544A"/>
                  </a:solidFill>
                  <a:latin typeface="微软雅黑" panose="020B0503020204020204" pitchFamily="34" charset="-122"/>
                  <a:ea typeface="微软雅黑" panose="020B0503020204020204" pitchFamily="34" charset="-122"/>
                </a:rPr>
                <a:t>03</a:t>
              </a:r>
              <a:endParaRPr lang="zh-CN" altLang="en-US" sz="2800" b="1" dirty="0">
                <a:solidFill>
                  <a:srgbClr val="00544A"/>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971600" y="4223084"/>
            <a:ext cx="7179823" cy="866664"/>
            <a:chOff x="971600" y="4223084"/>
            <a:chExt cx="7179823" cy="866664"/>
          </a:xfrm>
        </p:grpSpPr>
        <p:grpSp>
          <p:nvGrpSpPr>
            <p:cNvPr id="33" name="组合 32"/>
            <p:cNvGrpSpPr/>
            <p:nvPr/>
          </p:nvGrpSpPr>
          <p:grpSpPr>
            <a:xfrm>
              <a:off x="971600" y="4297660"/>
              <a:ext cx="7137412" cy="792088"/>
              <a:chOff x="971600" y="2060848"/>
              <a:chExt cx="7137412" cy="792088"/>
            </a:xfrm>
          </p:grpSpPr>
          <p:sp>
            <p:nvSpPr>
              <p:cNvPr id="37" name="矩形 36"/>
              <p:cNvSpPr/>
              <p:nvPr/>
            </p:nvSpPr>
            <p:spPr>
              <a:xfrm>
                <a:off x="1737399" y="2060848"/>
                <a:ext cx="6371613" cy="7920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971600" y="2060848"/>
                <a:ext cx="792086" cy="792088"/>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15615" y="2204864"/>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燕尾形 39"/>
              <p:cNvSpPr/>
              <p:nvPr/>
            </p:nvSpPr>
            <p:spPr>
              <a:xfrm>
                <a:off x="1304115" y="2348880"/>
                <a:ext cx="210816" cy="276029"/>
              </a:xfrm>
              <a:prstGeom prst="chevron">
                <a:avLst>
                  <a:gd name="adj" fmla="val 6069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1" name="直接连接符 40"/>
              <p:cNvCxnSpPr>
                <a:endCxn id="40" idx="1"/>
              </p:cNvCxnSpPr>
              <p:nvPr/>
            </p:nvCxnSpPr>
            <p:spPr>
              <a:xfrm>
                <a:off x="1220354" y="2486895"/>
                <a:ext cx="211705" cy="0"/>
              </a:xfrm>
              <a:prstGeom prst="line">
                <a:avLst/>
              </a:prstGeom>
              <a:ln w="57150">
                <a:solidFill>
                  <a:srgbClr val="00544A"/>
                </a:solidFill>
              </a:ln>
            </p:spPr>
            <p:style>
              <a:lnRef idx="1">
                <a:schemeClr val="accent1"/>
              </a:lnRef>
              <a:fillRef idx="0">
                <a:schemeClr val="accent1"/>
              </a:fillRef>
              <a:effectRef idx="0">
                <a:schemeClr val="accent1"/>
              </a:effectRef>
              <a:fontRef idx="minor">
                <a:schemeClr val="tx1"/>
              </a:fontRef>
            </p:style>
          </p:cxnSp>
        </p:grpSp>
        <p:sp>
          <p:nvSpPr>
            <p:cNvPr id="34" name="Freeform 27"/>
            <p:cNvSpPr>
              <a:spLocks noEditPoints="1"/>
            </p:cNvSpPr>
            <p:nvPr/>
          </p:nvSpPr>
          <p:spPr bwMode="auto">
            <a:xfrm>
              <a:off x="6876256" y="4645124"/>
              <a:ext cx="261938" cy="228600"/>
            </a:xfrm>
            <a:custGeom>
              <a:avLst/>
              <a:gdLst>
                <a:gd name="T0" fmla="*/ 62 w 165"/>
                <a:gd name="T1" fmla="*/ 53 h 144"/>
                <a:gd name="T2" fmla="*/ 87 w 165"/>
                <a:gd name="T3" fmla="*/ 62 h 144"/>
                <a:gd name="T4" fmla="*/ 111 w 165"/>
                <a:gd name="T5" fmla="*/ 33 h 144"/>
                <a:gd name="T6" fmla="*/ 116 w 165"/>
                <a:gd name="T7" fmla="*/ 29 h 144"/>
                <a:gd name="T8" fmla="*/ 132 w 165"/>
                <a:gd name="T9" fmla="*/ 41 h 144"/>
                <a:gd name="T10" fmla="*/ 132 w 165"/>
                <a:gd name="T11" fmla="*/ 20 h 144"/>
                <a:gd name="T12" fmla="*/ 132 w 165"/>
                <a:gd name="T13" fmla="*/ 0 h 144"/>
                <a:gd name="T14" fmla="*/ 111 w 165"/>
                <a:gd name="T15" fmla="*/ 4 h 144"/>
                <a:gd name="T16" fmla="*/ 91 w 165"/>
                <a:gd name="T17" fmla="*/ 8 h 144"/>
                <a:gd name="T18" fmla="*/ 107 w 165"/>
                <a:gd name="T19" fmla="*/ 25 h 144"/>
                <a:gd name="T20" fmla="*/ 83 w 165"/>
                <a:gd name="T21" fmla="*/ 49 h 144"/>
                <a:gd name="T22" fmla="*/ 58 w 165"/>
                <a:gd name="T23" fmla="*/ 41 h 144"/>
                <a:gd name="T24" fmla="*/ 41 w 165"/>
                <a:gd name="T25" fmla="*/ 70 h 144"/>
                <a:gd name="T26" fmla="*/ 17 w 165"/>
                <a:gd name="T27" fmla="*/ 62 h 144"/>
                <a:gd name="T28" fmla="*/ 4 w 165"/>
                <a:gd name="T29" fmla="*/ 99 h 144"/>
                <a:gd name="T30" fmla="*/ 0 w 165"/>
                <a:gd name="T31" fmla="*/ 107 h 144"/>
                <a:gd name="T32" fmla="*/ 8 w 165"/>
                <a:gd name="T33" fmla="*/ 111 h 144"/>
                <a:gd name="T34" fmla="*/ 21 w 165"/>
                <a:gd name="T35" fmla="*/ 74 h 144"/>
                <a:gd name="T36" fmla="*/ 45 w 165"/>
                <a:gd name="T37" fmla="*/ 82 h 144"/>
                <a:gd name="T38" fmla="*/ 62 w 165"/>
                <a:gd name="T39" fmla="*/ 53 h 144"/>
                <a:gd name="T40" fmla="*/ 62 w 165"/>
                <a:gd name="T41" fmla="*/ 53 h 144"/>
                <a:gd name="T42" fmla="*/ 50 w 165"/>
                <a:gd name="T43" fmla="*/ 144 h 144"/>
                <a:gd name="T44" fmla="*/ 50 w 165"/>
                <a:gd name="T45" fmla="*/ 111 h 144"/>
                <a:gd name="T46" fmla="*/ 29 w 165"/>
                <a:gd name="T47" fmla="*/ 111 h 144"/>
                <a:gd name="T48" fmla="*/ 29 w 165"/>
                <a:gd name="T49" fmla="*/ 144 h 144"/>
                <a:gd name="T50" fmla="*/ 50 w 165"/>
                <a:gd name="T51" fmla="*/ 144 h 144"/>
                <a:gd name="T52" fmla="*/ 50 w 165"/>
                <a:gd name="T53" fmla="*/ 144 h 144"/>
                <a:gd name="T54" fmla="*/ 78 w 165"/>
                <a:gd name="T55" fmla="*/ 144 h 144"/>
                <a:gd name="T56" fmla="*/ 58 w 165"/>
                <a:gd name="T57" fmla="*/ 144 h 144"/>
                <a:gd name="T58" fmla="*/ 58 w 165"/>
                <a:gd name="T59" fmla="*/ 99 h 144"/>
                <a:gd name="T60" fmla="*/ 78 w 165"/>
                <a:gd name="T61" fmla="*/ 99 h 144"/>
                <a:gd name="T62" fmla="*/ 78 w 165"/>
                <a:gd name="T63" fmla="*/ 144 h 144"/>
                <a:gd name="T64" fmla="*/ 78 w 165"/>
                <a:gd name="T65" fmla="*/ 144 h 144"/>
                <a:gd name="T66" fmla="*/ 107 w 165"/>
                <a:gd name="T67" fmla="*/ 144 h 144"/>
                <a:gd name="T68" fmla="*/ 87 w 165"/>
                <a:gd name="T69" fmla="*/ 144 h 144"/>
                <a:gd name="T70" fmla="*/ 87 w 165"/>
                <a:gd name="T71" fmla="*/ 82 h 144"/>
                <a:gd name="T72" fmla="*/ 107 w 165"/>
                <a:gd name="T73" fmla="*/ 82 h 144"/>
                <a:gd name="T74" fmla="*/ 107 w 165"/>
                <a:gd name="T75" fmla="*/ 144 h 144"/>
                <a:gd name="T76" fmla="*/ 107 w 165"/>
                <a:gd name="T77" fmla="*/ 144 h 144"/>
                <a:gd name="T78" fmla="*/ 136 w 165"/>
                <a:gd name="T79" fmla="*/ 144 h 144"/>
                <a:gd name="T80" fmla="*/ 116 w 165"/>
                <a:gd name="T81" fmla="*/ 144 h 144"/>
                <a:gd name="T82" fmla="*/ 116 w 165"/>
                <a:gd name="T83" fmla="*/ 66 h 144"/>
                <a:gd name="T84" fmla="*/ 136 w 165"/>
                <a:gd name="T85" fmla="*/ 66 h 144"/>
                <a:gd name="T86" fmla="*/ 136 w 165"/>
                <a:gd name="T87" fmla="*/ 144 h 144"/>
                <a:gd name="T88" fmla="*/ 136 w 165"/>
                <a:gd name="T89" fmla="*/ 144 h 144"/>
                <a:gd name="T90" fmla="*/ 144 w 165"/>
                <a:gd name="T91" fmla="*/ 45 h 144"/>
                <a:gd name="T92" fmla="*/ 144 w 165"/>
                <a:gd name="T93" fmla="*/ 144 h 144"/>
                <a:gd name="T94" fmla="*/ 165 w 165"/>
                <a:gd name="T95" fmla="*/ 144 h 144"/>
                <a:gd name="T96" fmla="*/ 165 w 165"/>
                <a:gd name="T97" fmla="*/ 45 h 144"/>
                <a:gd name="T98" fmla="*/ 144 w 165"/>
                <a:gd name="T99" fmla="*/ 4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5" h="144">
                  <a:moveTo>
                    <a:pt x="62" y="53"/>
                  </a:moveTo>
                  <a:lnTo>
                    <a:pt x="87" y="62"/>
                  </a:lnTo>
                  <a:lnTo>
                    <a:pt x="111" y="33"/>
                  </a:lnTo>
                  <a:lnTo>
                    <a:pt x="116" y="29"/>
                  </a:lnTo>
                  <a:lnTo>
                    <a:pt x="132" y="41"/>
                  </a:lnTo>
                  <a:lnTo>
                    <a:pt x="132" y="20"/>
                  </a:lnTo>
                  <a:lnTo>
                    <a:pt x="132" y="0"/>
                  </a:lnTo>
                  <a:lnTo>
                    <a:pt x="111" y="4"/>
                  </a:lnTo>
                  <a:lnTo>
                    <a:pt x="91" y="8"/>
                  </a:lnTo>
                  <a:lnTo>
                    <a:pt x="107" y="25"/>
                  </a:lnTo>
                  <a:lnTo>
                    <a:pt x="83" y="49"/>
                  </a:lnTo>
                  <a:lnTo>
                    <a:pt x="58" y="41"/>
                  </a:lnTo>
                  <a:lnTo>
                    <a:pt x="41" y="70"/>
                  </a:lnTo>
                  <a:lnTo>
                    <a:pt x="17" y="62"/>
                  </a:lnTo>
                  <a:lnTo>
                    <a:pt x="4" y="99"/>
                  </a:lnTo>
                  <a:lnTo>
                    <a:pt x="0" y="107"/>
                  </a:lnTo>
                  <a:lnTo>
                    <a:pt x="8" y="111"/>
                  </a:lnTo>
                  <a:lnTo>
                    <a:pt x="21" y="74"/>
                  </a:lnTo>
                  <a:lnTo>
                    <a:pt x="45" y="82"/>
                  </a:lnTo>
                  <a:lnTo>
                    <a:pt x="62" y="53"/>
                  </a:lnTo>
                  <a:lnTo>
                    <a:pt x="62" y="53"/>
                  </a:lnTo>
                  <a:close/>
                  <a:moveTo>
                    <a:pt x="50" y="144"/>
                  </a:moveTo>
                  <a:lnTo>
                    <a:pt x="50" y="111"/>
                  </a:lnTo>
                  <a:lnTo>
                    <a:pt x="29" y="111"/>
                  </a:lnTo>
                  <a:lnTo>
                    <a:pt x="29" y="144"/>
                  </a:lnTo>
                  <a:lnTo>
                    <a:pt x="50" y="144"/>
                  </a:lnTo>
                  <a:lnTo>
                    <a:pt x="50" y="144"/>
                  </a:lnTo>
                  <a:close/>
                  <a:moveTo>
                    <a:pt x="78" y="144"/>
                  </a:moveTo>
                  <a:lnTo>
                    <a:pt x="58" y="144"/>
                  </a:lnTo>
                  <a:lnTo>
                    <a:pt x="58" y="99"/>
                  </a:lnTo>
                  <a:lnTo>
                    <a:pt x="78" y="99"/>
                  </a:lnTo>
                  <a:lnTo>
                    <a:pt x="78" y="144"/>
                  </a:lnTo>
                  <a:lnTo>
                    <a:pt x="78" y="144"/>
                  </a:lnTo>
                  <a:close/>
                  <a:moveTo>
                    <a:pt x="107" y="144"/>
                  </a:moveTo>
                  <a:lnTo>
                    <a:pt x="87" y="144"/>
                  </a:lnTo>
                  <a:lnTo>
                    <a:pt x="87" y="82"/>
                  </a:lnTo>
                  <a:lnTo>
                    <a:pt x="107" y="82"/>
                  </a:lnTo>
                  <a:lnTo>
                    <a:pt x="107" y="144"/>
                  </a:lnTo>
                  <a:lnTo>
                    <a:pt x="107" y="144"/>
                  </a:lnTo>
                  <a:close/>
                  <a:moveTo>
                    <a:pt x="136" y="144"/>
                  </a:moveTo>
                  <a:lnTo>
                    <a:pt x="116" y="144"/>
                  </a:lnTo>
                  <a:lnTo>
                    <a:pt x="116" y="66"/>
                  </a:lnTo>
                  <a:lnTo>
                    <a:pt x="136" y="66"/>
                  </a:lnTo>
                  <a:lnTo>
                    <a:pt x="136" y="144"/>
                  </a:lnTo>
                  <a:lnTo>
                    <a:pt x="136" y="144"/>
                  </a:lnTo>
                  <a:close/>
                  <a:moveTo>
                    <a:pt x="144" y="45"/>
                  </a:moveTo>
                  <a:lnTo>
                    <a:pt x="144" y="144"/>
                  </a:lnTo>
                  <a:lnTo>
                    <a:pt x="165" y="144"/>
                  </a:lnTo>
                  <a:lnTo>
                    <a:pt x="165" y="45"/>
                  </a:lnTo>
                  <a:lnTo>
                    <a:pt x="144" y="45"/>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TextBox 32"/>
            <p:cNvSpPr txBox="1"/>
            <p:nvPr/>
          </p:nvSpPr>
          <p:spPr>
            <a:xfrm>
              <a:off x="1979711" y="4223084"/>
              <a:ext cx="4771607" cy="784830"/>
            </a:xfrm>
            <a:prstGeom prst="rect">
              <a:avLst/>
            </a:prstGeom>
            <a:noFill/>
          </p:spPr>
          <p:txBody>
            <a:bodyPr wrap="square" rtlCol="0">
              <a:spAutoFit/>
            </a:bodyPr>
            <a:lstStyle/>
            <a:p>
              <a:pPr>
                <a:lnSpc>
                  <a:spcPct val="150000"/>
                </a:lnSpc>
              </a:pPr>
              <a:r>
                <a:rPr lang="zh-CN" altLang="en-US" b="1" dirty="0">
                  <a:solidFill>
                    <a:srgbClr val="00544A"/>
                  </a:solidFill>
                  <a:latin typeface="微软雅黑" pitchFamily="34" charset="-122"/>
                  <a:ea typeface="微软雅黑" pitchFamily="34" charset="-122"/>
                </a:rPr>
                <a:t>第一步</a:t>
              </a:r>
              <a:endParaRPr lang="en-US" altLang="zh-CN" b="1" dirty="0">
                <a:solidFill>
                  <a:srgbClr val="00544A"/>
                </a:solidFill>
                <a:latin typeface="微软雅黑" pitchFamily="34" charset="-122"/>
                <a:ea typeface="微软雅黑" pitchFamily="34" charset="-122"/>
              </a:endParaRPr>
            </a:p>
            <a:p>
              <a:r>
                <a:rPr lang="zh-CN" altLang="en-US" dirty="0">
                  <a:latin typeface="微软雅黑" pitchFamily="34" charset="-122"/>
                  <a:ea typeface="微软雅黑" pitchFamily="34" charset="-122"/>
                </a:rPr>
                <a:t>您的内容打在这里，或通过复制您的文本后</a:t>
              </a:r>
              <a:endParaRPr lang="zh-CN" altLang="en-US" sz="2000" dirty="0">
                <a:latin typeface="微软雅黑" pitchFamily="34" charset="-122"/>
                <a:ea typeface="微软雅黑" pitchFamily="34" charset="-122"/>
              </a:endParaRPr>
            </a:p>
          </p:txBody>
        </p:sp>
        <p:sp>
          <p:nvSpPr>
            <p:cNvPr id="36" name="TextBox 36"/>
            <p:cNvSpPr txBox="1"/>
            <p:nvPr/>
          </p:nvSpPr>
          <p:spPr>
            <a:xfrm>
              <a:off x="7524328" y="4462097"/>
              <a:ext cx="627095" cy="523220"/>
            </a:xfrm>
            <a:prstGeom prst="rect">
              <a:avLst/>
            </a:prstGeom>
            <a:noFill/>
          </p:spPr>
          <p:txBody>
            <a:bodyPr wrap="none" rtlCol="0">
              <a:spAutoFit/>
            </a:bodyPr>
            <a:lstStyle/>
            <a:p>
              <a:r>
                <a:rPr lang="en-US" altLang="zh-CN" sz="2800" b="1" dirty="0">
                  <a:solidFill>
                    <a:srgbClr val="00544A"/>
                  </a:solidFill>
                  <a:latin typeface="微软雅黑" panose="020B0503020204020204" pitchFamily="34" charset="-122"/>
                  <a:ea typeface="微软雅黑" panose="020B0503020204020204" pitchFamily="34" charset="-122"/>
                </a:rPr>
                <a:t>04</a:t>
              </a:r>
              <a:endParaRPr lang="zh-CN" altLang="en-US" sz="2800" b="1" dirty="0">
                <a:solidFill>
                  <a:srgbClr val="00544A"/>
                </a:solidFill>
                <a:latin typeface="微软雅黑" panose="020B0503020204020204" pitchFamily="34" charset="-122"/>
                <a:ea typeface="微软雅黑" panose="020B0503020204020204" pitchFamily="34" charset="-122"/>
              </a:endParaRPr>
            </a:p>
          </p:txBody>
        </p:sp>
      </p:grpSp>
      <p:sp>
        <p:nvSpPr>
          <p:cNvPr id="42" name="标题 4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58003925"/>
      </p:ext>
    </p:extLst>
  </p:cSld>
  <p:clrMapOvr>
    <a:masterClrMapping/>
  </p:clrMapOvr>
  <mc:AlternateContent xmlns:mc="http://schemas.openxmlformats.org/markup-compatibility/2006" xmlns:p14="http://schemas.microsoft.com/office/powerpoint/2010/main">
    <mc:Choice Requires="p14">
      <p:transition spd="slow" p14:dur="3000" advTm="0">
        <p14:shre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750"/>
                                        <p:tgtEl>
                                          <p:spTgt spid="12"/>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750"/>
                                        <p:tgtEl>
                                          <p:spTgt spid="22"/>
                                        </p:tgtEl>
                                      </p:cBhvr>
                                    </p:animEffect>
                                  </p:childTnLst>
                                </p:cTn>
                              </p:par>
                            </p:childTnLst>
                          </p:cTn>
                        </p:par>
                        <p:par>
                          <p:cTn id="16" fill="hold">
                            <p:stCondLst>
                              <p:cond delay="2250"/>
                            </p:stCondLst>
                            <p:childTnLst>
                              <p:par>
                                <p:cTn id="17" presetID="10" presetClass="entr" presetSubtype="0"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5586" y="1182414"/>
            <a:ext cx="1404156" cy="1404156"/>
            <a:chOff x="467544" y="1578560"/>
            <a:chExt cx="1872208" cy="1872208"/>
          </a:xfrm>
        </p:grpSpPr>
        <p:sp>
          <p:nvSpPr>
            <p:cNvPr id="3" name="弦形 2"/>
            <p:cNvSpPr/>
            <p:nvPr/>
          </p:nvSpPr>
          <p:spPr>
            <a:xfrm rot="19715174">
              <a:off x="537184" y="1644658"/>
              <a:ext cx="1732929" cy="1732929"/>
            </a:xfrm>
            <a:prstGeom prst="chord">
              <a:avLst>
                <a:gd name="adj1" fmla="val 2700000"/>
                <a:gd name="adj2" fmla="val 11761192"/>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4" name="组合 3"/>
            <p:cNvGrpSpPr/>
            <p:nvPr/>
          </p:nvGrpSpPr>
          <p:grpSpPr>
            <a:xfrm>
              <a:off x="467544" y="1578560"/>
              <a:ext cx="1872208" cy="1872208"/>
              <a:chOff x="467544" y="1578560"/>
              <a:chExt cx="1872208" cy="1872208"/>
            </a:xfrm>
          </p:grpSpPr>
          <p:sp>
            <p:nvSpPr>
              <p:cNvPr id="5" name="椭圆 4"/>
              <p:cNvSpPr/>
              <p:nvPr/>
            </p:nvSpPr>
            <p:spPr>
              <a:xfrm>
                <a:off x="467544" y="1578560"/>
                <a:ext cx="1872208" cy="1872208"/>
              </a:xfrm>
              <a:prstGeom prst="ellipse">
                <a:avLst/>
              </a:prstGeom>
              <a:noFill/>
              <a:ln w="38100">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6" name="TextBox 37"/>
              <p:cNvSpPr txBox="1"/>
              <p:nvPr/>
            </p:nvSpPr>
            <p:spPr>
              <a:xfrm>
                <a:off x="922533" y="2194119"/>
                <a:ext cx="962229" cy="553997"/>
              </a:xfrm>
              <a:prstGeom prst="rect">
                <a:avLst/>
              </a:prstGeom>
              <a:noFill/>
              <a:ln>
                <a:noFill/>
              </a:ln>
            </p:spPr>
            <p:txBody>
              <a:bodyPr wrap="none" rtlCol="0">
                <a:spAutoFit/>
              </a:bodyPr>
              <a:lstStyle/>
              <a:p>
                <a:pPr algn="ctr"/>
                <a:r>
                  <a:rPr lang="en-US" altLang="zh-CN" sz="2100" b="0" dirty="0"/>
                  <a:t>20%</a:t>
                </a:r>
                <a:endParaRPr lang="zh-CN" altLang="en-US" sz="2100" b="0" dirty="0"/>
              </a:p>
            </p:txBody>
          </p:sp>
        </p:grpSp>
      </p:grpSp>
      <p:grpSp>
        <p:nvGrpSpPr>
          <p:cNvPr id="7" name="组合 6"/>
          <p:cNvGrpSpPr/>
          <p:nvPr/>
        </p:nvGrpSpPr>
        <p:grpSpPr>
          <a:xfrm>
            <a:off x="2873398" y="1182414"/>
            <a:ext cx="1404156" cy="1404156"/>
            <a:chOff x="2603781" y="1578560"/>
            <a:chExt cx="1872208" cy="1872208"/>
          </a:xfrm>
        </p:grpSpPr>
        <p:sp>
          <p:nvSpPr>
            <p:cNvPr id="8" name="弦形 7"/>
            <p:cNvSpPr/>
            <p:nvPr/>
          </p:nvSpPr>
          <p:spPr>
            <a:xfrm rot="18780312">
              <a:off x="2678221" y="1651667"/>
              <a:ext cx="1732929" cy="1732929"/>
            </a:xfrm>
            <a:prstGeom prst="chord">
              <a:avLst>
                <a:gd name="adj1" fmla="val 2700000"/>
                <a:gd name="adj2" fmla="val 13643534"/>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9" name="组合 8"/>
            <p:cNvGrpSpPr/>
            <p:nvPr/>
          </p:nvGrpSpPr>
          <p:grpSpPr>
            <a:xfrm>
              <a:off x="2603781" y="1578560"/>
              <a:ext cx="1872208" cy="1872208"/>
              <a:chOff x="2603781" y="1578560"/>
              <a:chExt cx="1872208" cy="1872208"/>
            </a:xfrm>
          </p:grpSpPr>
          <p:sp>
            <p:nvSpPr>
              <p:cNvPr id="10" name="椭圆 9"/>
              <p:cNvSpPr/>
              <p:nvPr/>
            </p:nvSpPr>
            <p:spPr>
              <a:xfrm>
                <a:off x="2603781" y="1578560"/>
                <a:ext cx="1872208" cy="1872208"/>
              </a:xfrm>
              <a:prstGeom prst="ellipse">
                <a:avLst/>
              </a:prstGeom>
              <a:noFill/>
              <a:ln w="38100">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11" name="TextBox 73"/>
              <p:cNvSpPr txBox="1"/>
              <p:nvPr/>
            </p:nvSpPr>
            <p:spPr>
              <a:xfrm>
                <a:off x="3063570" y="2194119"/>
                <a:ext cx="962229" cy="553997"/>
              </a:xfrm>
              <a:prstGeom prst="rect">
                <a:avLst/>
              </a:prstGeom>
              <a:noFill/>
            </p:spPr>
            <p:txBody>
              <a:bodyPr wrap="none" rtlCol="0">
                <a:spAutoFit/>
              </a:bodyPr>
              <a:lstStyle/>
              <a:p>
                <a:pPr algn="ctr"/>
                <a:r>
                  <a:rPr lang="en-US" altLang="zh-CN" sz="2100" b="0" dirty="0"/>
                  <a:t>40%</a:t>
                </a:r>
                <a:endParaRPr lang="zh-CN" altLang="en-US" sz="2100" b="0" dirty="0"/>
              </a:p>
            </p:txBody>
          </p:sp>
        </p:grpSp>
      </p:grpSp>
      <p:grpSp>
        <p:nvGrpSpPr>
          <p:cNvPr id="12" name="组合 11"/>
          <p:cNvGrpSpPr/>
          <p:nvPr/>
        </p:nvGrpSpPr>
        <p:grpSpPr>
          <a:xfrm>
            <a:off x="5011700" y="1182414"/>
            <a:ext cx="1404156" cy="1404156"/>
            <a:chOff x="4740018" y="1578560"/>
            <a:chExt cx="1872208" cy="1872208"/>
          </a:xfrm>
        </p:grpSpPr>
        <p:sp>
          <p:nvSpPr>
            <p:cNvPr id="13" name="椭圆 12"/>
            <p:cNvSpPr/>
            <p:nvPr/>
          </p:nvSpPr>
          <p:spPr>
            <a:xfrm>
              <a:off x="4740018" y="1578560"/>
              <a:ext cx="1872208" cy="1872208"/>
            </a:xfrm>
            <a:prstGeom prst="ellipse">
              <a:avLst/>
            </a:prstGeom>
            <a:noFill/>
            <a:ln w="38100">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14" name="弦形 13"/>
            <p:cNvSpPr/>
            <p:nvPr/>
          </p:nvSpPr>
          <p:spPr>
            <a:xfrm rot="18000000">
              <a:off x="4824171" y="1651666"/>
              <a:ext cx="1732929" cy="1732929"/>
            </a:xfrm>
            <a:prstGeom prst="chord">
              <a:avLst>
                <a:gd name="adj1" fmla="val 2700000"/>
                <a:gd name="adj2" fmla="val 15272079"/>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sp>
          <p:nvSpPr>
            <p:cNvPr id="15" name="TextBox 77"/>
            <p:cNvSpPr txBox="1"/>
            <p:nvPr/>
          </p:nvSpPr>
          <p:spPr>
            <a:xfrm>
              <a:off x="5213894" y="2194119"/>
              <a:ext cx="962229" cy="553997"/>
            </a:xfrm>
            <a:prstGeom prst="rect">
              <a:avLst/>
            </a:prstGeom>
            <a:noFill/>
          </p:spPr>
          <p:txBody>
            <a:bodyPr wrap="none" rtlCol="0">
              <a:spAutoFit/>
            </a:bodyPr>
            <a:lstStyle/>
            <a:p>
              <a:pPr algn="ctr"/>
              <a:r>
                <a:rPr lang="en-US" altLang="zh-CN" sz="2100" b="0" dirty="0"/>
                <a:t>50%</a:t>
              </a:r>
              <a:endParaRPr lang="zh-CN" altLang="en-US" sz="2100" b="0" dirty="0"/>
            </a:p>
          </p:txBody>
        </p:sp>
      </p:grpSp>
      <p:grpSp>
        <p:nvGrpSpPr>
          <p:cNvPr id="16" name="组合 15"/>
          <p:cNvGrpSpPr/>
          <p:nvPr/>
        </p:nvGrpSpPr>
        <p:grpSpPr>
          <a:xfrm>
            <a:off x="6984268" y="1182414"/>
            <a:ext cx="1404156" cy="1404156"/>
            <a:chOff x="6876256" y="1578560"/>
            <a:chExt cx="1872208" cy="1872208"/>
          </a:xfrm>
        </p:grpSpPr>
        <p:sp>
          <p:nvSpPr>
            <p:cNvPr id="17" name="椭圆 16"/>
            <p:cNvSpPr/>
            <p:nvPr/>
          </p:nvSpPr>
          <p:spPr>
            <a:xfrm>
              <a:off x="6876256" y="1578560"/>
              <a:ext cx="1872208" cy="1872208"/>
            </a:xfrm>
            <a:prstGeom prst="ellipse">
              <a:avLst/>
            </a:prstGeom>
            <a:noFill/>
            <a:ln w="38100">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18" name="弦形 17"/>
            <p:cNvSpPr/>
            <p:nvPr/>
          </p:nvSpPr>
          <p:spPr>
            <a:xfrm rot="16358992">
              <a:off x="6960409" y="1648200"/>
              <a:ext cx="1732929" cy="1732929"/>
            </a:xfrm>
            <a:prstGeom prst="chord">
              <a:avLst>
                <a:gd name="adj1" fmla="val 2700000"/>
                <a:gd name="adj2" fmla="val 18533528"/>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19" name="TextBox 81"/>
            <p:cNvSpPr txBox="1"/>
            <p:nvPr/>
          </p:nvSpPr>
          <p:spPr>
            <a:xfrm>
              <a:off x="7353312" y="2194119"/>
              <a:ext cx="962229" cy="553997"/>
            </a:xfrm>
            <a:prstGeom prst="rect">
              <a:avLst/>
            </a:prstGeom>
            <a:noFill/>
          </p:spPr>
          <p:txBody>
            <a:bodyPr wrap="none" rtlCol="0">
              <a:spAutoFit/>
            </a:bodyPr>
            <a:lstStyle/>
            <a:p>
              <a:pPr algn="ctr"/>
              <a:r>
                <a:rPr lang="en-US" altLang="zh-CN" sz="2100" b="0" dirty="0"/>
                <a:t>90%</a:t>
              </a:r>
              <a:endParaRPr lang="zh-CN" altLang="en-US" sz="2100" b="0" dirty="0"/>
            </a:p>
          </p:txBody>
        </p:sp>
      </p:grpSp>
      <p:cxnSp>
        <p:nvCxnSpPr>
          <p:cNvPr id="20" name="直接连接符 19"/>
          <p:cNvCxnSpPr/>
          <p:nvPr/>
        </p:nvCxnSpPr>
        <p:spPr>
          <a:xfrm>
            <a:off x="611560" y="2766668"/>
            <a:ext cx="8280920" cy="0"/>
          </a:xfrm>
          <a:prstGeom prst="line">
            <a:avLst/>
          </a:prstGeom>
          <a:ln>
            <a:solidFill>
              <a:srgbClr val="1E605A"/>
            </a:solidFill>
          </a:ln>
        </p:spPr>
        <p:style>
          <a:lnRef idx="1">
            <a:schemeClr val="accent2"/>
          </a:lnRef>
          <a:fillRef idx="0">
            <a:schemeClr val="accent2"/>
          </a:fillRef>
          <a:effectRef idx="0">
            <a:schemeClr val="accent2"/>
          </a:effectRef>
          <a:fontRef idx="minor">
            <a:schemeClr val="tx1"/>
          </a:fontRef>
        </p:style>
      </p:cxnSp>
      <p:grpSp>
        <p:nvGrpSpPr>
          <p:cNvPr id="21" name="组合 20"/>
          <p:cNvGrpSpPr/>
          <p:nvPr/>
        </p:nvGrpSpPr>
        <p:grpSpPr>
          <a:xfrm>
            <a:off x="683568" y="2966577"/>
            <a:ext cx="1689711" cy="1316034"/>
            <a:chOff x="251520" y="3957444"/>
            <a:chExt cx="2252948" cy="1754713"/>
          </a:xfrm>
        </p:grpSpPr>
        <p:sp>
          <p:nvSpPr>
            <p:cNvPr id="22" name="TextBox 84"/>
            <p:cNvSpPr txBox="1"/>
            <p:nvPr/>
          </p:nvSpPr>
          <p:spPr>
            <a:xfrm>
              <a:off x="323528" y="3957444"/>
              <a:ext cx="2108932" cy="410370"/>
            </a:xfrm>
            <a:prstGeom prst="rect">
              <a:avLst/>
            </a:prstGeom>
            <a:noFill/>
          </p:spPr>
          <p:txBody>
            <a:bodyPr wrap="square" rtlCol="0">
              <a:spAutoFit/>
            </a:bodyPr>
            <a:lstStyle/>
            <a:p>
              <a:pPr algn="ctr"/>
              <a:r>
                <a:rPr lang="zh-CN" altLang="en-US" sz="1400" b="0" dirty="0"/>
                <a:t>单击添加文本</a:t>
              </a:r>
            </a:p>
          </p:txBody>
        </p:sp>
        <p:sp>
          <p:nvSpPr>
            <p:cNvPr id="23" name="矩形 22"/>
            <p:cNvSpPr/>
            <p:nvPr/>
          </p:nvSpPr>
          <p:spPr>
            <a:xfrm>
              <a:off x="251520"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24" name="组合 23"/>
          <p:cNvGrpSpPr/>
          <p:nvPr/>
        </p:nvGrpSpPr>
        <p:grpSpPr>
          <a:xfrm>
            <a:off x="2699792" y="2966577"/>
            <a:ext cx="1689711" cy="1316034"/>
            <a:chOff x="2372306" y="3957444"/>
            <a:chExt cx="2252948" cy="1754713"/>
          </a:xfrm>
        </p:grpSpPr>
        <p:sp>
          <p:nvSpPr>
            <p:cNvPr id="25" name="TextBox 87"/>
            <p:cNvSpPr txBox="1"/>
            <p:nvPr/>
          </p:nvSpPr>
          <p:spPr>
            <a:xfrm>
              <a:off x="2411761" y="3957444"/>
              <a:ext cx="2160240" cy="410370"/>
            </a:xfrm>
            <a:prstGeom prst="rect">
              <a:avLst/>
            </a:prstGeom>
            <a:noFill/>
          </p:spPr>
          <p:txBody>
            <a:bodyPr wrap="square" rtlCol="0">
              <a:spAutoFit/>
            </a:bodyPr>
            <a:lstStyle/>
            <a:p>
              <a:pPr algn="ctr"/>
              <a:r>
                <a:rPr lang="zh-CN" altLang="en-US" sz="1400" b="0" dirty="0"/>
                <a:t>单击添加文本</a:t>
              </a:r>
            </a:p>
          </p:txBody>
        </p:sp>
        <p:sp>
          <p:nvSpPr>
            <p:cNvPr id="26" name="矩形 25"/>
            <p:cNvSpPr/>
            <p:nvPr/>
          </p:nvSpPr>
          <p:spPr>
            <a:xfrm>
              <a:off x="2372306"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27" name="组合 26"/>
          <p:cNvGrpSpPr/>
          <p:nvPr/>
        </p:nvGrpSpPr>
        <p:grpSpPr>
          <a:xfrm>
            <a:off x="4898513" y="2966577"/>
            <a:ext cx="1689711" cy="1316034"/>
            <a:chOff x="4493092" y="3957444"/>
            <a:chExt cx="2252948" cy="1754713"/>
          </a:xfrm>
        </p:grpSpPr>
        <p:sp>
          <p:nvSpPr>
            <p:cNvPr id="28" name="TextBox 90"/>
            <p:cNvSpPr txBox="1"/>
            <p:nvPr/>
          </p:nvSpPr>
          <p:spPr>
            <a:xfrm>
              <a:off x="4557204" y="3957444"/>
              <a:ext cx="2175036" cy="410370"/>
            </a:xfrm>
            <a:prstGeom prst="rect">
              <a:avLst/>
            </a:prstGeom>
            <a:noFill/>
          </p:spPr>
          <p:txBody>
            <a:bodyPr wrap="square" rtlCol="0">
              <a:spAutoFit/>
            </a:bodyPr>
            <a:lstStyle/>
            <a:p>
              <a:pPr algn="ctr"/>
              <a:r>
                <a:rPr lang="zh-CN" altLang="en-US" sz="1400" b="0" dirty="0"/>
                <a:t>单击添加文本</a:t>
              </a:r>
            </a:p>
          </p:txBody>
        </p:sp>
        <p:sp>
          <p:nvSpPr>
            <p:cNvPr id="29" name="矩形 28"/>
            <p:cNvSpPr/>
            <p:nvPr/>
          </p:nvSpPr>
          <p:spPr>
            <a:xfrm>
              <a:off x="4493092"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30" name="组合 29"/>
          <p:cNvGrpSpPr/>
          <p:nvPr/>
        </p:nvGrpSpPr>
        <p:grpSpPr>
          <a:xfrm>
            <a:off x="6914737" y="2966577"/>
            <a:ext cx="1689711" cy="1316034"/>
            <a:chOff x="6783548" y="3957444"/>
            <a:chExt cx="2252948" cy="1754713"/>
          </a:xfrm>
        </p:grpSpPr>
        <p:sp>
          <p:nvSpPr>
            <p:cNvPr id="31" name="TextBox 93"/>
            <p:cNvSpPr txBox="1"/>
            <p:nvPr/>
          </p:nvSpPr>
          <p:spPr>
            <a:xfrm>
              <a:off x="6921276" y="3957444"/>
              <a:ext cx="1971204" cy="410370"/>
            </a:xfrm>
            <a:prstGeom prst="rect">
              <a:avLst/>
            </a:prstGeom>
            <a:noFill/>
          </p:spPr>
          <p:txBody>
            <a:bodyPr wrap="square" rtlCol="0">
              <a:spAutoFit/>
            </a:bodyPr>
            <a:lstStyle/>
            <a:p>
              <a:pPr algn="ctr"/>
              <a:r>
                <a:rPr lang="zh-CN" altLang="en-US" sz="1400" b="0" dirty="0"/>
                <a:t>单击添加文本</a:t>
              </a:r>
            </a:p>
          </p:txBody>
        </p:sp>
        <p:sp>
          <p:nvSpPr>
            <p:cNvPr id="32" name="矩形 31"/>
            <p:cNvSpPr/>
            <p:nvPr/>
          </p:nvSpPr>
          <p:spPr>
            <a:xfrm>
              <a:off x="6783548"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sp>
        <p:nvSpPr>
          <p:cNvPr id="33" name="标题 3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28960267"/>
      </p:ext>
    </p:extLst>
  </p:cSld>
  <p:clrMapOvr>
    <a:masterClrMapping/>
  </p:clrMapOvr>
  <mc:AlternateContent xmlns:mc="http://schemas.openxmlformats.org/markup-compatibility/2006" xmlns:p14="http://schemas.microsoft.com/office/powerpoint/2010/main">
    <mc:Choice Requires="p14">
      <p:transition spd="slow" p14:dur="3000" advTm="0">
        <p14:shred/>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 presetClass="entr" presetSubtype="1" fill="hold" nodeType="afterEffect" p14:presetBounceEnd="48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48000">
                                          <p:cBhvr additive="base">
                                            <p:cTn id="11" dur="500" fill="hold"/>
                                            <p:tgtEl>
                                              <p:spTgt spid="2"/>
                                            </p:tgtEl>
                                            <p:attrNameLst>
                                              <p:attrName>ppt_x</p:attrName>
                                            </p:attrNameLst>
                                          </p:cBhvr>
                                          <p:tavLst>
                                            <p:tav tm="0">
                                              <p:val>
                                                <p:strVal val="#ppt_x"/>
                                              </p:val>
                                            </p:tav>
                                            <p:tav tm="100000">
                                              <p:val>
                                                <p:strVal val="#ppt_x"/>
                                              </p:val>
                                            </p:tav>
                                          </p:tavLst>
                                        </p:anim>
                                        <p:anim calcmode="lin" valueType="num" p14:bounceEnd="48000">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childTnLst>
                              </p:cTn>
                            </p:par>
                            <p:par>
                              <p:cTn id="16" fill="hold">
                                <p:stCondLst>
                                  <p:cond delay="1000"/>
                                </p:stCondLst>
                                <p:childTnLst>
                                  <p:par>
                                    <p:cTn id="17" presetID="2" presetClass="entr" presetSubtype="1" fill="hold" nodeType="afterEffect" p14:presetBounceEnd="48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48000">
                                          <p:cBhvr additive="base">
                                            <p:cTn id="19" dur="500" fill="hold"/>
                                            <p:tgtEl>
                                              <p:spTgt spid="7"/>
                                            </p:tgtEl>
                                            <p:attrNameLst>
                                              <p:attrName>ppt_x</p:attrName>
                                            </p:attrNameLst>
                                          </p:cBhvr>
                                          <p:tavLst>
                                            <p:tav tm="0">
                                              <p:val>
                                                <p:strVal val="#ppt_x"/>
                                              </p:val>
                                            </p:tav>
                                            <p:tav tm="100000">
                                              <p:val>
                                                <p:strVal val="#ppt_x"/>
                                              </p:val>
                                            </p:tav>
                                          </p:tavLst>
                                        </p:anim>
                                        <p:anim calcmode="lin" valueType="num" p14:bounceEnd="48000">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par>
                              <p:cTn id="24" fill="hold">
                                <p:stCondLst>
                                  <p:cond delay="1500"/>
                                </p:stCondLst>
                                <p:childTnLst>
                                  <p:par>
                                    <p:cTn id="25" presetID="2" presetClass="entr" presetSubtype="1" fill="hold" nodeType="afterEffect" p14:presetBounceEnd="48000">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14:bounceEnd="48000">
                                          <p:cBhvr additive="base">
                                            <p:cTn id="27" dur="500" fill="hold"/>
                                            <p:tgtEl>
                                              <p:spTgt spid="12"/>
                                            </p:tgtEl>
                                            <p:attrNameLst>
                                              <p:attrName>ppt_x</p:attrName>
                                            </p:attrNameLst>
                                          </p:cBhvr>
                                          <p:tavLst>
                                            <p:tav tm="0">
                                              <p:val>
                                                <p:strVal val="#ppt_x"/>
                                              </p:val>
                                            </p:tav>
                                            <p:tav tm="100000">
                                              <p:val>
                                                <p:strVal val="#ppt_x"/>
                                              </p:val>
                                            </p:tav>
                                          </p:tavLst>
                                        </p:anim>
                                        <p:anim calcmode="lin" valueType="num" p14:bounceEnd="48000">
                                          <p:cBhvr additive="base">
                                            <p:cTn id="28" dur="500" fill="hold"/>
                                            <p:tgtEl>
                                              <p:spTgt spid="12"/>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500"/>
                                            <p:tgtEl>
                                              <p:spTgt spid="27"/>
                                            </p:tgtEl>
                                          </p:cBhvr>
                                        </p:animEffect>
                                      </p:childTnLst>
                                    </p:cTn>
                                  </p:par>
                                </p:childTnLst>
                              </p:cTn>
                            </p:par>
                            <p:par>
                              <p:cTn id="32" fill="hold">
                                <p:stCondLst>
                                  <p:cond delay="2000"/>
                                </p:stCondLst>
                                <p:childTnLst>
                                  <p:par>
                                    <p:cTn id="33" presetID="2" presetClass="entr" presetSubtype="1" fill="hold" nodeType="afterEffect" p14:presetBounceEnd="48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48000">
                                          <p:cBhvr additive="base">
                                            <p:cTn id="35" dur="500" fill="hold"/>
                                            <p:tgtEl>
                                              <p:spTgt spid="16"/>
                                            </p:tgtEl>
                                            <p:attrNameLst>
                                              <p:attrName>ppt_x</p:attrName>
                                            </p:attrNameLst>
                                          </p:cBhvr>
                                          <p:tavLst>
                                            <p:tav tm="0">
                                              <p:val>
                                                <p:strVal val="#ppt_x"/>
                                              </p:val>
                                            </p:tav>
                                            <p:tav tm="100000">
                                              <p:val>
                                                <p:strVal val="#ppt_x"/>
                                              </p:val>
                                            </p:tav>
                                          </p:tavLst>
                                        </p:anim>
                                        <p:anim calcmode="lin" valueType="num" p14:bounceEnd="48000">
                                          <p:cBhvr additive="base">
                                            <p:cTn id="36" dur="500" fill="hold"/>
                                            <p:tgtEl>
                                              <p:spTgt spid="16"/>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childTnLst>
                              </p:cTn>
                            </p:par>
                            <p:par>
                              <p:cTn id="16" fill="hold">
                                <p:stCondLst>
                                  <p:cond delay="1000"/>
                                </p:stCondLst>
                                <p:childTnLst>
                                  <p:par>
                                    <p:cTn id="17" presetID="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par>
                              <p:cTn id="24" fill="hold">
                                <p:stCondLst>
                                  <p:cond delay="1500"/>
                                </p:stCondLst>
                                <p:childTnLst>
                                  <p:par>
                                    <p:cTn id="25" presetID="2" presetClass="entr" presetSubtype="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500"/>
                                            <p:tgtEl>
                                              <p:spTgt spid="27"/>
                                            </p:tgtEl>
                                          </p:cBhvr>
                                        </p:animEffect>
                                      </p:childTnLst>
                                    </p:cTn>
                                  </p:par>
                                </p:childTnLst>
                              </p:cTn>
                            </p:par>
                            <p:par>
                              <p:cTn id="32" fill="hold">
                                <p:stCondLst>
                                  <p:cond delay="2000"/>
                                </p:stCondLst>
                                <p:childTnLst>
                                  <p:par>
                                    <p:cTn id="33" presetID="2" presetClass="entr" presetSubtype="1"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95686"/>
            <a:ext cx="9144000" cy="3174828"/>
          </a:xfrm>
          <a:prstGeom prst="rect">
            <a:avLst/>
          </a:prstGeom>
        </p:spPr>
      </p:pic>
      <p:grpSp>
        <p:nvGrpSpPr>
          <p:cNvPr id="3" name="组合 2"/>
          <p:cNvGrpSpPr/>
          <p:nvPr/>
        </p:nvGrpSpPr>
        <p:grpSpPr>
          <a:xfrm>
            <a:off x="3709134" y="996532"/>
            <a:ext cx="1725732" cy="1731170"/>
            <a:chOff x="6609209" y="790981"/>
            <a:chExt cx="2301875" cy="2308226"/>
          </a:xfrm>
        </p:grpSpPr>
        <p:sp>
          <p:nvSpPr>
            <p:cNvPr id="4"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accent6">
                <a:lumMod val="50000"/>
              </a:schemeClr>
            </a:solidFill>
            <a:ln>
              <a:noFill/>
            </a:ln>
          </p:spPr>
          <p:txBody>
            <a:bodyPr vert="horz" wrap="square" lIns="91440" tIns="45720" rIns="91440" bIns="45720" numCol="1" anchor="t" anchorCtr="0" compatLnSpc="1"/>
            <a:lstStyle/>
            <a:p>
              <a:endParaRPr lang="zh-CN" altLang="en-US"/>
            </a:p>
          </p:txBody>
        </p:sp>
      </p:grpSp>
      <p:sp>
        <p:nvSpPr>
          <p:cNvPr id="6"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输入第一部分标题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7" name="直接连接符 6"/>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19"/>
          <p:cNvSpPr txBox="1"/>
          <p:nvPr/>
        </p:nvSpPr>
        <p:spPr>
          <a:xfrm>
            <a:off x="4141472" y="1122065"/>
            <a:ext cx="785185" cy="1559739"/>
          </a:xfrm>
          <a:prstGeom prst="rect">
            <a:avLst/>
          </a:prstGeom>
          <a:noFill/>
        </p:spPr>
        <p:txBody>
          <a:bodyPr wrap="none" lIns="81614" tIns="40807" rIns="81614" bIns="40807" rtlCol="0">
            <a:spAutoFit/>
          </a:bodyPr>
          <a:lstStyle/>
          <a:p>
            <a:r>
              <a:rPr lang="en-US" altLang="zh-CN" sz="9600" b="1" dirty="0">
                <a:solidFill>
                  <a:schemeClr val="accent6">
                    <a:lumMod val="50000"/>
                  </a:schemeClr>
                </a:solidFill>
                <a:latin typeface="+mn-ea"/>
              </a:rPr>
              <a:t>2</a:t>
            </a:r>
            <a:endParaRPr lang="zh-CN" altLang="en-US" sz="9600" b="1" dirty="0">
              <a:solidFill>
                <a:schemeClr val="accent6">
                  <a:lumMod val="50000"/>
                </a:schemeClr>
              </a:solidFill>
              <a:latin typeface="+mn-ea"/>
            </a:endParaRPr>
          </a:p>
        </p:txBody>
      </p:sp>
      <p:sp>
        <p:nvSpPr>
          <p:cNvPr id="9"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3000509000000000000" pitchFamily="2" charset="-122"/>
                <a:ea typeface="方正黑体简体" panose="03000509000000000000" pitchFamily="2" charset="-122"/>
              </a:rPr>
              <a:t>点击添加</a:t>
            </a:r>
            <a:r>
              <a:rPr lang="zh-CN" altLang="en-US" b="0" dirty="0">
                <a:solidFill>
                  <a:schemeClr val="bg1"/>
                </a:solidFill>
                <a:latin typeface="方正黑体简体" panose="03000509000000000000" pitchFamily="2" charset="-122"/>
                <a:ea typeface="方正黑体简体" panose="03000509000000000000" pitchFamily="2" charset="-122"/>
              </a:rPr>
              <a:t>文字内容点击添加文字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endParaRPr lang="zh-CN" altLang="en-US" b="0" dirty="0">
              <a:solidFill>
                <a:schemeClr val="bg1"/>
              </a:solidFill>
              <a:latin typeface="方正黑体简体" panose="03000509000000000000" pitchFamily="2" charset="-122"/>
              <a:ea typeface="方正黑体简体" panose="03000509000000000000" pitchFamily="2" charset="-122"/>
            </a:endParaRPr>
          </a:p>
        </p:txBody>
      </p:sp>
    </p:spTree>
    <p:extLst>
      <p:ext uri="{BB962C8B-B14F-4D97-AF65-F5344CB8AC3E}">
        <p14:creationId xmlns:p14="http://schemas.microsoft.com/office/powerpoint/2010/main" val="32185205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000"/>
                                        <p:tgtEl>
                                          <p:spTgt spid="3"/>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 calcmode="lin" valueType="num">
                                      <p:cBhvr>
                                        <p:cTn id="17" dur="500" fill="hold"/>
                                        <p:tgtEl>
                                          <p:spTgt spid="8"/>
                                        </p:tgtEl>
                                        <p:attrNameLst>
                                          <p:attrName>style.rotation</p:attrName>
                                        </p:attrNameLst>
                                      </p:cBhvr>
                                      <p:tavLst>
                                        <p:tav tm="0">
                                          <p:val>
                                            <p:fltVal val="360"/>
                                          </p:val>
                                        </p:tav>
                                        <p:tav tm="100000">
                                          <p:val>
                                            <p:fltVal val="0"/>
                                          </p:val>
                                        </p:tav>
                                      </p:tavLst>
                                    </p:anim>
                                    <p:animEffect transition="in" filter="fade">
                                      <p:cBhvr>
                                        <p:cTn id="18" dur="500"/>
                                        <p:tgtEl>
                                          <p:spTgt spid="8"/>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350"/>
                            </p:stCondLst>
                            <p:childTnLst>
                              <p:par>
                                <p:cTn id="32" presetID="18" presetClass="entr" presetSubtype="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trips(downRight)">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657587" y="3549105"/>
            <a:ext cx="1400312" cy="1398909"/>
          </a:xfrm>
          <a:prstGeom prst="ellipse">
            <a:avLst/>
          </a:prstGeom>
          <a:noFill/>
          <a:ln w="127000" cap="flat" cmpd="thinThick" algn="ctr">
            <a:solidFill>
              <a:srgbClr val="1E605A"/>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3"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请在此处输入您的</a:t>
            </a:r>
            <a:r>
              <a:rPr lang="zh-CN" altLang="en-US" sz="1400" b="0" kern="0" dirty="0" smtClean="0">
                <a:solidFill>
                  <a:schemeClr val="tx1">
                    <a:lumMod val="85000"/>
                    <a:lumOff val="15000"/>
                  </a:schemeClr>
                </a:solidFill>
                <a:latin typeface="微软雅黑" panose="020B0503020204020204" pitchFamily="34" charset="-122"/>
                <a:ea typeface="微软雅黑" panose="020B0503020204020204" pitchFamily="34" charset="-122"/>
              </a:rPr>
              <a:t>文本请</a:t>
            </a: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在此处输入您的</a:t>
            </a:r>
            <a:r>
              <a:rPr lang="zh-CN" altLang="en-US" sz="1400" b="0" kern="0" dirty="0" smtClean="0">
                <a:solidFill>
                  <a:schemeClr val="tx1">
                    <a:lumMod val="85000"/>
                    <a:lumOff val="15000"/>
                  </a:schemeClr>
                </a:solidFill>
                <a:latin typeface="微软雅黑" panose="020B0503020204020204" pitchFamily="34" charset="-122"/>
                <a:ea typeface="微软雅黑" panose="020B0503020204020204" pitchFamily="34" charset="-122"/>
              </a:rPr>
              <a:t>文本请</a:t>
            </a: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在此处输入您的</a:t>
            </a:r>
            <a:r>
              <a:rPr lang="zh-CN" altLang="en-US" sz="1400" b="0" kern="0" dirty="0" smtClean="0">
                <a:solidFill>
                  <a:schemeClr val="tx1">
                    <a:lumMod val="85000"/>
                    <a:lumOff val="15000"/>
                  </a:schemeClr>
                </a:solidFill>
                <a:latin typeface="微软雅黑" panose="020B0503020204020204" pitchFamily="34" charset="-122"/>
                <a:ea typeface="微软雅黑" panose="020B0503020204020204" pitchFamily="34" charset="-122"/>
              </a:rPr>
              <a:t>文本请</a:t>
            </a: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在此处输入您的文本</a:t>
            </a:r>
          </a:p>
        </p:txBody>
      </p:sp>
      <p:sp>
        <p:nvSpPr>
          <p:cNvPr id="4" name="椭圆 3"/>
          <p:cNvSpPr/>
          <p:nvPr/>
        </p:nvSpPr>
        <p:spPr>
          <a:xfrm>
            <a:off x="1165782" y="2165705"/>
            <a:ext cx="2110548" cy="2110770"/>
          </a:xfrm>
          <a:prstGeom prst="ellipse">
            <a:avLst/>
          </a:prstGeom>
          <a:noFill/>
          <a:ln w="127000" cap="flat" cmpd="thinThick" algn="ctr">
            <a:solidFill>
              <a:srgbClr val="1E605A"/>
            </a:solidFill>
            <a:prstDash val="solid"/>
            <a:miter lim="800000"/>
          </a:ln>
          <a:effectLst/>
        </p:spPr>
        <p:txBody>
          <a:bodyPr lIns="0" tIns="0" rIns="0" bIns="0" anchor="ctr"/>
          <a:lstStyle/>
          <a:p>
            <a:pPr algn="ctr">
              <a:defRPr/>
            </a:pPr>
            <a:r>
              <a:rPr lang="zh-CN" altLang="en-US" sz="2800" b="0" kern="0" dirty="0">
                <a:latin typeface="微软雅黑" panose="020B0503020204020204" pitchFamily="34" charset="-122"/>
                <a:ea typeface="微软雅黑" panose="020B0503020204020204" pitchFamily="34" charset="-122"/>
              </a:rPr>
              <a:t>输入标题</a:t>
            </a:r>
          </a:p>
        </p:txBody>
      </p:sp>
      <p:cxnSp>
        <p:nvCxnSpPr>
          <p:cNvPr id="5"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1E605A"/>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6" name="KSO_GT1.1.1"/>
          <p:cNvSpPr txBox="1"/>
          <p:nvPr/>
        </p:nvSpPr>
        <p:spPr>
          <a:xfrm>
            <a:off x="5081383" y="2030769"/>
            <a:ext cx="2802985" cy="133499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请在此处输入您的</a:t>
            </a:r>
            <a:r>
              <a:rPr lang="zh-CN" altLang="en-US" sz="1400" b="0" kern="0" dirty="0" smtClean="0">
                <a:solidFill>
                  <a:schemeClr val="tx1">
                    <a:lumMod val="85000"/>
                    <a:lumOff val="15000"/>
                  </a:schemeClr>
                </a:solidFill>
                <a:latin typeface="微软雅黑" panose="020B0503020204020204" pitchFamily="34" charset="-122"/>
                <a:ea typeface="微软雅黑" panose="020B0503020204020204" pitchFamily="34" charset="-122"/>
              </a:rPr>
              <a:t>文本请</a:t>
            </a: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在此处输入您的</a:t>
            </a:r>
            <a:r>
              <a:rPr lang="zh-CN" altLang="en-US" sz="1400" b="0" kern="0" dirty="0" smtClean="0">
                <a:solidFill>
                  <a:schemeClr val="tx1">
                    <a:lumMod val="85000"/>
                    <a:lumOff val="15000"/>
                  </a:schemeClr>
                </a:solidFill>
                <a:latin typeface="微软雅黑" panose="020B0503020204020204" pitchFamily="34" charset="-122"/>
                <a:ea typeface="微软雅黑" panose="020B0503020204020204" pitchFamily="34" charset="-122"/>
              </a:rPr>
              <a:t>文本请</a:t>
            </a: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在此处输入您的</a:t>
            </a:r>
            <a:r>
              <a:rPr lang="zh-CN" altLang="en-US" sz="1400" b="0" kern="0" dirty="0" smtClean="0">
                <a:solidFill>
                  <a:schemeClr val="tx1">
                    <a:lumMod val="85000"/>
                    <a:lumOff val="15000"/>
                  </a:schemeClr>
                </a:solidFill>
                <a:latin typeface="微软雅黑" panose="020B0503020204020204" pitchFamily="34" charset="-122"/>
                <a:ea typeface="微软雅黑" panose="020B0503020204020204" pitchFamily="34" charset="-122"/>
              </a:rPr>
              <a:t>文本请</a:t>
            </a: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在此处输入您的文本</a:t>
            </a:r>
          </a:p>
        </p:txBody>
      </p:sp>
      <p:cxnSp>
        <p:nvCxnSpPr>
          <p:cNvPr id="7"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1E605A"/>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8" name="椭圆 7"/>
          <p:cNvSpPr/>
          <p:nvPr/>
        </p:nvSpPr>
        <p:spPr>
          <a:xfrm>
            <a:off x="1052577" y="1038204"/>
            <a:ext cx="1400314" cy="1398909"/>
          </a:xfrm>
          <a:prstGeom prst="ellipse">
            <a:avLst/>
          </a:prstGeom>
          <a:noFill/>
          <a:ln w="127000" cap="flat" cmpd="thinThick" algn="ctr">
            <a:solidFill>
              <a:srgbClr val="1E605A"/>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9" name="KSO_GT2.1.1"/>
          <p:cNvSpPr txBox="1"/>
          <p:nvPr/>
        </p:nvSpPr>
        <p:spPr>
          <a:xfrm>
            <a:off x="4217624" y="91556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请在此处输入您的</a:t>
            </a:r>
            <a:r>
              <a:rPr lang="zh-CN" altLang="en-US" sz="1400" b="0" kern="0" dirty="0" smtClean="0">
                <a:solidFill>
                  <a:schemeClr val="tx1">
                    <a:lumMod val="85000"/>
                    <a:lumOff val="15000"/>
                  </a:schemeClr>
                </a:solidFill>
                <a:latin typeface="微软雅黑" panose="020B0503020204020204" pitchFamily="34" charset="-122"/>
                <a:ea typeface="微软雅黑" panose="020B0503020204020204" pitchFamily="34" charset="-122"/>
              </a:rPr>
              <a:t>文本请</a:t>
            </a: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在此处输入您的</a:t>
            </a:r>
            <a:r>
              <a:rPr lang="zh-CN" altLang="en-US" sz="1400" b="0" kern="0" dirty="0" smtClean="0">
                <a:solidFill>
                  <a:schemeClr val="tx1">
                    <a:lumMod val="85000"/>
                    <a:lumOff val="15000"/>
                  </a:schemeClr>
                </a:solidFill>
                <a:latin typeface="微软雅黑" panose="020B0503020204020204" pitchFamily="34" charset="-122"/>
                <a:ea typeface="微软雅黑" panose="020B0503020204020204" pitchFamily="34" charset="-122"/>
              </a:rPr>
              <a:t>文本请</a:t>
            </a: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在此处输入您的</a:t>
            </a:r>
            <a:r>
              <a:rPr lang="zh-CN" altLang="en-US" sz="1400" b="0" kern="0" dirty="0" smtClean="0">
                <a:solidFill>
                  <a:schemeClr val="tx1">
                    <a:lumMod val="85000"/>
                    <a:lumOff val="15000"/>
                  </a:schemeClr>
                </a:solidFill>
                <a:latin typeface="微软雅黑" panose="020B0503020204020204" pitchFamily="34" charset="-122"/>
                <a:ea typeface="微软雅黑" panose="020B0503020204020204" pitchFamily="34" charset="-122"/>
              </a:rPr>
              <a:t>文本请</a:t>
            </a: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在此处输入您的文本</a:t>
            </a:r>
          </a:p>
        </p:txBody>
      </p:sp>
      <p:cxnSp>
        <p:nvCxnSpPr>
          <p:cNvPr id="10"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1E605A"/>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4636964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75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75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750"/>
                                        <p:tgtEl>
                                          <p:spTgt spid="2"/>
                                        </p:tgtEl>
                                      </p:cBhvr>
                                    </p:animEffect>
                                  </p:childTnLst>
                                </p:cTn>
                              </p:par>
                            </p:childTnLst>
                          </p:cTn>
                        </p:par>
                        <p:par>
                          <p:cTn id="14" fill="hold">
                            <p:stCondLst>
                              <p:cond delay="750"/>
                            </p:stCondLst>
                            <p:childTnLst>
                              <p:par>
                                <p:cTn id="15" presetID="2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750"/>
                                        <p:tgtEl>
                                          <p:spTgt spid="1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750"/>
                                        <p:tgtEl>
                                          <p:spTgt spid="9"/>
                                        </p:tgtEl>
                                      </p:cBhvr>
                                    </p:animEffect>
                                  </p:childTnLst>
                                </p:cTn>
                              </p:par>
                            </p:childTnLst>
                          </p:cTn>
                        </p:par>
                        <p:par>
                          <p:cTn id="22" fill="hold">
                            <p:stCondLst>
                              <p:cond delay="2250"/>
                            </p:stCondLst>
                            <p:childTnLst>
                              <p:par>
                                <p:cTn id="23" presetID="2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750"/>
                                        <p:tgtEl>
                                          <p:spTgt spid="5"/>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750"/>
                                        <p:tgtEl>
                                          <p:spTgt spid="6"/>
                                        </p:tgtEl>
                                      </p:cBhvr>
                                    </p:animEffect>
                                  </p:childTnLst>
                                </p:cTn>
                              </p:par>
                            </p:childTnLst>
                          </p:cTn>
                        </p:par>
                        <p:par>
                          <p:cTn id="30" fill="hold">
                            <p:stCondLst>
                              <p:cond delay="375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750"/>
                                        <p:tgtEl>
                                          <p:spTgt spid="7"/>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left)">
                                      <p:cBhvr>
                                        <p:cTn id="37"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6" grpId="0"/>
      <p:bldP spid="8" grpId="0" animBg="1"/>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国家电网工作报告PPT模板"/>
</p:tagLst>
</file>

<file path=ppt/theme/theme1.xml><?xml version="1.0" encoding="utf-8"?>
<a:theme xmlns:a="http://schemas.openxmlformats.org/drawingml/2006/main" name="第一PPT，www.1ppt.com ">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TotalTime>
  <Words>2983</Words>
  <Application>Microsoft Office PowerPoint</Application>
  <PresentationFormat>全屏显示(16:9)</PresentationFormat>
  <Paragraphs>243</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国家电网工作报告PPT模板</dc:title>
  <dc:creator>第一PPT</dc:creator>
  <cp:keywords>www.1ppt.com</cp:keywords>
  <cp:lastModifiedBy>Windows User</cp:lastModifiedBy>
  <cp:revision>15</cp:revision>
  <dcterms:created xsi:type="dcterms:W3CDTF">2017-03-20T11:38:59Z</dcterms:created>
  <dcterms:modified xsi:type="dcterms:W3CDTF">2019-06-28T07:56:58Z</dcterms:modified>
</cp:coreProperties>
</file>