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8" r:id="rId2"/>
    <p:sldMasterId id="2147483673" r:id="rId3"/>
  </p:sldMasterIdLst>
  <p:notesMasterIdLst>
    <p:notesMasterId r:id="rId33"/>
  </p:notesMasterIdLst>
  <p:sldIdLst>
    <p:sldId id="256" r:id="rId4"/>
    <p:sldId id="257" r:id="rId5"/>
    <p:sldId id="258" r:id="rId6"/>
    <p:sldId id="259" r:id="rId7"/>
    <p:sldId id="263" r:id="rId8"/>
    <p:sldId id="264" r:id="rId9"/>
    <p:sldId id="265" r:id="rId10"/>
    <p:sldId id="266" r:id="rId11"/>
    <p:sldId id="260" r:id="rId12"/>
    <p:sldId id="267" r:id="rId13"/>
    <p:sldId id="268" r:id="rId14"/>
    <p:sldId id="269" r:id="rId15"/>
    <p:sldId id="270" r:id="rId16"/>
    <p:sldId id="271" r:id="rId17"/>
    <p:sldId id="261" r:id="rId18"/>
    <p:sldId id="272" r:id="rId19"/>
    <p:sldId id="273" r:id="rId20"/>
    <p:sldId id="274" r:id="rId21"/>
    <p:sldId id="275" r:id="rId22"/>
    <p:sldId id="276" r:id="rId23"/>
    <p:sldId id="277" r:id="rId24"/>
    <p:sldId id="262" r:id="rId25"/>
    <p:sldId id="278" r:id="rId26"/>
    <p:sldId id="279" r:id="rId27"/>
    <p:sldId id="280" r:id="rId28"/>
    <p:sldId id="281" r:id="rId29"/>
    <p:sldId id="282" r:id="rId30"/>
    <p:sldId id="284" r:id="rId31"/>
    <p:sldId id="285" r:id="rId32"/>
  </p:sldIdLst>
  <p:sldSz cx="12192000" cy="6858000"/>
  <p:notesSz cx="6858000" cy="9144000"/>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02" userDrawn="1">
          <p15:clr>
            <a:srgbClr val="A4A3A4"/>
          </p15:clr>
        </p15:guide>
        <p15:guide id="3" pos="7378" userDrawn="1">
          <p15:clr>
            <a:srgbClr val="A4A3A4"/>
          </p15:clr>
        </p15:guide>
        <p15:guide id="4" orient="horz" pos="346" userDrawn="1">
          <p15:clr>
            <a:srgbClr val="A4A3A4"/>
          </p15:clr>
        </p15:guide>
        <p15:guide id="5" orient="horz" pos="3974" userDrawn="1">
          <p15:clr>
            <a:srgbClr val="A4A3A4"/>
          </p15:clr>
        </p15:guide>
        <p15:guide id="6" pos="3840" userDrawn="1">
          <p15:clr>
            <a:srgbClr val="A4A3A4"/>
          </p15:clr>
        </p15:guide>
        <p15:guide id="7" orient="horz" pos="572" userDrawn="1">
          <p15:clr>
            <a:srgbClr val="A4A3A4"/>
          </p15:clr>
        </p15:guide>
        <p15:guide id="8" orient="horz" pos="374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33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howGuides="1">
      <p:cViewPr varScale="1">
        <p:scale>
          <a:sx n="58" d="100"/>
          <a:sy n="58" d="100"/>
        </p:scale>
        <p:origin x="-84" y="-1380"/>
      </p:cViewPr>
      <p:guideLst>
        <p:guide orient="horz" pos="2160"/>
        <p:guide orient="horz" pos="346"/>
        <p:guide orient="horz" pos="3974"/>
        <p:guide orient="horz" pos="572"/>
        <p:guide orient="horz" pos="3748"/>
        <p:guide pos="302"/>
        <p:guide pos="7378"/>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gs" Target="tags/tag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1743F9-9B08-422F-9ECE-BE7148BC7DDC}" type="datetimeFigureOut">
              <a:rPr lang="zh-CN" altLang="en-US" smtClean="0"/>
              <a:t>2019/7/2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34C0232-94FA-4EBE-BB9B-79FBE486032D}" type="slidenum">
              <a:rPr lang="zh-CN" altLang="en-US" smtClean="0"/>
              <a:t>‹#›</a:t>
            </a:fld>
            <a:endParaRPr lang="zh-CN" altLang="en-US"/>
          </a:p>
        </p:txBody>
      </p:sp>
    </p:spTree>
    <p:extLst>
      <p:ext uri="{BB962C8B-B14F-4D97-AF65-F5344CB8AC3E}">
        <p14:creationId xmlns:p14="http://schemas.microsoft.com/office/powerpoint/2010/main" val="22997387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34C0232-94FA-4EBE-BB9B-79FBE486032D}" type="slidenum">
              <a:rPr lang="zh-CN" altLang="en-US" smtClean="0"/>
              <a:t>1</a:t>
            </a:fld>
            <a:endParaRPr lang="zh-CN" altLang="en-US"/>
          </a:p>
        </p:txBody>
      </p:sp>
    </p:spTree>
    <p:extLst>
      <p:ext uri="{BB962C8B-B14F-4D97-AF65-F5344CB8AC3E}">
        <p14:creationId xmlns:p14="http://schemas.microsoft.com/office/powerpoint/2010/main" val="32068781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10</a:t>
            </a:fld>
            <a:endParaRPr lang="zh-CN" altLang="en-US"/>
          </a:p>
        </p:txBody>
      </p:sp>
    </p:spTree>
    <p:extLst>
      <p:ext uri="{BB962C8B-B14F-4D97-AF65-F5344CB8AC3E}">
        <p14:creationId xmlns:p14="http://schemas.microsoft.com/office/powerpoint/2010/main" val="19384373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11</a:t>
            </a:fld>
            <a:endParaRPr lang="zh-CN" altLang="en-US"/>
          </a:p>
        </p:txBody>
      </p:sp>
    </p:spTree>
    <p:extLst>
      <p:ext uri="{BB962C8B-B14F-4D97-AF65-F5344CB8AC3E}">
        <p14:creationId xmlns:p14="http://schemas.microsoft.com/office/powerpoint/2010/main" val="39120194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12</a:t>
            </a:fld>
            <a:endParaRPr lang="zh-CN" altLang="en-US"/>
          </a:p>
        </p:txBody>
      </p:sp>
    </p:spTree>
    <p:extLst>
      <p:ext uri="{BB962C8B-B14F-4D97-AF65-F5344CB8AC3E}">
        <p14:creationId xmlns:p14="http://schemas.microsoft.com/office/powerpoint/2010/main" val="29410647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13</a:t>
            </a:fld>
            <a:endParaRPr lang="zh-CN" altLang="en-US"/>
          </a:p>
        </p:txBody>
      </p:sp>
    </p:spTree>
    <p:extLst>
      <p:ext uri="{BB962C8B-B14F-4D97-AF65-F5344CB8AC3E}">
        <p14:creationId xmlns:p14="http://schemas.microsoft.com/office/powerpoint/2010/main" val="29742612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14</a:t>
            </a:fld>
            <a:endParaRPr lang="zh-CN" altLang="en-US"/>
          </a:p>
        </p:txBody>
      </p:sp>
    </p:spTree>
    <p:extLst>
      <p:ext uri="{BB962C8B-B14F-4D97-AF65-F5344CB8AC3E}">
        <p14:creationId xmlns:p14="http://schemas.microsoft.com/office/powerpoint/2010/main" val="33104810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15</a:t>
            </a:fld>
            <a:endParaRPr lang="zh-CN" altLang="en-US"/>
          </a:p>
        </p:txBody>
      </p:sp>
    </p:spTree>
    <p:extLst>
      <p:ext uri="{BB962C8B-B14F-4D97-AF65-F5344CB8AC3E}">
        <p14:creationId xmlns:p14="http://schemas.microsoft.com/office/powerpoint/2010/main" val="18646143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16</a:t>
            </a:fld>
            <a:endParaRPr lang="zh-CN" altLang="en-US"/>
          </a:p>
        </p:txBody>
      </p:sp>
    </p:spTree>
    <p:extLst>
      <p:ext uri="{BB962C8B-B14F-4D97-AF65-F5344CB8AC3E}">
        <p14:creationId xmlns:p14="http://schemas.microsoft.com/office/powerpoint/2010/main" val="3497290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17</a:t>
            </a:fld>
            <a:endParaRPr lang="zh-CN" altLang="en-US"/>
          </a:p>
        </p:txBody>
      </p:sp>
    </p:spTree>
    <p:extLst>
      <p:ext uri="{BB962C8B-B14F-4D97-AF65-F5344CB8AC3E}">
        <p14:creationId xmlns:p14="http://schemas.microsoft.com/office/powerpoint/2010/main" val="28287446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18</a:t>
            </a:fld>
            <a:endParaRPr lang="zh-CN" altLang="en-US"/>
          </a:p>
        </p:txBody>
      </p:sp>
    </p:spTree>
    <p:extLst>
      <p:ext uri="{BB962C8B-B14F-4D97-AF65-F5344CB8AC3E}">
        <p14:creationId xmlns:p14="http://schemas.microsoft.com/office/powerpoint/2010/main" val="12474179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19</a:t>
            </a:fld>
            <a:endParaRPr lang="zh-CN" altLang="en-US"/>
          </a:p>
        </p:txBody>
      </p:sp>
    </p:spTree>
    <p:extLst>
      <p:ext uri="{BB962C8B-B14F-4D97-AF65-F5344CB8AC3E}">
        <p14:creationId xmlns:p14="http://schemas.microsoft.com/office/powerpoint/2010/main" val="34636161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2</a:t>
            </a:fld>
            <a:endParaRPr lang="zh-CN" altLang="en-US"/>
          </a:p>
        </p:txBody>
      </p:sp>
    </p:spTree>
    <p:extLst>
      <p:ext uri="{BB962C8B-B14F-4D97-AF65-F5344CB8AC3E}">
        <p14:creationId xmlns:p14="http://schemas.microsoft.com/office/powerpoint/2010/main" val="301304819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20</a:t>
            </a:fld>
            <a:endParaRPr lang="zh-CN" altLang="en-US"/>
          </a:p>
        </p:txBody>
      </p:sp>
    </p:spTree>
    <p:extLst>
      <p:ext uri="{BB962C8B-B14F-4D97-AF65-F5344CB8AC3E}">
        <p14:creationId xmlns:p14="http://schemas.microsoft.com/office/powerpoint/2010/main" val="12056067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21</a:t>
            </a:fld>
            <a:endParaRPr lang="zh-CN" altLang="en-US"/>
          </a:p>
        </p:txBody>
      </p:sp>
    </p:spTree>
    <p:extLst>
      <p:ext uri="{BB962C8B-B14F-4D97-AF65-F5344CB8AC3E}">
        <p14:creationId xmlns:p14="http://schemas.microsoft.com/office/powerpoint/2010/main" val="26140185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22</a:t>
            </a:fld>
            <a:endParaRPr lang="zh-CN" altLang="en-US"/>
          </a:p>
        </p:txBody>
      </p:sp>
    </p:spTree>
    <p:extLst>
      <p:ext uri="{BB962C8B-B14F-4D97-AF65-F5344CB8AC3E}">
        <p14:creationId xmlns:p14="http://schemas.microsoft.com/office/powerpoint/2010/main" val="30442012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23</a:t>
            </a:fld>
            <a:endParaRPr lang="zh-CN" altLang="en-US"/>
          </a:p>
        </p:txBody>
      </p:sp>
    </p:spTree>
    <p:extLst>
      <p:ext uri="{BB962C8B-B14F-4D97-AF65-F5344CB8AC3E}">
        <p14:creationId xmlns:p14="http://schemas.microsoft.com/office/powerpoint/2010/main" val="33522944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24</a:t>
            </a:fld>
            <a:endParaRPr lang="zh-CN" altLang="en-US"/>
          </a:p>
        </p:txBody>
      </p:sp>
    </p:spTree>
    <p:extLst>
      <p:ext uri="{BB962C8B-B14F-4D97-AF65-F5344CB8AC3E}">
        <p14:creationId xmlns:p14="http://schemas.microsoft.com/office/powerpoint/2010/main" val="398588620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25</a:t>
            </a:fld>
            <a:endParaRPr lang="zh-CN" altLang="en-US"/>
          </a:p>
        </p:txBody>
      </p:sp>
    </p:spTree>
    <p:extLst>
      <p:ext uri="{BB962C8B-B14F-4D97-AF65-F5344CB8AC3E}">
        <p14:creationId xmlns:p14="http://schemas.microsoft.com/office/powerpoint/2010/main" val="257597484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26</a:t>
            </a:fld>
            <a:endParaRPr lang="zh-CN" altLang="en-US"/>
          </a:p>
        </p:txBody>
      </p:sp>
    </p:spTree>
    <p:extLst>
      <p:ext uri="{BB962C8B-B14F-4D97-AF65-F5344CB8AC3E}">
        <p14:creationId xmlns:p14="http://schemas.microsoft.com/office/powerpoint/2010/main" val="41738754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27</a:t>
            </a:fld>
            <a:endParaRPr lang="zh-CN" altLang="en-US"/>
          </a:p>
        </p:txBody>
      </p:sp>
    </p:spTree>
    <p:extLst>
      <p:ext uri="{BB962C8B-B14F-4D97-AF65-F5344CB8AC3E}">
        <p14:creationId xmlns:p14="http://schemas.microsoft.com/office/powerpoint/2010/main" val="12388196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34C0232-94FA-4EBE-BB9B-79FBE486032D}" type="slidenum">
              <a:rPr lang="zh-CN" altLang="en-US" smtClean="0"/>
              <a:t>28</a:t>
            </a:fld>
            <a:endParaRPr lang="zh-CN" altLang="en-US"/>
          </a:p>
        </p:txBody>
      </p:sp>
    </p:spTree>
    <p:extLst>
      <p:ext uri="{BB962C8B-B14F-4D97-AF65-F5344CB8AC3E}">
        <p14:creationId xmlns:p14="http://schemas.microsoft.com/office/powerpoint/2010/main" val="19632027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3</a:t>
            </a:fld>
            <a:endParaRPr lang="zh-CN" altLang="en-US"/>
          </a:p>
        </p:txBody>
      </p:sp>
    </p:spTree>
    <p:extLst>
      <p:ext uri="{BB962C8B-B14F-4D97-AF65-F5344CB8AC3E}">
        <p14:creationId xmlns:p14="http://schemas.microsoft.com/office/powerpoint/2010/main" val="37033681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4</a:t>
            </a:fld>
            <a:endParaRPr lang="zh-CN" altLang="en-US"/>
          </a:p>
        </p:txBody>
      </p:sp>
    </p:spTree>
    <p:extLst>
      <p:ext uri="{BB962C8B-B14F-4D97-AF65-F5344CB8AC3E}">
        <p14:creationId xmlns:p14="http://schemas.microsoft.com/office/powerpoint/2010/main" val="34553860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5</a:t>
            </a:fld>
            <a:endParaRPr lang="zh-CN" altLang="en-US"/>
          </a:p>
        </p:txBody>
      </p:sp>
    </p:spTree>
    <p:extLst>
      <p:ext uri="{BB962C8B-B14F-4D97-AF65-F5344CB8AC3E}">
        <p14:creationId xmlns:p14="http://schemas.microsoft.com/office/powerpoint/2010/main" val="32379475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6</a:t>
            </a:fld>
            <a:endParaRPr lang="zh-CN" altLang="en-US"/>
          </a:p>
        </p:txBody>
      </p:sp>
    </p:spTree>
    <p:extLst>
      <p:ext uri="{BB962C8B-B14F-4D97-AF65-F5344CB8AC3E}">
        <p14:creationId xmlns:p14="http://schemas.microsoft.com/office/powerpoint/2010/main" val="1183615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7</a:t>
            </a:fld>
            <a:endParaRPr lang="zh-CN" altLang="en-US"/>
          </a:p>
        </p:txBody>
      </p:sp>
    </p:spTree>
    <p:extLst>
      <p:ext uri="{BB962C8B-B14F-4D97-AF65-F5344CB8AC3E}">
        <p14:creationId xmlns:p14="http://schemas.microsoft.com/office/powerpoint/2010/main" val="29692315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8</a:t>
            </a:fld>
            <a:endParaRPr lang="zh-CN" altLang="en-US"/>
          </a:p>
        </p:txBody>
      </p:sp>
    </p:spTree>
    <p:extLst>
      <p:ext uri="{BB962C8B-B14F-4D97-AF65-F5344CB8AC3E}">
        <p14:creationId xmlns:p14="http://schemas.microsoft.com/office/powerpoint/2010/main" val="13458716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34C0232-94FA-4EBE-BB9B-79FBE486032D}" type="slidenum">
              <a:rPr lang="zh-CN" altLang="en-US" smtClean="0"/>
              <a:t>9</a:t>
            </a:fld>
            <a:endParaRPr lang="zh-CN" altLang="en-US"/>
          </a:p>
        </p:txBody>
      </p:sp>
    </p:spTree>
    <p:extLst>
      <p:ext uri="{BB962C8B-B14F-4D97-AF65-F5344CB8AC3E}">
        <p14:creationId xmlns:p14="http://schemas.microsoft.com/office/powerpoint/2010/main" val="22897236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6" name="灯片编号占位符 5"/>
          <p:cNvSpPr>
            <a:spLocks noGrp="1"/>
          </p:cNvSpPr>
          <p:nvPr>
            <p:ph type="sldNum" sz="quarter" idx="12"/>
          </p:nvPr>
        </p:nvSpPr>
        <p:spPr/>
        <p:txBody>
          <a:bodyPr/>
          <a:lstStyle/>
          <a:p>
            <a:fld id="{7F061FEE-56D5-4BA9-AC75-184C9A67A85C}" type="slidenum">
              <a:rPr lang="zh-CN" altLang="en-US" smtClean="0"/>
              <a:t>‹#›</a:t>
            </a:fld>
            <a:endParaRPr lang="zh-CN" altLang="en-US"/>
          </a:p>
        </p:txBody>
      </p:sp>
    </p:spTree>
    <p:extLst>
      <p:ext uri="{BB962C8B-B14F-4D97-AF65-F5344CB8AC3E}">
        <p14:creationId xmlns:p14="http://schemas.microsoft.com/office/powerpoint/2010/main" val="4202682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575991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84222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698069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61463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25911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93936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49182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186163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0245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6" name="灯片编号占位符 5"/>
          <p:cNvSpPr>
            <a:spLocks noGrp="1"/>
          </p:cNvSpPr>
          <p:nvPr>
            <p:ph type="sldNum" sz="quarter" idx="12"/>
          </p:nvPr>
        </p:nvSpPr>
        <p:spPr/>
        <p:txBody>
          <a:bodyPr/>
          <a:lstStyle/>
          <a:p>
            <a:fld id="{7F061FEE-56D5-4BA9-AC75-184C9A67A85C}" type="slidenum">
              <a:rPr lang="zh-CN" altLang="en-US" smtClean="0"/>
              <a:t>‹#›</a:t>
            </a:fld>
            <a:endParaRPr lang="zh-CN" altLang="en-US"/>
          </a:p>
        </p:txBody>
      </p:sp>
    </p:spTree>
    <p:extLst>
      <p:ext uri="{BB962C8B-B14F-4D97-AF65-F5344CB8AC3E}">
        <p14:creationId xmlns:p14="http://schemas.microsoft.com/office/powerpoint/2010/main" val="37415382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灯片编号占位符 2"/>
          <p:cNvSpPr>
            <a:spLocks noGrp="1"/>
          </p:cNvSpPr>
          <p:nvPr>
            <p:ph type="sldNum" sz="quarter" idx="10"/>
          </p:nvPr>
        </p:nvSpPr>
        <p:spPr/>
        <p:txBody>
          <a:bodyPr/>
          <a:lstStyle/>
          <a:p>
            <a:fld id="{7F061FEE-56D5-4BA9-AC75-184C9A67A85C}" type="slidenum">
              <a:rPr lang="zh-CN" altLang="en-US" smtClean="0"/>
              <a:t>‹#›</a:t>
            </a:fld>
            <a:endParaRPr lang="zh-CN" altLang="en-US"/>
          </a:p>
        </p:txBody>
      </p:sp>
      <p:sp>
        <p:nvSpPr>
          <p:cNvPr id="5" name="矩形 4"/>
          <p:cNvSpPr/>
          <p:nvPr userDrawn="1"/>
        </p:nvSpPr>
        <p:spPr>
          <a:xfrm>
            <a:off x="160943" y="6453931"/>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4924005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7F061FEE-56D5-4BA9-AC75-184C9A67A85C}" type="slidenum">
              <a:rPr lang="zh-CN" altLang="en-US" smtClean="0"/>
              <a:t>‹#›</a:t>
            </a:fld>
            <a:endParaRPr lang="zh-CN" altLang="en-US"/>
          </a:p>
        </p:txBody>
      </p:sp>
    </p:spTree>
    <p:extLst>
      <p:ext uri="{BB962C8B-B14F-4D97-AF65-F5344CB8AC3E}">
        <p14:creationId xmlns:p14="http://schemas.microsoft.com/office/powerpoint/2010/main" val="25884283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6" name="灯片编号占位符 5"/>
          <p:cNvSpPr>
            <a:spLocks noGrp="1"/>
          </p:cNvSpPr>
          <p:nvPr>
            <p:ph type="sldNum" sz="quarter" idx="12"/>
          </p:nvPr>
        </p:nvSpPr>
        <p:spPr/>
        <p:txBody>
          <a:bodyPr/>
          <a:lstStyle/>
          <a:p>
            <a:fld id="{7F061FEE-56D5-4BA9-AC75-184C9A67A85C}" type="slidenum">
              <a:rPr lang="zh-CN" altLang="en-US" smtClean="0"/>
              <a:t>‹#›</a:t>
            </a:fld>
            <a:endParaRPr lang="zh-CN" altLang="en-US"/>
          </a:p>
        </p:txBody>
      </p:sp>
    </p:spTree>
    <p:extLst>
      <p:ext uri="{BB962C8B-B14F-4D97-AF65-F5344CB8AC3E}">
        <p14:creationId xmlns:p14="http://schemas.microsoft.com/office/powerpoint/2010/main" val="32618131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6" name="灯片编号占位符 5"/>
          <p:cNvSpPr>
            <a:spLocks noGrp="1"/>
          </p:cNvSpPr>
          <p:nvPr>
            <p:ph type="sldNum" sz="quarter" idx="12"/>
          </p:nvPr>
        </p:nvSpPr>
        <p:spPr/>
        <p:txBody>
          <a:bodyPr/>
          <a:lstStyle/>
          <a:p>
            <a:fld id="{7F061FEE-56D5-4BA9-AC75-184C9A67A85C}" type="slidenum">
              <a:rPr lang="zh-CN" altLang="en-US" smtClean="0"/>
              <a:t>‹#›</a:t>
            </a:fld>
            <a:endParaRPr lang="zh-CN" altLang="en-US"/>
          </a:p>
        </p:txBody>
      </p:sp>
    </p:spTree>
    <p:extLst>
      <p:ext uri="{BB962C8B-B14F-4D97-AF65-F5344CB8AC3E}">
        <p14:creationId xmlns:p14="http://schemas.microsoft.com/office/powerpoint/2010/main" val="17991457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fld id="{7F061FEE-56D5-4BA9-AC75-184C9A67A85C}" type="slidenum">
              <a:rPr lang="zh-CN" altLang="en-US" smtClean="0"/>
              <a:t>‹#›</a:t>
            </a:fld>
            <a:endParaRPr lang="zh-CN" altLang="en-US"/>
          </a:p>
        </p:txBody>
      </p:sp>
    </p:spTree>
    <p:extLst>
      <p:ext uri="{BB962C8B-B14F-4D97-AF65-F5344CB8AC3E}">
        <p14:creationId xmlns:p14="http://schemas.microsoft.com/office/powerpoint/2010/main" val="23622655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79568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0879740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3.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061FEE-56D5-4BA9-AC75-184C9A67A85C}" type="slidenum">
              <a:rPr lang="zh-CN" altLang="en-US" smtClean="0"/>
              <a:t>‹#›</a:t>
            </a:fld>
            <a:endParaRPr lang="zh-CN" altLang="en-US"/>
          </a:p>
        </p:txBody>
      </p:sp>
      <p:pic>
        <p:nvPicPr>
          <p:cNvPr id="3" name="图片 2"/>
          <p:cNvPicPr>
            <a:picLocks noChangeAspect="1"/>
          </p:cNvPicPr>
          <p:nvPr userDrawn="1"/>
        </p:nvPicPr>
        <p:blipFill>
          <a:blip r:embed="rId6">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002988723"/>
      </p:ext>
    </p:extLst>
  </p:cSld>
  <p:clrMap bg1="lt1" tx1="dk1" bg2="lt2" tx2="dk2" accent1="accent1" accent2="accent2" accent3="accent3" accent4="accent4" accent5="accent5" accent6="accent6" hlink="hlink" folHlink="folHlink"/>
  <p:sldLayoutIdLst>
    <p:sldLayoutId id="2147483661" r:id="rId1"/>
    <p:sldLayoutId id="2147483663" r:id="rId2"/>
    <p:sldLayoutId id="2147483672" r:id="rId3"/>
    <p:sldLayoutId id="2147483667"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F061FEE-56D5-4BA9-AC75-184C9A67A85C}" type="slidenum">
              <a:rPr lang="zh-CN" altLang="en-US" smtClean="0"/>
              <a:t>‹#›</a:t>
            </a:fld>
            <a:endParaRPr lang="zh-CN" altLang="en-US"/>
          </a:p>
        </p:txBody>
      </p:sp>
    </p:spTree>
    <p:extLst>
      <p:ext uri="{BB962C8B-B14F-4D97-AF65-F5344CB8AC3E}">
        <p14:creationId xmlns:p14="http://schemas.microsoft.com/office/powerpoint/2010/main" val="3391720210"/>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2019/7/2</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7868073"/>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18" Type="http://schemas.openxmlformats.org/officeDocument/2006/relationships/tags" Target="../tags/tag19.xml"/><Relationship Id="rId26" Type="http://schemas.openxmlformats.org/officeDocument/2006/relationships/tags" Target="../tags/tag27.xml"/><Relationship Id="rId3" Type="http://schemas.openxmlformats.org/officeDocument/2006/relationships/tags" Target="../tags/tag4.xml"/><Relationship Id="rId21" Type="http://schemas.openxmlformats.org/officeDocument/2006/relationships/tags" Target="../tags/tag22.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5" Type="http://schemas.openxmlformats.org/officeDocument/2006/relationships/tags" Target="../tags/tag26.xml"/><Relationship Id="rId33" Type="http://schemas.openxmlformats.org/officeDocument/2006/relationships/notesSlide" Target="../notesSlides/notesSlide1.xml"/><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tags" Target="../tags/tag21.xml"/><Relationship Id="rId29" Type="http://schemas.openxmlformats.org/officeDocument/2006/relationships/tags" Target="../tags/tag30.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24" Type="http://schemas.openxmlformats.org/officeDocument/2006/relationships/tags" Target="../tags/tag25.xml"/><Relationship Id="rId32" Type="http://schemas.openxmlformats.org/officeDocument/2006/relationships/slideLayout" Target="../slideLayouts/slideLayout4.xml"/><Relationship Id="rId5" Type="http://schemas.openxmlformats.org/officeDocument/2006/relationships/tags" Target="../tags/tag6.xml"/><Relationship Id="rId15" Type="http://schemas.openxmlformats.org/officeDocument/2006/relationships/tags" Target="../tags/tag16.xml"/><Relationship Id="rId23" Type="http://schemas.openxmlformats.org/officeDocument/2006/relationships/tags" Target="../tags/tag24.xml"/><Relationship Id="rId28" Type="http://schemas.openxmlformats.org/officeDocument/2006/relationships/tags" Target="../tags/tag29.xml"/><Relationship Id="rId10" Type="http://schemas.openxmlformats.org/officeDocument/2006/relationships/tags" Target="../tags/tag11.xml"/><Relationship Id="rId19" Type="http://schemas.openxmlformats.org/officeDocument/2006/relationships/tags" Target="../tags/tag20.xml"/><Relationship Id="rId31" Type="http://schemas.openxmlformats.org/officeDocument/2006/relationships/tags" Target="../tags/tag32.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 Id="rId22" Type="http://schemas.openxmlformats.org/officeDocument/2006/relationships/tags" Target="../tags/tag23.xml"/><Relationship Id="rId27" Type="http://schemas.openxmlformats.org/officeDocument/2006/relationships/tags" Target="../tags/tag28.xml"/><Relationship Id="rId30" Type="http://schemas.openxmlformats.org/officeDocument/2006/relationships/tags" Target="../tags/tag3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8" Type="http://schemas.openxmlformats.org/officeDocument/2006/relationships/tags" Target="../tags/tag40.xml"/><Relationship Id="rId13" Type="http://schemas.openxmlformats.org/officeDocument/2006/relationships/tags" Target="../tags/tag45.xml"/><Relationship Id="rId18" Type="http://schemas.openxmlformats.org/officeDocument/2006/relationships/tags" Target="../tags/tag50.xml"/><Relationship Id="rId26" Type="http://schemas.openxmlformats.org/officeDocument/2006/relationships/tags" Target="../tags/tag58.xml"/><Relationship Id="rId3" Type="http://schemas.openxmlformats.org/officeDocument/2006/relationships/tags" Target="../tags/tag35.xml"/><Relationship Id="rId21" Type="http://schemas.openxmlformats.org/officeDocument/2006/relationships/tags" Target="../tags/tag53.xml"/><Relationship Id="rId7" Type="http://schemas.openxmlformats.org/officeDocument/2006/relationships/tags" Target="../tags/tag39.xml"/><Relationship Id="rId12" Type="http://schemas.openxmlformats.org/officeDocument/2006/relationships/tags" Target="../tags/tag44.xml"/><Relationship Id="rId17" Type="http://schemas.openxmlformats.org/officeDocument/2006/relationships/tags" Target="../tags/tag49.xml"/><Relationship Id="rId25" Type="http://schemas.openxmlformats.org/officeDocument/2006/relationships/tags" Target="../tags/tag57.xml"/><Relationship Id="rId33" Type="http://schemas.openxmlformats.org/officeDocument/2006/relationships/notesSlide" Target="../notesSlides/notesSlide28.xml"/><Relationship Id="rId2" Type="http://schemas.openxmlformats.org/officeDocument/2006/relationships/tags" Target="../tags/tag34.xml"/><Relationship Id="rId16" Type="http://schemas.openxmlformats.org/officeDocument/2006/relationships/tags" Target="../tags/tag48.xml"/><Relationship Id="rId20" Type="http://schemas.openxmlformats.org/officeDocument/2006/relationships/tags" Target="../tags/tag52.xml"/><Relationship Id="rId29" Type="http://schemas.openxmlformats.org/officeDocument/2006/relationships/tags" Target="../tags/tag61.xml"/><Relationship Id="rId1" Type="http://schemas.openxmlformats.org/officeDocument/2006/relationships/tags" Target="../tags/tag33.xml"/><Relationship Id="rId6" Type="http://schemas.openxmlformats.org/officeDocument/2006/relationships/tags" Target="../tags/tag38.xml"/><Relationship Id="rId11" Type="http://schemas.openxmlformats.org/officeDocument/2006/relationships/tags" Target="../tags/tag43.xml"/><Relationship Id="rId24" Type="http://schemas.openxmlformats.org/officeDocument/2006/relationships/tags" Target="../tags/tag56.xml"/><Relationship Id="rId32" Type="http://schemas.openxmlformats.org/officeDocument/2006/relationships/slideLayout" Target="../slideLayouts/slideLayout4.xml"/><Relationship Id="rId5" Type="http://schemas.openxmlformats.org/officeDocument/2006/relationships/tags" Target="../tags/tag37.xml"/><Relationship Id="rId15" Type="http://schemas.openxmlformats.org/officeDocument/2006/relationships/tags" Target="../tags/tag47.xml"/><Relationship Id="rId23" Type="http://schemas.openxmlformats.org/officeDocument/2006/relationships/tags" Target="../tags/tag55.xml"/><Relationship Id="rId28" Type="http://schemas.openxmlformats.org/officeDocument/2006/relationships/tags" Target="../tags/tag60.xml"/><Relationship Id="rId10" Type="http://schemas.openxmlformats.org/officeDocument/2006/relationships/tags" Target="../tags/tag42.xml"/><Relationship Id="rId19" Type="http://schemas.openxmlformats.org/officeDocument/2006/relationships/tags" Target="../tags/tag51.xml"/><Relationship Id="rId31" Type="http://schemas.openxmlformats.org/officeDocument/2006/relationships/tags" Target="../tags/tag63.xml"/><Relationship Id="rId4" Type="http://schemas.openxmlformats.org/officeDocument/2006/relationships/tags" Target="../tags/tag36.xml"/><Relationship Id="rId9" Type="http://schemas.openxmlformats.org/officeDocument/2006/relationships/tags" Target="../tags/tag41.xml"/><Relationship Id="rId14" Type="http://schemas.openxmlformats.org/officeDocument/2006/relationships/tags" Target="../tags/tag46.xml"/><Relationship Id="rId22" Type="http://schemas.openxmlformats.org/officeDocument/2006/relationships/tags" Target="../tags/tag54.xml"/><Relationship Id="rId27" Type="http://schemas.openxmlformats.org/officeDocument/2006/relationships/tags" Target="../tags/tag59.xml"/><Relationship Id="rId30" Type="http://schemas.openxmlformats.org/officeDocument/2006/relationships/tags" Target="../tags/tag62.xml"/></Relationships>
</file>

<file path=ppt/slides/_rels/slide29.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5.png"/><Relationship Id="rId1" Type="http://schemas.openxmlformats.org/officeDocument/2006/relationships/slideLayout" Target="../slideLayouts/slideLayout9.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SlideNumberPlaceholder 1"/>
          <p:cNvSpPr>
            <a:spLocks noGrp="1"/>
          </p:cNvSpPr>
          <p:nvPr>
            <p:ph type="sldNum" sz="quarter" idx="12"/>
            <p:custDataLst>
              <p:tags r:id="rId1"/>
            </p:custDataLst>
          </p:nvPr>
        </p:nvSpPr>
        <p:spPr/>
        <p:txBody>
          <a:bodyPr/>
          <a:lstStyle/>
          <a:p>
            <a:fld id="{8E1168BD-B89D-45A0-80F6-097A0BF57B6E}" type="slidenum">
              <a:rPr lang="zh-CN" altLang="en-US" smtClean="0">
                <a:latin typeface="Arial" panose="020B0604020202020204" pitchFamily="34" charset="0"/>
                <a:ea typeface="微软雅黑" panose="020B0503020204020204" pitchFamily="34" charset="-122"/>
              </a:rPr>
              <a:t>1</a:t>
            </a:fld>
            <a:endParaRPr lang="zh-CN" altLang="en-US">
              <a:latin typeface="Arial" panose="020B0604020202020204" pitchFamily="34" charset="0"/>
              <a:ea typeface="微软雅黑" panose="020B0503020204020204" pitchFamily="34" charset="-122"/>
            </a:endParaRPr>
          </a:p>
        </p:txBody>
      </p:sp>
      <p:sp>
        <p:nvSpPr>
          <p:cNvPr id="5" name="PA_任意多边形 19"/>
          <p:cNvSpPr>
            <a:spLocks noChangeAspect="1"/>
          </p:cNvSpPr>
          <p:nvPr>
            <p:custDataLst>
              <p:tags r:id="rId2"/>
            </p:custDataLst>
          </p:nvPr>
        </p:nvSpPr>
        <p:spPr bwMode="auto">
          <a:xfrm rot="5400000">
            <a:off x="11224980" y="5899826"/>
            <a:ext cx="814472" cy="9130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6" name="PA_任意多边形 38"/>
          <p:cNvSpPr>
            <a:spLocks noChangeAspect="1"/>
          </p:cNvSpPr>
          <p:nvPr>
            <p:custDataLst>
              <p:tags r:id="rId3"/>
            </p:custDataLst>
          </p:nvPr>
        </p:nvSpPr>
        <p:spPr bwMode="auto">
          <a:xfrm rot="5400000">
            <a:off x="2472494" y="-740107"/>
            <a:ext cx="1997138" cy="3421400"/>
          </a:xfrm>
          <a:custGeom>
            <a:avLst/>
            <a:gdLst>
              <a:gd name="connsiteX0" fmla="*/ 0 w 1997138"/>
              <a:gd name="connsiteY0" fmla="*/ 3227103 h 3421400"/>
              <a:gd name="connsiteX1" fmla="*/ 0 w 1997138"/>
              <a:gd name="connsiteY1" fmla="*/ 194299 h 3421400"/>
              <a:gd name="connsiteX2" fmla="*/ 51685 w 1997138"/>
              <a:gd name="connsiteY2" fmla="*/ 164437 h 3421400"/>
              <a:gd name="connsiteX3" fmla="*/ 253378 w 1997138"/>
              <a:gd name="connsiteY3" fmla="*/ 47908 h 3421400"/>
              <a:gd name="connsiteX4" fmla="*/ 660389 w 1997138"/>
              <a:gd name="connsiteY4" fmla="*/ 47908 h 3421400"/>
              <a:gd name="connsiteX5" fmla="*/ 1793633 w 1997138"/>
              <a:gd name="connsiteY5" fmla="*/ 702645 h 3421400"/>
              <a:gd name="connsiteX6" fmla="*/ 1997138 w 1997138"/>
              <a:gd name="connsiteY6" fmla="*/ 1053967 h 3421400"/>
              <a:gd name="connsiteX7" fmla="*/ 1997138 w 1997138"/>
              <a:gd name="connsiteY7" fmla="*/ 2363442 h 3421400"/>
              <a:gd name="connsiteX8" fmla="*/ 1793633 w 1997138"/>
              <a:gd name="connsiteY8" fmla="*/ 2718756 h 3421400"/>
              <a:gd name="connsiteX9" fmla="*/ 660389 w 1997138"/>
              <a:gd name="connsiteY9" fmla="*/ 3373493 h 3421400"/>
              <a:gd name="connsiteX10" fmla="*/ 253378 w 1997138"/>
              <a:gd name="connsiteY10" fmla="*/ 3373493 h 3421400"/>
              <a:gd name="connsiteX11" fmla="*/ 53899 w 1997138"/>
              <a:gd name="connsiteY11" fmla="*/ 3258243 h 3421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97138" h="3421400">
                <a:moveTo>
                  <a:pt x="0" y="3227103"/>
                </a:moveTo>
                <a:lnTo>
                  <a:pt x="0" y="194299"/>
                </a:lnTo>
                <a:lnTo>
                  <a:pt x="51685" y="164437"/>
                </a:lnTo>
                <a:cubicBezTo>
                  <a:pt x="253378" y="47908"/>
                  <a:pt x="253378" y="47908"/>
                  <a:pt x="253378" y="47908"/>
                </a:cubicBezTo>
                <a:cubicBezTo>
                  <a:pt x="365107" y="-15969"/>
                  <a:pt x="548660" y="-15969"/>
                  <a:pt x="660389" y="47908"/>
                </a:cubicBezTo>
                <a:cubicBezTo>
                  <a:pt x="1793633" y="702645"/>
                  <a:pt x="1793633" y="702645"/>
                  <a:pt x="1793633" y="702645"/>
                </a:cubicBezTo>
                <a:cubicBezTo>
                  <a:pt x="1905361" y="766522"/>
                  <a:pt x="1997138" y="926214"/>
                  <a:pt x="1997138" y="1053967"/>
                </a:cubicBezTo>
                <a:lnTo>
                  <a:pt x="1997138" y="2363442"/>
                </a:lnTo>
                <a:cubicBezTo>
                  <a:pt x="1997138" y="2495187"/>
                  <a:pt x="1905361" y="2650887"/>
                  <a:pt x="1793633" y="2718756"/>
                </a:cubicBezTo>
                <a:cubicBezTo>
                  <a:pt x="660389" y="3373493"/>
                  <a:pt x="660389" y="3373493"/>
                  <a:pt x="660389" y="3373493"/>
                </a:cubicBezTo>
                <a:cubicBezTo>
                  <a:pt x="548660" y="3437370"/>
                  <a:pt x="365107" y="3437370"/>
                  <a:pt x="253378" y="3373493"/>
                </a:cubicBezTo>
                <a:cubicBezTo>
                  <a:pt x="182551" y="3332572"/>
                  <a:pt x="116150" y="3294209"/>
                  <a:pt x="53899" y="3258243"/>
                </a:cubicBezTo>
                <a:close/>
              </a:path>
            </a:pathLst>
          </a:custGeom>
          <a:solidFill>
            <a:schemeClr val="bg1"/>
          </a:soli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Arial" panose="020B0604020202020204" pitchFamily="34" charset="0"/>
              <a:ea typeface="微软雅黑" panose="020B0503020204020204" pitchFamily="34" charset="-122"/>
            </a:endParaRPr>
          </a:p>
        </p:txBody>
      </p:sp>
      <p:grpSp>
        <p:nvGrpSpPr>
          <p:cNvPr id="7" name="PA_组合 6"/>
          <p:cNvGrpSpPr/>
          <p:nvPr>
            <p:custDataLst>
              <p:tags r:id="rId4"/>
            </p:custDataLst>
          </p:nvPr>
        </p:nvGrpSpPr>
        <p:grpSpPr>
          <a:xfrm>
            <a:off x="7381082" y="4828029"/>
            <a:ext cx="3582863" cy="2029971"/>
            <a:chOff x="2479453" y="4851245"/>
            <a:chExt cx="3582863" cy="2029971"/>
          </a:xfrm>
          <a:solidFill>
            <a:schemeClr val="bg1"/>
          </a:solidFill>
        </p:grpSpPr>
        <p:sp>
          <p:nvSpPr>
            <p:cNvPr id="8" name="任意多边形 40"/>
            <p:cNvSpPr>
              <a:spLocks noChangeAspect="1"/>
            </p:cNvSpPr>
            <p:nvPr/>
          </p:nvSpPr>
          <p:spPr bwMode="auto">
            <a:xfrm rot="5400000">
              <a:off x="3255899" y="4074799"/>
              <a:ext cx="2029971" cy="3582863"/>
            </a:xfrm>
            <a:custGeom>
              <a:avLst/>
              <a:gdLst>
                <a:gd name="connsiteX0" fmla="*/ 0 w 2029971"/>
                <a:gd name="connsiteY0" fmla="*/ 2474977 h 3582863"/>
                <a:gd name="connsiteX1" fmla="*/ 0 w 2029971"/>
                <a:gd name="connsiteY1" fmla="*/ 1103706 h 3582863"/>
                <a:gd name="connsiteX2" fmla="*/ 213109 w 2029971"/>
                <a:gd name="connsiteY2" fmla="*/ 735804 h 3582863"/>
                <a:gd name="connsiteX3" fmla="*/ 1399834 w 2029971"/>
                <a:gd name="connsiteY3" fmla="*/ 50169 h 3582863"/>
                <a:gd name="connsiteX4" fmla="*/ 1826052 w 2029971"/>
                <a:gd name="connsiteY4" fmla="*/ 50169 h 3582863"/>
                <a:gd name="connsiteX5" fmla="*/ 2029971 w 2029971"/>
                <a:gd name="connsiteY5" fmla="*/ 167984 h 3582863"/>
                <a:gd name="connsiteX6" fmla="*/ 2029971 w 2029971"/>
                <a:gd name="connsiteY6" fmla="*/ 3414879 h 3582863"/>
                <a:gd name="connsiteX7" fmla="*/ 1974392 w 2029971"/>
                <a:gd name="connsiteY7" fmla="*/ 3446990 h 3582863"/>
                <a:gd name="connsiteX8" fmla="*/ 1826052 w 2029971"/>
                <a:gd name="connsiteY8" fmla="*/ 3532695 h 3582863"/>
                <a:gd name="connsiteX9" fmla="*/ 1399834 w 2029971"/>
                <a:gd name="connsiteY9" fmla="*/ 3532695 h 3582863"/>
                <a:gd name="connsiteX10" fmla="*/ 213109 w 2029971"/>
                <a:gd name="connsiteY10" fmla="*/ 2847059 h 3582863"/>
                <a:gd name="connsiteX11" fmla="*/ 0 w 2029971"/>
                <a:gd name="connsiteY11" fmla="*/ 2474977 h 3582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29971" h="3582863">
                  <a:moveTo>
                    <a:pt x="0" y="2474977"/>
                  </a:moveTo>
                  <a:cubicBezTo>
                    <a:pt x="0" y="1103706"/>
                    <a:pt x="0" y="1103706"/>
                    <a:pt x="0" y="1103706"/>
                  </a:cubicBezTo>
                  <a:cubicBezTo>
                    <a:pt x="0" y="969923"/>
                    <a:pt x="96108" y="802695"/>
                    <a:pt x="213109" y="735804"/>
                  </a:cubicBezTo>
                  <a:cubicBezTo>
                    <a:pt x="1399834" y="50169"/>
                    <a:pt x="1399834" y="50169"/>
                    <a:pt x="1399834" y="50169"/>
                  </a:cubicBezTo>
                  <a:cubicBezTo>
                    <a:pt x="1516835" y="-16723"/>
                    <a:pt x="1709051" y="-16723"/>
                    <a:pt x="1826052" y="50169"/>
                  </a:cubicBezTo>
                  <a:lnTo>
                    <a:pt x="2029971" y="167984"/>
                  </a:lnTo>
                  <a:lnTo>
                    <a:pt x="2029971" y="3414879"/>
                  </a:lnTo>
                  <a:lnTo>
                    <a:pt x="1974392" y="3446990"/>
                  </a:lnTo>
                  <a:cubicBezTo>
                    <a:pt x="1826052" y="3532695"/>
                    <a:pt x="1826052" y="3532695"/>
                    <a:pt x="1826052" y="3532695"/>
                  </a:cubicBezTo>
                  <a:cubicBezTo>
                    <a:pt x="1709051" y="3599586"/>
                    <a:pt x="1516835" y="3599586"/>
                    <a:pt x="1399834" y="3532695"/>
                  </a:cubicBezTo>
                  <a:cubicBezTo>
                    <a:pt x="213109" y="2847059"/>
                    <a:pt x="213109" y="2847059"/>
                    <a:pt x="213109" y="2847059"/>
                  </a:cubicBezTo>
                  <a:cubicBezTo>
                    <a:pt x="96108" y="2775987"/>
                    <a:pt x="0" y="2612940"/>
                    <a:pt x="0" y="2474977"/>
                  </a:cubicBezTo>
                  <a:close/>
                </a:path>
              </a:pathLst>
            </a:custGeom>
            <a:grp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pitchFamily="34" charset="0"/>
                <a:ea typeface="微软雅黑" panose="020B0503020204020204" pitchFamily="34" charset="-122"/>
              </a:endParaRPr>
            </a:p>
          </p:txBody>
        </p:sp>
        <p:sp>
          <p:nvSpPr>
            <p:cNvPr id="9" name="文本框 8"/>
            <p:cNvSpPr txBox="1">
              <a:spLocks noChangeAspect="1"/>
            </p:cNvSpPr>
            <p:nvPr/>
          </p:nvSpPr>
          <p:spPr>
            <a:xfrm>
              <a:off x="3302497" y="5274122"/>
              <a:ext cx="1981633" cy="1446550"/>
            </a:xfrm>
            <a:prstGeom prst="rect">
              <a:avLst/>
            </a:prstGeom>
            <a:grpFill/>
          </p:spPr>
          <p:txBody>
            <a:bodyPr wrap="none" rtlCol="0">
              <a:spAutoFit/>
            </a:bodyPr>
            <a:lstStyle/>
            <a:p>
              <a:r>
                <a:rPr lang="en-US" altLang="zh-CN" sz="8800" dirty="0" smtClean="0">
                  <a:gradFill>
                    <a:gsLst>
                      <a:gs pos="0">
                        <a:srgbClr val="1B2C45"/>
                      </a:gs>
                      <a:gs pos="100000">
                        <a:srgbClr val="254E8C"/>
                      </a:gs>
                    </a:gsLst>
                    <a:lin ang="19200000" scaled="0"/>
                  </a:gradFill>
                  <a:latin typeface="Agency FB" panose="020B0503020202020204" pitchFamily="34" charset="0"/>
                  <a:ea typeface="微软雅黑" panose="020B0503020204020204" pitchFamily="34" charset="-122"/>
                </a:rPr>
                <a:t>20XX</a:t>
              </a:r>
              <a:endParaRPr lang="zh-CN" altLang="en-US" sz="8800" dirty="0">
                <a:gradFill>
                  <a:gsLst>
                    <a:gs pos="0">
                      <a:srgbClr val="1B2C45"/>
                    </a:gs>
                    <a:gs pos="100000">
                      <a:srgbClr val="254E8C"/>
                    </a:gs>
                  </a:gsLst>
                  <a:lin ang="19200000" scaled="0"/>
                </a:gradFill>
                <a:latin typeface="Agency FB" panose="020B0503020202020204" pitchFamily="34" charset="0"/>
                <a:ea typeface="微软雅黑" panose="020B0503020204020204" pitchFamily="34" charset="-122"/>
              </a:endParaRPr>
            </a:p>
          </p:txBody>
        </p:sp>
      </p:grpSp>
      <p:grpSp>
        <p:nvGrpSpPr>
          <p:cNvPr id="10" name="PA_组合 9"/>
          <p:cNvGrpSpPr/>
          <p:nvPr>
            <p:custDataLst>
              <p:tags r:id="rId5"/>
            </p:custDataLst>
          </p:nvPr>
        </p:nvGrpSpPr>
        <p:grpSpPr>
          <a:xfrm>
            <a:off x="-21980" y="1991021"/>
            <a:ext cx="2176408" cy="2825133"/>
            <a:chOff x="-21980" y="1991021"/>
            <a:chExt cx="2176408" cy="2825133"/>
          </a:xfrm>
        </p:grpSpPr>
        <p:sp>
          <p:nvSpPr>
            <p:cNvPr id="11" name="任意多边形 37"/>
            <p:cNvSpPr>
              <a:spLocks noChangeAspect="1"/>
            </p:cNvSpPr>
            <p:nvPr/>
          </p:nvSpPr>
          <p:spPr bwMode="auto">
            <a:xfrm rot="5400000">
              <a:off x="-346343" y="2315384"/>
              <a:ext cx="2825133" cy="2176408"/>
            </a:xfrm>
            <a:custGeom>
              <a:avLst/>
              <a:gdLst>
                <a:gd name="connsiteX0" fmla="*/ 0 w 2825133"/>
                <a:gd name="connsiteY0" fmla="*/ 2167512 h 2176408"/>
                <a:gd name="connsiteX1" fmla="*/ 0 w 2825133"/>
                <a:gd name="connsiteY1" fmla="*/ 966593 h 2176408"/>
                <a:gd name="connsiteX2" fmla="*/ 186635 w 2825133"/>
                <a:gd name="connsiteY2" fmla="*/ 644396 h 2176408"/>
                <a:gd name="connsiteX3" fmla="*/ 1225932 w 2825133"/>
                <a:gd name="connsiteY3" fmla="*/ 43937 h 2176408"/>
                <a:gd name="connsiteX4" fmla="*/ 1599201 w 2825133"/>
                <a:gd name="connsiteY4" fmla="*/ 43937 h 2176408"/>
                <a:gd name="connsiteX5" fmla="*/ 2638499 w 2825133"/>
                <a:gd name="connsiteY5" fmla="*/ 644396 h 2176408"/>
                <a:gd name="connsiteX6" fmla="*/ 2825133 w 2825133"/>
                <a:gd name="connsiteY6" fmla="*/ 966593 h 2176408"/>
                <a:gd name="connsiteX7" fmla="*/ 2825133 w 2825133"/>
                <a:gd name="connsiteY7" fmla="*/ 2167512 h 2176408"/>
                <a:gd name="connsiteX8" fmla="*/ 2823724 w 2825133"/>
                <a:gd name="connsiteY8" fmla="*/ 2176408 h 2176408"/>
                <a:gd name="connsiteX9" fmla="*/ 1409 w 2825133"/>
                <a:gd name="connsiteY9" fmla="*/ 2176408 h 2176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25133" h="2176408">
                  <a:moveTo>
                    <a:pt x="0" y="2167512"/>
                  </a:moveTo>
                  <a:cubicBezTo>
                    <a:pt x="0" y="966593"/>
                    <a:pt x="0" y="966593"/>
                    <a:pt x="0" y="966593"/>
                  </a:cubicBezTo>
                  <a:cubicBezTo>
                    <a:pt x="0" y="849430"/>
                    <a:pt x="84169" y="702977"/>
                    <a:pt x="186635" y="644396"/>
                  </a:cubicBezTo>
                  <a:cubicBezTo>
                    <a:pt x="1225932" y="43937"/>
                    <a:pt x="1225932" y="43937"/>
                    <a:pt x="1225932" y="43937"/>
                  </a:cubicBezTo>
                  <a:cubicBezTo>
                    <a:pt x="1328398" y="-14645"/>
                    <a:pt x="1496735" y="-14645"/>
                    <a:pt x="1599201" y="43937"/>
                  </a:cubicBezTo>
                  <a:cubicBezTo>
                    <a:pt x="2638499" y="644396"/>
                    <a:pt x="2638499" y="644396"/>
                    <a:pt x="2638499" y="644396"/>
                  </a:cubicBezTo>
                  <a:cubicBezTo>
                    <a:pt x="2740965" y="702977"/>
                    <a:pt x="2825133" y="849430"/>
                    <a:pt x="2825133" y="966593"/>
                  </a:cubicBezTo>
                  <a:lnTo>
                    <a:pt x="2825133" y="2167512"/>
                  </a:lnTo>
                  <a:lnTo>
                    <a:pt x="2823724" y="2176408"/>
                  </a:lnTo>
                  <a:lnTo>
                    <a:pt x="1409" y="2176408"/>
                  </a:lnTo>
                  <a:close/>
                </a:path>
              </a:pathLst>
            </a:custGeom>
            <a:solidFill>
              <a:srgbClr val="002060"/>
            </a:soli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Arial" panose="020B0604020202020204" pitchFamily="34" charset="0"/>
                <a:ea typeface="微软雅黑" panose="020B0503020204020204" pitchFamily="34" charset="-122"/>
              </a:endParaRPr>
            </a:p>
          </p:txBody>
        </p:sp>
        <p:sp>
          <p:nvSpPr>
            <p:cNvPr id="12" name="文本框 11"/>
            <p:cNvSpPr txBox="1">
              <a:spLocks noChangeAspect="1"/>
            </p:cNvSpPr>
            <p:nvPr/>
          </p:nvSpPr>
          <p:spPr>
            <a:xfrm>
              <a:off x="119772" y="3018867"/>
              <a:ext cx="1640193" cy="923330"/>
            </a:xfrm>
            <a:prstGeom prst="rect">
              <a:avLst/>
            </a:prstGeom>
            <a:noFill/>
          </p:spPr>
          <p:txBody>
            <a:bodyPr wrap="none" rtlCol="0">
              <a:spAutoFit/>
            </a:bodyPr>
            <a:lstStyle/>
            <a:p>
              <a:r>
                <a:rPr lang="en-US" altLang="zh-CN" sz="5400" spc="600" dirty="0">
                  <a:solidFill>
                    <a:schemeClr val="bg1"/>
                  </a:solidFill>
                  <a:latin typeface="Agency FB" panose="020B0503020202020204" pitchFamily="34" charset="0"/>
                  <a:ea typeface="微软雅黑" panose="020B0503020204020204" pitchFamily="34" charset="-122"/>
                </a:rPr>
                <a:t>LOGO</a:t>
              </a:r>
              <a:endParaRPr lang="zh-CN" altLang="en-US" sz="5400" spc="600" dirty="0">
                <a:solidFill>
                  <a:schemeClr val="bg1"/>
                </a:solidFill>
                <a:latin typeface="Agency FB" panose="020B0503020202020204" pitchFamily="34" charset="0"/>
                <a:ea typeface="微软雅黑" panose="020B0503020204020204" pitchFamily="34" charset="-122"/>
              </a:endParaRPr>
            </a:p>
          </p:txBody>
        </p:sp>
      </p:grpSp>
      <p:sp>
        <p:nvSpPr>
          <p:cNvPr id="13" name="PA_文本框 12"/>
          <p:cNvSpPr txBox="1"/>
          <p:nvPr>
            <p:custDataLst>
              <p:tags r:id="rId6"/>
            </p:custDataLst>
          </p:nvPr>
        </p:nvSpPr>
        <p:spPr>
          <a:xfrm>
            <a:off x="2797152" y="2887060"/>
            <a:ext cx="6409127" cy="830997"/>
          </a:xfrm>
          <a:prstGeom prst="rect">
            <a:avLst/>
          </a:prstGeom>
          <a:noFill/>
          <a:effectLst/>
        </p:spPr>
        <p:txBody>
          <a:bodyPr wrap="none" rtlCol="0">
            <a:spAutoFit/>
          </a:bodyPr>
          <a:lstStyle/>
          <a:p>
            <a:r>
              <a:rPr lang="en-US" altLang="zh-CN" sz="4800" b="1"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rPr>
              <a:t>  </a:t>
            </a:r>
            <a:r>
              <a:rPr lang="en-US" altLang="zh-CN" sz="4000" b="1"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rPr>
              <a:t> </a:t>
            </a:r>
            <a:r>
              <a:rPr lang="zh-CN" altLang="en-US" sz="4000" b="1"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rPr>
              <a:t>创业融资商业合作计划书</a:t>
            </a:r>
            <a:endParaRPr lang="en-US" altLang="zh-CN" sz="4000" b="1"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endParaRPr>
          </a:p>
        </p:txBody>
      </p:sp>
      <p:sp>
        <p:nvSpPr>
          <p:cNvPr id="14" name="PA_文本框 13"/>
          <p:cNvSpPr txBox="1"/>
          <p:nvPr>
            <p:custDataLst>
              <p:tags r:id="rId7"/>
            </p:custDataLst>
          </p:nvPr>
        </p:nvSpPr>
        <p:spPr>
          <a:xfrm>
            <a:off x="3534685" y="3387919"/>
            <a:ext cx="5262979" cy="984885"/>
          </a:xfrm>
          <a:prstGeom prst="rect">
            <a:avLst/>
          </a:prstGeom>
          <a:noFill/>
          <a:effectLst/>
        </p:spPr>
        <p:txBody>
          <a:bodyPr wrap="none" rtlCol="0">
            <a:spAutoFit/>
          </a:bodyPr>
          <a:lstStyle/>
          <a:p>
            <a:r>
              <a:rPr lang="en-US" altLang="zh-CN" sz="4000" dirty="0">
                <a:solidFill>
                  <a:schemeClr val="bg1"/>
                </a:solidFill>
                <a:latin typeface="Arial" panose="020B0604020202020204" pitchFamily="34" charset="0"/>
                <a:ea typeface="微软雅黑" panose="020B0503020204020204" pitchFamily="34" charset="-122"/>
              </a:rPr>
              <a:t>          </a:t>
            </a:r>
            <a:endParaRPr lang="zh-CN" altLang="en-US" sz="4000" dirty="0">
              <a:solidFill>
                <a:schemeClr val="bg1"/>
              </a:solidFill>
              <a:latin typeface="Arial" panose="020B0604020202020204" pitchFamily="34" charset="0"/>
              <a:ea typeface="微软雅黑" panose="020B0503020204020204" pitchFamily="34" charset="-122"/>
            </a:endParaRPr>
          </a:p>
          <a:p>
            <a:r>
              <a:rPr lang="zh-CN" altLang="en-US" dirty="0">
                <a:solidFill>
                  <a:schemeClr val="tx1">
                    <a:lumMod val="85000"/>
                    <a:lumOff val="15000"/>
                  </a:schemeClr>
                </a:solidFill>
                <a:latin typeface="Arial" panose="020B0604020202020204" pitchFamily="34" charset="0"/>
                <a:ea typeface="微软雅黑" panose="020B0503020204020204" pitchFamily="34" charset="-122"/>
              </a:rPr>
              <a:t>适用于创业计划、投资合作、公司介绍、企业宣传</a:t>
            </a:r>
            <a:endParaRPr lang="en-US" altLang="zh-CN" dirty="0">
              <a:solidFill>
                <a:schemeClr val="tx1">
                  <a:lumMod val="85000"/>
                  <a:lumOff val="15000"/>
                </a:schemeClr>
              </a:solidFill>
              <a:latin typeface="Arial" panose="020B0604020202020204" pitchFamily="34" charset="0"/>
              <a:ea typeface="微软雅黑" panose="020B0503020204020204" pitchFamily="34" charset="-122"/>
            </a:endParaRPr>
          </a:p>
        </p:txBody>
      </p:sp>
      <p:cxnSp>
        <p:nvCxnSpPr>
          <p:cNvPr id="15" name="PA_直接连接符 14"/>
          <p:cNvCxnSpPr/>
          <p:nvPr>
            <p:custDataLst>
              <p:tags r:id="rId8"/>
            </p:custDataLst>
          </p:nvPr>
        </p:nvCxnSpPr>
        <p:spPr>
          <a:xfrm rot="5400000">
            <a:off x="6151781" y="1010995"/>
            <a:ext cx="0" cy="5400000"/>
          </a:xfrm>
          <a:prstGeom prst="line">
            <a:avLst/>
          </a:prstGeom>
          <a:ln w="12700">
            <a:solidFill>
              <a:srgbClr val="1E385F"/>
            </a:solidFill>
          </a:ln>
        </p:spPr>
        <p:style>
          <a:lnRef idx="1">
            <a:schemeClr val="accent1"/>
          </a:lnRef>
          <a:fillRef idx="0">
            <a:schemeClr val="accent1"/>
          </a:fillRef>
          <a:effectRef idx="0">
            <a:schemeClr val="accent1"/>
          </a:effectRef>
          <a:fontRef idx="minor">
            <a:schemeClr val="tx1"/>
          </a:fontRef>
        </p:style>
      </p:cxnSp>
      <p:sp>
        <p:nvSpPr>
          <p:cNvPr id="16" name="PA_任意多边形 19"/>
          <p:cNvSpPr>
            <a:spLocks/>
          </p:cNvSpPr>
          <p:nvPr>
            <p:custDataLst>
              <p:tags r:id="rId9"/>
            </p:custDataLst>
          </p:nvPr>
        </p:nvSpPr>
        <p:spPr bwMode="auto">
          <a:xfrm rot="5400000">
            <a:off x="7835307" y="-32928"/>
            <a:ext cx="710214" cy="79617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7" name="PA_任意多边形 19"/>
          <p:cNvSpPr>
            <a:spLocks noChangeAspect="1"/>
          </p:cNvSpPr>
          <p:nvPr>
            <p:custDataLst>
              <p:tags r:id="rId10"/>
            </p:custDataLst>
          </p:nvPr>
        </p:nvSpPr>
        <p:spPr bwMode="auto">
          <a:xfrm rot="5400000">
            <a:off x="7805636" y="-73256"/>
            <a:ext cx="748241" cy="83880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solidFill>
            <a:srgbClr val="FAF9FA"/>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endParaRPr>
          </a:p>
        </p:txBody>
      </p:sp>
      <p:sp>
        <p:nvSpPr>
          <p:cNvPr id="18" name="PA_任意多边形 19"/>
          <p:cNvSpPr>
            <a:spLocks/>
          </p:cNvSpPr>
          <p:nvPr>
            <p:custDataLst>
              <p:tags r:id="rId11"/>
            </p:custDataLst>
          </p:nvPr>
        </p:nvSpPr>
        <p:spPr bwMode="auto">
          <a:xfrm rot="5400000">
            <a:off x="8398007" y="348154"/>
            <a:ext cx="710214" cy="79617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9" name="PA_任意多边形 19"/>
          <p:cNvSpPr>
            <a:spLocks noChangeAspect="1"/>
          </p:cNvSpPr>
          <p:nvPr>
            <p:custDataLst>
              <p:tags r:id="rId12"/>
            </p:custDataLst>
          </p:nvPr>
        </p:nvSpPr>
        <p:spPr bwMode="auto">
          <a:xfrm rot="5400000">
            <a:off x="8378993" y="326839"/>
            <a:ext cx="748241" cy="83880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solidFill>
            <a:srgbClr val="FAF9FA"/>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endParaRPr>
          </a:p>
        </p:txBody>
      </p:sp>
      <p:sp>
        <p:nvSpPr>
          <p:cNvPr id="20" name="PA_任意多边形 19"/>
          <p:cNvSpPr>
            <a:spLocks/>
          </p:cNvSpPr>
          <p:nvPr>
            <p:custDataLst>
              <p:tags r:id="rId13"/>
            </p:custDataLst>
          </p:nvPr>
        </p:nvSpPr>
        <p:spPr bwMode="auto">
          <a:xfrm rot="5400000">
            <a:off x="7856622" y="684247"/>
            <a:ext cx="710214" cy="79617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1" name="PA_任意多边形 19"/>
          <p:cNvSpPr>
            <a:spLocks noChangeAspect="1"/>
          </p:cNvSpPr>
          <p:nvPr>
            <p:custDataLst>
              <p:tags r:id="rId14"/>
            </p:custDataLst>
          </p:nvPr>
        </p:nvSpPr>
        <p:spPr bwMode="auto">
          <a:xfrm rot="5400000">
            <a:off x="7837608" y="662932"/>
            <a:ext cx="748241" cy="83880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solidFill>
            <a:srgbClr val="FAF9FA"/>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endParaRPr>
          </a:p>
        </p:txBody>
      </p:sp>
      <p:sp>
        <p:nvSpPr>
          <p:cNvPr id="22" name="PA_任意多边形 19"/>
          <p:cNvSpPr>
            <a:spLocks/>
          </p:cNvSpPr>
          <p:nvPr>
            <p:custDataLst>
              <p:tags r:id="rId15"/>
            </p:custDataLst>
          </p:nvPr>
        </p:nvSpPr>
        <p:spPr bwMode="auto">
          <a:xfrm rot="5400000">
            <a:off x="7273524" y="1055200"/>
            <a:ext cx="710214" cy="79617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3" name="PA_任意多边形 19"/>
          <p:cNvSpPr>
            <a:spLocks noChangeAspect="1"/>
          </p:cNvSpPr>
          <p:nvPr>
            <p:custDataLst>
              <p:tags r:id="rId16"/>
            </p:custDataLst>
          </p:nvPr>
        </p:nvSpPr>
        <p:spPr bwMode="auto">
          <a:xfrm rot="5400000">
            <a:off x="7254510" y="1033885"/>
            <a:ext cx="748241" cy="83880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solidFill>
            <a:srgbClr val="FAF9FA"/>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endParaRPr>
          </a:p>
        </p:txBody>
      </p:sp>
      <p:sp>
        <p:nvSpPr>
          <p:cNvPr id="24" name="PA_任意多边形 19"/>
          <p:cNvSpPr>
            <a:spLocks/>
          </p:cNvSpPr>
          <p:nvPr>
            <p:custDataLst>
              <p:tags r:id="rId17"/>
            </p:custDataLst>
          </p:nvPr>
        </p:nvSpPr>
        <p:spPr bwMode="auto">
          <a:xfrm rot="5400000">
            <a:off x="6680929" y="704513"/>
            <a:ext cx="710214" cy="79617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5" name="PA_任意多边形 19"/>
          <p:cNvSpPr>
            <a:spLocks noChangeAspect="1"/>
          </p:cNvSpPr>
          <p:nvPr>
            <p:custDataLst>
              <p:tags r:id="rId18"/>
            </p:custDataLst>
          </p:nvPr>
        </p:nvSpPr>
        <p:spPr bwMode="auto">
          <a:xfrm rot="5400000">
            <a:off x="6661915" y="683198"/>
            <a:ext cx="748241" cy="83880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solidFill>
            <a:srgbClr val="F3F2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endParaRPr>
          </a:p>
        </p:txBody>
      </p:sp>
      <p:sp>
        <p:nvSpPr>
          <p:cNvPr id="26" name="PA_任意多边形 19"/>
          <p:cNvSpPr>
            <a:spLocks/>
          </p:cNvSpPr>
          <p:nvPr>
            <p:custDataLst>
              <p:tags r:id="rId19"/>
            </p:custDataLst>
          </p:nvPr>
        </p:nvSpPr>
        <p:spPr bwMode="auto">
          <a:xfrm rot="5400000">
            <a:off x="7890441" y="1417267"/>
            <a:ext cx="710214" cy="79617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7" name="PA_任意多边形 19"/>
          <p:cNvSpPr>
            <a:spLocks noChangeAspect="1"/>
          </p:cNvSpPr>
          <p:nvPr>
            <p:custDataLst>
              <p:tags r:id="rId20"/>
            </p:custDataLst>
          </p:nvPr>
        </p:nvSpPr>
        <p:spPr bwMode="auto">
          <a:xfrm rot="5400000">
            <a:off x="7871427" y="1395952"/>
            <a:ext cx="748241" cy="83880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solidFill>
            <a:srgbClr val="FAF9FA"/>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endParaRPr>
          </a:p>
        </p:txBody>
      </p:sp>
      <p:sp>
        <p:nvSpPr>
          <p:cNvPr id="28" name="PA_任意多边形 19"/>
          <p:cNvSpPr>
            <a:spLocks/>
          </p:cNvSpPr>
          <p:nvPr>
            <p:custDataLst>
              <p:tags r:id="rId21"/>
            </p:custDataLst>
          </p:nvPr>
        </p:nvSpPr>
        <p:spPr bwMode="auto">
          <a:xfrm rot="5400000">
            <a:off x="7252208" y="1780008"/>
            <a:ext cx="710214" cy="79617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9" name="PA_任意多边形 19"/>
          <p:cNvSpPr>
            <a:spLocks noChangeAspect="1"/>
          </p:cNvSpPr>
          <p:nvPr>
            <p:custDataLst>
              <p:tags r:id="rId22"/>
            </p:custDataLst>
          </p:nvPr>
        </p:nvSpPr>
        <p:spPr bwMode="auto">
          <a:xfrm rot="5400000">
            <a:off x="7233194" y="1758693"/>
            <a:ext cx="748241" cy="83880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solidFill>
            <a:srgbClr val="F3F2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endParaRPr>
          </a:p>
        </p:txBody>
      </p:sp>
      <p:sp>
        <p:nvSpPr>
          <p:cNvPr id="30" name="PA_任意多边形 19"/>
          <p:cNvSpPr>
            <a:spLocks/>
          </p:cNvSpPr>
          <p:nvPr>
            <p:custDataLst>
              <p:tags r:id="rId23"/>
            </p:custDataLst>
          </p:nvPr>
        </p:nvSpPr>
        <p:spPr bwMode="auto">
          <a:xfrm rot="5400000">
            <a:off x="6009072" y="1050781"/>
            <a:ext cx="710214" cy="79617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31" name="PA_任意多边形 19"/>
          <p:cNvSpPr>
            <a:spLocks noChangeAspect="1"/>
          </p:cNvSpPr>
          <p:nvPr>
            <p:custDataLst>
              <p:tags r:id="rId24"/>
            </p:custDataLst>
          </p:nvPr>
        </p:nvSpPr>
        <p:spPr bwMode="auto">
          <a:xfrm rot="5400000">
            <a:off x="5990058" y="1029466"/>
            <a:ext cx="748241" cy="83880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solidFill>
            <a:srgbClr val="FAF9FA"/>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endParaRPr>
          </a:p>
        </p:txBody>
      </p:sp>
      <p:sp>
        <p:nvSpPr>
          <p:cNvPr id="32" name="PA_任意多边形 19"/>
          <p:cNvSpPr>
            <a:spLocks/>
          </p:cNvSpPr>
          <p:nvPr>
            <p:custDataLst>
              <p:tags r:id="rId25"/>
            </p:custDataLst>
          </p:nvPr>
        </p:nvSpPr>
        <p:spPr bwMode="auto">
          <a:xfrm rot="5400000">
            <a:off x="7885542" y="2144623"/>
            <a:ext cx="710214" cy="79617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33" name="PA_任意多边形 19"/>
          <p:cNvSpPr>
            <a:spLocks noChangeAspect="1"/>
          </p:cNvSpPr>
          <p:nvPr>
            <p:custDataLst>
              <p:tags r:id="rId26"/>
            </p:custDataLst>
          </p:nvPr>
        </p:nvSpPr>
        <p:spPr bwMode="auto">
          <a:xfrm rot="5400000">
            <a:off x="7866528" y="2123308"/>
            <a:ext cx="748241" cy="83880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solidFill>
            <a:srgbClr val="FAF9FA"/>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endParaRPr>
          </a:p>
        </p:txBody>
      </p:sp>
      <p:sp>
        <p:nvSpPr>
          <p:cNvPr id="34" name="PA_任意多边形 19"/>
          <p:cNvSpPr>
            <a:spLocks/>
          </p:cNvSpPr>
          <p:nvPr>
            <p:custDataLst>
              <p:tags r:id="rId27"/>
            </p:custDataLst>
          </p:nvPr>
        </p:nvSpPr>
        <p:spPr bwMode="auto">
          <a:xfrm rot="5400000">
            <a:off x="5746751" y="1917826"/>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35" name="PA_任意多边形 19"/>
          <p:cNvSpPr>
            <a:spLocks/>
          </p:cNvSpPr>
          <p:nvPr>
            <p:custDataLst>
              <p:tags r:id="rId28"/>
            </p:custDataLst>
          </p:nvPr>
        </p:nvSpPr>
        <p:spPr bwMode="auto">
          <a:xfrm rot="5400000">
            <a:off x="5378758" y="1018019"/>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36" name="PA_任意多边形 19"/>
          <p:cNvSpPr>
            <a:spLocks/>
          </p:cNvSpPr>
          <p:nvPr>
            <p:custDataLst>
              <p:tags r:id="rId29"/>
            </p:custDataLst>
          </p:nvPr>
        </p:nvSpPr>
        <p:spPr bwMode="auto">
          <a:xfrm rot="5400000">
            <a:off x="6771102" y="292695"/>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37" name="PA_任意多边形 19"/>
          <p:cNvSpPr>
            <a:spLocks/>
          </p:cNvSpPr>
          <p:nvPr>
            <p:custDataLst>
              <p:tags r:id="rId30"/>
            </p:custDataLst>
          </p:nvPr>
        </p:nvSpPr>
        <p:spPr bwMode="auto">
          <a:xfrm rot="5400000">
            <a:off x="7479316" y="733313"/>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38" name="PA_任意多边形 19"/>
          <p:cNvSpPr>
            <a:spLocks/>
          </p:cNvSpPr>
          <p:nvPr>
            <p:custDataLst>
              <p:tags r:id="rId31"/>
            </p:custDataLst>
          </p:nvPr>
        </p:nvSpPr>
        <p:spPr bwMode="auto">
          <a:xfrm rot="5400000">
            <a:off x="6764519" y="1117096"/>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213030133"/>
      </p:ext>
    </p:extLst>
  </p:cSld>
  <p:clrMapOvr>
    <a:masterClrMapping/>
  </p:clrMapOvr>
  <mc:AlternateContent xmlns:mc="http://schemas.openxmlformats.org/markup-compatibility/2006" xmlns:p14="http://schemas.microsoft.com/office/powerpoint/2010/main">
    <mc:Choice Requires="p14">
      <p:transition spd="slow" p14:dur="1500" advTm="0">
        <p:split orient="vert"/>
      </p:transition>
    </mc:Choice>
    <mc:Fallback xmlns="">
      <p:transition spd="slow" advTm="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stCondLst>
                                            <p:cond delay="0"/>
                                          </p:stCondLst>
                                        </p:cTn>
                                        <p:tgtEl>
                                          <p:spTgt spid="2"/>
                                        </p:tgtEl>
                                        <p:attrNameLst>
                                          <p:attrName>ppt_x</p:attrName>
                                        </p:attrNameLst>
                                      </p:cBhvr>
                                      <p:tavLst>
                                        <p:tav tm="0">
                                          <p:val>
                                            <p:strVal val="#ppt_x+0.049"/>
                                          </p:val>
                                        </p:tav>
                                        <p:tav tm="100000">
                                          <p:val>
                                            <p:strVal val="#ppt_x"/>
                                          </p:val>
                                        </p:tav>
                                      </p:tavLst>
                                    </p:anim>
                                    <p:anim calcmode="lin" valueType="num">
                                      <p:cBhvr additive="base">
                                        <p:cTn id="8" dur="1000" fill="hold">
                                          <p:stCondLst>
                                            <p:cond delay="0"/>
                                          </p:stCondLst>
                                        </p:cTn>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stCondLst>
                                            <p:cond delay="0"/>
                                          </p:stCondLst>
                                        </p:cTn>
                                        <p:tgtEl>
                                          <p:spTgt spid="5"/>
                                        </p:tgtEl>
                                        <p:attrNameLst>
                                          <p:attrName>ppt_x</p:attrName>
                                        </p:attrNameLst>
                                      </p:cBhvr>
                                      <p:tavLst>
                                        <p:tav tm="0">
                                          <p:val>
                                            <p:strVal val="0-#ppt_w/2"/>
                                          </p:val>
                                        </p:tav>
                                        <p:tav tm="100000">
                                          <p:val>
                                            <p:strVal val="#ppt_x"/>
                                          </p:val>
                                        </p:tav>
                                      </p:tavLst>
                                    </p:anim>
                                    <p:anim calcmode="lin" valueType="num">
                                      <p:cBhvr additive="base">
                                        <p:cTn id="12" dur="1000" fill="hold">
                                          <p:stCondLst>
                                            <p:cond delay="0"/>
                                          </p:stCondLst>
                                        </p:cTn>
                                        <p:tgtEl>
                                          <p:spTgt spid="5"/>
                                        </p:tgtEl>
                                        <p:attrNameLst>
                                          <p:attrName>ppt_y</p:attrName>
                                        </p:attrNameLst>
                                      </p:cBhvr>
                                      <p:tavLst>
                                        <p:tav tm="0">
                                          <p:val>
                                            <p:strVal val="#ppt_y+0.137"/>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stCondLst>
                                            <p:cond delay="0"/>
                                          </p:stCondLst>
                                        </p:cTn>
                                        <p:tgtEl>
                                          <p:spTgt spid="6"/>
                                        </p:tgtEl>
                                        <p:attrNameLst>
                                          <p:attrName>ppt_x</p:attrName>
                                        </p:attrNameLst>
                                      </p:cBhvr>
                                      <p:tavLst>
                                        <p:tav tm="0">
                                          <p:val>
                                            <p:strVal val="#ppt_x-0.252"/>
                                          </p:val>
                                        </p:tav>
                                        <p:tav tm="100000">
                                          <p:val>
                                            <p:strVal val="#ppt_x"/>
                                          </p:val>
                                        </p:tav>
                                      </p:tavLst>
                                    </p:anim>
                                    <p:anim calcmode="lin" valueType="num">
                                      <p:cBhvr additive="base">
                                        <p:cTn id="16" dur="1000" fill="hold">
                                          <p:stCondLst>
                                            <p:cond delay="0"/>
                                          </p:stCondLst>
                                        </p:cTn>
                                        <p:tgtEl>
                                          <p:spTgt spid="6"/>
                                        </p:tgtEl>
                                        <p:attrNameLst>
                                          <p:attrName>ppt_y</p:attrName>
                                        </p:attrNameLst>
                                      </p:cBhvr>
                                      <p:tavLst>
                                        <p:tav tm="0">
                                          <p:val>
                                            <p:strVal val="0-#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1000" fill="hold">
                                          <p:stCondLst>
                                            <p:cond delay="0"/>
                                          </p:stCondLst>
                                        </p:cTn>
                                        <p:tgtEl>
                                          <p:spTgt spid="7"/>
                                        </p:tgtEl>
                                        <p:attrNameLst>
                                          <p:attrName>ppt_x</p:attrName>
                                        </p:attrNameLst>
                                      </p:cBhvr>
                                      <p:tavLst>
                                        <p:tav tm="0">
                                          <p:val>
                                            <p:strVal val="#ppt_x-0.109"/>
                                          </p:val>
                                        </p:tav>
                                        <p:tav tm="100000">
                                          <p:val>
                                            <p:strVal val="#ppt_x"/>
                                          </p:val>
                                        </p:tav>
                                      </p:tavLst>
                                    </p:anim>
                                    <p:anim calcmode="lin" valueType="num">
                                      <p:cBhvr additive="base">
                                        <p:cTn id="20" dur="1000" fill="hold">
                                          <p:stCondLst>
                                            <p:cond delay="0"/>
                                          </p:stCondLst>
                                        </p:cTn>
                                        <p:tgtEl>
                                          <p:spTgt spid="7"/>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1000" fill="hold">
                                          <p:stCondLst>
                                            <p:cond delay="0"/>
                                          </p:stCondLst>
                                        </p:cTn>
                                        <p:tgtEl>
                                          <p:spTgt spid="10"/>
                                        </p:tgtEl>
                                        <p:attrNameLst>
                                          <p:attrName>ppt_x</p:attrName>
                                        </p:attrNameLst>
                                      </p:cBhvr>
                                      <p:tavLst>
                                        <p:tav tm="0">
                                          <p:val>
                                            <p:strVal val="0-#ppt_w/2"/>
                                          </p:val>
                                        </p:tav>
                                        <p:tav tm="100000">
                                          <p:val>
                                            <p:strVal val="#ppt_x"/>
                                          </p:val>
                                        </p:tav>
                                      </p:tavLst>
                                    </p:anim>
                                    <p:anim calcmode="lin" valueType="num">
                                      <p:cBhvr additive="base">
                                        <p:cTn id="24" dur="1000" fill="hold">
                                          <p:stCondLst>
                                            <p:cond delay="0"/>
                                          </p:stCondLst>
                                        </p:cTn>
                                        <p:tgtEl>
                                          <p:spTgt spid="10"/>
                                        </p:tgtEl>
                                        <p:attrNameLst>
                                          <p:attrName>ppt_y</p:attrName>
                                        </p:attrNameLst>
                                      </p:cBhvr>
                                      <p:tavLst>
                                        <p:tav tm="0">
                                          <p:val>
                                            <p:strVal val="#ppt_y+0.01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000" fill="hold">
                                          <p:stCondLst>
                                            <p:cond delay="0"/>
                                          </p:stCondLst>
                                        </p:cTn>
                                        <p:tgtEl>
                                          <p:spTgt spid="13"/>
                                        </p:tgtEl>
                                        <p:attrNameLst>
                                          <p:attrName>ppt_x</p:attrName>
                                        </p:attrNameLst>
                                      </p:cBhvr>
                                      <p:tavLst>
                                        <p:tav tm="0">
                                          <p:val>
                                            <p:strVal val="1+#ppt_w/2"/>
                                          </p:val>
                                        </p:tav>
                                        <p:tav tm="100000">
                                          <p:val>
                                            <p:strVal val="#ppt_x"/>
                                          </p:val>
                                        </p:tav>
                                      </p:tavLst>
                                    </p:anim>
                                    <p:anim calcmode="lin" valueType="num">
                                      <p:cBhvr additive="base">
                                        <p:cTn id="28" dur="1000" fill="hold">
                                          <p:stCondLst>
                                            <p:cond delay="0"/>
                                          </p:stCondLst>
                                        </p:cTn>
                                        <p:tgtEl>
                                          <p:spTgt spid="13"/>
                                        </p:tgtEl>
                                        <p:attrNameLst>
                                          <p:attrName>ppt_y</p:attrName>
                                        </p:attrNameLst>
                                      </p:cBhvr>
                                      <p:tavLst>
                                        <p:tav tm="0">
                                          <p:val>
                                            <p:strVal val="#ppt_y+0.280"/>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1000" fill="hold">
                                          <p:stCondLst>
                                            <p:cond delay="0"/>
                                          </p:stCondLst>
                                        </p:cTn>
                                        <p:tgtEl>
                                          <p:spTgt spid="14"/>
                                        </p:tgtEl>
                                        <p:attrNameLst>
                                          <p:attrName>ppt_x</p:attrName>
                                        </p:attrNameLst>
                                      </p:cBhvr>
                                      <p:tavLst>
                                        <p:tav tm="0">
                                          <p:val>
                                            <p:strVal val="1+#ppt_w/2"/>
                                          </p:val>
                                        </p:tav>
                                        <p:tav tm="100000">
                                          <p:val>
                                            <p:strVal val="#ppt_x"/>
                                          </p:val>
                                        </p:tav>
                                      </p:tavLst>
                                    </p:anim>
                                    <p:anim calcmode="lin" valueType="num">
                                      <p:cBhvr additive="base">
                                        <p:cTn id="32" dur="1000" fill="hold">
                                          <p:stCondLst>
                                            <p:cond delay="0"/>
                                          </p:stCondLst>
                                        </p:cTn>
                                        <p:tgtEl>
                                          <p:spTgt spid="14"/>
                                        </p:tgtEl>
                                        <p:attrNameLst>
                                          <p:attrName>ppt_y</p:attrName>
                                        </p:attrNameLst>
                                      </p:cBhvr>
                                      <p:tavLst>
                                        <p:tav tm="0">
                                          <p:val>
                                            <p:strVal val="#ppt_y+0.396"/>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1000" fill="hold">
                                          <p:stCondLst>
                                            <p:cond delay="0"/>
                                          </p:stCondLst>
                                        </p:cTn>
                                        <p:tgtEl>
                                          <p:spTgt spid="15"/>
                                        </p:tgtEl>
                                        <p:attrNameLst>
                                          <p:attrName>ppt_x</p:attrName>
                                        </p:attrNameLst>
                                      </p:cBhvr>
                                      <p:tavLst>
                                        <p:tav tm="0">
                                          <p:val>
                                            <p:strVal val="1+#ppt_w/2"/>
                                          </p:val>
                                        </p:tav>
                                        <p:tav tm="100000">
                                          <p:val>
                                            <p:strVal val="#ppt_x"/>
                                          </p:val>
                                        </p:tav>
                                      </p:tavLst>
                                    </p:anim>
                                    <p:anim calcmode="lin" valueType="num">
                                      <p:cBhvr additive="base">
                                        <p:cTn id="36" dur="1000" fill="hold">
                                          <p:stCondLst>
                                            <p:cond delay="0"/>
                                          </p:stCondLst>
                                        </p:cTn>
                                        <p:tgtEl>
                                          <p:spTgt spid="15"/>
                                        </p:tgtEl>
                                        <p:attrNameLst>
                                          <p:attrName>ppt_y</p:attrName>
                                        </p:attrNameLst>
                                      </p:cBhvr>
                                      <p:tavLst>
                                        <p:tav tm="0">
                                          <p:val>
                                            <p:strVal val="#ppt_y+0.191"/>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1000" fill="hold">
                                          <p:stCondLst>
                                            <p:cond delay="0"/>
                                          </p:stCondLst>
                                        </p:cTn>
                                        <p:tgtEl>
                                          <p:spTgt spid="16"/>
                                        </p:tgtEl>
                                        <p:attrNameLst>
                                          <p:attrName>ppt_x</p:attrName>
                                        </p:attrNameLst>
                                      </p:cBhvr>
                                      <p:tavLst>
                                        <p:tav tm="0">
                                          <p:val>
                                            <p:strVal val="#ppt_x+0.048"/>
                                          </p:val>
                                        </p:tav>
                                        <p:tav tm="100000">
                                          <p:val>
                                            <p:strVal val="#ppt_x"/>
                                          </p:val>
                                        </p:tav>
                                      </p:tavLst>
                                    </p:anim>
                                    <p:anim calcmode="lin" valueType="num">
                                      <p:cBhvr additive="base">
                                        <p:cTn id="40" dur="1000" fill="hold">
                                          <p:stCondLst>
                                            <p:cond delay="0"/>
                                          </p:stCondLst>
                                        </p:cTn>
                                        <p:tgtEl>
                                          <p:spTgt spid="16"/>
                                        </p:tgtEl>
                                        <p:attrNameLst>
                                          <p:attrName>ppt_y</p:attrName>
                                        </p:attrNameLst>
                                      </p:cBhvr>
                                      <p:tavLst>
                                        <p:tav tm="0">
                                          <p:val>
                                            <p:strVal val="0-#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1000" fill="hold">
                                          <p:stCondLst>
                                            <p:cond delay="0"/>
                                          </p:stCondLst>
                                        </p:cTn>
                                        <p:tgtEl>
                                          <p:spTgt spid="17"/>
                                        </p:tgtEl>
                                        <p:attrNameLst>
                                          <p:attrName>ppt_x</p:attrName>
                                        </p:attrNameLst>
                                      </p:cBhvr>
                                      <p:tavLst>
                                        <p:tav tm="0">
                                          <p:val>
                                            <p:strVal val="#ppt_x+0.047"/>
                                          </p:val>
                                        </p:tav>
                                        <p:tav tm="100000">
                                          <p:val>
                                            <p:strVal val="#ppt_x"/>
                                          </p:val>
                                        </p:tav>
                                      </p:tavLst>
                                    </p:anim>
                                    <p:anim calcmode="lin" valueType="num">
                                      <p:cBhvr additive="base">
                                        <p:cTn id="44" dur="1000" fill="hold">
                                          <p:stCondLst>
                                            <p:cond delay="0"/>
                                          </p:stCondLst>
                                        </p:cTn>
                                        <p:tgtEl>
                                          <p:spTgt spid="17"/>
                                        </p:tgtEl>
                                        <p:attrNameLst>
                                          <p:attrName>ppt_y</p:attrName>
                                        </p:attrNameLst>
                                      </p:cBhvr>
                                      <p:tavLst>
                                        <p:tav tm="0">
                                          <p:val>
                                            <p:strVal val="0-#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1000" fill="hold">
                                          <p:stCondLst>
                                            <p:cond delay="0"/>
                                          </p:stCondLst>
                                        </p:cTn>
                                        <p:tgtEl>
                                          <p:spTgt spid="18"/>
                                        </p:tgtEl>
                                        <p:attrNameLst>
                                          <p:attrName>ppt_x</p:attrName>
                                        </p:attrNameLst>
                                      </p:cBhvr>
                                      <p:tavLst>
                                        <p:tav tm="0">
                                          <p:val>
                                            <p:strVal val="#ppt_x+0.104"/>
                                          </p:val>
                                        </p:tav>
                                        <p:tav tm="100000">
                                          <p:val>
                                            <p:strVal val="#ppt_x"/>
                                          </p:val>
                                        </p:tav>
                                      </p:tavLst>
                                    </p:anim>
                                    <p:anim calcmode="lin" valueType="num">
                                      <p:cBhvr additive="base">
                                        <p:cTn id="48" dur="1000" fill="hold">
                                          <p:stCondLst>
                                            <p:cond delay="0"/>
                                          </p:stCondLst>
                                        </p:cTn>
                                        <p:tgtEl>
                                          <p:spTgt spid="18"/>
                                        </p:tgtEl>
                                        <p:attrNameLst>
                                          <p:attrName>ppt_y</p:attrName>
                                        </p:attrNameLst>
                                      </p:cBhvr>
                                      <p:tavLst>
                                        <p:tav tm="0">
                                          <p:val>
                                            <p:strVal val="0-#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1000" fill="hold">
                                          <p:stCondLst>
                                            <p:cond delay="0"/>
                                          </p:stCondLst>
                                        </p:cTn>
                                        <p:tgtEl>
                                          <p:spTgt spid="19"/>
                                        </p:tgtEl>
                                        <p:attrNameLst>
                                          <p:attrName>ppt_x</p:attrName>
                                        </p:attrNameLst>
                                      </p:cBhvr>
                                      <p:tavLst>
                                        <p:tav tm="0">
                                          <p:val>
                                            <p:strVal val="#ppt_x+0.106"/>
                                          </p:val>
                                        </p:tav>
                                        <p:tav tm="100000">
                                          <p:val>
                                            <p:strVal val="#ppt_x"/>
                                          </p:val>
                                        </p:tav>
                                      </p:tavLst>
                                    </p:anim>
                                    <p:anim calcmode="lin" valueType="num">
                                      <p:cBhvr additive="base">
                                        <p:cTn id="52" dur="1000" fill="hold">
                                          <p:stCondLst>
                                            <p:cond delay="0"/>
                                          </p:stCondLst>
                                        </p:cTn>
                                        <p:tgtEl>
                                          <p:spTgt spid="19"/>
                                        </p:tgtEl>
                                        <p:attrNameLst>
                                          <p:attrName>ppt_y</p:attrName>
                                        </p:attrNameLst>
                                      </p:cBhvr>
                                      <p:tavLst>
                                        <p:tav tm="0">
                                          <p:val>
                                            <p:strVal val="0-#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20"/>
                                        </p:tgtEl>
                                        <p:attrNameLst>
                                          <p:attrName>style.visibility</p:attrName>
                                        </p:attrNameLst>
                                      </p:cBhvr>
                                      <p:to>
                                        <p:strVal val="visible"/>
                                      </p:to>
                                    </p:set>
                                    <p:anim calcmode="lin" valueType="num">
                                      <p:cBhvr additive="base">
                                        <p:cTn id="55" dur="1000" fill="hold">
                                          <p:stCondLst>
                                            <p:cond delay="0"/>
                                          </p:stCondLst>
                                        </p:cTn>
                                        <p:tgtEl>
                                          <p:spTgt spid="20"/>
                                        </p:tgtEl>
                                        <p:attrNameLst>
                                          <p:attrName>ppt_x</p:attrName>
                                        </p:attrNameLst>
                                      </p:cBhvr>
                                      <p:tavLst>
                                        <p:tav tm="0">
                                          <p:val>
                                            <p:strVal val="#ppt_x+0.124"/>
                                          </p:val>
                                        </p:tav>
                                        <p:tav tm="100000">
                                          <p:val>
                                            <p:strVal val="#ppt_x"/>
                                          </p:val>
                                        </p:tav>
                                      </p:tavLst>
                                    </p:anim>
                                    <p:anim calcmode="lin" valueType="num">
                                      <p:cBhvr additive="base">
                                        <p:cTn id="56" dur="1000" fill="hold">
                                          <p:stCondLst>
                                            <p:cond delay="0"/>
                                          </p:stCondLst>
                                        </p:cTn>
                                        <p:tgtEl>
                                          <p:spTgt spid="20"/>
                                        </p:tgtEl>
                                        <p:attrNameLst>
                                          <p:attrName>ppt_y</p:attrName>
                                        </p:attrNameLst>
                                      </p:cBhvr>
                                      <p:tavLst>
                                        <p:tav tm="0">
                                          <p:val>
                                            <p:strVal val="0-#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21"/>
                                        </p:tgtEl>
                                        <p:attrNameLst>
                                          <p:attrName>style.visibility</p:attrName>
                                        </p:attrNameLst>
                                      </p:cBhvr>
                                      <p:to>
                                        <p:strVal val="visible"/>
                                      </p:to>
                                    </p:set>
                                    <p:anim calcmode="lin" valueType="num">
                                      <p:cBhvr additive="base">
                                        <p:cTn id="59" dur="1000" fill="hold">
                                          <p:stCondLst>
                                            <p:cond delay="0"/>
                                          </p:stCondLst>
                                        </p:cTn>
                                        <p:tgtEl>
                                          <p:spTgt spid="21"/>
                                        </p:tgtEl>
                                        <p:attrNameLst>
                                          <p:attrName>ppt_x</p:attrName>
                                        </p:attrNameLst>
                                      </p:cBhvr>
                                      <p:tavLst>
                                        <p:tav tm="0">
                                          <p:val>
                                            <p:strVal val="#ppt_x+0.126"/>
                                          </p:val>
                                        </p:tav>
                                        <p:tav tm="100000">
                                          <p:val>
                                            <p:strVal val="#ppt_x"/>
                                          </p:val>
                                        </p:tav>
                                      </p:tavLst>
                                    </p:anim>
                                    <p:anim calcmode="lin" valueType="num">
                                      <p:cBhvr additive="base">
                                        <p:cTn id="60" dur="1000" fill="hold">
                                          <p:stCondLst>
                                            <p:cond delay="0"/>
                                          </p:stCondLst>
                                        </p:cTn>
                                        <p:tgtEl>
                                          <p:spTgt spid="21"/>
                                        </p:tgtEl>
                                        <p:attrNameLst>
                                          <p:attrName>ppt_y</p:attrName>
                                        </p:attrNameLst>
                                      </p:cBhvr>
                                      <p:tavLst>
                                        <p:tav tm="0">
                                          <p:val>
                                            <p:strVal val="0-#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22"/>
                                        </p:tgtEl>
                                        <p:attrNameLst>
                                          <p:attrName>style.visibility</p:attrName>
                                        </p:attrNameLst>
                                      </p:cBhvr>
                                      <p:to>
                                        <p:strVal val="visible"/>
                                      </p:to>
                                    </p:set>
                                    <p:anim calcmode="lin" valueType="num">
                                      <p:cBhvr additive="base">
                                        <p:cTn id="63" dur="1000" fill="hold">
                                          <p:stCondLst>
                                            <p:cond delay="0"/>
                                          </p:stCondLst>
                                        </p:cTn>
                                        <p:tgtEl>
                                          <p:spTgt spid="22"/>
                                        </p:tgtEl>
                                        <p:attrNameLst>
                                          <p:attrName>ppt_x</p:attrName>
                                        </p:attrNameLst>
                                      </p:cBhvr>
                                      <p:tavLst>
                                        <p:tav tm="0">
                                          <p:val>
                                            <p:strVal val="#ppt_x+0.138"/>
                                          </p:val>
                                        </p:tav>
                                        <p:tav tm="100000">
                                          <p:val>
                                            <p:strVal val="#ppt_x"/>
                                          </p:val>
                                        </p:tav>
                                      </p:tavLst>
                                    </p:anim>
                                    <p:anim calcmode="lin" valueType="num">
                                      <p:cBhvr additive="base">
                                        <p:cTn id="64" dur="1000" fill="hold">
                                          <p:stCondLst>
                                            <p:cond delay="0"/>
                                          </p:stCondLst>
                                        </p:cTn>
                                        <p:tgtEl>
                                          <p:spTgt spid="22"/>
                                        </p:tgtEl>
                                        <p:attrNameLst>
                                          <p:attrName>ppt_y</p:attrName>
                                        </p:attrNameLst>
                                      </p:cBhvr>
                                      <p:tavLst>
                                        <p:tav tm="0">
                                          <p:val>
                                            <p:strVal val="0-#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additive="base">
                                        <p:cTn id="67" dur="1000" fill="hold">
                                          <p:stCondLst>
                                            <p:cond delay="0"/>
                                          </p:stCondLst>
                                        </p:cTn>
                                        <p:tgtEl>
                                          <p:spTgt spid="23"/>
                                        </p:tgtEl>
                                        <p:attrNameLst>
                                          <p:attrName>ppt_x</p:attrName>
                                        </p:attrNameLst>
                                      </p:cBhvr>
                                      <p:tavLst>
                                        <p:tav tm="0">
                                          <p:val>
                                            <p:strVal val="#ppt_x+0.140"/>
                                          </p:val>
                                        </p:tav>
                                        <p:tav tm="100000">
                                          <p:val>
                                            <p:strVal val="#ppt_x"/>
                                          </p:val>
                                        </p:tav>
                                      </p:tavLst>
                                    </p:anim>
                                    <p:anim calcmode="lin" valueType="num">
                                      <p:cBhvr additive="base">
                                        <p:cTn id="68" dur="1000" fill="hold">
                                          <p:stCondLst>
                                            <p:cond delay="0"/>
                                          </p:stCondLst>
                                        </p:cTn>
                                        <p:tgtEl>
                                          <p:spTgt spid="23"/>
                                        </p:tgtEl>
                                        <p:attrNameLst>
                                          <p:attrName>ppt_y</p:attrName>
                                        </p:attrNameLst>
                                      </p:cBhvr>
                                      <p:tavLst>
                                        <p:tav tm="0">
                                          <p:val>
                                            <p:strVal val="0-#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24"/>
                                        </p:tgtEl>
                                        <p:attrNameLst>
                                          <p:attrName>style.visibility</p:attrName>
                                        </p:attrNameLst>
                                      </p:cBhvr>
                                      <p:to>
                                        <p:strVal val="visible"/>
                                      </p:to>
                                    </p:set>
                                    <p:anim calcmode="lin" valueType="num">
                                      <p:cBhvr additive="base">
                                        <p:cTn id="71" dur="1000" fill="hold">
                                          <p:stCondLst>
                                            <p:cond delay="0"/>
                                          </p:stCondLst>
                                        </p:cTn>
                                        <p:tgtEl>
                                          <p:spTgt spid="24"/>
                                        </p:tgtEl>
                                        <p:attrNameLst>
                                          <p:attrName>ppt_x</p:attrName>
                                        </p:attrNameLst>
                                      </p:cBhvr>
                                      <p:tavLst>
                                        <p:tav tm="0">
                                          <p:val>
                                            <p:strVal val="#ppt_x+0.059"/>
                                          </p:val>
                                        </p:tav>
                                        <p:tav tm="100000">
                                          <p:val>
                                            <p:strVal val="#ppt_x"/>
                                          </p:val>
                                        </p:tav>
                                      </p:tavLst>
                                    </p:anim>
                                    <p:anim calcmode="lin" valueType="num">
                                      <p:cBhvr additive="base">
                                        <p:cTn id="72" dur="1000" fill="hold">
                                          <p:stCondLst>
                                            <p:cond delay="0"/>
                                          </p:stCondLst>
                                        </p:cTn>
                                        <p:tgtEl>
                                          <p:spTgt spid="24"/>
                                        </p:tgtEl>
                                        <p:attrNameLst>
                                          <p:attrName>ppt_y</p:attrName>
                                        </p:attrNameLst>
                                      </p:cBhvr>
                                      <p:tavLst>
                                        <p:tav tm="0">
                                          <p:val>
                                            <p:strVal val="0-#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25"/>
                                        </p:tgtEl>
                                        <p:attrNameLst>
                                          <p:attrName>style.visibility</p:attrName>
                                        </p:attrNameLst>
                                      </p:cBhvr>
                                      <p:to>
                                        <p:strVal val="visible"/>
                                      </p:to>
                                    </p:set>
                                    <p:anim calcmode="lin" valueType="num">
                                      <p:cBhvr additive="base">
                                        <p:cTn id="75" dur="1000" fill="hold">
                                          <p:stCondLst>
                                            <p:cond delay="0"/>
                                          </p:stCondLst>
                                        </p:cTn>
                                        <p:tgtEl>
                                          <p:spTgt spid="25"/>
                                        </p:tgtEl>
                                        <p:attrNameLst>
                                          <p:attrName>ppt_x</p:attrName>
                                        </p:attrNameLst>
                                      </p:cBhvr>
                                      <p:tavLst>
                                        <p:tav tm="0">
                                          <p:val>
                                            <p:strVal val="#ppt_x+0.059"/>
                                          </p:val>
                                        </p:tav>
                                        <p:tav tm="100000">
                                          <p:val>
                                            <p:strVal val="#ppt_x"/>
                                          </p:val>
                                        </p:tav>
                                      </p:tavLst>
                                    </p:anim>
                                    <p:anim calcmode="lin" valueType="num">
                                      <p:cBhvr additive="base">
                                        <p:cTn id="76" dur="1000" fill="hold">
                                          <p:stCondLst>
                                            <p:cond delay="0"/>
                                          </p:stCondLst>
                                        </p:cTn>
                                        <p:tgtEl>
                                          <p:spTgt spid="25"/>
                                        </p:tgtEl>
                                        <p:attrNameLst>
                                          <p:attrName>ppt_y</p:attrName>
                                        </p:attrNameLst>
                                      </p:cBhvr>
                                      <p:tavLst>
                                        <p:tav tm="0">
                                          <p:val>
                                            <p:strVal val="0-#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26"/>
                                        </p:tgtEl>
                                        <p:attrNameLst>
                                          <p:attrName>style.visibility</p:attrName>
                                        </p:attrNameLst>
                                      </p:cBhvr>
                                      <p:to>
                                        <p:strVal val="visible"/>
                                      </p:to>
                                    </p:set>
                                    <p:anim calcmode="lin" valueType="num">
                                      <p:cBhvr additive="base">
                                        <p:cTn id="79" dur="1000" fill="hold">
                                          <p:stCondLst>
                                            <p:cond delay="0"/>
                                          </p:stCondLst>
                                        </p:cTn>
                                        <p:tgtEl>
                                          <p:spTgt spid="26"/>
                                        </p:tgtEl>
                                        <p:attrNameLst>
                                          <p:attrName>ppt_x</p:attrName>
                                        </p:attrNameLst>
                                      </p:cBhvr>
                                      <p:tavLst>
                                        <p:tav tm="0">
                                          <p:val>
                                            <p:strVal val="#ppt_x+0.289"/>
                                          </p:val>
                                        </p:tav>
                                        <p:tav tm="100000">
                                          <p:val>
                                            <p:strVal val="#ppt_x"/>
                                          </p:val>
                                        </p:tav>
                                      </p:tavLst>
                                    </p:anim>
                                    <p:anim calcmode="lin" valueType="num">
                                      <p:cBhvr additive="base">
                                        <p:cTn id="80" dur="1000" fill="hold">
                                          <p:stCondLst>
                                            <p:cond delay="0"/>
                                          </p:stCondLst>
                                        </p:cTn>
                                        <p:tgtEl>
                                          <p:spTgt spid="26"/>
                                        </p:tgtEl>
                                        <p:attrNameLst>
                                          <p:attrName>ppt_y</p:attrName>
                                        </p:attrNameLst>
                                      </p:cBhvr>
                                      <p:tavLst>
                                        <p:tav tm="0">
                                          <p:val>
                                            <p:strVal val="0-#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27"/>
                                        </p:tgtEl>
                                        <p:attrNameLst>
                                          <p:attrName>style.visibility</p:attrName>
                                        </p:attrNameLst>
                                      </p:cBhvr>
                                      <p:to>
                                        <p:strVal val="visible"/>
                                      </p:to>
                                    </p:set>
                                    <p:anim calcmode="lin" valueType="num">
                                      <p:cBhvr additive="base">
                                        <p:cTn id="83" dur="1000" fill="hold">
                                          <p:stCondLst>
                                            <p:cond delay="0"/>
                                          </p:stCondLst>
                                        </p:cTn>
                                        <p:tgtEl>
                                          <p:spTgt spid="27"/>
                                        </p:tgtEl>
                                        <p:attrNameLst>
                                          <p:attrName>ppt_x</p:attrName>
                                        </p:attrNameLst>
                                      </p:cBhvr>
                                      <p:tavLst>
                                        <p:tav tm="0">
                                          <p:val>
                                            <p:strVal val="#ppt_x+0.291"/>
                                          </p:val>
                                        </p:tav>
                                        <p:tav tm="100000">
                                          <p:val>
                                            <p:strVal val="#ppt_x"/>
                                          </p:val>
                                        </p:tav>
                                      </p:tavLst>
                                    </p:anim>
                                    <p:anim calcmode="lin" valueType="num">
                                      <p:cBhvr additive="base">
                                        <p:cTn id="84" dur="1000" fill="hold">
                                          <p:stCondLst>
                                            <p:cond delay="0"/>
                                          </p:stCondLst>
                                        </p:cTn>
                                        <p:tgtEl>
                                          <p:spTgt spid="27"/>
                                        </p:tgtEl>
                                        <p:attrNameLst>
                                          <p:attrName>ppt_y</p:attrName>
                                        </p:attrNameLst>
                                      </p:cBhvr>
                                      <p:tavLst>
                                        <p:tav tm="0">
                                          <p:val>
                                            <p:strVal val="0-#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28"/>
                                        </p:tgtEl>
                                        <p:attrNameLst>
                                          <p:attrName>style.visibility</p:attrName>
                                        </p:attrNameLst>
                                      </p:cBhvr>
                                      <p:to>
                                        <p:strVal val="visible"/>
                                      </p:to>
                                    </p:set>
                                    <p:anim calcmode="lin" valueType="num">
                                      <p:cBhvr additive="base">
                                        <p:cTn id="87" dur="1000" fill="hold">
                                          <p:stCondLst>
                                            <p:cond delay="0"/>
                                          </p:stCondLst>
                                        </p:cTn>
                                        <p:tgtEl>
                                          <p:spTgt spid="28"/>
                                        </p:tgtEl>
                                        <p:attrNameLst>
                                          <p:attrName>ppt_x</p:attrName>
                                        </p:attrNameLst>
                                      </p:cBhvr>
                                      <p:tavLst>
                                        <p:tav tm="0">
                                          <p:val>
                                            <p:strVal val="#ppt_x+0.323"/>
                                          </p:val>
                                        </p:tav>
                                        <p:tav tm="100000">
                                          <p:val>
                                            <p:strVal val="#ppt_x"/>
                                          </p:val>
                                        </p:tav>
                                      </p:tavLst>
                                    </p:anim>
                                    <p:anim calcmode="lin" valueType="num">
                                      <p:cBhvr additive="base">
                                        <p:cTn id="88" dur="1000" fill="hold">
                                          <p:stCondLst>
                                            <p:cond delay="0"/>
                                          </p:stCondLst>
                                        </p:cTn>
                                        <p:tgtEl>
                                          <p:spTgt spid="28"/>
                                        </p:tgtEl>
                                        <p:attrNameLst>
                                          <p:attrName>ppt_y</p:attrName>
                                        </p:attrNameLst>
                                      </p:cBhvr>
                                      <p:tavLst>
                                        <p:tav tm="0">
                                          <p:val>
                                            <p:strVal val="0-#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29"/>
                                        </p:tgtEl>
                                        <p:attrNameLst>
                                          <p:attrName>style.visibility</p:attrName>
                                        </p:attrNameLst>
                                      </p:cBhvr>
                                      <p:to>
                                        <p:strVal val="visible"/>
                                      </p:to>
                                    </p:set>
                                    <p:anim calcmode="lin" valueType="num">
                                      <p:cBhvr additive="base">
                                        <p:cTn id="91" dur="1000" fill="hold">
                                          <p:stCondLst>
                                            <p:cond delay="0"/>
                                          </p:stCondLst>
                                        </p:cTn>
                                        <p:tgtEl>
                                          <p:spTgt spid="29"/>
                                        </p:tgtEl>
                                        <p:attrNameLst>
                                          <p:attrName>ppt_x</p:attrName>
                                        </p:attrNameLst>
                                      </p:cBhvr>
                                      <p:tavLst>
                                        <p:tav tm="0">
                                          <p:val>
                                            <p:strVal val="#ppt_x+0.326"/>
                                          </p:val>
                                        </p:tav>
                                        <p:tav tm="100000">
                                          <p:val>
                                            <p:strVal val="#ppt_x"/>
                                          </p:val>
                                        </p:tav>
                                      </p:tavLst>
                                    </p:anim>
                                    <p:anim calcmode="lin" valueType="num">
                                      <p:cBhvr additive="base">
                                        <p:cTn id="92" dur="1000" fill="hold">
                                          <p:stCondLst>
                                            <p:cond delay="0"/>
                                          </p:stCondLst>
                                        </p:cTn>
                                        <p:tgtEl>
                                          <p:spTgt spid="29"/>
                                        </p:tgtEl>
                                        <p:attrNameLst>
                                          <p:attrName>ppt_y</p:attrName>
                                        </p:attrNameLst>
                                      </p:cBhvr>
                                      <p:tavLst>
                                        <p:tav tm="0">
                                          <p:val>
                                            <p:strVal val="0-#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30"/>
                                        </p:tgtEl>
                                        <p:attrNameLst>
                                          <p:attrName>style.visibility</p:attrName>
                                        </p:attrNameLst>
                                      </p:cBhvr>
                                      <p:to>
                                        <p:strVal val="visible"/>
                                      </p:to>
                                    </p:set>
                                    <p:anim calcmode="lin" valueType="num">
                                      <p:cBhvr additive="base">
                                        <p:cTn id="95" dur="1000" fill="hold">
                                          <p:stCondLst>
                                            <p:cond delay="0"/>
                                          </p:stCondLst>
                                        </p:cTn>
                                        <p:tgtEl>
                                          <p:spTgt spid="30"/>
                                        </p:tgtEl>
                                        <p:attrNameLst>
                                          <p:attrName>ppt_x</p:attrName>
                                        </p:attrNameLst>
                                      </p:cBhvr>
                                      <p:tavLst>
                                        <p:tav tm="0">
                                          <p:val>
                                            <p:strVal val="#ppt_x+0.028"/>
                                          </p:val>
                                        </p:tav>
                                        <p:tav tm="100000">
                                          <p:val>
                                            <p:strVal val="#ppt_x"/>
                                          </p:val>
                                        </p:tav>
                                      </p:tavLst>
                                    </p:anim>
                                    <p:anim calcmode="lin" valueType="num">
                                      <p:cBhvr additive="base">
                                        <p:cTn id="96" dur="1000" fill="hold">
                                          <p:stCondLst>
                                            <p:cond delay="0"/>
                                          </p:stCondLst>
                                        </p:cTn>
                                        <p:tgtEl>
                                          <p:spTgt spid="30"/>
                                        </p:tgtEl>
                                        <p:attrNameLst>
                                          <p:attrName>ppt_y</p:attrName>
                                        </p:attrNameLst>
                                      </p:cBhvr>
                                      <p:tavLst>
                                        <p:tav tm="0">
                                          <p:val>
                                            <p:strVal val="0-#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31"/>
                                        </p:tgtEl>
                                        <p:attrNameLst>
                                          <p:attrName>style.visibility</p:attrName>
                                        </p:attrNameLst>
                                      </p:cBhvr>
                                      <p:to>
                                        <p:strVal val="visible"/>
                                      </p:to>
                                    </p:set>
                                    <p:anim calcmode="lin" valueType="num">
                                      <p:cBhvr additive="base">
                                        <p:cTn id="99" dur="1000" fill="hold">
                                          <p:stCondLst>
                                            <p:cond delay="0"/>
                                          </p:stCondLst>
                                        </p:cTn>
                                        <p:tgtEl>
                                          <p:spTgt spid="31"/>
                                        </p:tgtEl>
                                        <p:attrNameLst>
                                          <p:attrName>ppt_x</p:attrName>
                                        </p:attrNameLst>
                                      </p:cBhvr>
                                      <p:tavLst>
                                        <p:tav tm="0">
                                          <p:val>
                                            <p:strVal val="#ppt_x+0.029"/>
                                          </p:val>
                                        </p:tav>
                                        <p:tav tm="100000">
                                          <p:val>
                                            <p:strVal val="#ppt_x"/>
                                          </p:val>
                                        </p:tav>
                                      </p:tavLst>
                                    </p:anim>
                                    <p:anim calcmode="lin" valueType="num">
                                      <p:cBhvr additive="base">
                                        <p:cTn id="100" dur="1000" fill="hold">
                                          <p:stCondLst>
                                            <p:cond delay="0"/>
                                          </p:stCondLst>
                                        </p:cTn>
                                        <p:tgtEl>
                                          <p:spTgt spid="31"/>
                                        </p:tgtEl>
                                        <p:attrNameLst>
                                          <p:attrName>ppt_y</p:attrName>
                                        </p:attrNameLst>
                                      </p:cBhvr>
                                      <p:tavLst>
                                        <p:tav tm="0">
                                          <p:val>
                                            <p:strVal val="0-#ppt_h/2"/>
                                          </p:val>
                                        </p:tav>
                                        <p:tav tm="100000">
                                          <p:val>
                                            <p:strVal val="#ppt_y"/>
                                          </p:val>
                                        </p:tav>
                                      </p:tavLst>
                                    </p:anim>
                                  </p:childTnLst>
                                </p:cTn>
                              </p:par>
                              <p:par>
                                <p:cTn id="101" presetID="2" presetClass="entr" presetSubtype="4" fill="hold" grpId="0" nodeType="withEffect">
                                  <p:stCondLst>
                                    <p:cond delay="0"/>
                                  </p:stCondLst>
                                  <p:childTnLst>
                                    <p:set>
                                      <p:cBhvr>
                                        <p:cTn id="102" dur="1" fill="hold">
                                          <p:stCondLst>
                                            <p:cond delay="0"/>
                                          </p:stCondLst>
                                        </p:cTn>
                                        <p:tgtEl>
                                          <p:spTgt spid="32"/>
                                        </p:tgtEl>
                                        <p:attrNameLst>
                                          <p:attrName>style.visibility</p:attrName>
                                        </p:attrNameLst>
                                      </p:cBhvr>
                                      <p:to>
                                        <p:strVal val="visible"/>
                                      </p:to>
                                    </p:set>
                                    <p:anim calcmode="lin" valueType="num">
                                      <p:cBhvr additive="base">
                                        <p:cTn id="103" dur="1000" fill="hold">
                                          <p:stCondLst>
                                            <p:cond delay="0"/>
                                          </p:stCondLst>
                                        </p:cTn>
                                        <p:tgtEl>
                                          <p:spTgt spid="32"/>
                                        </p:tgtEl>
                                        <p:attrNameLst>
                                          <p:attrName>ppt_x</p:attrName>
                                        </p:attrNameLst>
                                      </p:cBhvr>
                                      <p:tavLst>
                                        <p:tav tm="0">
                                          <p:val>
                                            <p:strVal val="1+#ppt_w/2"/>
                                          </p:val>
                                        </p:tav>
                                        <p:tav tm="100000">
                                          <p:val>
                                            <p:strVal val="#ppt_x"/>
                                          </p:val>
                                        </p:tav>
                                      </p:tavLst>
                                    </p:anim>
                                    <p:anim calcmode="lin" valueType="num">
                                      <p:cBhvr additive="base">
                                        <p:cTn id="104" dur="1000" fill="hold">
                                          <p:stCondLst>
                                            <p:cond delay="0"/>
                                          </p:stCondLst>
                                        </p:cTn>
                                        <p:tgtEl>
                                          <p:spTgt spid="32"/>
                                        </p:tgtEl>
                                        <p:attrNameLst>
                                          <p:attrName>ppt_y</p:attrName>
                                        </p:attrNameLst>
                                      </p:cBhvr>
                                      <p:tavLst>
                                        <p:tav tm="0">
                                          <p:val>
                                            <p:strVal val="#ppt_y-0.189"/>
                                          </p:val>
                                        </p:tav>
                                        <p:tav tm="100000">
                                          <p:val>
                                            <p:strVal val="#ppt_y"/>
                                          </p:val>
                                        </p:tav>
                                      </p:tavLst>
                                    </p:anim>
                                  </p:childTnLst>
                                </p:cTn>
                              </p:par>
                              <p:par>
                                <p:cTn id="105" presetID="2" presetClass="entr" presetSubtype="4" fill="hold" grpId="0" nodeType="withEffect">
                                  <p:stCondLst>
                                    <p:cond delay="0"/>
                                  </p:stCondLst>
                                  <p:childTnLst>
                                    <p:set>
                                      <p:cBhvr>
                                        <p:cTn id="106" dur="1" fill="hold">
                                          <p:stCondLst>
                                            <p:cond delay="0"/>
                                          </p:stCondLst>
                                        </p:cTn>
                                        <p:tgtEl>
                                          <p:spTgt spid="33"/>
                                        </p:tgtEl>
                                        <p:attrNameLst>
                                          <p:attrName>style.visibility</p:attrName>
                                        </p:attrNameLst>
                                      </p:cBhvr>
                                      <p:to>
                                        <p:strVal val="visible"/>
                                      </p:to>
                                    </p:set>
                                    <p:anim calcmode="lin" valueType="num">
                                      <p:cBhvr additive="base">
                                        <p:cTn id="107" dur="1000" fill="hold">
                                          <p:stCondLst>
                                            <p:cond delay="0"/>
                                          </p:stCondLst>
                                        </p:cTn>
                                        <p:tgtEl>
                                          <p:spTgt spid="33"/>
                                        </p:tgtEl>
                                        <p:attrNameLst>
                                          <p:attrName>ppt_x</p:attrName>
                                        </p:attrNameLst>
                                      </p:cBhvr>
                                      <p:tavLst>
                                        <p:tav tm="0">
                                          <p:val>
                                            <p:strVal val="1+#ppt_w/2"/>
                                          </p:val>
                                        </p:tav>
                                        <p:tav tm="100000">
                                          <p:val>
                                            <p:strVal val="#ppt_x"/>
                                          </p:val>
                                        </p:tav>
                                      </p:tavLst>
                                    </p:anim>
                                    <p:anim calcmode="lin" valueType="num">
                                      <p:cBhvr additive="base">
                                        <p:cTn id="108" dur="1000" fill="hold">
                                          <p:stCondLst>
                                            <p:cond delay="0"/>
                                          </p:stCondLst>
                                        </p:cTn>
                                        <p:tgtEl>
                                          <p:spTgt spid="33"/>
                                        </p:tgtEl>
                                        <p:attrNameLst>
                                          <p:attrName>ppt_y</p:attrName>
                                        </p:attrNameLst>
                                      </p:cBhvr>
                                      <p:tavLst>
                                        <p:tav tm="0">
                                          <p:val>
                                            <p:strVal val="#ppt_y-0.190"/>
                                          </p:val>
                                        </p:tav>
                                        <p:tav tm="100000">
                                          <p:val>
                                            <p:strVal val="#ppt_y"/>
                                          </p:val>
                                        </p:tav>
                                      </p:tavLst>
                                    </p:anim>
                                  </p:childTnLst>
                                </p:cTn>
                              </p:par>
                              <p:par>
                                <p:cTn id="109" presetID="2" presetClass="entr" presetSubtype="4" fill="hold" grpId="0" nodeType="withEffect">
                                  <p:stCondLst>
                                    <p:cond delay="0"/>
                                  </p:stCondLst>
                                  <p:childTnLst>
                                    <p:set>
                                      <p:cBhvr>
                                        <p:cTn id="110" dur="1" fill="hold">
                                          <p:stCondLst>
                                            <p:cond delay="0"/>
                                          </p:stCondLst>
                                        </p:cTn>
                                        <p:tgtEl>
                                          <p:spTgt spid="34"/>
                                        </p:tgtEl>
                                        <p:attrNameLst>
                                          <p:attrName>style.visibility</p:attrName>
                                        </p:attrNameLst>
                                      </p:cBhvr>
                                      <p:to>
                                        <p:strVal val="visible"/>
                                      </p:to>
                                    </p:set>
                                    <p:anim calcmode="lin" valueType="num">
                                      <p:cBhvr additive="base">
                                        <p:cTn id="111" dur="1000" fill="hold">
                                          <p:stCondLst>
                                            <p:cond delay="0"/>
                                          </p:stCondLst>
                                        </p:cTn>
                                        <p:tgtEl>
                                          <p:spTgt spid="34"/>
                                        </p:tgtEl>
                                        <p:attrNameLst>
                                          <p:attrName>ppt_x</p:attrName>
                                        </p:attrNameLst>
                                      </p:cBhvr>
                                      <p:tavLst>
                                        <p:tav tm="0">
                                          <p:val>
                                            <p:strVal val="#ppt_x+0.022"/>
                                          </p:val>
                                        </p:tav>
                                        <p:tav tm="100000">
                                          <p:val>
                                            <p:strVal val="#ppt_x"/>
                                          </p:val>
                                        </p:tav>
                                      </p:tavLst>
                                    </p:anim>
                                    <p:anim calcmode="lin" valueType="num">
                                      <p:cBhvr additive="base">
                                        <p:cTn id="112" dur="1000" fill="hold">
                                          <p:stCondLst>
                                            <p:cond delay="0"/>
                                          </p:stCondLst>
                                        </p:cTn>
                                        <p:tgtEl>
                                          <p:spTgt spid="34"/>
                                        </p:tgtEl>
                                        <p:attrNameLst>
                                          <p:attrName>ppt_y</p:attrName>
                                        </p:attrNameLst>
                                      </p:cBhvr>
                                      <p:tavLst>
                                        <p:tav tm="0">
                                          <p:val>
                                            <p:strVal val="0-#ppt_h/2"/>
                                          </p:val>
                                        </p:tav>
                                        <p:tav tm="100000">
                                          <p:val>
                                            <p:strVal val="#ppt_y"/>
                                          </p:val>
                                        </p:tav>
                                      </p:tavLst>
                                    </p:anim>
                                  </p:childTnLst>
                                </p:cTn>
                              </p:par>
                              <p:par>
                                <p:cTn id="113" presetID="2" presetClass="entr" presetSubtype="4" fill="hold" grpId="0" nodeType="withEffect">
                                  <p:stCondLst>
                                    <p:cond delay="0"/>
                                  </p:stCondLst>
                                  <p:childTnLst>
                                    <p:set>
                                      <p:cBhvr>
                                        <p:cTn id="114" dur="1" fill="hold">
                                          <p:stCondLst>
                                            <p:cond delay="0"/>
                                          </p:stCondLst>
                                        </p:cTn>
                                        <p:tgtEl>
                                          <p:spTgt spid="35"/>
                                        </p:tgtEl>
                                        <p:attrNameLst>
                                          <p:attrName>style.visibility</p:attrName>
                                        </p:attrNameLst>
                                      </p:cBhvr>
                                      <p:to>
                                        <p:strVal val="visible"/>
                                      </p:to>
                                    </p:set>
                                    <p:anim calcmode="lin" valueType="num">
                                      <p:cBhvr additive="base">
                                        <p:cTn id="115" dur="1000" fill="hold">
                                          <p:stCondLst>
                                            <p:cond delay="0"/>
                                          </p:stCondLst>
                                        </p:cTn>
                                        <p:tgtEl>
                                          <p:spTgt spid="35"/>
                                        </p:tgtEl>
                                        <p:attrNameLst>
                                          <p:attrName>ppt_x</p:attrName>
                                        </p:attrNameLst>
                                      </p:cBhvr>
                                      <p:tavLst>
                                        <p:tav tm="0">
                                          <p:val>
                                            <p:strVal val="#ppt_x-0.024"/>
                                          </p:val>
                                        </p:tav>
                                        <p:tav tm="100000">
                                          <p:val>
                                            <p:strVal val="#ppt_x"/>
                                          </p:val>
                                        </p:tav>
                                      </p:tavLst>
                                    </p:anim>
                                    <p:anim calcmode="lin" valueType="num">
                                      <p:cBhvr additive="base">
                                        <p:cTn id="116" dur="1000" fill="hold">
                                          <p:stCondLst>
                                            <p:cond delay="0"/>
                                          </p:stCondLst>
                                        </p:cTn>
                                        <p:tgtEl>
                                          <p:spTgt spid="35"/>
                                        </p:tgtEl>
                                        <p:attrNameLst>
                                          <p:attrName>ppt_y</p:attrName>
                                        </p:attrNameLst>
                                      </p:cBhvr>
                                      <p:tavLst>
                                        <p:tav tm="0">
                                          <p:val>
                                            <p:strVal val="0-#ppt_h/2"/>
                                          </p:val>
                                        </p:tav>
                                        <p:tav tm="100000">
                                          <p:val>
                                            <p:strVal val="#ppt_y"/>
                                          </p:val>
                                        </p:tav>
                                      </p:tavLst>
                                    </p:anim>
                                  </p:childTnLst>
                                </p:cTn>
                              </p:par>
                              <p:par>
                                <p:cTn id="117" presetID="2" presetClass="entr" presetSubtype="4" fill="hold" grpId="0" nodeType="withEffect">
                                  <p:stCondLst>
                                    <p:cond delay="0"/>
                                  </p:stCondLst>
                                  <p:childTnLst>
                                    <p:set>
                                      <p:cBhvr>
                                        <p:cTn id="118" dur="1" fill="hold">
                                          <p:stCondLst>
                                            <p:cond delay="0"/>
                                          </p:stCondLst>
                                        </p:cTn>
                                        <p:tgtEl>
                                          <p:spTgt spid="36"/>
                                        </p:tgtEl>
                                        <p:attrNameLst>
                                          <p:attrName>style.visibility</p:attrName>
                                        </p:attrNameLst>
                                      </p:cBhvr>
                                      <p:to>
                                        <p:strVal val="visible"/>
                                      </p:to>
                                    </p:set>
                                    <p:anim calcmode="lin" valueType="num">
                                      <p:cBhvr additive="base">
                                        <p:cTn id="119" dur="1000" fill="hold">
                                          <p:stCondLst>
                                            <p:cond delay="0"/>
                                          </p:stCondLst>
                                        </p:cTn>
                                        <p:tgtEl>
                                          <p:spTgt spid="36"/>
                                        </p:tgtEl>
                                        <p:attrNameLst>
                                          <p:attrName>ppt_x</p:attrName>
                                        </p:attrNameLst>
                                      </p:cBhvr>
                                      <p:tavLst>
                                        <p:tav tm="0">
                                          <p:val>
                                            <p:strVal val="#ppt_x+0.041"/>
                                          </p:val>
                                        </p:tav>
                                        <p:tav tm="100000">
                                          <p:val>
                                            <p:strVal val="#ppt_x"/>
                                          </p:val>
                                        </p:tav>
                                      </p:tavLst>
                                    </p:anim>
                                    <p:anim calcmode="lin" valueType="num">
                                      <p:cBhvr additive="base">
                                        <p:cTn id="120" dur="1000" fill="hold">
                                          <p:stCondLst>
                                            <p:cond delay="0"/>
                                          </p:stCondLst>
                                        </p:cTn>
                                        <p:tgtEl>
                                          <p:spTgt spid="36"/>
                                        </p:tgtEl>
                                        <p:attrNameLst>
                                          <p:attrName>ppt_y</p:attrName>
                                        </p:attrNameLst>
                                      </p:cBhvr>
                                      <p:tavLst>
                                        <p:tav tm="0">
                                          <p:val>
                                            <p:strVal val="0-#ppt_h/2"/>
                                          </p:val>
                                        </p:tav>
                                        <p:tav tm="100000">
                                          <p:val>
                                            <p:strVal val="#ppt_y"/>
                                          </p:val>
                                        </p:tav>
                                      </p:tavLst>
                                    </p:anim>
                                  </p:childTnLst>
                                </p:cTn>
                              </p:par>
                              <p:par>
                                <p:cTn id="121" presetID="2" presetClass="entr" presetSubtype="4" fill="hold" grpId="0" nodeType="withEffect">
                                  <p:stCondLst>
                                    <p:cond delay="0"/>
                                  </p:stCondLst>
                                  <p:childTnLst>
                                    <p:set>
                                      <p:cBhvr>
                                        <p:cTn id="122" dur="1" fill="hold">
                                          <p:stCondLst>
                                            <p:cond delay="0"/>
                                          </p:stCondLst>
                                        </p:cTn>
                                        <p:tgtEl>
                                          <p:spTgt spid="37"/>
                                        </p:tgtEl>
                                        <p:attrNameLst>
                                          <p:attrName>style.visibility</p:attrName>
                                        </p:attrNameLst>
                                      </p:cBhvr>
                                      <p:to>
                                        <p:strVal val="visible"/>
                                      </p:to>
                                    </p:set>
                                    <p:anim calcmode="lin" valueType="num">
                                      <p:cBhvr additive="base">
                                        <p:cTn id="123" dur="1000" fill="hold">
                                          <p:stCondLst>
                                            <p:cond delay="0"/>
                                          </p:stCondLst>
                                        </p:cTn>
                                        <p:tgtEl>
                                          <p:spTgt spid="37"/>
                                        </p:tgtEl>
                                        <p:attrNameLst>
                                          <p:attrName>ppt_x</p:attrName>
                                        </p:attrNameLst>
                                      </p:cBhvr>
                                      <p:tavLst>
                                        <p:tav tm="0">
                                          <p:val>
                                            <p:strVal val="#ppt_x+0.113"/>
                                          </p:val>
                                        </p:tav>
                                        <p:tav tm="100000">
                                          <p:val>
                                            <p:strVal val="#ppt_x"/>
                                          </p:val>
                                        </p:tav>
                                      </p:tavLst>
                                    </p:anim>
                                    <p:anim calcmode="lin" valueType="num">
                                      <p:cBhvr additive="base">
                                        <p:cTn id="124" dur="1000" fill="hold">
                                          <p:stCondLst>
                                            <p:cond delay="0"/>
                                          </p:stCondLst>
                                        </p:cTn>
                                        <p:tgtEl>
                                          <p:spTgt spid="37"/>
                                        </p:tgtEl>
                                        <p:attrNameLst>
                                          <p:attrName>ppt_y</p:attrName>
                                        </p:attrNameLst>
                                      </p:cBhvr>
                                      <p:tavLst>
                                        <p:tav tm="0">
                                          <p:val>
                                            <p:strVal val="0-#ppt_h/2"/>
                                          </p:val>
                                        </p:tav>
                                        <p:tav tm="100000">
                                          <p:val>
                                            <p:strVal val="#ppt_y"/>
                                          </p:val>
                                        </p:tav>
                                      </p:tavLst>
                                    </p:anim>
                                  </p:childTnLst>
                                </p:cTn>
                              </p:par>
                              <p:par>
                                <p:cTn id="125" presetID="2" presetClass="entr" presetSubtype="4" fill="hold" grpId="0" nodeType="withEffect">
                                  <p:stCondLst>
                                    <p:cond delay="0"/>
                                  </p:stCondLst>
                                  <p:childTnLst>
                                    <p:set>
                                      <p:cBhvr>
                                        <p:cTn id="126" dur="1" fill="hold">
                                          <p:stCondLst>
                                            <p:cond delay="0"/>
                                          </p:stCondLst>
                                        </p:cTn>
                                        <p:tgtEl>
                                          <p:spTgt spid="38"/>
                                        </p:tgtEl>
                                        <p:attrNameLst>
                                          <p:attrName>style.visibility</p:attrName>
                                        </p:attrNameLst>
                                      </p:cBhvr>
                                      <p:to>
                                        <p:strVal val="visible"/>
                                      </p:to>
                                    </p:set>
                                    <p:anim calcmode="lin" valueType="num">
                                      <p:cBhvr additive="base">
                                        <p:cTn id="127" dur="1000" fill="hold">
                                          <p:stCondLst>
                                            <p:cond delay="0"/>
                                          </p:stCondLst>
                                        </p:cTn>
                                        <p:tgtEl>
                                          <p:spTgt spid="38"/>
                                        </p:tgtEl>
                                        <p:attrNameLst>
                                          <p:attrName>ppt_x</p:attrName>
                                        </p:attrNameLst>
                                      </p:cBhvr>
                                      <p:tavLst>
                                        <p:tav tm="0">
                                          <p:val>
                                            <p:strVal val="#ppt_x+0.105"/>
                                          </p:val>
                                        </p:tav>
                                        <p:tav tm="100000">
                                          <p:val>
                                            <p:strVal val="#ppt_x"/>
                                          </p:val>
                                        </p:tav>
                                      </p:tavLst>
                                    </p:anim>
                                    <p:anim calcmode="lin" valueType="num">
                                      <p:cBhvr additive="base">
                                        <p:cTn id="128" dur="1000" fill="hold">
                                          <p:stCondLst>
                                            <p:cond delay="0"/>
                                          </p:stCondLst>
                                        </p:cTn>
                                        <p:tgtEl>
                                          <p:spTgt spid="3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P spid="6" grpId="0" animBg="1"/>
      <p:bldP spid="13" grpId="0"/>
      <p:bldP spid="14" grpId="0"/>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043655" y="1812564"/>
            <a:ext cx="2646878" cy="584775"/>
          </a:xfrm>
          <a:prstGeom prst="rect">
            <a:avLst/>
          </a:prstGeom>
          <a:noFill/>
        </p:spPr>
        <p:txBody>
          <a:bodyPr wrap="none" rtlCol="0">
            <a:spAutoFit/>
          </a:bodyPr>
          <a:lstStyle/>
          <a:p>
            <a:r>
              <a:rPr lang="zh-CN" altLang="en-US" sz="3200" dirty="0">
                <a:solidFill>
                  <a:srgbClr val="0A3F75"/>
                </a:solidFill>
                <a:latin typeface="Arial" panose="020B0604020202020204" pitchFamily="34" charset="0"/>
                <a:ea typeface="微软雅黑" panose="020B0503020204020204" pitchFamily="34" charset="-122"/>
              </a:rPr>
              <a:t>点击添加标题</a:t>
            </a:r>
          </a:p>
        </p:txBody>
      </p:sp>
      <p:sp>
        <p:nvSpPr>
          <p:cNvPr id="3" name="矩形 2"/>
          <p:cNvSpPr/>
          <p:nvPr/>
        </p:nvSpPr>
        <p:spPr>
          <a:xfrm>
            <a:off x="7072683" y="2498937"/>
            <a:ext cx="4663043" cy="1569660"/>
          </a:xfrm>
          <a:prstGeom prst="rect">
            <a:avLst/>
          </a:prstGeom>
        </p:spPr>
        <p:txBody>
          <a:bodyPr wrap="square">
            <a:spAutoFit/>
          </a:bodyPr>
          <a:lstStyle/>
          <a:p>
            <a:r>
              <a:rPr lang="zh-CN" altLang="en-US" sz="1600" dirty="0">
                <a:latin typeface="Arial" panose="020B0604020202020204" pitchFamily="34" charset="0"/>
                <a:ea typeface="微软雅黑" panose="020B0503020204020204" pitchFamily="3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p>
        </p:txBody>
      </p:sp>
      <p:sp>
        <p:nvSpPr>
          <p:cNvPr id="4" name="矩形 3"/>
          <p:cNvSpPr/>
          <p:nvPr/>
        </p:nvSpPr>
        <p:spPr>
          <a:xfrm>
            <a:off x="7072683" y="4314368"/>
            <a:ext cx="4663043" cy="1200329"/>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Lorem ipsum dolor sit amet, consectetuer adipiscing elit,</a:t>
            </a:r>
            <a:endParaRPr lang="en-US" altLang="zh-CN" sz="1200" dirty="0">
              <a:solidFill>
                <a:schemeClr val="bg1">
                  <a:lumMod val="50000"/>
                </a:schemeClr>
              </a:solidFill>
              <a:latin typeface="Arial" panose="020B0604020202020204" pitchFamily="34" charset="0"/>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 magna aliquam erat volutpat. Ut wisi enim ad minim veniam, </a:t>
            </a:r>
            <a:endParaRPr lang="en-US" altLang="zh-CN" sz="1200" dirty="0">
              <a:solidFill>
                <a:schemeClr val="bg1">
                  <a:lumMod val="50000"/>
                </a:schemeClr>
              </a:solidFill>
              <a:latin typeface="Arial" panose="020B0604020202020204" pitchFamily="34" charset="0"/>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quis nostrud exerci tation ullamcorper suscipit lobortis nisl ut aliquip ex ea commodo consequat.</a:t>
            </a:r>
          </a:p>
        </p:txBody>
      </p:sp>
      <p:sp>
        <p:nvSpPr>
          <p:cNvPr id="5" name="任意多边形 47"/>
          <p:cNvSpPr/>
          <p:nvPr/>
        </p:nvSpPr>
        <p:spPr>
          <a:xfrm>
            <a:off x="1914428" y="1303763"/>
            <a:ext cx="3108054" cy="1444779"/>
          </a:xfrm>
          <a:custGeom>
            <a:avLst/>
            <a:gdLst>
              <a:gd name="connsiteX0" fmla="*/ 1781706 w 3566460"/>
              <a:gd name="connsiteY0" fmla="*/ 0 h 1657869"/>
              <a:gd name="connsiteX1" fmla="*/ 3387370 w 3566460"/>
              <a:gd name="connsiteY1" fmla="*/ 576419 h 1657869"/>
              <a:gd name="connsiteX2" fmla="*/ 3566460 w 3566460"/>
              <a:gd name="connsiteY2" fmla="*/ 739186 h 1657869"/>
              <a:gd name="connsiteX3" fmla="*/ 2647777 w 3566460"/>
              <a:gd name="connsiteY3" fmla="*/ 1657869 h 1657869"/>
              <a:gd name="connsiteX4" fmla="*/ 2645816 w 3566460"/>
              <a:gd name="connsiteY4" fmla="*/ 1655711 h 1657869"/>
              <a:gd name="connsiteX5" fmla="*/ 1780494 w 3566460"/>
              <a:gd name="connsiteY5" fmla="*/ 1297283 h 1657869"/>
              <a:gd name="connsiteX6" fmla="*/ 1002076 w 3566460"/>
              <a:gd name="connsiteY6" fmla="*/ 1576728 h 1657869"/>
              <a:gd name="connsiteX7" fmla="*/ 917332 w 3566460"/>
              <a:gd name="connsiteY7" fmla="*/ 1653749 h 1657869"/>
              <a:gd name="connsiteX8" fmla="*/ 0 w 3566460"/>
              <a:gd name="connsiteY8" fmla="*/ 736417 h 1657869"/>
              <a:gd name="connsiteX9" fmla="*/ 176043 w 3566460"/>
              <a:gd name="connsiteY9" fmla="*/ 576419 h 1657869"/>
              <a:gd name="connsiteX10" fmla="*/ 1781706 w 3566460"/>
              <a:gd name="connsiteY10" fmla="*/ 0 h 16578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566460" h="1657869">
                <a:moveTo>
                  <a:pt x="1781706" y="0"/>
                </a:moveTo>
                <a:cubicBezTo>
                  <a:pt x="2391629" y="0"/>
                  <a:pt x="2951029" y="216318"/>
                  <a:pt x="3387370" y="576419"/>
                </a:cubicBezTo>
                <a:lnTo>
                  <a:pt x="3566460" y="739186"/>
                </a:lnTo>
                <a:lnTo>
                  <a:pt x="2647777" y="1657869"/>
                </a:lnTo>
                <a:lnTo>
                  <a:pt x="2645816" y="1655711"/>
                </a:lnTo>
                <a:cubicBezTo>
                  <a:pt x="2424360" y="1434256"/>
                  <a:pt x="2118423" y="1297283"/>
                  <a:pt x="1780494" y="1297283"/>
                </a:cubicBezTo>
                <a:cubicBezTo>
                  <a:pt x="1484806" y="1297283"/>
                  <a:pt x="1213612" y="1402153"/>
                  <a:pt x="1002076" y="1576728"/>
                </a:cubicBezTo>
                <a:lnTo>
                  <a:pt x="917332" y="1653749"/>
                </a:lnTo>
                <a:lnTo>
                  <a:pt x="0" y="736417"/>
                </a:lnTo>
                <a:lnTo>
                  <a:pt x="176043" y="576419"/>
                </a:lnTo>
                <a:cubicBezTo>
                  <a:pt x="612384" y="216318"/>
                  <a:pt x="1171783" y="0"/>
                  <a:pt x="1781706" y="0"/>
                </a:cubicBezTo>
                <a:close/>
              </a:path>
            </a:pathLst>
          </a:custGeom>
          <a:solidFill>
            <a:srgbClr val="0A3F75"/>
          </a:solidFill>
          <a:ln w="101600">
            <a:noFill/>
          </a:ln>
          <a:effectLst>
            <a:outerShdw blurRad="3175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p>
            <a:endParaRPr lang="zh-CN" altLang="en-US" sz="1200">
              <a:solidFill>
                <a:schemeClr val="bg1"/>
              </a:solidFill>
              <a:latin typeface="Arial" panose="020B0604020202020204" pitchFamily="34" charset="0"/>
              <a:ea typeface="微软雅黑" panose="020B0503020204020204" pitchFamily="34" charset="-122"/>
            </a:endParaRPr>
          </a:p>
        </p:txBody>
      </p:sp>
      <p:sp>
        <p:nvSpPr>
          <p:cNvPr id="6" name="任意多边形 62"/>
          <p:cNvSpPr/>
          <p:nvPr/>
        </p:nvSpPr>
        <p:spPr>
          <a:xfrm rot="16200000">
            <a:off x="44700" y="2778994"/>
            <a:ext cx="3108054" cy="1443530"/>
          </a:xfrm>
          <a:custGeom>
            <a:avLst/>
            <a:gdLst>
              <a:gd name="connsiteX0" fmla="*/ 3566460 w 3566460"/>
              <a:gd name="connsiteY0" fmla="*/ 739186 h 1656436"/>
              <a:gd name="connsiteX1" fmla="*/ 2649210 w 3566460"/>
              <a:gd name="connsiteY1" fmla="*/ 1656436 h 1656436"/>
              <a:gd name="connsiteX2" fmla="*/ 2648551 w 3566460"/>
              <a:gd name="connsiteY2" fmla="*/ 1655711 h 1656436"/>
              <a:gd name="connsiteX3" fmla="*/ 1783230 w 3566460"/>
              <a:gd name="connsiteY3" fmla="*/ 1297283 h 1656436"/>
              <a:gd name="connsiteX4" fmla="*/ 1004812 w 3566460"/>
              <a:gd name="connsiteY4" fmla="*/ 1576728 h 1656436"/>
              <a:gd name="connsiteX5" fmla="*/ 918634 w 3566460"/>
              <a:gd name="connsiteY5" fmla="*/ 1655052 h 1656436"/>
              <a:gd name="connsiteX6" fmla="*/ 0 w 3566460"/>
              <a:gd name="connsiteY6" fmla="*/ 736417 h 1656436"/>
              <a:gd name="connsiteX7" fmla="*/ 176043 w 3566460"/>
              <a:gd name="connsiteY7" fmla="*/ 576419 h 1656436"/>
              <a:gd name="connsiteX8" fmla="*/ 1781706 w 3566460"/>
              <a:gd name="connsiteY8" fmla="*/ 0 h 1656436"/>
              <a:gd name="connsiteX9" fmla="*/ 3387370 w 3566460"/>
              <a:gd name="connsiteY9" fmla="*/ 576419 h 1656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66460" h="1656436">
                <a:moveTo>
                  <a:pt x="3566460" y="739186"/>
                </a:moveTo>
                <a:lnTo>
                  <a:pt x="2649210" y="1656436"/>
                </a:lnTo>
                <a:lnTo>
                  <a:pt x="2648551" y="1655711"/>
                </a:lnTo>
                <a:cubicBezTo>
                  <a:pt x="2427096" y="1434256"/>
                  <a:pt x="2121159" y="1297283"/>
                  <a:pt x="1783230" y="1297283"/>
                </a:cubicBezTo>
                <a:cubicBezTo>
                  <a:pt x="1487542" y="1297283"/>
                  <a:pt x="1216348" y="1402153"/>
                  <a:pt x="1004812" y="1576728"/>
                </a:cubicBezTo>
                <a:lnTo>
                  <a:pt x="918634" y="1655052"/>
                </a:lnTo>
                <a:lnTo>
                  <a:pt x="0" y="736417"/>
                </a:lnTo>
                <a:lnTo>
                  <a:pt x="176043" y="576419"/>
                </a:lnTo>
                <a:cubicBezTo>
                  <a:pt x="612384" y="216318"/>
                  <a:pt x="1171783" y="0"/>
                  <a:pt x="1781706" y="0"/>
                </a:cubicBezTo>
                <a:cubicBezTo>
                  <a:pt x="2391629" y="0"/>
                  <a:pt x="2951029" y="216318"/>
                  <a:pt x="3387370" y="576419"/>
                </a:cubicBezTo>
                <a:close/>
              </a:path>
            </a:pathLst>
          </a:cu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b="1">
              <a:solidFill>
                <a:srgbClr val="181818"/>
              </a:solidFill>
              <a:latin typeface="Arial" panose="020B0604020202020204" pitchFamily="34" charset="0"/>
              <a:ea typeface="微软雅黑" panose="020B0503020204020204" pitchFamily="34" charset="-122"/>
            </a:endParaRPr>
          </a:p>
        </p:txBody>
      </p:sp>
      <p:sp>
        <p:nvSpPr>
          <p:cNvPr id="7" name="任意多边形 63"/>
          <p:cNvSpPr/>
          <p:nvPr/>
        </p:nvSpPr>
        <p:spPr>
          <a:xfrm rot="10800000">
            <a:off x="1914428" y="4561776"/>
            <a:ext cx="3108054" cy="1446407"/>
          </a:xfrm>
          <a:custGeom>
            <a:avLst/>
            <a:gdLst>
              <a:gd name="connsiteX0" fmla="*/ 923320 w 3566460"/>
              <a:gd name="connsiteY0" fmla="*/ 1659737 h 1659737"/>
              <a:gd name="connsiteX1" fmla="*/ 0 w 3566460"/>
              <a:gd name="connsiteY1" fmla="*/ 736417 h 1659737"/>
              <a:gd name="connsiteX2" fmla="*/ 176043 w 3566460"/>
              <a:gd name="connsiteY2" fmla="*/ 576419 h 1659737"/>
              <a:gd name="connsiteX3" fmla="*/ 1781706 w 3566460"/>
              <a:gd name="connsiteY3" fmla="*/ 0 h 1659737"/>
              <a:gd name="connsiteX4" fmla="*/ 3387370 w 3566460"/>
              <a:gd name="connsiteY4" fmla="*/ 576419 h 1659737"/>
              <a:gd name="connsiteX5" fmla="*/ 3566460 w 3566460"/>
              <a:gd name="connsiteY5" fmla="*/ 739186 h 1659737"/>
              <a:gd name="connsiteX6" fmla="*/ 2647197 w 3566460"/>
              <a:gd name="connsiteY6" fmla="*/ 1658450 h 1659737"/>
              <a:gd name="connsiteX7" fmla="*/ 2564384 w 3566460"/>
              <a:gd name="connsiteY7" fmla="*/ 1583185 h 1659737"/>
              <a:gd name="connsiteX8" fmla="*/ 1785966 w 3566460"/>
              <a:gd name="connsiteY8" fmla="*/ 1303740 h 1659737"/>
              <a:gd name="connsiteX9" fmla="*/ 1007548 w 3566460"/>
              <a:gd name="connsiteY9" fmla="*/ 1583185 h 1659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66460" h="1659737">
                <a:moveTo>
                  <a:pt x="923320" y="1659737"/>
                </a:moveTo>
                <a:lnTo>
                  <a:pt x="0" y="736417"/>
                </a:lnTo>
                <a:lnTo>
                  <a:pt x="176043" y="576419"/>
                </a:lnTo>
                <a:cubicBezTo>
                  <a:pt x="612384" y="216318"/>
                  <a:pt x="1171783" y="0"/>
                  <a:pt x="1781706" y="0"/>
                </a:cubicBezTo>
                <a:cubicBezTo>
                  <a:pt x="2391629" y="0"/>
                  <a:pt x="2951029" y="216318"/>
                  <a:pt x="3387370" y="576419"/>
                </a:cubicBezTo>
                <a:lnTo>
                  <a:pt x="3566460" y="739186"/>
                </a:lnTo>
                <a:lnTo>
                  <a:pt x="2647197" y="1658450"/>
                </a:lnTo>
                <a:lnTo>
                  <a:pt x="2564384" y="1583185"/>
                </a:lnTo>
                <a:cubicBezTo>
                  <a:pt x="2352848" y="1408610"/>
                  <a:pt x="2081654" y="1303740"/>
                  <a:pt x="1785966" y="1303740"/>
                </a:cubicBezTo>
                <a:cubicBezTo>
                  <a:pt x="1490278" y="1303740"/>
                  <a:pt x="1219084" y="1408610"/>
                  <a:pt x="1007548" y="1583185"/>
                </a:cubicBezTo>
                <a:close/>
              </a:path>
            </a:pathLst>
          </a:cu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b="1">
              <a:solidFill>
                <a:srgbClr val="181818"/>
              </a:solidFill>
              <a:latin typeface="Arial" panose="020B0604020202020204" pitchFamily="34" charset="0"/>
              <a:ea typeface="微软雅黑" panose="020B0503020204020204" pitchFamily="34" charset="-122"/>
            </a:endParaRPr>
          </a:p>
        </p:txBody>
      </p:sp>
      <p:sp>
        <p:nvSpPr>
          <p:cNvPr id="8" name="任意多边形 64"/>
          <p:cNvSpPr/>
          <p:nvPr/>
        </p:nvSpPr>
        <p:spPr>
          <a:xfrm rot="5400000">
            <a:off x="3794911" y="2779918"/>
            <a:ext cx="3108054" cy="1447311"/>
          </a:xfrm>
          <a:custGeom>
            <a:avLst/>
            <a:gdLst>
              <a:gd name="connsiteX0" fmla="*/ 0 w 3566460"/>
              <a:gd name="connsiteY0" fmla="*/ 736417 h 1660775"/>
              <a:gd name="connsiteX1" fmla="*/ 176043 w 3566460"/>
              <a:gd name="connsiteY1" fmla="*/ 576419 h 1660775"/>
              <a:gd name="connsiteX2" fmla="*/ 1781706 w 3566460"/>
              <a:gd name="connsiteY2" fmla="*/ 0 h 1660775"/>
              <a:gd name="connsiteX3" fmla="*/ 3387370 w 3566460"/>
              <a:gd name="connsiteY3" fmla="*/ 576419 h 1660775"/>
              <a:gd name="connsiteX4" fmla="*/ 3566460 w 3566460"/>
              <a:gd name="connsiteY4" fmla="*/ 739186 h 1660775"/>
              <a:gd name="connsiteX5" fmla="*/ 2644872 w 3566460"/>
              <a:gd name="connsiteY5" fmla="*/ 1660775 h 1660775"/>
              <a:gd name="connsiteX6" fmla="*/ 2558419 w 3566460"/>
              <a:gd name="connsiteY6" fmla="*/ 1582201 h 1660775"/>
              <a:gd name="connsiteX7" fmla="*/ 1780001 w 3566460"/>
              <a:gd name="connsiteY7" fmla="*/ 1302756 h 1660775"/>
              <a:gd name="connsiteX8" fmla="*/ 1001583 w 3566460"/>
              <a:gd name="connsiteY8" fmla="*/ 1582201 h 1660775"/>
              <a:gd name="connsiteX9" fmla="*/ 919964 w 3566460"/>
              <a:gd name="connsiteY9" fmla="*/ 1656382 h 1660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66460" h="1660775">
                <a:moveTo>
                  <a:pt x="0" y="736417"/>
                </a:moveTo>
                <a:lnTo>
                  <a:pt x="176043" y="576419"/>
                </a:lnTo>
                <a:cubicBezTo>
                  <a:pt x="612384" y="216318"/>
                  <a:pt x="1171783" y="0"/>
                  <a:pt x="1781706" y="0"/>
                </a:cubicBezTo>
                <a:cubicBezTo>
                  <a:pt x="2391629" y="0"/>
                  <a:pt x="2951029" y="216318"/>
                  <a:pt x="3387370" y="576419"/>
                </a:cubicBezTo>
                <a:lnTo>
                  <a:pt x="3566460" y="739186"/>
                </a:lnTo>
                <a:lnTo>
                  <a:pt x="2644872" y="1660775"/>
                </a:lnTo>
                <a:lnTo>
                  <a:pt x="2558419" y="1582201"/>
                </a:lnTo>
                <a:cubicBezTo>
                  <a:pt x="2346883" y="1407626"/>
                  <a:pt x="2075689" y="1302756"/>
                  <a:pt x="1780001" y="1302756"/>
                </a:cubicBezTo>
                <a:cubicBezTo>
                  <a:pt x="1484313" y="1302756"/>
                  <a:pt x="1213119" y="1407626"/>
                  <a:pt x="1001583" y="1582201"/>
                </a:cubicBezTo>
                <a:lnTo>
                  <a:pt x="919964" y="1656382"/>
                </a:lnTo>
                <a:close/>
              </a:path>
            </a:pathLst>
          </a:cu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b="1">
              <a:solidFill>
                <a:srgbClr val="181818"/>
              </a:solidFill>
              <a:latin typeface="Arial" panose="020B0604020202020204" pitchFamily="34" charset="0"/>
              <a:ea typeface="微软雅黑" panose="020B0503020204020204" pitchFamily="34" charset="-122"/>
            </a:endParaRPr>
          </a:p>
        </p:txBody>
      </p:sp>
      <p:sp>
        <p:nvSpPr>
          <p:cNvPr id="9" name="椭圆 8"/>
          <p:cNvSpPr/>
          <p:nvPr/>
        </p:nvSpPr>
        <p:spPr>
          <a:xfrm>
            <a:off x="2641083" y="2678092"/>
            <a:ext cx="1673098" cy="1673098"/>
          </a:xfrm>
          <a:prstGeom prst="ellipse">
            <a:avLst/>
          </a:prstGeom>
          <a:solidFill>
            <a:srgbClr val="0A3F75"/>
          </a:solidFill>
          <a:ln w="101600">
            <a:noFill/>
          </a:ln>
          <a:effectLst>
            <a:outerShdw blurRad="3175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p>
            <a:endParaRPr lang="zh-CN" altLang="en-US" sz="1200">
              <a:solidFill>
                <a:schemeClr val="bg1"/>
              </a:solidFill>
              <a:latin typeface="Arial" panose="020B0604020202020204" pitchFamily="34" charset="0"/>
              <a:ea typeface="微软雅黑" panose="020B0503020204020204" pitchFamily="34" charset="-122"/>
            </a:endParaRPr>
          </a:p>
        </p:txBody>
      </p:sp>
      <p:sp>
        <p:nvSpPr>
          <p:cNvPr id="10" name="文本框 9"/>
          <p:cNvSpPr txBox="1"/>
          <p:nvPr/>
        </p:nvSpPr>
        <p:spPr>
          <a:xfrm>
            <a:off x="2845604" y="3018412"/>
            <a:ext cx="1426064" cy="643722"/>
          </a:xfrm>
          <a:prstGeom prst="rect">
            <a:avLst/>
          </a:prstGeom>
          <a:noFill/>
        </p:spPr>
        <p:txBody>
          <a:bodyPr wrap="square" rtlCol="0">
            <a:spAutoFit/>
          </a:bodyPr>
          <a:lstStyle/>
          <a:p>
            <a:r>
              <a:rPr lang="en-US" altLang="zh-CN" sz="1200" dirty="0">
                <a:solidFill>
                  <a:schemeClr val="bg1"/>
                </a:solidFill>
                <a:latin typeface="Arial" panose="020B0604020202020204" pitchFamily="34" charset="0"/>
                <a:ea typeface="微软雅黑" panose="020B0503020204020204" pitchFamily="34" charset="-122"/>
              </a:rPr>
              <a:t>The empty vessels make the greatest sound . </a:t>
            </a:r>
            <a:endParaRPr lang="zh-CN" altLang="en-US" sz="1200" dirty="0">
              <a:solidFill>
                <a:schemeClr val="bg1"/>
              </a:solidFill>
              <a:latin typeface="Arial" panose="020B0604020202020204" pitchFamily="34" charset="0"/>
              <a:ea typeface="微软雅黑" panose="020B0503020204020204" pitchFamily="34" charset="-122"/>
            </a:endParaRPr>
          </a:p>
        </p:txBody>
      </p:sp>
      <p:sp>
        <p:nvSpPr>
          <p:cNvPr id="11" name="矩形 10"/>
          <p:cNvSpPr/>
          <p:nvPr/>
        </p:nvSpPr>
        <p:spPr>
          <a:xfrm>
            <a:off x="2845604" y="3584444"/>
            <a:ext cx="1231427" cy="502702"/>
          </a:xfrm>
          <a:prstGeom prst="rect">
            <a:avLst/>
          </a:prstGeom>
        </p:spPr>
        <p:txBody>
          <a:bodyPr wrap="none">
            <a:spAutoFit/>
          </a:bodyPr>
          <a:lstStyle/>
          <a:p>
            <a:pPr>
              <a:lnSpc>
                <a:spcPts val="1600"/>
              </a:lnSpc>
            </a:pPr>
            <a:r>
              <a:rPr lang="en-US" altLang="zh-CN" sz="1600" b="1" dirty="0">
                <a:solidFill>
                  <a:schemeClr val="bg1"/>
                </a:solidFill>
                <a:latin typeface="Arial" panose="020B0604020202020204" pitchFamily="34" charset="0"/>
                <a:ea typeface="微软雅黑" panose="020B0503020204020204" pitchFamily="34" charset="-122"/>
              </a:rPr>
              <a:t>FOR </a:t>
            </a:r>
          </a:p>
          <a:p>
            <a:pPr>
              <a:lnSpc>
                <a:spcPts val="1600"/>
              </a:lnSpc>
            </a:pPr>
            <a:r>
              <a:rPr lang="en-US" altLang="zh-CN" sz="1600" b="1" dirty="0">
                <a:solidFill>
                  <a:schemeClr val="bg1"/>
                </a:solidFill>
                <a:latin typeface="Arial" panose="020B0604020202020204" pitchFamily="34" charset="0"/>
                <a:ea typeface="微软雅黑" panose="020B0503020204020204" pitchFamily="34" charset="-122"/>
              </a:rPr>
              <a:t>EXAMPLE </a:t>
            </a:r>
            <a:endParaRPr lang="zh-CN" altLang="en-US" sz="1600" dirty="0">
              <a:solidFill>
                <a:schemeClr val="bg1"/>
              </a:solidFill>
              <a:latin typeface="Arial" panose="020B0604020202020204" pitchFamily="34" charset="0"/>
              <a:ea typeface="微软雅黑" panose="020B0503020204020204" pitchFamily="34" charset="-122"/>
            </a:endParaRPr>
          </a:p>
        </p:txBody>
      </p:sp>
      <p:sp>
        <p:nvSpPr>
          <p:cNvPr id="12" name="矩形 11"/>
          <p:cNvSpPr/>
          <p:nvPr/>
        </p:nvSpPr>
        <p:spPr>
          <a:xfrm>
            <a:off x="2727182" y="1769620"/>
            <a:ext cx="1479892" cy="348813"/>
          </a:xfrm>
          <a:prstGeom prst="rect">
            <a:avLst/>
          </a:prstGeom>
        </p:spPr>
        <p:txBody>
          <a:bodyPr wrap="none">
            <a:spAutoFit/>
          </a:bodyPr>
          <a:lstStyle/>
          <a:p>
            <a:pPr algn="ctr">
              <a:lnSpc>
                <a:spcPts val="2000"/>
              </a:lnSpc>
            </a:pPr>
            <a:r>
              <a:rPr lang="en-US" altLang="zh-CN" b="1" dirty="0">
                <a:solidFill>
                  <a:schemeClr val="bg1"/>
                </a:solidFill>
                <a:latin typeface="Arial" panose="020B0604020202020204" pitchFamily="34" charset="0"/>
                <a:ea typeface="微软雅黑" panose="020B0503020204020204" pitchFamily="34" charset="-122"/>
              </a:rPr>
              <a:t>TEXT HERE</a:t>
            </a:r>
            <a:endParaRPr lang="zh-CN" altLang="en-US" b="1" dirty="0">
              <a:solidFill>
                <a:schemeClr val="bg1"/>
              </a:solidFill>
              <a:latin typeface="Arial" panose="020B0604020202020204" pitchFamily="34" charset="0"/>
              <a:ea typeface="微软雅黑" panose="020B0503020204020204" pitchFamily="34" charset="-122"/>
            </a:endParaRPr>
          </a:p>
        </p:txBody>
      </p:sp>
      <p:sp>
        <p:nvSpPr>
          <p:cNvPr id="13" name="矩形 12"/>
          <p:cNvSpPr/>
          <p:nvPr/>
        </p:nvSpPr>
        <p:spPr>
          <a:xfrm>
            <a:off x="952370" y="3098034"/>
            <a:ext cx="1074333" cy="707886"/>
          </a:xfrm>
          <a:prstGeom prst="rect">
            <a:avLst/>
          </a:prstGeom>
        </p:spPr>
        <p:txBody>
          <a:bodyPr wrap="none">
            <a:spAutoFit/>
          </a:bodyPr>
          <a:lstStyle/>
          <a:p>
            <a:r>
              <a:rPr lang="en-US" altLang="zh-CN" sz="4000" b="1" dirty="0">
                <a:solidFill>
                  <a:srgbClr val="0A3F75"/>
                </a:solidFill>
                <a:latin typeface="Arial" panose="020B0604020202020204" pitchFamily="34" charset="0"/>
                <a:ea typeface="微软雅黑" panose="020B0503020204020204" pitchFamily="34" charset="-122"/>
              </a:rPr>
              <a:t>25</a:t>
            </a:r>
            <a:r>
              <a:rPr lang="en-US" altLang="zh-CN" sz="4000" b="1" baseline="30000" dirty="0">
                <a:solidFill>
                  <a:srgbClr val="0A3F75"/>
                </a:solidFill>
                <a:latin typeface="Arial" panose="020B0604020202020204" pitchFamily="34" charset="0"/>
                <a:ea typeface="微软雅黑" panose="020B0503020204020204" pitchFamily="34" charset="-122"/>
              </a:rPr>
              <a:t>%</a:t>
            </a:r>
            <a:endParaRPr lang="zh-CN" altLang="en-US" sz="4000" baseline="30000" dirty="0">
              <a:solidFill>
                <a:srgbClr val="0A3F75"/>
              </a:solidFill>
              <a:latin typeface="Arial" panose="020B0604020202020204" pitchFamily="34" charset="0"/>
              <a:ea typeface="微软雅黑" panose="020B0503020204020204" pitchFamily="34" charset="-122"/>
            </a:endParaRPr>
          </a:p>
        </p:txBody>
      </p:sp>
      <p:grpSp>
        <p:nvGrpSpPr>
          <p:cNvPr id="14" name="组合 13"/>
          <p:cNvGrpSpPr/>
          <p:nvPr/>
        </p:nvGrpSpPr>
        <p:grpSpPr>
          <a:xfrm flipH="1">
            <a:off x="11087930" y="-24"/>
            <a:ext cx="924437" cy="838796"/>
            <a:chOff x="5657384" y="337626"/>
            <a:chExt cx="2609348" cy="2367616"/>
          </a:xfrm>
        </p:grpSpPr>
        <p:sp>
          <p:nvSpPr>
            <p:cNvPr id="15" name="Freeform 19"/>
            <p:cNvSpPr>
              <a:spLocks/>
            </p:cNvSpPr>
            <p:nvPr/>
          </p:nvSpPr>
          <p:spPr bwMode="auto">
            <a:xfrm rot="5400000">
              <a:off x="6070308" y="1917826"/>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6" name="Freeform 19"/>
            <p:cNvSpPr>
              <a:spLocks/>
            </p:cNvSpPr>
            <p:nvPr/>
          </p:nvSpPr>
          <p:spPr bwMode="auto">
            <a:xfrm rot="5400000">
              <a:off x="5702315" y="1018019"/>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7" name="Freeform 19"/>
            <p:cNvSpPr>
              <a:spLocks/>
            </p:cNvSpPr>
            <p:nvPr/>
          </p:nvSpPr>
          <p:spPr bwMode="auto">
            <a:xfrm rot="5400000">
              <a:off x="6764519" y="1117096"/>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8" name="Freeform 19"/>
            <p:cNvSpPr>
              <a:spLocks/>
            </p:cNvSpPr>
            <p:nvPr/>
          </p:nvSpPr>
          <p:spPr bwMode="auto">
            <a:xfrm rot="5400000">
              <a:off x="6771102" y="292695"/>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9" name="Freeform 19"/>
            <p:cNvSpPr>
              <a:spLocks/>
            </p:cNvSpPr>
            <p:nvPr/>
          </p:nvSpPr>
          <p:spPr bwMode="auto">
            <a:xfrm rot="5400000">
              <a:off x="7479316" y="733313"/>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grpSp>
      <p:sp>
        <p:nvSpPr>
          <p:cNvPr id="20" name="文本框 19"/>
          <p:cNvSpPr txBox="1"/>
          <p:nvPr/>
        </p:nvSpPr>
        <p:spPr>
          <a:xfrm>
            <a:off x="1013938" y="317394"/>
            <a:ext cx="10073992" cy="523220"/>
          </a:xfrm>
          <a:prstGeom prst="rect">
            <a:avLst/>
          </a:prstGeom>
          <a:noFill/>
          <a:effectLst/>
        </p:spPr>
        <p:txBody>
          <a:bodyPr wrap="square" rtlCol="0">
            <a:spAutoFit/>
          </a:bodyPr>
          <a:lstStyle/>
          <a:p>
            <a:r>
              <a:rPr lang="zh-CN" altLang="en-US"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rPr>
              <a:t>在此处输入您的标题</a:t>
            </a:r>
            <a:endParaRPr lang="en-US" altLang="zh-CN"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endParaRPr>
          </a:p>
        </p:txBody>
      </p:sp>
      <p:sp>
        <p:nvSpPr>
          <p:cNvPr id="21" name="Freeform 19"/>
          <p:cNvSpPr>
            <a:spLocks/>
          </p:cNvSpPr>
          <p:nvPr/>
        </p:nvSpPr>
        <p:spPr bwMode="auto">
          <a:xfrm rot="10800000">
            <a:off x="123154" y="65000"/>
            <a:ext cx="809350" cy="907305"/>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2" name="文本框 21"/>
          <p:cNvSpPr txBox="1"/>
          <p:nvPr/>
        </p:nvSpPr>
        <p:spPr>
          <a:xfrm>
            <a:off x="106880" y="317394"/>
            <a:ext cx="923651" cy="400110"/>
          </a:xfrm>
          <a:prstGeom prst="rect">
            <a:avLst/>
          </a:prstGeom>
          <a:noFill/>
        </p:spPr>
        <p:txBody>
          <a:bodyPr wrap="none" rtlCol="0">
            <a:spAutoFit/>
          </a:bodyPr>
          <a:lstStyle/>
          <a:p>
            <a:r>
              <a:rPr lang="en-US" altLang="zh-CN" sz="2000" dirty="0">
                <a:solidFill>
                  <a:schemeClr val="bg1"/>
                </a:solidFill>
                <a:latin typeface="Arial" panose="020B0604020202020204" pitchFamily="34" charset="0"/>
                <a:ea typeface="微软雅黑" panose="020B0503020204020204" pitchFamily="34" charset="-122"/>
              </a:rPr>
              <a:t>LOGO</a:t>
            </a:r>
            <a:endParaRPr lang="zh-CN" altLang="en-US" sz="2000" dirty="0">
              <a:solidFill>
                <a:schemeClr val="bg1"/>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27843833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stCondLst>
                                            <p:cond delay="0"/>
                                          </p:stCondLst>
                                        </p:cTn>
                                        <p:tgtEl>
                                          <p:spTgt spid="2"/>
                                        </p:tgtEl>
                                        <p:attrNameLst>
                                          <p:attrName>ppt_x</p:attrName>
                                        </p:attrNameLst>
                                      </p:cBhvr>
                                      <p:tavLst>
                                        <p:tav tm="0">
                                          <p:val>
                                            <p:strVal val="#ppt_x+0.314"/>
                                          </p:val>
                                        </p:tav>
                                        <p:tav tm="100000">
                                          <p:val>
                                            <p:strVal val="#ppt_x"/>
                                          </p:val>
                                        </p:tav>
                                      </p:tavLst>
                                    </p:anim>
                                    <p:anim calcmode="lin" valueType="num">
                                      <p:cBhvr additive="base">
                                        <p:cTn id="8" dur="1000" fill="hold">
                                          <p:stCondLst>
                                            <p:cond delay="0"/>
                                          </p:stCondLst>
                                        </p:cTn>
                                        <p:tgtEl>
                                          <p:spTgt spid="2"/>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stCondLst>
                                            <p:cond delay="0"/>
                                          </p:stCondLst>
                                        </p:cTn>
                                        <p:tgtEl>
                                          <p:spTgt spid="3"/>
                                        </p:tgtEl>
                                        <p:attrNameLst>
                                          <p:attrName>ppt_x</p:attrName>
                                        </p:attrNameLst>
                                      </p:cBhvr>
                                      <p:tavLst>
                                        <p:tav tm="0">
                                          <p:val>
                                            <p:strVal val="1+#ppt_w/2"/>
                                          </p:val>
                                        </p:tav>
                                        <p:tav tm="100000">
                                          <p:val>
                                            <p:strVal val="#ppt_x"/>
                                          </p:val>
                                        </p:tav>
                                      </p:tavLst>
                                    </p:anim>
                                    <p:anim calcmode="lin" valueType="num">
                                      <p:cBhvr additive="base">
                                        <p:cTn id="12" dur="1000" fill="hold">
                                          <p:stCondLst>
                                            <p:cond delay="0"/>
                                          </p:stCondLst>
                                        </p:cTn>
                                        <p:tgtEl>
                                          <p:spTgt spid="3"/>
                                        </p:tgtEl>
                                        <p:attrNameLst>
                                          <p:attrName>ppt_y</p:attrName>
                                        </p:attrNameLst>
                                      </p:cBhvr>
                                      <p:tavLst>
                                        <p:tav tm="0">
                                          <p:val>
                                            <p:strVal val="#ppt_y-0.079"/>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stCondLst>
                                            <p:cond delay="0"/>
                                          </p:stCondLst>
                                        </p:cTn>
                                        <p:tgtEl>
                                          <p:spTgt spid="4"/>
                                        </p:tgtEl>
                                        <p:attrNameLst>
                                          <p:attrName>ppt_x</p:attrName>
                                        </p:attrNameLst>
                                      </p:cBhvr>
                                      <p:tavLst>
                                        <p:tav tm="0">
                                          <p:val>
                                            <p:strVal val="1+#ppt_w/2"/>
                                          </p:val>
                                        </p:tav>
                                        <p:tav tm="100000">
                                          <p:val>
                                            <p:strVal val="#ppt_x"/>
                                          </p:val>
                                        </p:tav>
                                      </p:tavLst>
                                    </p:anim>
                                    <p:anim calcmode="lin" valueType="num">
                                      <p:cBhvr additive="base">
                                        <p:cTn id="16" dur="1000" fill="hold">
                                          <p:stCondLst>
                                            <p:cond delay="0"/>
                                          </p:stCondLst>
                                        </p:cTn>
                                        <p:tgtEl>
                                          <p:spTgt spid="4"/>
                                        </p:tgtEl>
                                        <p:attrNameLst>
                                          <p:attrName>ppt_y</p:attrName>
                                        </p:attrNameLst>
                                      </p:cBhvr>
                                      <p:tavLst>
                                        <p:tav tm="0">
                                          <p:val>
                                            <p:strVal val="#ppt_y+0.267"/>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stCondLst>
                                            <p:cond delay="0"/>
                                          </p:stCondLst>
                                        </p:cTn>
                                        <p:tgtEl>
                                          <p:spTgt spid="5"/>
                                        </p:tgtEl>
                                        <p:attrNameLst>
                                          <p:attrName>ppt_x</p:attrName>
                                        </p:attrNameLst>
                                      </p:cBhvr>
                                      <p:tavLst>
                                        <p:tav tm="0">
                                          <p:val>
                                            <p:strVal val="#ppt_x-0.335"/>
                                          </p:val>
                                        </p:tav>
                                        <p:tav tm="100000">
                                          <p:val>
                                            <p:strVal val="#ppt_x"/>
                                          </p:val>
                                        </p:tav>
                                      </p:tavLst>
                                    </p:anim>
                                    <p:anim calcmode="lin" valueType="num">
                                      <p:cBhvr additive="base">
                                        <p:cTn id="20" dur="1000" fill="hold">
                                          <p:stCondLst>
                                            <p:cond delay="0"/>
                                          </p:stCondLst>
                                        </p:cTn>
                                        <p:tgtEl>
                                          <p:spTgt spid="5"/>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stCondLst>
                                            <p:cond delay="0"/>
                                          </p:stCondLst>
                                        </p:cTn>
                                        <p:tgtEl>
                                          <p:spTgt spid="6"/>
                                        </p:tgtEl>
                                        <p:attrNameLst>
                                          <p:attrName>ppt_x</p:attrName>
                                        </p:attrNameLst>
                                      </p:cBhvr>
                                      <p:tavLst>
                                        <p:tav tm="0">
                                          <p:val>
                                            <p:strVal val="0-#ppt_w/2"/>
                                          </p:val>
                                        </p:tav>
                                        <p:tav tm="100000">
                                          <p:val>
                                            <p:strVal val="#ppt_x"/>
                                          </p:val>
                                        </p:tav>
                                      </p:tavLst>
                                    </p:anim>
                                    <p:anim calcmode="lin" valueType="num">
                                      <p:cBhvr additive="base">
                                        <p:cTn id="24" dur="1000" fill="hold">
                                          <p:stCondLst>
                                            <p:cond delay="0"/>
                                          </p:stCondLst>
                                        </p:cTn>
                                        <p:tgtEl>
                                          <p:spTgt spid="6"/>
                                        </p:tgtEl>
                                        <p:attrNameLst>
                                          <p:attrName>ppt_y</p:attrName>
                                        </p:attrNameLst>
                                      </p:cBhvr>
                                      <p:tavLst>
                                        <p:tav tm="0">
                                          <p:val>
                                            <p:strVal val="#ppt_y-0.017"/>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stCondLst>
                                            <p:cond delay="0"/>
                                          </p:stCondLst>
                                        </p:cTn>
                                        <p:tgtEl>
                                          <p:spTgt spid="7"/>
                                        </p:tgtEl>
                                        <p:attrNameLst>
                                          <p:attrName>ppt_x</p:attrName>
                                        </p:attrNameLst>
                                      </p:cBhvr>
                                      <p:tavLst>
                                        <p:tav tm="0">
                                          <p:val>
                                            <p:strVal val="#ppt_x-0.280"/>
                                          </p:val>
                                        </p:tav>
                                        <p:tav tm="100000">
                                          <p:val>
                                            <p:strVal val="#ppt_x"/>
                                          </p:val>
                                        </p:tav>
                                      </p:tavLst>
                                    </p:anim>
                                    <p:anim calcmode="lin" valueType="num">
                                      <p:cBhvr additive="base">
                                        <p:cTn id="28" dur="1000" fill="hold">
                                          <p:stCondLst>
                                            <p:cond delay="0"/>
                                          </p:stCondLst>
                                        </p:cTn>
                                        <p:tgtEl>
                                          <p:spTgt spid="7"/>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000" fill="hold">
                                          <p:stCondLst>
                                            <p:cond delay="0"/>
                                          </p:stCondLst>
                                        </p:cTn>
                                        <p:tgtEl>
                                          <p:spTgt spid="8"/>
                                        </p:tgtEl>
                                        <p:attrNameLst>
                                          <p:attrName>ppt_x</p:attrName>
                                        </p:attrNameLst>
                                      </p:cBhvr>
                                      <p:tavLst>
                                        <p:tav tm="0">
                                          <p:val>
                                            <p:strVal val="0-#ppt_w/2"/>
                                          </p:val>
                                        </p:tav>
                                        <p:tav tm="100000">
                                          <p:val>
                                            <p:strVal val="#ppt_x"/>
                                          </p:val>
                                        </p:tav>
                                      </p:tavLst>
                                    </p:anim>
                                    <p:anim calcmode="lin" valueType="num">
                                      <p:cBhvr additive="base">
                                        <p:cTn id="32" dur="1000" fill="hold">
                                          <p:stCondLst>
                                            <p:cond delay="0"/>
                                          </p:stCondLst>
                                        </p:cTn>
                                        <p:tgtEl>
                                          <p:spTgt spid="8"/>
                                        </p:tgtEl>
                                        <p:attrNameLst>
                                          <p:attrName>ppt_y</p:attrName>
                                        </p:attrNameLst>
                                      </p:cBhvr>
                                      <p:tavLst>
                                        <p:tav tm="0">
                                          <p:val>
                                            <p:strVal val="#ppt_y-0.283"/>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stCondLst>
                                            <p:cond delay="0"/>
                                          </p:stCondLst>
                                        </p:cTn>
                                        <p:tgtEl>
                                          <p:spTgt spid="9"/>
                                        </p:tgtEl>
                                        <p:attrNameLst>
                                          <p:attrName>ppt_x</p:attrName>
                                        </p:attrNameLst>
                                      </p:cBhvr>
                                      <p:tavLst>
                                        <p:tav tm="0">
                                          <p:val>
                                            <p:strVal val="0-#ppt_w/2"/>
                                          </p:val>
                                        </p:tav>
                                        <p:tav tm="100000">
                                          <p:val>
                                            <p:strVal val="#ppt_x"/>
                                          </p:val>
                                        </p:tav>
                                      </p:tavLst>
                                    </p:anim>
                                    <p:anim calcmode="lin" valueType="num">
                                      <p:cBhvr additive="base">
                                        <p:cTn id="36" dur="1000" fill="hold">
                                          <p:stCondLst>
                                            <p:cond delay="0"/>
                                          </p:stCondLst>
                                        </p:cTn>
                                        <p:tgtEl>
                                          <p:spTgt spid="9"/>
                                        </p:tgtEl>
                                        <p:attrNameLst>
                                          <p:attrName>ppt_y</p:attrName>
                                        </p:attrNameLst>
                                      </p:cBhvr>
                                      <p:tavLst>
                                        <p:tav tm="0">
                                          <p:val>
                                            <p:strVal val="#ppt_y-0.037"/>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1000" fill="hold">
                                          <p:stCondLst>
                                            <p:cond delay="0"/>
                                          </p:stCondLst>
                                        </p:cTn>
                                        <p:tgtEl>
                                          <p:spTgt spid="10"/>
                                        </p:tgtEl>
                                        <p:attrNameLst>
                                          <p:attrName>ppt_x</p:attrName>
                                        </p:attrNameLst>
                                      </p:cBhvr>
                                      <p:tavLst>
                                        <p:tav tm="0">
                                          <p:val>
                                            <p:strVal val="0-#ppt_w/2"/>
                                          </p:val>
                                        </p:tav>
                                        <p:tav tm="100000">
                                          <p:val>
                                            <p:strVal val="#ppt_x"/>
                                          </p:val>
                                        </p:tav>
                                      </p:tavLst>
                                    </p:anim>
                                    <p:anim calcmode="lin" valueType="num">
                                      <p:cBhvr additive="base">
                                        <p:cTn id="40" dur="1000" fill="hold">
                                          <p:stCondLst>
                                            <p:cond delay="0"/>
                                          </p:stCondLst>
                                        </p:cTn>
                                        <p:tgtEl>
                                          <p:spTgt spid="10"/>
                                        </p:tgtEl>
                                        <p:attrNameLst>
                                          <p:attrName>ppt_y</p:attrName>
                                        </p:attrNameLst>
                                      </p:cBhvr>
                                      <p:tavLst>
                                        <p:tav tm="0">
                                          <p:val>
                                            <p:strVal val="#ppt_y-0.084"/>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1000" fill="hold">
                                          <p:stCondLst>
                                            <p:cond delay="0"/>
                                          </p:stCondLst>
                                        </p:cTn>
                                        <p:tgtEl>
                                          <p:spTgt spid="11"/>
                                        </p:tgtEl>
                                        <p:attrNameLst>
                                          <p:attrName>ppt_x</p:attrName>
                                        </p:attrNameLst>
                                      </p:cBhvr>
                                      <p:tavLst>
                                        <p:tav tm="0">
                                          <p:val>
                                            <p:strVal val="0-#ppt_w/2"/>
                                          </p:val>
                                        </p:tav>
                                        <p:tav tm="100000">
                                          <p:val>
                                            <p:strVal val="#ppt_x"/>
                                          </p:val>
                                        </p:tav>
                                      </p:tavLst>
                                    </p:anim>
                                    <p:anim calcmode="lin" valueType="num">
                                      <p:cBhvr additive="base">
                                        <p:cTn id="44" dur="1000" fill="hold">
                                          <p:stCondLst>
                                            <p:cond delay="0"/>
                                          </p:stCondLst>
                                        </p:cTn>
                                        <p:tgtEl>
                                          <p:spTgt spid="11"/>
                                        </p:tgtEl>
                                        <p:attrNameLst>
                                          <p:attrName>ppt_y</p:attrName>
                                        </p:attrNameLst>
                                      </p:cBhvr>
                                      <p:tavLst>
                                        <p:tav tm="0">
                                          <p:val>
                                            <p:strVal val="#ppt_y+0.040"/>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1000" fill="hold">
                                          <p:stCondLst>
                                            <p:cond delay="0"/>
                                          </p:stCondLst>
                                        </p:cTn>
                                        <p:tgtEl>
                                          <p:spTgt spid="12"/>
                                        </p:tgtEl>
                                        <p:attrNameLst>
                                          <p:attrName>ppt_x</p:attrName>
                                        </p:attrNameLst>
                                      </p:cBhvr>
                                      <p:tavLst>
                                        <p:tav tm="0">
                                          <p:val>
                                            <p:strVal val="#ppt_x-0.246"/>
                                          </p:val>
                                        </p:tav>
                                        <p:tav tm="100000">
                                          <p:val>
                                            <p:strVal val="#ppt_x"/>
                                          </p:val>
                                        </p:tav>
                                      </p:tavLst>
                                    </p:anim>
                                    <p:anim calcmode="lin" valueType="num">
                                      <p:cBhvr additive="base">
                                        <p:cTn id="48" dur="1000" fill="hold">
                                          <p:stCondLst>
                                            <p:cond delay="0"/>
                                          </p:stCondLst>
                                        </p:cTn>
                                        <p:tgtEl>
                                          <p:spTgt spid="12"/>
                                        </p:tgtEl>
                                        <p:attrNameLst>
                                          <p:attrName>ppt_y</p:attrName>
                                        </p:attrNameLst>
                                      </p:cBhvr>
                                      <p:tavLst>
                                        <p:tav tm="0">
                                          <p:val>
                                            <p:strVal val="0-#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1000" fill="hold">
                                          <p:stCondLst>
                                            <p:cond delay="0"/>
                                          </p:stCondLst>
                                        </p:cTn>
                                        <p:tgtEl>
                                          <p:spTgt spid="13"/>
                                        </p:tgtEl>
                                        <p:attrNameLst>
                                          <p:attrName>ppt_x</p:attrName>
                                        </p:attrNameLst>
                                      </p:cBhvr>
                                      <p:tavLst>
                                        <p:tav tm="0">
                                          <p:val>
                                            <p:strVal val="0-#ppt_w/2"/>
                                          </p:val>
                                        </p:tav>
                                        <p:tav tm="100000">
                                          <p:val>
                                            <p:strVal val="#ppt_x"/>
                                          </p:val>
                                        </p:tav>
                                      </p:tavLst>
                                    </p:anim>
                                    <p:anim calcmode="lin" valueType="num">
                                      <p:cBhvr additive="base">
                                        <p:cTn id="52" dur="1000" fill="hold">
                                          <p:stCondLst>
                                            <p:cond delay="0"/>
                                          </p:stCondLst>
                                        </p:cTn>
                                        <p:tgtEl>
                                          <p:spTgt spid="13"/>
                                        </p:tgtEl>
                                        <p:attrNameLst>
                                          <p:attrName>ppt_y</p:attrName>
                                        </p:attrNameLst>
                                      </p:cBhvr>
                                      <p:tavLst>
                                        <p:tav tm="0">
                                          <p:val>
                                            <p:strVal val="#ppt_y-0.014"/>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animBg="1"/>
      <p:bldP spid="6" grpId="0" animBg="1"/>
      <p:bldP spid="7" grpId="0" animBg="1"/>
      <p:bldP spid="8" grpId="0" animBg="1"/>
      <p:bldP spid="9" grpId="0" animBg="1"/>
      <p:bldP spid="10" grpId="0"/>
      <p:bldP spid="11" grpId="0"/>
      <p:bldP spid="12" grpId="0"/>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992207" y="5377162"/>
            <a:ext cx="2031325" cy="461665"/>
          </a:xfrm>
          <a:prstGeom prst="rect">
            <a:avLst/>
          </a:prstGeom>
          <a:noFill/>
        </p:spPr>
        <p:txBody>
          <a:bodyPr wrap="none" rtlCol="0">
            <a:spAutoFit/>
          </a:bodyPr>
          <a:lstStyle/>
          <a:p>
            <a:r>
              <a:rPr lang="zh-CN" altLang="en-US" sz="2400" dirty="0">
                <a:solidFill>
                  <a:srgbClr val="0A3F75"/>
                </a:solidFill>
                <a:latin typeface="Arial" panose="020B0604020202020204" pitchFamily="34" charset="0"/>
                <a:ea typeface="微软雅黑" panose="020B0503020204020204" pitchFamily="34" charset="-122"/>
              </a:rPr>
              <a:t>点击添加标题</a:t>
            </a:r>
          </a:p>
        </p:txBody>
      </p:sp>
      <p:sp>
        <p:nvSpPr>
          <p:cNvPr id="3" name="矩形 2"/>
          <p:cNvSpPr/>
          <p:nvPr/>
        </p:nvSpPr>
        <p:spPr>
          <a:xfrm>
            <a:off x="2629426" y="5903879"/>
            <a:ext cx="7019781" cy="523220"/>
          </a:xfrm>
          <a:prstGeom prst="rect">
            <a:avLst/>
          </a:prstGeom>
        </p:spPr>
        <p:txBody>
          <a:bodyPr wrap="square">
            <a:spAutoFit/>
          </a:bodyPr>
          <a:lstStyle/>
          <a:p>
            <a:pPr algn="ctr"/>
            <a:r>
              <a:rPr lang="zh-CN" altLang="en-US" sz="1400" dirty="0">
                <a:latin typeface="Arial" panose="020B0604020202020204" pitchFamily="34" charset="0"/>
                <a:ea typeface="微软雅黑" panose="020B0503020204020204" pitchFamily="34" charset="-122"/>
              </a:rPr>
              <a:t>Lorem ipsum dolor sit amet, consectetuer adipiscing elit, sed diam nonummy nibh euismod tincidunt ut laoreet dolore magna aliquam erat volutpat</a:t>
            </a:r>
            <a:r>
              <a:rPr lang="en-US" altLang="zh-CN" sz="1400" dirty="0">
                <a:latin typeface="Arial" panose="020B0604020202020204" pitchFamily="34" charset="0"/>
                <a:ea typeface="微软雅黑" panose="020B0503020204020204" pitchFamily="34" charset="-122"/>
              </a:rPr>
              <a:t>.</a:t>
            </a:r>
            <a:endParaRPr lang="zh-CN" altLang="en-US" sz="1400" dirty="0">
              <a:latin typeface="Arial" panose="020B0604020202020204" pitchFamily="34" charset="0"/>
              <a:ea typeface="微软雅黑" panose="020B0503020204020204" pitchFamily="34" charset="-122"/>
            </a:endParaRPr>
          </a:p>
        </p:txBody>
      </p:sp>
      <p:sp>
        <p:nvSpPr>
          <p:cNvPr id="4" name="椭圆 3"/>
          <p:cNvSpPr/>
          <p:nvPr/>
        </p:nvSpPr>
        <p:spPr>
          <a:xfrm>
            <a:off x="7392022" y="1558415"/>
            <a:ext cx="3741167" cy="3741167"/>
          </a:xfrm>
          <a:prstGeom prst="ellipse">
            <a:avLst/>
          </a:prstGeom>
          <a:noFill/>
          <a:ln w="101600">
            <a:solidFill>
              <a:srgbClr val="0A3F7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000"/>
              </a:lnSpc>
            </a:pPr>
            <a:endParaRPr lang="zh-CN" altLang="en-US" b="1" dirty="0">
              <a:solidFill>
                <a:schemeClr val="bg1"/>
              </a:solidFill>
              <a:latin typeface="Arial" panose="020B0604020202020204" pitchFamily="34" charset="0"/>
              <a:ea typeface="微软雅黑" panose="020B0503020204020204" pitchFamily="34" charset="-122"/>
            </a:endParaRPr>
          </a:p>
        </p:txBody>
      </p:sp>
      <p:sp useBgFill="1">
        <p:nvSpPr>
          <p:cNvPr id="5" name="椭圆 4"/>
          <p:cNvSpPr/>
          <p:nvPr/>
        </p:nvSpPr>
        <p:spPr>
          <a:xfrm>
            <a:off x="1185920" y="1558416"/>
            <a:ext cx="3741167" cy="3741167"/>
          </a:xfrm>
          <a:prstGeom prst="ellipse">
            <a:avLst/>
          </a:prstGeom>
          <a:ln w="101600">
            <a:solidFill>
              <a:srgbClr val="0A3F7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000"/>
              </a:lnSpc>
            </a:pPr>
            <a:endParaRPr lang="zh-CN" altLang="en-US" b="1" dirty="0">
              <a:solidFill>
                <a:schemeClr val="bg1"/>
              </a:solidFill>
              <a:latin typeface="Arial" panose="020B0604020202020204" pitchFamily="34" charset="0"/>
              <a:ea typeface="微软雅黑" panose="020B0503020204020204" pitchFamily="34" charset="-122"/>
            </a:endParaRPr>
          </a:p>
        </p:txBody>
      </p:sp>
      <p:sp>
        <p:nvSpPr>
          <p:cNvPr id="6" name="椭圆 5"/>
          <p:cNvSpPr/>
          <p:nvPr/>
        </p:nvSpPr>
        <p:spPr>
          <a:xfrm>
            <a:off x="3747178" y="2465046"/>
            <a:ext cx="1927908" cy="1927908"/>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b="1">
              <a:solidFill>
                <a:srgbClr val="181818"/>
              </a:solidFill>
              <a:latin typeface="Arial" panose="020B0604020202020204" pitchFamily="34" charset="0"/>
              <a:ea typeface="微软雅黑" panose="020B0503020204020204" pitchFamily="34" charset="-122"/>
            </a:endParaRPr>
          </a:p>
        </p:txBody>
      </p:sp>
      <p:sp>
        <p:nvSpPr>
          <p:cNvPr id="7" name="椭圆 6"/>
          <p:cNvSpPr/>
          <p:nvPr/>
        </p:nvSpPr>
        <p:spPr>
          <a:xfrm>
            <a:off x="6504892" y="2465046"/>
            <a:ext cx="1927908" cy="1927908"/>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b="1">
              <a:solidFill>
                <a:srgbClr val="234983"/>
              </a:solidFill>
              <a:latin typeface="Arial" panose="020B0604020202020204" pitchFamily="34" charset="0"/>
              <a:ea typeface="微软雅黑" panose="020B0503020204020204" pitchFamily="34" charset="-122"/>
            </a:endParaRPr>
          </a:p>
        </p:txBody>
      </p:sp>
      <p:sp>
        <p:nvSpPr>
          <p:cNvPr id="8" name="椭圆 7"/>
          <p:cNvSpPr/>
          <p:nvPr/>
        </p:nvSpPr>
        <p:spPr>
          <a:xfrm>
            <a:off x="8718319" y="1014129"/>
            <a:ext cx="1088571" cy="1088571"/>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400" b="1" dirty="0">
                <a:solidFill>
                  <a:srgbClr val="0A3F75"/>
                </a:solidFill>
                <a:latin typeface="Arial" panose="020B0604020202020204" pitchFamily="34" charset="0"/>
                <a:ea typeface="微软雅黑" panose="020B0503020204020204" pitchFamily="34" charset="-122"/>
              </a:rPr>
              <a:t>TEXT HERE</a:t>
            </a:r>
            <a:endParaRPr lang="zh-CN" altLang="en-US" sz="1400" b="1" dirty="0">
              <a:solidFill>
                <a:srgbClr val="0A3F75"/>
              </a:solidFill>
              <a:latin typeface="Arial" panose="020B0604020202020204" pitchFamily="34" charset="0"/>
              <a:ea typeface="微软雅黑" panose="020B0503020204020204" pitchFamily="34" charset="-122"/>
            </a:endParaRPr>
          </a:p>
        </p:txBody>
      </p:sp>
      <p:sp>
        <p:nvSpPr>
          <p:cNvPr id="9" name="椭圆 8"/>
          <p:cNvSpPr/>
          <p:nvPr/>
        </p:nvSpPr>
        <p:spPr>
          <a:xfrm>
            <a:off x="10487305" y="2884712"/>
            <a:ext cx="1088571" cy="1088571"/>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400" b="1" dirty="0">
                <a:solidFill>
                  <a:srgbClr val="0A3F75"/>
                </a:solidFill>
                <a:latin typeface="Arial" panose="020B0604020202020204" pitchFamily="34" charset="0"/>
                <a:ea typeface="微软雅黑" panose="020B0503020204020204" pitchFamily="34" charset="-122"/>
              </a:rPr>
              <a:t>TEXT HERE</a:t>
            </a:r>
            <a:endParaRPr lang="zh-CN" altLang="en-US" sz="1400" b="1" dirty="0">
              <a:solidFill>
                <a:srgbClr val="0A3F75"/>
              </a:solidFill>
              <a:latin typeface="Arial" panose="020B0604020202020204" pitchFamily="34" charset="0"/>
              <a:ea typeface="微软雅黑" panose="020B0503020204020204" pitchFamily="34" charset="-122"/>
            </a:endParaRPr>
          </a:p>
        </p:txBody>
      </p:sp>
      <p:sp>
        <p:nvSpPr>
          <p:cNvPr id="10" name="椭圆 9"/>
          <p:cNvSpPr/>
          <p:nvPr/>
        </p:nvSpPr>
        <p:spPr>
          <a:xfrm>
            <a:off x="8718319" y="4597396"/>
            <a:ext cx="1088571" cy="1088571"/>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400" b="1" dirty="0">
                <a:solidFill>
                  <a:srgbClr val="0A3F75"/>
                </a:solidFill>
                <a:latin typeface="Arial" panose="020B0604020202020204" pitchFamily="34" charset="0"/>
                <a:ea typeface="微软雅黑" panose="020B0503020204020204" pitchFamily="34" charset="-122"/>
              </a:rPr>
              <a:t>TEXT HERE</a:t>
            </a:r>
            <a:endParaRPr lang="zh-CN" altLang="en-US" sz="1400" b="1" dirty="0">
              <a:solidFill>
                <a:srgbClr val="0A3F75"/>
              </a:solidFill>
              <a:latin typeface="Arial" panose="020B0604020202020204" pitchFamily="34" charset="0"/>
              <a:ea typeface="微软雅黑" panose="020B0503020204020204" pitchFamily="34" charset="-122"/>
            </a:endParaRPr>
          </a:p>
        </p:txBody>
      </p:sp>
      <p:sp>
        <p:nvSpPr>
          <p:cNvPr id="11" name="椭圆 10"/>
          <p:cNvSpPr/>
          <p:nvPr/>
        </p:nvSpPr>
        <p:spPr>
          <a:xfrm>
            <a:off x="2503313" y="1014129"/>
            <a:ext cx="1088571" cy="1088571"/>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400" b="1" dirty="0">
                <a:solidFill>
                  <a:srgbClr val="0A3F75"/>
                </a:solidFill>
                <a:latin typeface="Arial" panose="020B0604020202020204" pitchFamily="34" charset="0"/>
                <a:ea typeface="微软雅黑" panose="020B0503020204020204" pitchFamily="34" charset="-122"/>
              </a:rPr>
              <a:t>TEXT HERE</a:t>
            </a:r>
            <a:endParaRPr lang="zh-CN" altLang="en-US" sz="1400" b="1" dirty="0">
              <a:solidFill>
                <a:srgbClr val="0A3F75"/>
              </a:solidFill>
              <a:latin typeface="Arial" panose="020B0604020202020204" pitchFamily="34" charset="0"/>
              <a:ea typeface="微软雅黑" panose="020B0503020204020204" pitchFamily="34" charset="-122"/>
            </a:endParaRPr>
          </a:p>
        </p:txBody>
      </p:sp>
      <p:sp>
        <p:nvSpPr>
          <p:cNvPr id="12" name="椭圆 11"/>
          <p:cNvSpPr/>
          <p:nvPr/>
        </p:nvSpPr>
        <p:spPr>
          <a:xfrm>
            <a:off x="2503313" y="4597396"/>
            <a:ext cx="1088571" cy="1088571"/>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400" b="1" dirty="0">
                <a:solidFill>
                  <a:srgbClr val="0A3F75"/>
                </a:solidFill>
                <a:latin typeface="Arial" panose="020B0604020202020204" pitchFamily="34" charset="0"/>
                <a:ea typeface="微软雅黑" panose="020B0503020204020204" pitchFamily="34" charset="-122"/>
              </a:rPr>
              <a:t>TEXT HERE</a:t>
            </a:r>
            <a:endParaRPr lang="zh-CN" altLang="en-US" sz="1400" b="1" dirty="0">
              <a:solidFill>
                <a:srgbClr val="0A3F75"/>
              </a:solidFill>
              <a:latin typeface="Arial" panose="020B0604020202020204" pitchFamily="34" charset="0"/>
              <a:ea typeface="微软雅黑" panose="020B0503020204020204" pitchFamily="34" charset="-122"/>
            </a:endParaRPr>
          </a:p>
        </p:txBody>
      </p:sp>
      <p:sp>
        <p:nvSpPr>
          <p:cNvPr id="13" name="椭圆 12"/>
          <p:cNvSpPr/>
          <p:nvPr/>
        </p:nvSpPr>
        <p:spPr>
          <a:xfrm>
            <a:off x="604102" y="2884711"/>
            <a:ext cx="1088571" cy="1088571"/>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400" b="1" dirty="0">
                <a:solidFill>
                  <a:srgbClr val="0A3F75"/>
                </a:solidFill>
                <a:latin typeface="Arial" panose="020B0604020202020204" pitchFamily="34" charset="0"/>
                <a:ea typeface="微软雅黑" panose="020B0503020204020204" pitchFamily="34" charset="-122"/>
              </a:rPr>
              <a:t>TEXT HERE</a:t>
            </a:r>
            <a:endParaRPr lang="zh-CN" altLang="en-US" sz="1400" b="1" dirty="0">
              <a:solidFill>
                <a:srgbClr val="0A3F75"/>
              </a:solidFill>
              <a:latin typeface="Arial" panose="020B0604020202020204" pitchFamily="34" charset="0"/>
              <a:ea typeface="微软雅黑" panose="020B0503020204020204" pitchFamily="34" charset="-122"/>
            </a:endParaRPr>
          </a:p>
        </p:txBody>
      </p:sp>
      <p:sp>
        <p:nvSpPr>
          <p:cNvPr id="14" name="矩形 13"/>
          <p:cNvSpPr/>
          <p:nvPr/>
        </p:nvSpPr>
        <p:spPr>
          <a:xfrm>
            <a:off x="3855801" y="3254589"/>
            <a:ext cx="2044149" cy="348813"/>
          </a:xfrm>
          <a:prstGeom prst="rect">
            <a:avLst/>
          </a:prstGeom>
        </p:spPr>
        <p:txBody>
          <a:bodyPr wrap="none">
            <a:spAutoFit/>
          </a:bodyPr>
          <a:lstStyle/>
          <a:p>
            <a:pPr>
              <a:lnSpc>
                <a:spcPts val="2000"/>
              </a:lnSpc>
            </a:pPr>
            <a:r>
              <a:rPr lang="en-US" altLang="zh-CN" b="1" dirty="0">
                <a:solidFill>
                  <a:srgbClr val="0A3F75"/>
                </a:solidFill>
                <a:latin typeface="Arial" panose="020B0604020202020204" pitchFamily="34" charset="0"/>
                <a:ea typeface="微软雅黑" panose="020B0503020204020204" pitchFamily="34" charset="-122"/>
              </a:rPr>
              <a:t>FOR EXAMPLE 1</a:t>
            </a:r>
          </a:p>
        </p:txBody>
      </p:sp>
      <p:sp>
        <p:nvSpPr>
          <p:cNvPr id="15" name="矩形 14"/>
          <p:cNvSpPr/>
          <p:nvPr/>
        </p:nvSpPr>
        <p:spPr>
          <a:xfrm>
            <a:off x="6609996" y="3254593"/>
            <a:ext cx="2044149" cy="348813"/>
          </a:xfrm>
          <a:prstGeom prst="rect">
            <a:avLst/>
          </a:prstGeom>
        </p:spPr>
        <p:txBody>
          <a:bodyPr wrap="none">
            <a:spAutoFit/>
          </a:bodyPr>
          <a:lstStyle/>
          <a:p>
            <a:pPr>
              <a:lnSpc>
                <a:spcPts val="2000"/>
              </a:lnSpc>
            </a:pPr>
            <a:r>
              <a:rPr lang="en-US" altLang="zh-CN" b="1" dirty="0">
                <a:solidFill>
                  <a:srgbClr val="0A3F75"/>
                </a:solidFill>
                <a:latin typeface="Arial" panose="020B0604020202020204" pitchFamily="34" charset="0"/>
                <a:ea typeface="微软雅黑" panose="020B0503020204020204" pitchFamily="34" charset="-122"/>
              </a:rPr>
              <a:t>FOR EXAMPLE 2</a:t>
            </a:r>
          </a:p>
        </p:txBody>
      </p:sp>
      <p:sp>
        <p:nvSpPr>
          <p:cNvPr id="16" name="弧形 15"/>
          <p:cNvSpPr/>
          <p:nvPr/>
        </p:nvSpPr>
        <p:spPr>
          <a:xfrm rot="18909216">
            <a:off x="4464623" y="1907923"/>
            <a:ext cx="3390957" cy="3390957"/>
          </a:xfrm>
          <a:prstGeom prst="arc">
            <a:avLst>
              <a:gd name="adj1" fmla="val 16159517"/>
              <a:gd name="adj2" fmla="val 0"/>
            </a:avLst>
          </a:prstGeom>
          <a:ln w="22225">
            <a:solidFill>
              <a:srgbClr val="0A3F75"/>
            </a:solidFill>
            <a:headEnd type="oval"/>
            <a:tailEnd type="triangle" w="med" len="lg"/>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7" name="弧形 16"/>
          <p:cNvSpPr/>
          <p:nvPr/>
        </p:nvSpPr>
        <p:spPr>
          <a:xfrm rot="18909216" flipH="1" flipV="1">
            <a:off x="4472826" y="1592728"/>
            <a:ext cx="3390957" cy="3390957"/>
          </a:xfrm>
          <a:prstGeom prst="arc">
            <a:avLst>
              <a:gd name="adj1" fmla="val 16159517"/>
              <a:gd name="adj2" fmla="val 0"/>
            </a:avLst>
          </a:prstGeom>
          <a:ln w="22225">
            <a:solidFill>
              <a:srgbClr val="0A3F75"/>
            </a:solidFill>
            <a:headEnd type="oval"/>
            <a:tailEnd type="triangle" w="med" len="lg"/>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grpSp>
        <p:nvGrpSpPr>
          <p:cNvPr id="18" name="组合 17"/>
          <p:cNvGrpSpPr/>
          <p:nvPr/>
        </p:nvGrpSpPr>
        <p:grpSpPr>
          <a:xfrm flipH="1">
            <a:off x="11087930" y="-24"/>
            <a:ext cx="924437" cy="838796"/>
            <a:chOff x="5657384" y="337626"/>
            <a:chExt cx="2609348" cy="2367616"/>
          </a:xfrm>
        </p:grpSpPr>
        <p:sp>
          <p:nvSpPr>
            <p:cNvPr id="19" name="Freeform 19"/>
            <p:cNvSpPr>
              <a:spLocks/>
            </p:cNvSpPr>
            <p:nvPr/>
          </p:nvSpPr>
          <p:spPr bwMode="auto">
            <a:xfrm rot="5400000">
              <a:off x="6070308" y="1917826"/>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0" name="Freeform 19"/>
            <p:cNvSpPr>
              <a:spLocks/>
            </p:cNvSpPr>
            <p:nvPr/>
          </p:nvSpPr>
          <p:spPr bwMode="auto">
            <a:xfrm rot="5400000">
              <a:off x="5702315" y="1018019"/>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1" name="Freeform 19"/>
            <p:cNvSpPr>
              <a:spLocks/>
            </p:cNvSpPr>
            <p:nvPr/>
          </p:nvSpPr>
          <p:spPr bwMode="auto">
            <a:xfrm rot="5400000">
              <a:off x="6764519" y="1117096"/>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2" name="Freeform 19"/>
            <p:cNvSpPr>
              <a:spLocks/>
            </p:cNvSpPr>
            <p:nvPr/>
          </p:nvSpPr>
          <p:spPr bwMode="auto">
            <a:xfrm rot="5400000">
              <a:off x="6771102" y="292695"/>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3" name="Freeform 19"/>
            <p:cNvSpPr>
              <a:spLocks/>
            </p:cNvSpPr>
            <p:nvPr/>
          </p:nvSpPr>
          <p:spPr bwMode="auto">
            <a:xfrm rot="5400000">
              <a:off x="7479316" y="733313"/>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grpSp>
      <p:sp>
        <p:nvSpPr>
          <p:cNvPr id="24" name="文本框 23"/>
          <p:cNvSpPr txBox="1"/>
          <p:nvPr/>
        </p:nvSpPr>
        <p:spPr>
          <a:xfrm>
            <a:off x="1013938" y="317394"/>
            <a:ext cx="10073992" cy="523220"/>
          </a:xfrm>
          <a:prstGeom prst="rect">
            <a:avLst/>
          </a:prstGeom>
          <a:noFill/>
          <a:effectLst/>
        </p:spPr>
        <p:txBody>
          <a:bodyPr wrap="square" rtlCol="0">
            <a:spAutoFit/>
          </a:bodyPr>
          <a:lstStyle/>
          <a:p>
            <a:r>
              <a:rPr lang="zh-CN" altLang="en-US"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rPr>
              <a:t>在此处输入您的标题</a:t>
            </a:r>
            <a:endParaRPr lang="en-US" altLang="zh-CN"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endParaRPr>
          </a:p>
        </p:txBody>
      </p:sp>
      <p:sp>
        <p:nvSpPr>
          <p:cNvPr id="25" name="Freeform 19"/>
          <p:cNvSpPr>
            <a:spLocks/>
          </p:cNvSpPr>
          <p:nvPr/>
        </p:nvSpPr>
        <p:spPr bwMode="auto">
          <a:xfrm rot="10800000">
            <a:off x="123154" y="65000"/>
            <a:ext cx="809350" cy="907305"/>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6" name="文本框 25"/>
          <p:cNvSpPr txBox="1"/>
          <p:nvPr/>
        </p:nvSpPr>
        <p:spPr>
          <a:xfrm>
            <a:off x="106880" y="317394"/>
            <a:ext cx="923651" cy="400110"/>
          </a:xfrm>
          <a:prstGeom prst="rect">
            <a:avLst/>
          </a:prstGeom>
          <a:noFill/>
        </p:spPr>
        <p:txBody>
          <a:bodyPr wrap="none" rtlCol="0">
            <a:spAutoFit/>
          </a:bodyPr>
          <a:lstStyle/>
          <a:p>
            <a:r>
              <a:rPr lang="en-US" altLang="zh-CN" sz="2000" dirty="0">
                <a:solidFill>
                  <a:schemeClr val="bg1"/>
                </a:solidFill>
                <a:latin typeface="Arial" panose="020B0604020202020204" pitchFamily="34" charset="0"/>
                <a:ea typeface="微软雅黑" panose="020B0503020204020204" pitchFamily="34" charset="-122"/>
              </a:rPr>
              <a:t>LOGO</a:t>
            </a:r>
            <a:endParaRPr lang="zh-CN" altLang="en-US" sz="2000" dirty="0">
              <a:solidFill>
                <a:schemeClr val="bg1"/>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70255899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stCondLst>
                                            <p:cond delay="0"/>
                                          </p:stCondLst>
                                        </p:cTn>
                                        <p:tgtEl>
                                          <p:spTgt spid="2"/>
                                        </p:tgtEl>
                                        <p:attrNameLst>
                                          <p:attrName>ppt_x</p:attrName>
                                        </p:attrNameLst>
                                      </p:cBhvr>
                                      <p:tavLst>
                                        <p:tav tm="0">
                                          <p:val>
                                            <p:strVal val="#ppt_x-0.005"/>
                                          </p:val>
                                        </p:tav>
                                        <p:tav tm="100000">
                                          <p:val>
                                            <p:strVal val="#ppt_x"/>
                                          </p:val>
                                        </p:tav>
                                      </p:tavLst>
                                    </p:anim>
                                    <p:anim calcmode="lin" valueType="num">
                                      <p:cBhvr additive="base">
                                        <p:cTn id="8" dur="1000" fill="hold">
                                          <p:stCondLst>
                                            <p:cond delay="0"/>
                                          </p:stCondLst>
                                        </p:cTn>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stCondLst>
                                            <p:cond delay="0"/>
                                          </p:stCondLst>
                                        </p:cTn>
                                        <p:tgtEl>
                                          <p:spTgt spid="3"/>
                                        </p:tgtEl>
                                        <p:attrNameLst>
                                          <p:attrName>ppt_x</p:attrName>
                                        </p:attrNameLst>
                                      </p:cBhvr>
                                      <p:tavLst>
                                        <p:tav tm="0">
                                          <p:val>
                                            <p:strVal val="#ppt_x+0.002"/>
                                          </p:val>
                                        </p:tav>
                                        <p:tav tm="100000">
                                          <p:val>
                                            <p:strVal val="#ppt_x"/>
                                          </p:val>
                                        </p:tav>
                                      </p:tavLst>
                                    </p:anim>
                                    <p:anim calcmode="lin" valueType="num">
                                      <p:cBhvr additive="base">
                                        <p:cTn id="12" dur="1000" fill="hold">
                                          <p:stCondLst>
                                            <p:cond delay="0"/>
                                          </p:stCondLst>
                                        </p:cTn>
                                        <p:tgtEl>
                                          <p:spTgt spid="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stCondLst>
                                            <p:cond delay="0"/>
                                          </p:stCondLst>
                                        </p:cTn>
                                        <p:tgtEl>
                                          <p:spTgt spid="4"/>
                                        </p:tgtEl>
                                        <p:attrNameLst>
                                          <p:attrName>ppt_x</p:attrName>
                                        </p:attrNameLst>
                                      </p:cBhvr>
                                      <p:tavLst>
                                        <p:tav tm="0">
                                          <p:val>
                                            <p:strVal val="1+#ppt_w/2"/>
                                          </p:val>
                                        </p:tav>
                                        <p:tav tm="100000">
                                          <p:val>
                                            <p:strVal val="#ppt_x"/>
                                          </p:val>
                                        </p:tav>
                                      </p:tavLst>
                                    </p:anim>
                                    <p:anim calcmode="lin" valueType="num">
                                      <p:cBhvr additive="base">
                                        <p:cTn id="16" dur="1000" fill="hold">
                                          <p:stCondLst>
                                            <p:cond delay="0"/>
                                          </p:stCondLst>
                                        </p:cTn>
                                        <p:tgtEl>
                                          <p:spTgt spid="4"/>
                                        </p:tgtEl>
                                        <p:attrNameLst>
                                          <p:attrName>ppt_y</p:attrName>
                                        </p:attrNameLst>
                                      </p:cBhvr>
                                      <p:tavLst>
                                        <p:tav tm="0">
                                          <p:val>
                                            <p:strVal val="#ppt_y-0.064"/>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stCondLst>
                                            <p:cond delay="0"/>
                                          </p:stCondLst>
                                        </p:cTn>
                                        <p:tgtEl>
                                          <p:spTgt spid="5"/>
                                        </p:tgtEl>
                                        <p:attrNameLst>
                                          <p:attrName>ppt_x</p:attrName>
                                        </p:attrNameLst>
                                      </p:cBhvr>
                                      <p:tavLst>
                                        <p:tav tm="0">
                                          <p:val>
                                            <p:strVal val="0-#ppt_w/2"/>
                                          </p:val>
                                        </p:tav>
                                        <p:tav tm="100000">
                                          <p:val>
                                            <p:strVal val="#ppt_x"/>
                                          </p:val>
                                        </p:tav>
                                      </p:tavLst>
                                    </p:anim>
                                    <p:anim calcmode="lin" valueType="num">
                                      <p:cBhvr additive="base">
                                        <p:cTn id="20" dur="1000" fill="hold">
                                          <p:stCondLst>
                                            <p:cond delay="0"/>
                                          </p:stCondLst>
                                        </p:cTn>
                                        <p:tgtEl>
                                          <p:spTgt spid="5"/>
                                        </p:tgtEl>
                                        <p:attrNameLst>
                                          <p:attrName>ppt_y</p:attrName>
                                        </p:attrNameLst>
                                      </p:cBhvr>
                                      <p:tavLst>
                                        <p:tav tm="0">
                                          <p:val>
                                            <p:strVal val="#ppt_y-0.069"/>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stCondLst>
                                            <p:cond delay="0"/>
                                          </p:stCondLst>
                                        </p:cTn>
                                        <p:tgtEl>
                                          <p:spTgt spid="6"/>
                                        </p:tgtEl>
                                        <p:attrNameLst>
                                          <p:attrName>ppt_x</p:attrName>
                                        </p:attrNameLst>
                                      </p:cBhvr>
                                      <p:tavLst>
                                        <p:tav tm="0">
                                          <p:val>
                                            <p:strVal val="0-#ppt_w/2"/>
                                          </p:val>
                                        </p:tav>
                                        <p:tav tm="100000">
                                          <p:val>
                                            <p:strVal val="#ppt_x"/>
                                          </p:val>
                                        </p:tav>
                                      </p:tavLst>
                                    </p:anim>
                                    <p:anim calcmode="lin" valueType="num">
                                      <p:cBhvr additive="base">
                                        <p:cTn id="24" dur="1000" fill="hold">
                                          <p:stCondLst>
                                            <p:cond delay="0"/>
                                          </p:stCondLst>
                                        </p:cTn>
                                        <p:tgtEl>
                                          <p:spTgt spid="6"/>
                                        </p:tgtEl>
                                        <p:attrNameLst>
                                          <p:attrName>ppt_y</p:attrName>
                                        </p:attrNameLst>
                                      </p:cBhvr>
                                      <p:tavLst>
                                        <p:tav tm="0">
                                          <p:val>
                                            <p:strVal val="#ppt_y-0.175"/>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stCondLst>
                                            <p:cond delay="0"/>
                                          </p:stCondLst>
                                        </p:cTn>
                                        <p:tgtEl>
                                          <p:spTgt spid="7"/>
                                        </p:tgtEl>
                                        <p:attrNameLst>
                                          <p:attrName>ppt_x</p:attrName>
                                        </p:attrNameLst>
                                      </p:cBhvr>
                                      <p:tavLst>
                                        <p:tav tm="0">
                                          <p:val>
                                            <p:strVal val="1+#ppt_w/2"/>
                                          </p:val>
                                        </p:tav>
                                        <p:tav tm="100000">
                                          <p:val>
                                            <p:strVal val="#ppt_x"/>
                                          </p:val>
                                        </p:tav>
                                      </p:tavLst>
                                    </p:anim>
                                    <p:anim calcmode="lin" valueType="num">
                                      <p:cBhvr additive="base">
                                        <p:cTn id="28" dur="1000" fill="hold">
                                          <p:stCondLst>
                                            <p:cond delay="0"/>
                                          </p:stCondLst>
                                        </p:cTn>
                                        <p:tgtEl>
                                          <p:spTgt spid="7"/>
                                        </p:tgtEl>
                                        <p:attrNameLst>
                                          <p:attrName>ppt_y</p:attrName>
                                        </p:attrNameLst>
                                      </p:cBhvr>
                                      <p:tavLst>
                                        <p:tav tm="0">
                                          <p:val>
                                            <p:strVal val="#ppt_y-0.175"/>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000" fill="hold">
                                          <p:stCondLst>
                                            <p:cond delay="0"/>
                                          </p:stCondLst>
                                        </p:cTn>
                                        <p:tgtEl>
                                          <p:spTgt spid="8"/>
                                        </p:tgtEl>
                                        <p:attrNameLst>
                                          <p:attrName>ppt_x</p:attrName>
                                        </p:attrNameLst>
                                      </p:cBhvr>
                                      <p:tavLst>
                                        <p:tav tm="0">
                                          <p:val>
                                            <p:strVal val="#ppt_x+0.253"/>
                                          </p:val>
                                        </p:tav>
                                        <p:tav tm="100000">
                                          <p:val>
                                            <p:strVal val="#ppt_x"/>
                                          </p:val>
                                        </p:tav>
                                      </p:tavLst>
                                    </p:anim>
                                    <p:anim calcmode="lin" valueType="num">
                                      <p:cBhvr additive="base">
                                        <p:cTn id="32" dur="1000" fill="hold">
                                          <p:stCondLst>
                                            <p:cond delay="0"/>
                                          </p:stCondLst>
                                        </p:cTn>
                                        <p:tgtEl>
                                          <p:spTgt spid="8"/>
                                        </p:tgtEl>
                                        <p:attrNameLst>
                                          <p:attrName>ppt_y</p:attrName>
                                        </p:attrNameLst>
                                      </p:cBhvr>
                                      <p:tavLst>
                                        <p:tav tm="0">
                                          <p:val>
                                            <p:strVal val="0-#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stCondLst>
                                            <p:cond delay="0"/>
                                          </p:stCondLst>
                                        </p:cTn>
                                        <p:tgtEl>
                                          <p:spTgt spid="9"/>
                                        </p:tgtEl>
                                        <p:attrNameLst>
                                          <p:attrName>ppt_x</p:attrName>
                                        </p:attrNameLst>
                                      </p:cBhvr>
                                      <p:tavLst>
                                        <p:tav tm="0">
                                          <p:val>
                                            <p:strVal val="1+#ppt_w/2"/>
                                          </p:val>
                                        </p:tav>
                                        <p:tav tm="100000">
                                          <p:val>
                                            <p:strVal val="#ppt_x"/>
                                          </p:val>
                                        </p:tav>
                                      </p:tavLst>
                                    </p:anim>
                                    <p:anim calcmode="lin" valueType="num">
                                      <p:cBhvr additive="base">
                                        <p:cTn id="36" dur="1000" fill="hold">
                                          <p:stCondLst>
                                            <p:cond delay="0"/>
                                          </p:stCondLst>
                                        </p:cTn>
                                        <p:tgtEl>
                                          <p:spTgt spid="9"/>
                                        </p:tgtEl>
                                        <p:attrNameLst>
                                          <p:attrName>ppt_y</p:attrName>
                                        </p:attrNameLst>
                                      </p:cBhvr>
                                      <p:tavLst>
                                        <p:tav tm="0">
                                          <p:val>
                                            <p:strVal val="#ppt_y-0.015"/>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1000" fill="hold">
                                          <p:stCondLst>
                                            <p:cond delay="0"/>
                                          </p:stCondLst>
                                        </p:cTn>
                                        <p:tgtEl>
                                          <p:spTgt spid="10"/>
                                        </p:tgtEl>
                                        <p:attrNameLst>
                                          <p:attrName>ppt_x</p:attrName>
                                        </p:attrNameLst>
                                      </p:cBhvr>
                                      <p:tavLst>
                                        <p:tav tm="0">
                                          <p:val>
                                            <p:strVal val="1+#ppt_w/2"/>
                                          </p:val>
                                        </p:tav>
                                        <p:tav tm="100000">
                                          <p:val>
                                            <p:strVal val="#ppt_x"/>
                                          </p:val>
                                        </p:tav>
                                      </p:tavLst>
                                    </p:anim>
                                    <p:anim calcmode="lin" valueType="num">
                                      <p:cBhvr additive="base">
                                        <p:cTn id="40" dur="1000" fill="hold">
                                          <p:stCondLst>
                                            <p:cond delay="0"/>
                                          </p:stCondLst>
                                        </p:cTn>
                                        <p:tgtEl>
                                          <p:spTgt spid="10"/>
                                        </p:tgtEl>
                                        <p:attrNameLst>
                                          <p:attrName>ppt_y</p:attrName>
                                        </p:attrNameLst>
                                      </p:cBhvr>
                                      <p:tavLst>
                                        <p:tav tm="0">
                                          <p:val>
                                            <p:strVal val="#ppt_y+0.227"/>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1000" fill="hold">
                                          <p:stCondLst>
                                            <p:cond delay="0"/>
                                          </p:stCondLst>
                                        </p:cTn>
                                        <p:tgtEl>
                                          <p:spTgt spid="11"/>
                                        </p:tgtEl>
                                        <p:attrNameLst>
                                          <p:attrName>ppt_x</p:attrName>
                                        </p:attrNameLst>
                                      </p:cBhvr>
                                      <p:tavLst>
                                        <p:tav tm="0">
                                          <p:val>
                                            <p:strVal val="#ppt_x-0.243"/>
                                          </p:val>
                                        </p:tav>
                                        <p:tav tm="100000">
                                          <p:val>
                                            <p:strVal val="#ppt_x"/>
                                          </p:val>
                                        </p:tav>
                                      </p:tavLst>
                                    </p:anim>
                                    <p:anim calcmode="lin" valueType="num">
                                      <p:cBhvr additive="base">
                                        <p:cTn id="44" dur="1000" fill="hold">
                                          <p:stCondLst>
                                            <p:cond delay="0"/>
                                          </p:stCondLst>
                                        </p:cTn>
                                        <p:tgtEl>
                                          <p:spTgt spid="11"/>
                                        </p:tgtEl>
                                        <p:attrNameLst>
                                          <p:attrName>ppt_y</p:attrName>
                                        </p:attrNameLst>
                                      </p:cBhvr>
                                      <p:tavLst>
                                        <p:tav tm="0">
                                          <p:val>
                                            <p:strVal val="0-#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1000" fill="hold">
                                          <p:stCondLst>
                                            <p:cond delay="0"/>
                                          </p:stCondLst>
                                        </p:cTn>
                                        <p:tgtEl>
                                          <p:spTgt spid="12"/>
                                        </p:tgtEl>
                                        <p:attrNameLst>
                                          <p:attrName>ppt_x</p:attrName>
                                        </p:attrNameLst>
                                      </p:cBhvr>
                                      <p:tavLst>
                                        <p:tav tm="0">
                                          <p:val>
                                            <p:strVal val="0-#ppt_w/2"/>
                                          </p:val>
                                        </p:tav>
                                        <p:tav tm="100000">
                                          <p:val>
                                            <p:strVal val="#ppt_x"/>
                                          </p:val>
                                        </p:tav>
                                      </p:tavLst>
                                    </p:anim>
                                    <p:anim calcmode="lin" valueType="num">
                                      <p:cBhvr additive="base">
                                        <p:cTn id="48" dur="1000" fill="hold">
                                          <p:stCondLst>
                                            <p:cond delay="0"/>
                                          </p:stCondLst>
                                        </p:cTn>
                                        <p:tgtEl>
                                          <p:spTgt spid="12"/>
                                        </p:tgtEl>
                                        <p:attrNameLst>
                                          <p:attrName>ppt_y</p:attrName>
                                        </p:attrNameLst>
                                      </p:cBhvr>
                                      <p:tavLst>
                                        <p:tav tm="0">
                                          <p:val>
                                            <p:strVal val="#ppt_y+0.245"/>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1000" fill="hold">
                                          <p:stCondLst>
                                            <p:cond delay="0"/>
                                          </p:stCondLst>
                                        </p:cTn>
                                        <p:tgtEl>
                                          <p:spTgt spid="13"/>
                                        </p:tgtEl>
                                        <p:attrNameLst>
                                          <p:attrName>ppt_x</p:attrName>
                                        </p:attrNameLst>
                                      </p:cBhvr>
                                      <p:tavLst>
                                        <p:tav tm="0">
                                          <p:val>
                                            <p:strVal val="0-#ppt_w/2"/>
                                          </p:val>
                                        </p:tav>
                                        <p:tav tm="100000">
                                          <p:val>
                                            <p:strVal val="#ppt_x"/>
                                          </p:val>
                                        </p:tav>
                                      </p:tavLst>
                                    </p:anim>
                                    <p:anim calcmode="lin" valueType="num">
                                      <p:cBhvr additive="base">
                                        <p:cTn id="52" dur="1000" fill="hold">
                                          <p:stCondLst>
                                            <p:cond delay="0"/>
                                          </p:stCondLst>
                                        </p:cTn>
                                        <p:tgtEl>
                                          <p:spTgt spid="13"/>
                                        </p:tgtEl>
                                        <p:attrNameLst>
                                          <p:attrName>ppt_y</p:attrName>
                                        </p:attrNameLst>
                                      </p:cBhvr>
                                      <p:tavLst>
                                        <p:tav tm="0">
                                          <p:val>
                                            <p:strVal val="#ppt_y-0.015"/>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1000" fill="hold">
                                          <p:stCondLst>
                                            <p:cond delay="0"/>
                                          </p:stCondLst>
                                        </p:cTn>
                                        <p:tgtEl>
                                          <p:spTgt spid="14"/>
                                        </p:tgtEl>
                                        <p:attrNameLst>
                                          <p:attrName>ppt_x</p:attrName>
                                        </p:attrNameLst>
                                      </p:cBhvr>
                                      <p:tavLst>
                                        <p:tav tm="0">
                                          <p:val>
                                            <p:strVal val="0-#ppt_w/2"/>
                                          </p:val>
                                        </p:tav>
                                        <p:tav tm="100000">
                                          <p:val>
                                            <p:strVal val="#ppt_x"/>
                                          </p:val>
                                        </p:tav>
                                      </p:tavLst>
                                    </p:anim>
                                    <p:anim calcmode="lin" valueType="num">
                                      <p:cBhvr additive="base">
                                        <p:cTn id="56" dur="1000" fill="hold">
                                          <p:stCondLst>
                                            <p:cond delay="0"/>
                                          </p:stCondLst>
                                        </p:cTn>
                                        <p:tgtEl>
                                          <p:spTgt spid="14"/>
                                        </p:tgtEl>
                                        <p:attrNameLst>
                                          <p:attrName>ppt_y</p:attrName>
                                        </p:attrNameLst>
                                      </p:cBhvr>
                                      <p:tavLst>
                                        <p:tav tm="0">
                                          <p:val>
                                            <p:strVal val="#ppt_y-0.188"/>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additive="base">
                                        <p:cTn id="59" dur="1000" fill="hold">
                                          <p:stCondLst>
                                            <p:cond delay="0"/>
                                          </p:stCondLst>
                                        </p:cTn>
                                        <p:tgtEl>
                                          <p:spTgt spid="15"/>
                                        </p:tgtEl>
                                        <p:attrNameLst>
                                          <p:attrName>ppt_x</p:attrName>
                                        </p:attrNameLst>
                                      </p:cBhvr>
                                      <p:tavLst>
                                        <p:tav tm="0">
                                          <p:val>
                                            <p:strVal val="1+#ppt_w/2"/>
                                          </p:val>
                                        </p:tav>
                                        <p:tav tm="100000">
                                          <p:val>
                                            <p:strVal val="#ppt_x"/>
                                          </p:val>
                                        </p:tav>
                                      </p:tavLst>
                                    </p:anim>
                                    <p:anim calcmode="lin" valueType="num">
                                      <p:cBhvr additive="base">
                                        <p:cTn id="60" dur="1000" fill="hold">
                                          <p:stCondLst>
                                            <p:cond delay="0"/>
                                          </p:stCondLst>
                                        </p:cTn>
                                        <p:tgtEl>
                                          <p:spTgt spid="15"/>
                                        </p:tgtEl>
                                        <p:attrNameLst>
                                          <p:attrName>ppt_y</p:attrName>
                                        </p:attrNameLst>
                                      </p:cBhvr>
                                      <p:tavLst>
                                        <p:tav tm="0">
                                          <p:val>
                                            <p:strVal val="#ppt_y-0.163"/>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additive="base">
                                        <p:cTn id="63" dur="1000" fill="hold">
                                          <p:stCondLst>
                                            <p:cond delay="0"/>
                                          </p:stCondLst>
                                        </p:cTn>
                                        <p:tgtEl>
                                          <p:spTgt spid="16"/>
                                        </p:tgtEl>
                                        <p:attrNameLst>
                                          <p:attrName>ppt_x</p:attrName>
                                        </p:attrNameLst>
                                      </p:cBhvr>
                                      <p:tavLst>
                                        <p:tav tm="0">
                                          <p:val>
                                            <p:strVal val="#ppt_x+0.020"/>
                                          </p:val>
                                        </p:tav>
                                        <p:tav tm="100000">
                                          <p:val>
                                            <p:strVal val="#ppt_x"/>
                                          </p:val>
                                        </p:tav>
                                      </p:tavLst>
                                    </p:anim>
                                    <p:anim calcmode="lin" valueType="num">
                                      <p:cBhvr additive="base">
                                        <p:cTn id="64" dur="1000" fill="hold">
                                          <p:stCondLst>
                                            <p:cond delay="0"/>
                                          </p:stCondLst>
                                        </p:cTn>
                                        <p:tgtEl>
                                          <p:spTgt spid="16"/>
                                        </p:tgtEl>
                                        <p:attrNameLst>
                                          <p:attrName>ppt_y</p:attrName>
                                        </p:attrNameLst>
                                      </p:cBhvr>
                                      <p:tavLst>
                                        <p:tav tm="0">
                                          <p:val>
                                            <p:strVal val="0-#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cBhvr additive="base">
                                        <p:cTn id="67" dur="1000" fill="hold">
                                          <p:stCondLst>
                                            <p:cond delay="0"/>
                                          </p:stCondLst>
                                        </p:cTn>
                                        <p:tgtEl>
                                          <p:spTgt spid="17"/>
                                        </p:tgtEl>
                                        <p:attrNameLst>
                                          <p:attrName>ppt_x</p:attrName>
                                        </p:attrNameLst>
                                      </p:cBhvr>
                                      <p:tavLst>
                                        <p:tav tm="0">
                                          <p:val>
                                            <p:strVal val="#ppt_x+0.058"/>
                                          </p:val>
                                        </p:tav>
                                        <p:tav tm="100000">
                                          <p:val>
                                            <p:strVal val="#ppt_x"/>
                                          </p:val>
                                        </p:tav>
                                      </p:tavLst>
                                    </p:anim>
                                    <p:anim calcmode="lin" valueType="num">
                                      <p:cBhvr additive="base">
                                        <p:cTn id="68" dur="1000" fill="hold">
                                          <p:stCondLst>
                                            <p:cond delay="0"/>
                                          </p:stCondLst>
                                        </p:cTn>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p:bldP spid="15" grpId="0"/>
      <p:bldP spid="16" grpId="0" animBg="1"/>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11878" y="1812564"/>
            <a:ext cx="2646878" cy="584775"/>
          </a:xfrm>
          <a:prstGeom prst="rect">
            <a:avLst/>
          </a:prstGeom>
          <a:noFill/>
        </p:spPr>
        <p:txBody>
          <a:bodyPr wrap="none" rtlCol="0">
            <a:spAutoFit/>
          </a:bodyPr>
          <a:lstStyle/>
          <a:p>
            <a:r>
              <a:rPr lang="zh-CN" altLang="en-US" sz="3200" dirty="0">
                <a:solidFill>
                  <a:srgbClr val="0A3F75"/>
                </a:solidFill>
                <a:latin typeface="Arial" panose="020B0604020202020204" pitchFamily="34" charset="0"/>
                <a:ea typeface="微软雅黑" panose="020B0503020204020204" pitchFamily="34" charset="-122"/>
              </a:rPr>
              <a:t>点击添加标题</a:t>
            </a:r>
          </a:p>
        </p:txBody>
      </p:sp>
      <p:sp>
        <p:nvSpPr>
          <p:cNvPr id="3" name="矩形 2"/>
          <p:cNvSpPr/>
          <p:nvPr/>
        </p:nvSpPr>
        <p:spPr>
          <a:xfrm>
            <a:off x="940906" y="2498937"/>
            <a:ext cx="4663043" cy="1569660"/>
          </a:xfrm>
          <a:prstGeom prst="rect">
            <a:avLst/>
          </a:prstGeom>
        </p:spPr>
        <p:txBody>
          <a:bodyPr wrap="square">
            <a:spAutoFit/>
          </a:bodyPr>
          <a:lstStyle/>
          <a:p>
            <a:r>
              <a:rPr lang="zh-CN" altLang="en-US" sz="1600" dirty="0">
                <a:latin typeface="Arial" panose="020B0604020202020204" pitchFamily="34" charset="0"/>
                <a:ea typeface="微软雅黑" panose="020B0503020204020204" pitchFamily="3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p>
        </p:txBody>
      </p:sp>
      <p:sp>
        <p:nvSpPr>
          <p:cNvPr id="4" name="矩形 3"/>
          <p:cNvSpPr/>
          <p:nvPr/>
        </p:nvSpPr>
        <p:spPr>
          <a:xfrm>
            <a:off x="940906" y="4314368"/>
            <a:ext cx="4663043" cy="1200329"/>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Lorem ipsum dolor sit amet, consectetuer adipiscing elit,</a:t>
            </a:r>
            <a:endParaRPr lang="en-US" altLang="zh-CN" sz="1200" dirty="0">
              <a:solidFill>
                <a:schemeClr val="bg1">
                  <a:lumMod val="50000"/>
                </a:schemeClr>
              </a:solidFill>
              <a:latin typeface="Arial" panose="020B0604020202020204" pitchFamily="34" charset="0"/>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 magna aliquam erat volutpat. Ut wisi enim ad minim veniam, </a:t>
            </a:r>
            <a:endParaRPr lang="en-US" altLang="zh-CN" sz="1200" dirty="0">
              <a:solidFill>
                <a:schemeClr val="bg1">
                  <a:lumMod val="50000"/>
                </a:schemeClr>
              </a:solidFill>
              <a:latin typeface="Arial" panose="020B0604020202020204" pitchFamily="34" charset="0"/>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quis nostrud exerci tation ullamcorper suscipit lobortis nisl ut aliquip ex ea commodo consequat.</a:t>
            </a:r>
          </a:p>
        </p:txBody>
      </p:sp>
      <p:sp>
        <p:nvSpPr>
          <p:cNvPr id="5" name="椭圆 4"/>
          <p:cNvSpPr/>
          <p:nvPr/>
        </p:nvSpPr>
        <p:spPr>
          <a:xfrm>
            <a:off x="9062309" y="1311337"/>
            <a:ext cx="2083859" cy="2083859"/>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400" b="1">
                <a:solidFill>
                  <a:srgbClr val="0A3F75"/>
                </a:solidFill>
                <a:latin typeface="Arial" panose="020B0604020202020204" pitchFamily="34" charset="0"/>
                <a:ea typeface="微软雅黑" panose="020B0503020204020204" pitchFamily="34" charset="-122"/>
              </a:rPr>
              <a:t>FOR EXAMPLE 1</a:t>
            </a:r>
          </a:p>
        </p:txBody>
      </p:sp>
      <p:sp>
        <p:nvSpPr>
          <p:cNvPr id="6" name="任意多边形 73"/>
          <p:cNvSpPr/>
          <p:nvPr/>
        </p:nvSpPr>
        <p:spPr>
          <a:xfrm rot="10800000">
            <a:off x="9033127" y="3213996"/>
            <a:ext cx="2083859" cy="2511582"/>
          </a:xfrm>
          <a:custGeom>
            <a:avLst/>
            <a:gdLst>
              <a:gd name="connsiteX0" fmla="*/ 1222016 w 2444032"/>
              <a:gd name="connsiteY0" fmla="*/ 0 h 2945682"/>
              <a:gd name="connsiteX1" fmla="*/ 2444032 w 2444032"/>
              <a:gd name="connsiteY1" fmla="*/ 1222016 h 2945682"/>
              <a:gd name="connsiteX2" fmla="*/ 1697680 w 2444032"/>
              <a:gd name="connsiteY2" fmla="*/ 2348000 h 2945682"/>
              <a:gd name="connsiteX3" fmla="*/ 1624728 w 2444032"/>
              <a:gd name="connsiteY3" fmla="*/ 2374701 h 2945682"/>
              <a:gd name="connsiteX4" fmla="*/ 1624728 w 2444032"/>
              <a:gd name="connsiteY4" fmla="*/ 2548807 h 2945682"/>
              <a:gd name="connsiteX5" fmla="*/ 1222016 w 2444032"/>
              <a:gd name="connsiteY5" fmla="*/ 2945682 h 2945682"/>
              <a:gd name="connsiteX6" fmla="*/ 819305 w 2444032"/>
              <a:gd name="connsiteY6" fmla="*/ 2548807 h 2945682"/>
              <a:gd name="connsiteX7" fmla="*/ 819305 w 2444032"/>
              <a:gd name="connsiteY7" fmla="*/ 2374701 h 2945682"/>
              <a:gd name="connsiteX8" fmla="*/ 746352 w 2444032"/>
              <a:gd name="connsiteY8" fmla="*/ 2348000 h 2945682"/>
              <a:gd name="connsiteX9" fmla="*/ 0 w 2444032"/>
              <a:gd name="connsiteY9" fmla="*/ 1222016 h 2945682"/>
              <a:gd name="connsiteX10" fmla="*/ 1222016 w 2444032"/>
              <a:gd name="connsiteY10" fmla="*/ 0 h 2945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4032" h="2945682">
                <a:moveTo>
                  <a:pt x="1222016" y="0"/>
                </a:moveTo>
                <a:cubicBezTo>
                  <a:pt x="1896917" y="0"/>
                  <a:pt x="2444032" y="547115"/>
                  <a:pt x="2444032" y="1222016"/>
                </a:cubicBezTo>
                <a:cubicBezTo>
                  <a:pt x="2444032" y="1728192"/>
                  <a:pt x="2136280" y="2162488"/>
                  <a:pt x="1697680" y="2348000"/>
                </a:cubicBezTo>
                <a:lnTo>
                  <a:pt x="1624728" y="2374701"/>
                </a:lnTo>
                <a:lnTo>
                  <a:pt x="1624728" y="2548807"/>
                </a:lnTo>
                <a:lnTo>
                  <a:pt x="1222016" y="2945682"/>
                </a:lnTo>
                <a:lnTo>
                  <a:pt x="819305" y="2548807"/>
                </a:lnTo>
                <a:lnTo>
                  <a:pt x="819305" y="2374701"/>
                </a:lnTo>
                <a:lnTo>
                  <a:pt x="746352" y="2348000"/>
                </a:lnTo>
                <a:cubicBezTo>
                  <a:pt x="307752" y="2162488"/>
                  <a:pt x="0" y="1728192"/>
                  <a:pt x="0" y="1222016"/>
                </a:cubicBezTo>
                <a:cubicBezTo>
                  <a:pt x="0" y="547115"/>
                  <a:pt x="547115" y="0"/>
                  <a:pt x="1222016" y="0"/>
                </a:cubicBezTo>
                <a:close/>
              </a:path>
            </a:pathLst>
          </a:custGeom>
          <a:gradFill flip="none" rotWithShape="1">
            <a:gsLst>
              <a:gs pos="0">
                <a:srgbClr val="F7F7F7">
                  <a:lumMod val="100000"/>
                </a:srgbClr>
              </a:gs>
              <a:gs pos="100000">
                <a:srgbClr val="C8C8C8"/>
              </a:gs>
            </a:gsLst>
            <a:lin ang="9600000" scaled="0"/>
            <a:tileRect/>
          </a:gradFill>
          <a:ln w="25400">
            <a:gradFill flip="none" rotWithShape="1">
              <a:gsLst>
                <a:gs pos="53000">
                  <a:schemeClr val="bg1">
                    <a:alpha val="90000"/>
                  </a:schemeClr>
                </a:gs>
                <a:gs pos="100000">
                  <a:schemeClr val="tx1">
                    <a:lumMod val="50000"/>
                    <a:lumOff val="50000"/>
                  </a:schemeClr>
                </a:gs>
              </a:gsLst>
              <a:lin ang="198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b="1">
              <a:solidFill>
                <a:srgbClr val="181818"/>
              </a:solidFill>
              <a:latin typeface="Arial" panose="020B0604020202020204" pitchFamily="34" charset="0"/>
              <a:ea typeface="微软雅黑" panose="020B0503020204020204" pitchFamily="34" charset="-122"/>
            </a:endParaRPr>
          </a:p>
        </p:txBody>
      </p:sp>
      <p:sp>
        <p:nvSpPr>
          <p:cNvPr id="7" name="任意多边形 74"/>
          <p:cNvSpPr/>
          <p:nvPr/>
        </p:nvSpPr>
        <p:spPr>
          <a:xfrm rot="16200000">
            <a:off x="6947944" y="3427859"/>
            <a:ext cx="2083859" cy="2511582"/>
          </a:xfrm>
          <a:custGeom>
            <a:avLst/>
            <a:gdLst>
              <a:gd name="connsiteX0" fmla="*/ 1222016 w 2444032"/>
              <a:gd name="connsiteY0" fmla="*/ 0 h 2945682"/>
              <a:gd name="connsiteX1" fmla="*/ 2444032 w 2444032"/>
              <a:gd name="connsiteY1" fmla="*/ 1222016 h 2945682"/>
              <a:gd name="connsiteX2" fmla="*/ 1697680 w 2444032"/>
              <a:gd name="connsiteY2" fmla="*/ 2348000 h 2945682"/>
              <a:gd name="connsiteX3" fmla="*/ 1624728 w 2444032"/>
              <a:gd name="connsiteY3" fmla="*/ 2374701 h 2945682"/>
              <a:gd name="connsiteX4" fmla="*/ 1624728 w 2444032"/>
              <a:gd name="connsiteY4" fmla="*/ 2548807 h 2945682"/>
              <a:gd name="connsiteX5" fmla="*/ 1222016 w 2444032"/>
              <a:gd name="connsiteY5" fmla="*/ 2945682 h 2945682"/>
              <a:gd name="connsiteX6" fmla="*/ 819305 w 2444032"/>
              <a:gd name="connsiteY6" fmla="*/ 2548807 h 2945682"/>
              <a:gd name="connsiteX7" fmla="*/ 819305 w 2444032"/>
              <a:gd name="connsiteY7" fmla="*/ 2374701 h 2945682"/>
              <a:gd name="connsiteX8" fmla="*/ 746352 w 2444032"/>
              <a:gd name="connsiteY8" fmla="*/ 2348000 h 2945682"/>
              <a:gd name="connsiteX9" fmla="*/ 0 w 2444032"/>
              <a:gd name="connsiteY9" fmla="*/ 1222016 h 2945682"/>
              <a:gd name="connsiteX10" fmla="*/ 1222016 w 2444032"/>
              <a:gd name="connsiteY10" fmla="*/ 0 h 2945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4032" h="2945682">
                <a:moveTo>
                  <a:pt x="1222016" y="0"/>
                </a:moveTo>
                <a:cubicBezTo>
                  <a:pt x="1896917" y="0"/>
                  <a:pt x="2444032" y="547115"/>
                  <a:pt x="2444032" y="1222016"/>
                </a:cubicBezTo>
                <a:cubicBezTo>
                  <a:pt x="2444032" y="1728192"/>
                  <a:pt x="2136280" y="2162488"/>
                  <a:pt x="1697680" y="2348000"/>
                </a:cubicBezTo>
                <a:lnTo>
                  <a:pt x="1624728" y="2374701"/>
                </a:lnTo>
                <a:lnTo>
                  <a:pt x="1624728" y="2548807"/>
                </a:lnTo>
                <a:lnTo>
                  <a:pt x="1222016" y="2945682"/>
                </a:lnTo>
                <a:lnTo>
                  <a:pt x="819305" y="2548807"/>
                </a:lnTo>
                <a:lnTo>
                  <a:pt x="819305" y="2374701"/>
                </a:lnTo>
                <a:lnTo>
                  <a:pt x="746352" y="2348000"/>
                </a:lnTo>
                <a:cubicBezTo>
                  <a:pt x="307752" y="2162488"/>
                  <a:pt x="0" y="1728192"/>
                  <a:pt x="0" y="1222016"/>
                </a:cubicBezTo>
                <a:cubicBezTo>
                  <a:pt x="0" y="547115"/>
                  <a:pt x="547115" y="0"/>
                  <a:pt x="1222016" y="0"/>
                </a:cubicBezTo>
                <a:close/>
              </a:path>
            </a:pathLst>
          </a:custGeom>
          <a:solidFill>
            <a:srgbClr val="0A3F75"/>
          </a:solidFill>
          <a:ln w="101600">
            <a:noFill/>
          </a:ln>
          <a:effectLst>
            <a:outerShdw blurRad="3175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p>
            <a:endParaRPr lang="zh-CN" altLang="en-US" sz="1200">
              <a:solidFill>
                <a:schemeClr val="bg1"/>
              </a:solidFill>
              <a:latin typeface="Arial" panose="020B0604020202020204" pitchFamily="34" charset="0"/>
              <a:ea typeface="微软雅黑" panose="020B0503020204020204" pitchFamily="34" charset="-122"/>
            </a:endParaRPr>
          </a:p>
        </p:txBody>
      </p:sp>
      <p:sp>
        <p:nvSpPr>
          <p:cNvPr id="8" name="任意多边形 75"/>
          <p:cNvSpPr/>
          <p:nvPr/>
        </p:nvSpPr>
        <p:spPr>
          <a:xfrm>
            <a:off x="6734082" y="1311337"/>
            <a:ext cx="2083859" cy="2511582"/>
          </a:xfrm>
          <a:custGeom>
            <a:avLst/>
            <a:gdLst>
              <a:gd name="connsiteX0" fmla="*/ 1222016 w 2444032"/>
              <a:gd name="connsiteY0" fmla="*/ 0 h 2945682"/>
              <a:gd name="connsiteX1" fmla="*/ 2444032 w 2444032"/>
              <a:gd name="connsiteY1" fmla="*/ 1222016 h 2945682"/>
              <a:gd name="connsiteX2" fmla="*/ 1697680 w 2444032"/>
              <a:gd name="connsiteY2" fmla="*/ 2348000 h 2945682"/>
              <a:gd name="connsiteX3" fmla="*/ 1624728 w 2444032"/>
              <a:gd name="connsiteY3" fmla="*/ 2374701 h 2945682"/>
              <a:gd name="connsiteX4" fmla="*/ 1624728 w 2444032"/>
              <a:gd name="connsiteY4" fmla="*/ 2548807 h 2945682"/>
              <a:gd name="connsiteX5" fmla="*/ 1222016 w 2444032"/>
              <a:gd name="connsiteY5" fmla="*/ 2945682 h 2945682"/>
              <a:gd name="connsiteX6" fmla="*/ 819305 w 2444032"/>
              <a:gd name="connsiteY6" fmla="*/ 2548807 h 2945682"/>
              <a:gd name="connsiteX7" fmla="*/ 819305 w 2444032"/>
              <a:gd name="connsiteY7" fmla="*/ 2374701 h 2945682"/>
              <a:gd name="connsiteX8" fmla="*/ 746352 w 2444032"/>
              <a:gd name="connsiteY8" fmla="*/ 2348000 h 2945682"/>
              <a:gd name="connsiteX9" fmla="*/ 0 w 2444032"/>
              <a:gd name="connsiteY9" fmla="*/ 1222016 h 2945682"/>
              <a:gd name="connsiteX10" fmla="*/ 1222016 w 2444032"/>
              <a:gd name="connsiteY10" fmla="*/ 0 h 2945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4032" h="2945682">
                <a:moveTo>
                  <a:pt x="1222016" y="0"/>
                </a:moveTo>
                <a:cubicBezTo>
                  <a:pt x="1896917" y="0"/>
                  <a:pt x="2444032" y="547115"/>
                  <a:pt x="2444032" y="1222016"/>
                </a:cubicBezTo>
                <a:cubicBezTo>
                  <a:pt x="2444032" y="1728192"/>
                  <a:pt x="2136280" y="2162488"/>
                  <a:pt x="1697680" y="2348000"/>
                </a:cubicBezTo>
                <a:lnTo>
                  <a:pt x="1624728" y="2374701"/>
                </a:lnTo>
                <a:lnTo>
                  <a:pt x="1624728" y="2548807"/>
                </a:lnTo>
                <a:lnTo>
                  <a:pt x="1222016" y="2945682"/>
                </a:lnTo>
                <a:lnTo>
                  <a:pt x="819305" y="2548807"/>
                </a:lnTo>
                <a:lnTo>
                  <a:pt x="819305" y="2374701"/>
                </a:lnTo>
                <a:lnTo>
                  <a:pt x="746352" y="2348000"/>
                </a:lnTo>
                <a:cubicBezTo>
                  <a:pt x="307752" y="2162488"/>
                  <a:pt x="0" y="1728192"/>
                  <a:pt x="0" y="1222016"/>
                </a:cubicBezTo>
                <a:cubicBezTo>
                  <a:pt x="0" y="547115"/>
                  <a:pt x="547115" y="0"/>
                  <a:pt x="1222016" y="0"/>
                </a:cubicBezTo>
                <a:close/>
              </a:path>
            </a:pathLst>
          </a:cu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9600" b="1">
              <a:solidFill>
                <a:srgbClr val="181818"/>
              </a:solidFill>
              <a:latin typeface="Arial" panose="020B0604020202020204" pitchFamily="34" charset="0"/>
              <a:ea typeface="微软雅黑" panose="020B0503020204020204" pitchFamily="34" charset="-122"/>
            </a:endParaRPr>
          </a:p>
        </p:txBody>
      </p:sp>
      <p:sp>
        <p:nvSpPr>
          <p:cNvPr id="9" name="文本框 8"/>
          <p:cNvSpPr txBox="1"/>
          <p:nvPr/>
        </p:nvSpPr>
        <p:spPr>
          <a:xfrm>
            <a:off x="7240187" y="1825654"/>
            <a:ext cx="1304061" cy="830997"/>
          </a:xfrm>
          <a:prstGeom prst="rect">
            <a:avLst/>
          </a:prstGeom>
          <a:noFill/>
        </p:spPr>
        <p:txBody>
          <a:bodyPr wrap="square" rtlCol="0">
            <a:spAutoFit/>
          </a:bodyPr>
          <a:lstStyle/>
          <a:p>
            <a:r>
              <a:rPr lang="en-US" altLang="zh-CN" sz="1200" dirty="0">
                <a:solidFill>
                  <a:srgbClr val="0A3F75"/>
                </a:solidFill>
                <a:latin typeface="Arial" panose="020B0604020202020204" pitchFamily="34" charset="0"/>
                <a:ea typeface="微软雅黑" panose="020B0503020204020204" pitchFamily="34" charset="-122"/>
              </a:rPr>
              <a:t>The empty vessels make the greatest sound . </a:t>
            </a:r>
            <a:endParaRPr lang="zh-CN" altLang="en-US" sz="1200" dirty="0">
              <a:solidFill>
                <a:srgbClr val="0A3F75"/>
              </a:solidFill>
              <a:latin typeface="Arial" panose="020B0604020202020204" pitchFamily="34" charset="0"/>
              <a:ea typeface="微软雅黑" panose="020B0503020204020204" pitchFamily="34" charset="-122"/>
            </a:endParaRPr>
          </a:p>
        </p:txBody>
      </p:sp>
      <p:sp>
        <p:nvSpPr>
          <p:cNvPr id="10" name="矩形 9"/>
          <p:cNvSpPr/>
          <p:nvPr/>
        </p:nvSpPr>
        <p:spPr>
          <a:xfrm>
            <a:off x="7240187" y="2407655"/>
            <a:ext cx="1231427" cy="502702"/>
          </a:xfrm>
          <a:prstGeom prst="rect">
            <a:avLst/>
          </a:prstGeom>
        </p:spPr>
        <p:txBody>
          <a:bodyPr wrap="none">
            <a:spAutoFit/>
          </a:bodyPr>
          <a:lstStyle/>
          <a:p>
            <a:pPr>
              <a:lnSpc>
                <a:spcPts val="1600"/>
              </a:lnSpc>
            </a:pPr>
            <a:r>
              <a:rPr lang="en-US" altLang="zh-CN" sz="1600" b="1" dirty="0">
                <a:solidFill>
                  <a:srgbClr val="0A3F75"/>
                </a:solidFill>
                <a:latin typeface="Arial" panose="020B0604020202020204" pitchFamily="34" charset="0"/>
                <a:ea typeface="微软雅黑" panose="020B0503020204020204" pitchFamily="34" charset="-122"/>
              </a:rPr>
              <a:t>FOR </a:t>
            </a:r>
          </a:p>
          <a:p>
            <a:pPr>
              <a:lnSpc>
                <a:spcPts val="1600"/>
              </a:lnSpc>
            </a:pPr>
            <a:r>
              <a:rPr lang="en-US" altLang="zh-CN" sz="1600" b="1" dirty="0">
                <a:solidFill>
                  <a:srgbClr val="0A3F75"/>
                </a:solidFill>
                <a:latin typeface="Arial" panose="020B0604020202020204" pitchFamily="34" charset="0"/>
                <a:ea typeface="微软雅黑" panose="020B0503020204020204" pitchFamily="34" charset="-122"/>
              </a:rPr>
              <a:t>EXAMPLE </a:t>
            </a:r>
            <a:endParaRPr lang="zh-CN" altLang="en-US" sz="1600" dirty="0">
              <a:solidFill>
                <a:srgbClr val="0A3F75"/>
              </a:solidFill>
              <a:latin typeface="Arial" panose="020B0604020202020204" pitchFamily="34" charset="0"/>
              <a:ea typeface="微软雅黑" panose="020B0503020204020204" pitchFamily="34" charset="-122"/>
            </a:endParaRPr>
          </a:p>
        </p:txBody>
      </p:sp>
      <p:sp>
        <p:nvSpPr>
          <p:cNvPr id="11" name="文本框 10"/>
          <p:cNvSpPr txBox="1"/>
          <p:nvPr/>
        </p:nvSpPr>
        <p:spPr>
          <a:xfrm>
            <a:off x="7151488" y="4379508"/>
            <a:ext cx="1304061" cy="830997"/>
          </a:xfrm>
          <a:prstGeom prst="rect">
            <a:avLst/>
          </a:prstGeom>
          <a:noFill/>
        </p:spPr>
        <p:txBody>
          <a:bodyPr wrap="square" rtlCol="0">
            <a:spAutoFit/>
          </a:bodyPr>
          <a:lstStyle/>
          <a:p>
            <a:r>
              <a:rPr lang="en-US" altLang="zh-CN" sz="1200" dirty="0">
                <a:solidFill>
                  <a:schemeClr val="bg1"/>
                </a:solidFill>
                <a:latin typeface="Arial" panose="020B0604020202020204" pitchFamily="34" charset="0"/>
                <a:ea typeface="微软雅黑" panose="020B0503020204020204" pitchFamily="34" charset="-122"/>
              </a:rPr>
              <a:t>The empty vessels make the greatest sound . </a:t>
            </a:r>
            <a:endParaRPr lang="zh-CN" altLang="en-US" sz="1200" dirty="0">
              <a:solidFill>
                <a:schemeClr val="bg1"/>
              </a:solidFill>
              <a:latin typeface="Arial" panose="020B0604020202020204" pitchFamily="34" charset="0"/>
              <a:ea typeface="微软雅黑" panose="020B0503020204020204" pitchFamily="34" charset="-122"/>
            </a:endParaRPr>
          </a:p>
        </p:txBody>
      </p:sp>
      <p:sp>
        <p:nvSpPr>
          <p:cNvPr id="12" name="矩形 11"/>
          <p:cNvSpPr/>
          <p:nvPr/>
        </p:nvSpPr>
        <p:spPr>
          <a:xfrm>
            <a:off x="9335112" y="4544662"/>
            <a:ext cx="1479892" cy="348813"/>
          </a:xfrm>
          <a:prstGeom prst="rect">
            <a:avLst/>
          </a:prstGeom>
        </p:spPr>
        <p:txBody>
          <a:bodyPr wrap="none">
            <a:spAutoFit/>
          </a:bodyPr>
          <a:lstStyle/>
          <a:p>
            <a:pPr algn="ctr">
              <a:lnSpc>
                <a:spcPts val="2000"/>
              </a:lnSpc>
            </a:pPr>
            <a:r>
              <a:rPr lang="en-US" altLang="zh-CN" b="1" dirty="0">
                <a:solidFill>
                  <a:srgbClr val="0A3F75"/>
                </a:solidFill>
                <a:latin typeface="Arial" panose="020B0604020202020204" pitchFamily="34" charset="0"/>
                <a:ea typeface="微软雅黑" panose="020B0503020204020204" pitchFamily="34" charset="-122"/>
              </a:rPr>
              <a:t>TEXT HERE</a:t>
            </a:r>
            <a:endParaRPr lang="zh-CN" altLang="en-US" b="1" dirty="0">
              <a:solidFill>
                <a:srgbClr val="0A3F75"/>
              </a:solidFill>
              <a:latin typeface="Arial" panose="020B0604020202020204" pitchFamily="34" charset="0"/>
              <a:ea typeface="微软雅黑" panose="020B0503020204020204" pitchFamily="34" charset="-122"/>
            </a:endParaRPr>
          </a:p>
        </p:txBody>
      </p:sp>
      <p:grpSp>
        <p:nvGrpSpPr>
          <p:cNvPr id="13" name="组合 12"/>
          <p:cNvGrpSpPr/>
          <p:nvPr/>
        </p:nvGrpSpPr>
        <p:grpSpPr>
          <a:xfrm flipH="1">
            <a:off x="11087930" y="-24"/>
            <a:ext cx="924437" cy="838796"/>
            <a:chOff x="5657384" y="337626"/>
            <a:chExt cx="2609348" cy="2367616"/>
          </a:xfrm>
        </p:grpSpPr>
        <p:sp>
          <p:nvSpPr>
            <p:cNvPr id="14" name="Freeform 19"/>
            <p:cNvSpPr>
              <a:spLocks/>
            </p:cNvSpPr>
            <p:nvPr/>
          </p:nvSpPr>
          <p:spPr bwMode="auto">
            <a:xfrm rot="5400000">
              <a:off x="6070308" y="1917826"/>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5" name="Freeform 19"/>
            <p:cNvSpPr>
              <a:spLocks/>
            </p:cNvSpPr>
            <p:nvPr/>
          </p:nvSpPr>
          <p:spPr bwMode="auto">
            <a:xfrm rot="5400000">
              <a:off x="5702315" y="1018019"/>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6" name="Freeform 19"/>
            <p:cNvSpPr>
              <a:spLocks/>
            </p:cNvSpPr>
            <p:nvPr/>
          </p:nvSpPr>
          <p:spPr bwMode="auto">
            <a:xfrm rot="5400000">
              <a:off x="6764519" y="1117096"/>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7" name="Freeform 19"/>
            <p:cNvSpPr>
              <a:spLocks/>
            </p:cNvSpPr>
            <p:nvPr/>
          </p:nvSpPr>
          <p:spPr bwMode="auto">
            <a:xfrm rot="5400000">
              <a:off x="6771102" y="292695"/>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8" name="Freeform 19"/>
            <p:cNvSpPr>
              <a:spLocks/>
            </p:cNvSpPr>
            <p:nvPr/>
          </p:nvSpPr>
          <p:spPr bwMode="auto">
            <a:xfrm rot="5400000">
              <a:off x="7479316" y="733313"/>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grpSp>
      <p:sp>
        <p:nvSpPr>
          <p:cNvPr id="19" name="文本框 18"/>
          <p:cNvSpPr txBox="1"/>
          <p:nvPr/>
        </p:nvSpPr>
        <p:spPr>
          <a:xfrm>
            <a:off x="1013938" y="317394"/>
            <a:ext cx="10073992" cy="523220"/>
          </a:xfrm>
          <a:prstGeom prst="rect">
            <a:avLst/>
          </a:prstGeom>
          <a:noFill/>
          <a:effectLst/>
        </p:spPr>
        <p:txBody>
          <a:bodyPr wrap="square" rtlCol="0">
            <a:spAutoFit/>
          </a:bodyPr>
          <a:lstStyle/>
          <a:p>
            <a:r>
              <a:rPr lang="zh-CN" altLang="en-US"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rPr>
              <a:t>在此处输入您的标题</a:t>
            </a:r>
            <a:endParaRPr lang="en-US" altLang="zh-CN"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endParaRPr>
          </a:p>
        </p:txBody>
      </p:sp>
      <p:sp>
        <p:nvSpPr>
          <p:cNvPr id="20" name="Freeform 19"/>
          <p:cNvSpPr>
            <a:spLocks/>
          </p:cNvSpPr>
          <p:nvPr/>
        </p:nvSpPr>
        <p:spPr bwMode="auto">
          <a:xfrm rot="10800000">
            <a:off x="123154" y="65000"/>
            <a:ext cx="809350" cy="907305"/>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1" name="文本框 20"/>
          <p:cNvSpPr txBox="1"/>
          <p:nvPr/>
        </p:nvSpPr>
        <p:spPr>
          <a:xfrm>
            <a:off x="106880" y="317394"/>
            <a:ext cx="923651" cy="400110"/>
          </a:xfrm>
          <a:prstGeom prst="rect">
            <a:avLst/>
          </a:prstGeom>
          <a:noFill/>
        </p:spPr>
        <p:txBody>
          <a:bodyPr wrap="none" rtlCol="0">
            <a:spAutoFit/>
          </a:bodyPr>
          <a:lstStyle/>
          <a:p>
            <a:r>
              <a:rPr lang="en-US" altLang="zh-CN" sz="2000" dirty="0">
                <a:solidFill>
                  <a:schemeClr val="bg1"/>
                </a:solidFill>
                <a:latin typeface="Arial" panose="020B0604020202020204" pitchFamily="34" charset="0"/>
                <a:ea typeface="微软雅黑" panose="020B0503020204020204" pitchFamily="34" charset="-122"/>
              </a:rPr>
              <a:t>LOGO</a:t>
            </a:r>
            <a:endParaRPr lang="zh-CN" altLang="en-US" sz="2000" dirty="0">
              <a:solidFill>
                <a:schemeClr val="bg1"/>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77565144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stCondLst>
                                            <p:cond delay="0"/>
                                          </p:stCondLst>
                                        </p:cTn>
                                        <p:tgtEl>
                                          <p:spTgt spid="2"/>
                                        </p:tgtEl>
                                        <p:attrNameLst>
                                          <p:attrName>ppt_x</p:attrName>
                                        </p:attrNameLst>
                                      </p:cBhvr>
                                      <p:tavLst>
                                        <p:tav tm="0">
                                          <p:val>
                                            <p:strVal val="0-#ppt_w/2"/>
                                          </p:val>
                                        </p:tav>
                                        <p:tav tm="100000">
                                          <p:val>
                                            <p:strVal val="#ppt_x"/>
                                          </p:val>
                                        </p:tav>
                                      </p:tavLst>
                                    </p:anim>
                                    <p:anim calcmode="lin" valueType="num">
                                      <p:cBhvr additive="base">
                                        <p:cTn id="8" dur="1000" fill="hold">
                                          <p:stCondLst>
                                            <p:cond delay="0"/>
                                          </p:stCondLst>
                                        </p:cTn>
                                        <p:tgtEl>
                                          <p:spTgt spid="2"/>
                                        </p:tgtEl>
                                        <p:attrNameLst>
                                          <p:attrName>ppt_y</p:attrName>
                                        </p:attrNameLst>
                                      </p:cBhvr>
                                      <p:tavLst>
                                        <p:tav tm="0">
                                          <p:val>
                                            <p:strVal val="#ppt_y-0.208"/>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stCondLst>
                                            <p:cond delay="0"/>
                                          </p:stCondLst>
                                        </p:cTn>
                                        <p:tgtEl>
                                          <p:spTgt spid="3"/>
                                        </p:tgtEl>
                                        <p:attrNameLst>
                                          <p:attrName>ppt_x</p:attrName>
                                        </p:attrNameLst>
                                      </p:cBhvr>
                                      <p:tavLst>
                                        <p:tav tm="0">
                                          <p:val>
                                            <p:strVal val="0-#ppt_w/2"/>
                                          </p:val>
                                        </p:tav>
                                        <p:tav tm="100000">
                                          <p:val>
                                            <p:strVal val="#ppt_x"/>
                                          </p:val>
                                        </p:tav>
                                      </p:tavLst>
                                    </p:anim>
                                    <p:anim calcmode="lin" valueType="num">
                                      <p:cBhvr additive="base">
                                        <p:cTn id="12" dur="1000" fill="hold">
                                          <p:stCondLst>
                                            <p:cond delay="0"/>
                                          </p:stCondLst>
                                        </p:cTn>
                                        <p:tgtEl>
                                          <p:spTgt spid="3"/>
                                        </p:tgtEl>
                                        <p:attrNameLst>
                                          <p:attrName>ppt_y</p:attrName>
                                        </p:attrNameLst>
                                      </p:cBhvr>
                                      <p:tavLst>
                                        <p:tav tm="0">
                                          <p:val>
                                            <p:strVal val="#ppt_y-0.101"/>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stCondLst>
                                            <p:cond delay="0"/>
                                          </p:stCondLst>
                                        </p:cTn>
                                        <p:tgtEl>
                                          <p:spTgt spid="4"/>
                                        </p:tgtEl>
                                        <p:attrNameLst>
                                          <p:attrName>ppt_x</p:attrName>
                                        </p:attrNameLst>
                                      </p:cBhvr>
                                      <p:tavLst>
                                        <p:tav tm="0">
                                          <p:val>
                                            <p:strVal val="0-#ppt_w/2"/>
                                          </p:val>
                                        </p:tav>
                                        <p:tav tm="100000">
                                          <p:val>
                                            <p:strVal val="#ppt_x"/>
                                          </p:val>
                                        </p:tav>
                                      </p:tavLst>
                                    </p:anim>
                                    <p:anim calcmode="lin" valueType="num">
                                      <p:cBhvr additive="base">
                                        <p:cTn id="16" dur="1000" fill="hold">
                                          <p:stCondLst>
                                            <p:cond delay="0"/>
                                          </p:stCondLst>
                                        </p:cTn>
                                        <p:tgtEl>
                                          <p:spTgt spid="4"/>
                                        </p:tgtEl>
                                        <p:attrNameLst>
                                          <p:attrName>ppt_y</p:attrName>
                                        </p:attrNameLst>
                                      </p:cBhvr>
                                      <p:tavLst>
                                        <p:tav tm="0">
                                          <p:val>
                                            <p:strVal val="#ppt_y+0.38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stCondLst>
                                            <p:cond delay="0"/>
                                          </p:stCondLst>
                                        </p:cTn>
                                        <p:tgtEl>
                                          <p:spTgt spid="5"/>
                                        </p:tgtEl>
                                        <p:attrNameLst>
                                          <p:attrName>ppt_x</p:attrName>
                                        </p:attrNameLst>
                                      </p:cBhvr>
                                      <p:tavLst>
                                        <p:tav tm="0">
                                          <p:val>
                                            <p:strVal val="1+#ppt_w/2"/>
                                          </p:val>
                                        </p:tav>
                                        <p:tav tm="100000">
                                          <p:val>
                                            <p:strVal val="#ppt_x"/>
                                          </p:val>
                                        </p:tav>
                                      </p:tavLst>
                                    </p:anim>
                                    <p:anim calcmode="lin" valueType="num">
                                      <p:cBhvr additive="base">
                                        <p:cTn id="20" dur="1000" fill="hold">
                                          <p:stCondLst>
                                            <p:cond delay="0"/>
                                          </p:stCondLst>
                                        </p:cTn>
                                        <p:tgtEl>
                                          <p:spTgt spid="5"/>
                                        </p:tgtEl>
                                        <p:attrNameLst>
                                          <p:attrName>ppt_y</p:attrName>
                                        </p:attrNameLst>
                                      </p:cBhvr>
                                      <p:tavLst>
                                        <p:tav tm="0">
                                          <p:val>
                                            <p:strVal val="#ppt_y-0.14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stCondLst>
                                            <p:cond delay="0"/>
                                          </p:stCondLst>
                                        </p:cTn>
                                        <p:tgtEl>
                                          <p:spTgt spid="6"/>
                                        </p:tgtEl>
                                        <p:attrNameLst>
                                          <p:attrName>ppt_x</p:attrName>
                                        </p:attrNameLst>
                                      </p:cBhvr>
                                      <p:tavLst>
                                        <p:tav tm="0">
                                          <p:val>
                                            <p:strVal val="1+#ppt_w/2"/>
                                          </p:val>
                                        </p:tav>
                                        <p:tav tm="100000">
                                          <p:val>
                                            <p:strVal val="#ppt_x"/>
                                          </p:val>
                                        </p:tav>
                                      </p:tavLst>
                                    </p:anim>
                                    <p:anim calcmode="lin" valueType="num">
                                      <p:cBhvr additive="base">
                                        <p:cTn id="24" dur="1000" fill="hold">
                                          <p:stCondLst>
                                            <p:cond delay="0"/>
                                          </p:stCondLst>
                                        </p:cTn>
                                        <p:tgtEl>
                                          <p:spTgt spid="6"/>
                                        </p:tgtEl>
                                        <p:attrNameLst>
                                          <p:attrName>ppt_y</p:attrName>
                                        </p:attrNameLst>
                                      </p:cBhvr>
                                      <p:tavLst>
                                        <p:tav tm="0">
                                          <p:val>
                                            <p:strVal val="#ppt_y+0.096"/>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stCondLst>
                                            <p:cond delay="0"/>
                                          </p:stCondLst>
                                        </p:cTn>
                                        <p:tgtEl>
                                          <p:spTgt spid="7"/>
                                        </p:tgtEl>
                                        <p:attrNameLst>
                                          <p:attrName>ppt_x</p:attrName>
                                        </p:attrNameLst>
                                      </p:cBhvr>
                                      <p:tavLst>
                                        <p:tav tm="0">
                                          <p:val>
                                            <p:strVal val="#ppt_x+0.521"/>
                                          </p:val>
                                        </p:tav>
                                        <p:tav tm="100000">
                                          <p:val>
                                            <p:strVal val="#ppt_x"/>
                                          </p:val>
                                        </p:tav>
                                      </p:tavLst>
                                    </p:anim>
                                    <p:anim calcmode="lin" valueType="num">
                                      <p:cBhvr additive="base">
                                        <p:cTn id="28" dur="1000" fill="hold">
                                          <p:stCondLst>
                                            <p:cond delay="0"/>
                                          </p:stCondLst>
                                        </p:cTn>
                                        <p:tgtEl>
                                          <p:spTgt spid="7"/>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000" fill="hold">
                                          <p:stCondLst>
                                            <p:cond delay="0"/>
                                          </p:stCondLst>
                                        </p:cTn>
                                        <p:tgtEl>
                                          <p:spTgt spid="8"/>
                                        </p:tgtEl>
                                        <p:attrNameLst>
                                          <p:attrName>ppt_x</p:attrName>
                                        </p:attrNameLst>
                                      </p:cBhvr>
                                      <p:tavLst>
                                        <p:tav tm="0">
                                          <p:val>
                                            <p:strVal val="#ppt_x+0.518"/>
                                          </p:val>
                                        </p:tav>
                                        <p:tav tm="100000">
                                          <p:val>
                                            <p:strVal val="#ppt_x"/>
                                          </p:val>
                                        </p:tav>
                                      </p:tavLst>
                                    </p:anim>
                                    <p:anim calcmode="lin" valueType="num">
                                      <p:cBhvr additive="base">
                                        <p:cTn id="32" dur="1000" fill="hold">
                                          <p:stCondLst>
                                            <p:cond delay="0"/>
                                          </p:stCondLst>
                                        </p:cTn>
                                        <p:tgtEl>
                                          <p:spTgt spid="8"/>
                                        </p:tgtEl>
                                        <p:attrNameLst>
                                          <p:attrName>ppt_y</p:attrName>
                                        </p:attrNameLst>
                                      </p:cBhvr>
                                      <p:tavLst>
                                        <p:tav tm="0">
                                          <p:val>
                                            <p:strVal val="0-#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stCondLst>
                                            <p:cond delay="0"/>
                                          </p:stCondLst>
                                        </p:cTn>
                                        <p:tgtEl>
                                          <p:spTgt spid="9"/>
                                        </p:tgtEl>
                                        <p:attrNameLst>
                                          <p:attrName>ppt_x</p:attrName>
                                        </p:attrNameLst>
                                      </p:cBhvr>
                                      <p:tavLst>
                                        <p:tav tm="0">
                                          <p:val>
                                            <p:strVal val="#ppt_x+0.256"/>
                                          </p:val>
                                        </p:tav>
                                        <p:tav tm="100000">
                                          <p:val>
                                            <p:strVal val="#ppt_x"/>
                                          </p:val>
                                        </p:tav>
                                      </p:tavLst>
                                    </p:anim>
                                    <p:anim calcmode="lin" valueType="num">
                                      <p:cBhvr additive="base">
                                        <p:cTn id="36" dur="1000" fill="hold">
                                          <p:stCondLst>
                                            <p:cond delay="0"/>
                                          </p:stCondLst>
                                        </p:cTn>
                                        <p:tgtEl>
                                          <p:spTgt spid="9"/>
                                        </p:tgtEl>
                                        <p:attrNameLst>
                                          <p:attrName>ppt_y</p:attrName>
                                        </p:attrNameLst>
                                      </p:cBhvr>
                                      <p:tavLst>
                                        <p:tav tm="0">
                                          <p:val>
                                            <p:strVal val="0-#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1000" fill="hold">
                                          <p:stCondLst>
                                            <p:cond delay="0"/>
                                          </p:stCondLst>
                                        </p:cTn>
                                        <p:tgtEl>
                                          <p:spTgt spid="10"/>
                                        </p:tgtEl>
                                        <p:attrNameLst>
                                          <p:attrName>ppt_x</p:attrName>
                                        </p:attrNameLst>
                                      </p:cBhvr>
                                      <p:tavLst>
                                        <p:tav tm="0">
                                          <p:val>
                                            <p:strVal val="1+#ppt_w/2"/>
                                          </p:val>
                                        </p:tav>
                                        <p:tav tm="100000">
                                          <p:val>
                                            <p:strVal val="#ppt_x"/>
                                          </p:val>
                                        </p:tav>
                                      </p:tavLst>
                                    </p:anim>
                                    <p:anim calcmode="lin" valueType="num">
                                      <p:cBhvr additive="base">
                                        <p:cTn id="40" dur="1000" fill="hold">
                                          <p:stCondLst>
                                            <p:cond delay="0"/>
                                          </p:stCondLst>
                                        </p:cTn>
                                        <p:tgtEl>
                                          <p:spTgt spid="10"/>
                                        </p:tgtEl>
                                        <p:attrNameLst>
                                          <p:attrName>ppt_y</p:attrName>
                                        </p:attrNameLst>
                                      </p:cBhvr>
                                      <p:tavLst>
                                        <p:tav tm="0">
                                          <p:val>
                                            <p:strVal val="#ppt_y-0.393"/>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1000" fill="hold">
                                          <p:stCondLst>
                                            <p:cond delay="0"/>
                                          </p:stCondLst>
                                        </p:cTn>
                                        <p:tgtEl>
                                          <p:spTgt spid="11"/>
                                        </p:tgtEl>
                                        <p:attrNameLst>
                                          <p:attrName>ppt_x</p:attrName>
                                        </p:attrNameLst>
                                      </p:cBhvr>
                                      <p:tavLst>
                                        <p:tav tm="0">
                                          <p:val>
                                            <p:strVal val="#ppt_x+0.335"/>
                                          </p:val>
                                        </p:tav>
                                        <p:tav tm="100000">
                                          <p:val>
                                            <p:strVal val="#ppt_x"/>
                                          </p:val>
                                        </p:tav>
                                      </p:tavLst>
                                    </p:anim>
                                    <p:anim calcmode="lin" valueType="num">
                                      <p:cBhvr additive="base">
                                        <p:cTn id="44" dur="1000" fill="hold">
                                          <p:stCondLst>
                                            <p:cond delay="0"/>
                                          </p:stCondLst>
                                        </p:cTn>
                                        <p:tgtEl>
                                          <p:spTgt spid="11"/>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1000" fill="hold">
                                          <p:stCondLst>
                                            <p:cond delay="0"/>
                                          </p:stCondLst>
                                        </p:cTn>
                                        <p:tgtEl>
                                          <p:spTgt spid="12"/>
                                        </p:tgtEl>
                                        <p:attrNameLst>
                                          <p:attrName>ppt_x</p:attrName>
                                        </p:attrNameLst>
                                      </p:cBhvr>
                                      <p:tavLst>
                                        <p:tav tm="0">
                                          <p:val>
                                            <p:strVal val="1+#ppt_w/2"/>
                                          </p:val>
                                        </p:tav>
                                        <p:tav tm="100000">
                                          <p:val>
                                            <p:strVal val="#ppt_x"/>
                                          </p:val>
                                        </p:tav>
                                      </p:tavLst>
                                    </p:anim>
                                    <p:anim calcmode="lin" valueType="num">
                                      <p:cBhvr additive="base">
                                        <p:cTn id="48" dur="1000" fill="hold">
                                          <p:stCondLst>
                                            <p:cond delay="0"/>
                                          </p:stCondLst>
                                        </p:cTn>
                                        <p:tgtEl>
                                          <p:spTgt spid="12"/>
                                        </p:tgtEl>
                                        <p:attrNameLst>
                                          <p:attrName>ppt_y</p:attrName>
                                        </p:attrNameLst>
                                      </p:cBhvr>
                                      <p:tavLst>
                                        <p:tav tm="0">
                                          <p:val>
                                            <p:strVal val="#ppt_y+0.10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animBg="1"/>
      <p:bldP spid="6" grpId="0" animBg="1"/>
      <p:bldP spid="7" grpId="0" animBg="1"/>
      <p:bldP spid="8" grpId="0" animBg="1"/>
      <p:bldP spid="9" grpId="0"/>
      <p:bldP spid="10" grpId="0"/>
      <p:bldP spid="11" grpId="0"/>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043655" y="1812564"/>
            <a:ext cx="2646878" cy="584775"/>
          </a:xfrm>
          <a:prstGeom prst="rect">
            <a:avLst/>
          </a:prstGeom>
          <a:noFill/>
        </p:spPr>
        <p:txBody>
          <a:bodyPr wrap="none" rtlCol="0">
            <a:spAutoFit/>
          </a:bodyPr>
          <a:lstStyle/>
          <a:p>
            <a:r>
              <a:rPr lang="zh-CN" altLang="en-US" sz="3200" dirty="0">
                <a:solidFill>
                  <a:srgbClr val="0A3F75"/>
                </a:solidFill>
                <a:latin typeface="Arial" panose="020B0604020202020204" pitchFamily="34" charset="0"/>
                <a:ea typeface="微软雅黑" panose="020B0503020204020204" pitchFamily="34" charset="-122"/>
              </a:rPr>
              <a:t>点击添加标题</a:t>
            </a:r>
          </a:p>
        </p:txBody>
      </p:sp>
      <p:sp>
        <p:nvSpPr>
          <p:cNvPr id="3" name="矩形 2"/>
          <p:cNvSpPr/>
          <p:nvPr/>
        </p:nvSpPr>
        <p:spPr>
          <a:xfrm>
            <a:off x="7072683" y="2498937"/>
            <a:ext cx="4663043" cy="1569660"/>
          </a:xfrm>
          <a:prstGeom prst="rect">
            <a:avLst/>
          </a:prstGeom>
        </p:spPr>
        <p:txBody>
          <a:bodyPr wrap="square">
            <a:spAutoFit/>
          </a:bodyPr>
          <a:lstStyle/>
          <a:p>
            <a:r>
              <a:rPr lang="zh-CN" altLang="en-US" sz="1600" dirty="0">
                <a:latin typeface="Arial" panose="020B0604020202020204" pitchFamily="34" charset="0"/>
                <a:ea typeface="微软雅黑" panose="020B0503020204020204" pitchFamily="3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p>
        </p:txBody>
      </p:sp>
      <p:sp>
        <p:nvSpPr>
          <p:cNvPr id="4" name="矩形 3"/>
          <p:cNvSpPr/>
          <p:nvPr/>
        </p:nvSpPr>
        <p:spPr>
          <a:xfrm>
            <a:off x="7072683" y="4314368"/>
            <a:ext cx="4663043" cy="1200329"/>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Lorem ipsum dolor sit amet, consectetuer adipiscing elit,</a:t>
            </a:r>
            <a:endParaRPr lang="en-US" altLang="zh-CN" sz="1200" dirty="0">
              <a:solidFill>
                <a:schemeClr val="bg1">
                  <a:lumMod val="50000"/>
                </a:schemeClr>
              </a:solidFill>
              <a:latin typeface="Arial" panose="020B0604020202020204" pitchFamily="34" charset="0"/>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 magna aliquam erat volutpat. Ut wisi enim ad minim veniam, </a:t>
            </a:r>
            <a:endParaRPr lang="en-US" altLang="zh-CN" sz="1200" dirty="0">
              <a:solidFill>
                <a:schemeClr val="bg1">
                  <a:lumMod val="50000"/>
                </a:schemeClr>
              </a:solidFill>
              <a:latin typeface="Arial" panose="020B0604020202020204" pitchFamily="34" charset="0"/>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quis nostrud exerci tation ullamcorper suscipit lobortis nisl ut aliquip ex ea commodo consequat.</a:t>
            </a:r>
          </a:p>
        </p:txBody>
      </p:sp>
      <p:sp>
        <p:nvSpPr>
          <p:cNvPr id="5" name="椭圆 4"/>
          <p:cNvSpPr/>
          <p:nvPr/>
        </p:nvSpPr>
        <p:spPr>
          <a:xfrm>
            <a:off x="775012" y="3868743"/>
            <a:ext cx="853995" cy="853995"/>
          </a:xfrm>
          <a:prstGeom prst="ellipse">
            <a:avLst/>
          </a:prstGeom>
          <a:solidFill>
            <a:srgbClr val="0A3F75"/>
          </a:solidFill>
          <a:ln>
            <a:noFill/>
          </a:ln>
          <a:effectLst>
            <a:outerShdw blurRad="4699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bg1"/>
                </a:solidFill>
                <a:latin typeface="Arial" panose="020B0604020202020204" pitchFamily="34" charset="0"/>
                <a:ea typeface="微软雅黑" panose="020B0503020204020204" pitchFamily="34" charset="-122"/>
              </a:rPr>
              <a:t>Text</a:t>
            </a:r>
            <a:endParaRPr lang="zh-CN" altLang="en-US" dirty="0">
              <a:solidFill>
                <a:schemeClr val="bg1"/>
              </a:solidFill>
              <a:latin typeface="Arial" panose="020B0604020202020204" pitchFamily="34" charset="0"/>
              <a:ea typeface="微软雅黑" panose="020B0503020204020204" pitchFamily="34" charset="-122"/>
            </a:endParaRPr>
          </a:p>
        </p:txBody>
      </p:sp>
      <p:sp>
        <p:nvSpPr>
          <p:cNvPr id="6" name="椭圆 5"/>
          <p:cNvSpPr/>
          <p:nvPr/>
        </p:nvSpPr>
        <p:spPr>
          <a:xfrm>
            <a:off x="5029688" y="3893541"/>
            <a:ext cx="853995" cy="853995"/>
          </a:xfrm>
          <a:prstGeom prst="ellipse">
            <a:avLst/>
          </a:prstGeom>
          <a:solidFill>
            <a:srgbClr val="0A3F75"/>
          </a:solidFill>
          <a:ln>
            <a:noFill/>
          </a:ln>
          <a:effectLst>
            <a:outerShdw blurRad="4699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schemeClr val="bg1"/>
              </a:solidFill>
              <a:latin typeface="Arial" panose="020B0604020202020204" pitchFamily="34" charset="0"/>
              <a:ea typeface="微软雅黑" panose="020B0503020204020204" pitchFamily="34" charset="-122"/>
            </a:endParaRPr>
          </a:p>
        </p:txBody>
      </p:sp>
      <p:sp>
        <p:nvSpPr>
          <p:cNvPr id="7" name="椭圆 6"/>
          <p:cNvSpPr/>
          <p:nvPr/>
        </p:nvSpPr>
        <p:spPr>
          <a:xfrm>
            <a:off x="1776909" y="4551427"/>
            <a:ext cx="853995" cy="853995"/>
          </a:xfrm>
          <a:prstGeom prst="ellipse">
            <a:avLst/>
          </a:prstGeom>
          <a:solidFill>
            <a:srgbClr val="0A3F75"/>
          </a:solidFill>
          <a:ln>
            <a:noFill/>
          </a:ln>
          <a:effectLst>
            <a:outerShdw blurRad="4699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solidFill>
                  <a:schemeClr val="bg1"/>
                </a:solidFill>
                <a:latin typeface="Arial" panose="020B0604020202020204" pitchFamily="34" charset="0"/>
                <a:ea typeface="微软雅黑" panose="020B0503020204020204" pitchFamily="34" charset="-122"/>
              </a:rPr>
              <a:t>Text</a:t>
            </a:r>
            <a:endParaRPr lang="zh-CN" altLang="en-US" b="1" dirty="0">
              <a:solidFill>
                <a:schemeClr val="bg1"/>
              </a:solidFill>
              <a:latin typeface="Arial" panose="020B0604020202020204" pitchFamily="34" charset="0"/>
              <a:ea typeface="微软雅黑" panose="020B0503020204020204" pitchFamily="34" charset="-122"/>
            </a:endParaRPr>
          </a:p>
        </p:txBody>
      </p:sp>
      <p:sp>
        <p:nvSpPr>
          <p:cNvPr id="8" name="椭圆 7"/>
          <p:cNvSpPr/>
          <p:nvPr/>
        </p:nvSpPr>
        <p:spPr>
          <a:xfrm>
            <a:off x="4027789" y="4551427"/>
            <a:ext cx="853995" cy="853995"/>
          </a:xfrm>
          <a:prstGeom prst="ellipse">
            <a:avLst/>
          </a:prstGeom>
          <a:solidFill>
            <a:srgbClr val="0A3F75"/>
          </a:solidFill>
          <a:ln>
            <a:noFill/>
          </a:ln>
          <a:effectLst>
            <a:outerShdw blurRad="4699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a:solidFill>
                  <a:schemeClr val="bg1"/>
                </a:solidFill>
                <a:latin typeface="Arial" panose="020B0604020202020204" pitchFamily="34" charset="0"/>
                <a:ea typeface="微软雅黑" panose="020B0503020204020204" pitchFamily="34" charset="-122"/>
              </a:rPr>
              <a:t>Text</a:t>
            </a:r>
            <a:endParaRPr lang="zh-CN" altLang="en-US" b="1" dirty="0">
              <a:solidFill>
                <a:schemeClr val="bg1"/>
              </a:solidFill>
              <a:latin typeface="Arial" panose="020B0604020202020204" pitchFamily="34" charset="0"/>
              <a:ea typeface="微软雅黑" panose="020B0503020204020204" pitchFamily="34" charset="-122"/>
            </a:endParaRPr>
          </a:p>
        </p:txBody>
      </p:sp>
      <p:sp>
        <p:nvSpPr>
          <p:cNvPr id="9" name="椭圆 8"/>
          <p:cNvSpPr/>
          <p:nvPr/>
        </p:nvSpPr>
        <p:spPr>
          <a:xfrm>
            <a:off x="2902349" y="4914519"/>
            <a:ext cx="853995" cy="853995"/>
          </a:xfrm>
          <a:prstGeom prst="ellipse">
            <a:avLst/>
          </a:prstGeom>
          <a:solidFill>
            <a:srgbClr val="0A3F75"/>
          </a:solidFill>
          <a:ln w="101600">
            <a:noFill/>
          </a:ln>
          <a:effectLst>
            <a:outerShdw blurRad="4699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000"/>
              </a:lnSpc>
            </a:pPr>
            <a:r>
              <a:rPr lang="en-US" altLang="zh-CN" b="1">
                <a:solidFill>
                  <a:schemeClr val="bg1"/>
                </a:solidFill>
                <a:latin typeface="Arial" panose="020B0604020202020204" pitchFamily="34" charset="0"/>
                <a:ea typeface="微软雅黑" panose="020B0503020204020204" pitchFamily="34" charset="-122"/>
              </a:rPr>
              <a:t>Text</a:t>
            </a:r>
            <a:endParaRPr lang="zh-CN" altLang="en-US" b="1" dirty="0">
              <a:solidFill>
                <a:schemeClr val="bg1"/>
              </a:solidFill>
              <a:latin typeface="Arial" panose="020B0604020202020204" pitchFamily="34" charset="0"/>
              <a:ea typeface="微软雅黑" panose="020B0503020204020204" pitchFamily="34" charset="-122"/>
            </a:endParaRPr>
          </a:p>
        </p:txBody>
      </p:sp>
      <p:cxnSp>
        <p:nvCxnSpPr>
          <p:cNvPr id="10" name="直接连接符 9"/>
          <p:cNvCxnSpPr>
            <a:stCxn id="5" idx="7"/>
          </p:cNvCxnSpPr>
          <p:nvPr/>
        </p:nvCxnSpPr>
        <p:spPr>
          <a:xfrm flipV="1">
            <a:off x="1503942" y="3407304"/>
            <a:ext cx="810665" cy="586504"/>
          </a:xfrm>
          <a:prstGeom prst="line">
            <a:avLst/>
          </a:prstGeom>
          <a:ln w="22225">
            <a:solidFill>
              <a:schemeClr val="tx1"/>
            </a:solidFill>
            <a:headEnd type="none"/>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2314607" y="3700556"/>
            <a:ext cx="534425" cy="950304"/>
          </a:xfrm>
          <a:prstGeom prst="line">
            <a:avLst/>
          </a:prstGeom>
          <a:ln w="22225">
            <a:solidFill>
              <a:schemeClr val="tx1"/>
            </a:solidFill>
            <a:headEnd type="none"/>
          </a:ln>
        </p:spPr>
        <p:style>
          <a:lnRef idx="1">
            <a:schemeClr val="accent1"/>
          </a:lnRef>
          <a:fillRef idx="0">
            <a:schemeClr val="accent1"/>
          </a:fillRef>
          <a:effectRef idx="0">
            <a:schemeClr val="accent1"/>
          </a:effectRef>
          <a:fontRef idx="minor">
            <a:schemeClr val="tx1"/>
          </a:fontRef>
        </p:style>
      </p:cxnSp>
      <p:cxnSp>
        <p:nvCxnSpPr>
          <p:cNvPr id="12" name="直接连接符 11"/>
          <p:cNvCxnSpPr>
            <a:stCxn id="9" idx="0"/>
            <a:endCxn id="15" idx="4"/>
          </p:cNvCxnSpPr>
          <p:nvPr/>
        </p:nvCxnSpPr>
        <p:spPr>
          <a:xfrm flipV="1">
            <a:off x="3329347" y="3970102"/>
            <a:ext cx="1" cy="944417"/>
          </a:xfrm>
          <a:prstGeom prst="line">
            <a:avLst/>
          </a:prstGeom>
          <a:ln w="22225">
            <a:solidFill>
              <a:schemeClr val="tx1"/>
            </a:solidFill>
            <a:headEnd type="none"/>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flipV="1">
            <a:off x="3897041" y="3818485"/>
            <a:ext cx="412142" cy="793470"/>
          </a:xfrm>
          <a:prstGeom prst="line">
            <a:avLst/>
          </a:prstGeom>
          <a:ln w="22225">
            <a:solidFill>
              <a:schemeClr val="tx1"/>
            </a:solidFill>
            <a:headEnd type="none"/>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6" idx="1"/>
          </p:cNvCxnSpPr>
          <p:nvPr/>
        </p:nvCxnSpPr>
        <p:spPr>
          <a:xfrm flipH="1" flipV="1">
            <a:off x="4263691" y="3407304"/>
            <a:ext cx="891062" cy="611301"/>
          </a:xfrm>
          <a:prstGeom prst="line">
            <a:avLst/>
          </a:prstGeom>
          <a:ln w="22225">
            <a:solidFill>
              <a:schemeClr val="tx1"/>
            </a:solidFill>
            <a:headEnd type="none"/>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a:off x="2048683" y="1408772"/>
            <a:ext cx="2561330" cy="2561330"/>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9600" b="1" dirty="0">
                <a:solidFill>
                  <a:srgbClr val="0A3F75"/>
                </a:solidFill>
                <a:latin typeface="Arial" panose="020B0604020202020204" pitchFamily="34" charset="0"/>
                <a:ea typeface="微软雅黑" panose="020B0503020204020204" pitchFamily="34" charset="-122"/>
              </a:rPr>
              <a:t>8</a:t>
            </a:r>
          </a:p>
        </p:txBody>
      </p:sp>
      <p:grpSp>
        <p:nvGrpSpPr>
          <p:cNvPr id="16" name="组合 15"/>
          <p:cNvGrpSpPr/>
          <p:nvPr/>
        </p:nvGrpSpPr>
        <p:grpSpPr>
          <a:xfrm flipH="1">
            <a:off x="11087930" y="-24"/>
            <a:ext cx="924437" cy="838796"/>
            <a:chOff x="5657384" y="337626"/>
            <a:chExt cx="2609348" cy="2367616"/>
          </a:xfrm>
        </p:grpSpPr>
        <p:sp>
          <p:nvSpPr>
            <p:cNvPr id="17" name="Freeform 19"/>
            <p:cNvSpPr>
              <a:spLocks/>
            </p:cNvSpPr>
            <p:nvPr/>
          </p:nvSpPr>
          <p:spPr bwMode="auto">
            <a:xfrm rot="5400000">
              <a:off x="6070308" y="1917826"/>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8" name="Freeform 19"/>
            <p:cNvSpPr>
              <a:spLocks/>
            </p:cNvSpPr>
            <p:nvPr/>
          </p:nvSpPr>
          <p:spPr bwMode="auto">
            <a:xfrm rot="5400000">
              <a:off x="5702315" y="1018019"/>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9" name="Freeform 19"/>
            <p:cNvSpPr>
              <a:spLocks/>
            </p:cNvSpPr>
            <p:nvPr/>
          </p:nvSpPr>
          <p:spPr bwMode="auto">
            <a:xfrm rot="5400000">
              <a:off x="6764519" y="1117096"/>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0" name="Freeform 19"/>
            <p:cNvSpPr>
              <a:spLocks/>
            </p:cNvSpPr>
            <p:nvPr/>
          </p:nvSpPr>
          <p:spPr bwMode="auto">
            <a:xfrm rot="5400000">
              <a:off x="6771102" y="292695"/>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1" name="Freeform 19"/>
            <p:cNvSpPr>
              <a:spLocks/>
            </p:cNvSpPr>
            <p:nvPr/>
          </p:nvSpPr>
          <p:spPr bwMode="auto">
            <a:xfrm rot="5400000">
              <a:off x="7479316" y="733313"/>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grpSp>
      <p:sp>
        <p:nvSpPr>
          <p:cNvPr id="22" name="文本框 21"/>
          <p:cNvSpPr txBox="1"/>
          <p:nvPr/>
        </p:nvSpPr>
        <p:spPr>
          <a:xfrm>
            <a:off x="1013938" y="317394"/>
            <a:ext cx="10073992" cy="523220"/>
          </a:xfrm>
          <a:prstGeom prst="rect">
            <a:avLst/>
          </a:prstGeom>
          <a:noFill/>
          <a:effectLst/>
        </p:spPr>
        <p:txBody>
          <a:bodyPr wrap="square" rtlCol="0">
            <a:spAutoFit/>
          </a:bodyPr>
          <a:lstStyle/>
          <a:p>
            <a:r>
              <a:rPr lang="zh-CN" altLang="en-US"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rPr>
              <a:t>在此处输入您的标题</a:t>
            </a:r>
            <a:endParaRPr lang="en-US" altLang="zh-CN"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endParaRPr>
          </a:p>
        </p:txBody>
      </p:sp>
      <p:sp>
        <p:nvSpPr>
          <p:cNvPr id="23" name="Freeform 19"/>
          <p:cNvSpPr>
            <a:spLocks/>
          </p:cNvSpPr>
          <p:nvPr/>
        </p:nvSpPr>
        <p:spPr bwMode="auto">
          <a:xfrm rot="10800000">
            <a:off x="123154" y="65000"/>
            <a:ext cx="809350" cy="907305"/>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4" name="文本框 23"/>
          <p:cNvSpPr txBox="1"/>
          <p:nvPr/>
        </p:nvSpPr>
        <p:spPr>
          <a:xfrm>
            <a:off x="106880" y="317394"/>
            <a:ext cx="923651" cy="400110"/>
          </a:xfrm>
          <a:prstGeom prst="rect">
            <a:avLst/>
          </a:prstGeom>
          <a:noFill/>
        </p:spPr>
        <p:txBody>
          <a:bodyPr wrap="none" rtlCol="0">
            <a:spAutoFit/>
          </a:bodyPr>
          <a:lstStyle/>
          <a:p>
            <a:r>
              <a:rPr lang="en-US" altLang="zh-CN" sz="2000" dirty="0">
                <a:solidFill>
                  <a:schemeClr val="bg1"/>
                </a:solidFill>
                <a:latin typeface="Arial" panose="020B0604020202020204" pitchFamily="34" charset="0"/>
                <a:ea typeface="微软雅黑" panose="020B0503020204020204" pitchFamily="34" charset="-122"/>
              </a:rPr>
              <a:t>LOGO</a:t>
            </a:r>
            <a:endParaRPr lang="zh-CN" altLang="en-US" sz="2000" dirty="0">
              <a:solidFill>
                <a:schemeClr val="bg1"/>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83339155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stCondLst>
                                            <p:cond delay="0"/>
                                          </p:stCondLst>
                                        </p:cTn>
                                        <p:tgtEl>
                                          <p:spTgt spid="2"/>
                                        </p:tgtEl>
                                        <p:attrNameLst>
                                          <p:attrName>ppt_x</p:attrName>
                                        </p:attrNameLst>
                                      </p:cBhvr>
                                      <p:tavLst>
                                        <p:tav tm="0">
                                          <p:val>
                                            <p:strVal val="#ppt_x+0.280"/>
                                          </p:val>
                                        </p:tav>
                                        <p:tav tm="100000">
                                          <p:val>
                                            <p:strVal val="#ppt_x"/>
                                          </p:val>
                                        </p:tav>
                                      </p:tavLst>
                                    </p:anim>
                                    <p:anim calcmode="lin" valueType="num">
                                      <p:cBhvr additive="base">
                                        <p:cTn id="8" dur="1000" fill="hold">
                                          <p:stCondLst>
                                            <p:cond delay="0"/>
                                          </p:stCondLst>
                                        </p:cTn>
                                        <p:tgtEl>
                                          <p:spTgt spid="2"/>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stCondLst>
                                            <p:cond delay="0"/>
                                          </p:stCondLst>
                                        </p:cTn>
                                        <p:tgtEl>
                                          <p:spTgt spid="3"/>
                                        </p:tgtEl>
                                        <p:attrNameLst>
                                          <p:attrName>ppt_x</p:attrName>
                                        </p:attrNameLst>
                                      </p:cBhvr>
                                      <p:tavLst>
                                        <p:tav tm="0">
                                          <p:val>
                                            <p:strVal val="1+#ppt_w/2"/>
                                          </p:val>
                                        </p:tav>
                                        <p:tav tm="100000">
                                          <p:val>
                                            <p:strVal val="#ppt_x"/>
                                          </p:val>
                                        </p:tav>
                                      </p:tavLst>
                                    </p:anim>
                                    <p:anim calcmode="lin" valueType="num">
                                      <p:cBhvr additive="base">
                                        <p:cTn id="12" dur="1000" fill="hold">
                                          <p:stCondLst>
                                            <p:cond delay="0"/>
                                          </p:stCondLst>
                                        </p:cTn>
                                        <p:tgtEl>
                                          <p:spTgt spid="3"/>
                                        </p:tgtEl>
                                        <p:attrNameLst>
                                          <p:attrName>ppt_y</p:attrName>
                                        </p:attrNameLst>
                                      </p:cBhvr>
                                      <p:tavLst>
                                        <p:tav tm="0">
                                          <p:val>
                                            <p:strVal val="#ppt_y-0.07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stCondLst>
                                            <p:cond delay="0"/>
                                          </p:stCondLst>
                                        </p:cTn>
                                        <p:tgtEl>
                                          <p:spTgt spid="4"/>
                                        </p:tgtEl>
                                        <p:attrNameLst>
                                          <p:attrName>ppt_x</p:attrName>
                                        </p:attrNameLst>
                                      </p:cBhvr>
                                      <p:tavLst>
                                        <p:tav tm="0">
                                          <p:val>
                                            <p:strVal val="1+#ppt_w/2"/>
                                          </p:val>
                                        </p:tav>
                                        <p:tav tm="100000">
                                          <p:val>
                                            <p:strVal val="#ppt_x"/>
                                          </p:val>
                                        </p:tav>
                                      </p:tavLst>
                                    </p:anim>
                                    <p:anim calcmode="lin" valueType="num">
                                      <p:cBhvr additive="base">
                                        <p:cTn id="16" dur="1000" fill="hold">
                                          <p:stCondLst>
                                            <p:cond delay="0"/>
                                          </p:stCondLst>
                                        </p:cTn>
                                        <p:tgtEl>
                                          <p:spTgt spid="4"/>
                                        </p:tgtEl>
                                        <p:attrNameLst>
                                          <p:attrName>ppt_y</p:attrName>
                                        </p:attrNameLst>
                                      </p:cBhvr>
                                      <p:tavLst>
                                        <p:tav tm="0">
                                          <p:val>
                                            <p:strVal val="#ppt_y+0.314"/>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stCondLst>
                                            <p:cond delay="0"/>
                                          </p:stCondLst>
                                        </p:cTn>
                                        <p:tgtEl>
                                          <p:spTgt spid="5"/>
                                        </p:tgtEl>
                                        <p:attrNameLst>
                                          <p:attrName>ppt_x</p:attrName>
                                        </p:attrNameLst>
                                      </p:cBhvr>
                                      <p:tavLst>
                                        <p:tav tm="0">
                                          <p:val>
                                            <p:strVal val="0-#ppt_w/2"/>
                                          </p:val>
                                        </p:tav>
                                        <p:tav tm="100000">
                                          <p:val>
                                            <p:strVal val="#ppt_x"/>
                                          </p:val>
                                        </p:tav>
                                      </p:tavLst>
                                    </p:anim>
                                    <p:anim calcmode="lin" valueType="num">
                                      <p:cBhvr additive="base">
                                        <p:cTn id="20" dur="1000" fill="hold">
                                          <p:stCondLst>
                                            <p:cond delay="0"/>
                                          </p:stCondLst>
                                        </p:cTn>
                                        <p:tgtEl>
                                          <p:spTgt spid="5"/>
                                        </p:tgtEl>
                                        <p:attrNameLst>
                                          <p:attrName>ppt_y</p:attrName>
                                        </p:attrNameLst>
                                      </p:cBhvr>
                                      <p:tavLst>
                                        <p:tav tm="0">
                                          <p:val>
                                            <p:strVal val="#ppt_y+0.033"/>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stCondLst>
                                            <p:cond delay="0"/>
                                          </p:stCondLst>
                                        </p:cTn>
                                        <p:tgtEl>
                                          <p:spTgt spid="6"/>
                                        </p:tgtEl>
                                        <p:attrNameLst>
                                          <p:attrName>ppt_x</p:attrName>
                                        </p:attrNameLst>
                                      </p:cBhvr>
                                      <p:tavLst>
                                        <p:tav tm="0">
                                          <p:val>
                                            <p:strVal val="#ppt_x-0.265"/>
                                          </p:val>
                                        </p:tav>
                                        <p:tav tm="100000">
                                          <p:val>
                                            <p:strVal val="#ppt_x"/>
                                          </p:val>
                                        </p:tav>
                                      </p:tavLst>
                                    </p:anim>
                                    <p:anim calcmode="lin" valueType="num">
                                      <p:cBhvr additive="base">
                                        <p:cTn id="24" dur="1000" fill="hold">
                                          <p:stCondLst>
                                            <p:cond delay="0"/>
                                          </p:stCondLst>
                                        </p:cTn>
                                        <p:tgtEl>
                                          <p:spTgt spid="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stCondLst>
                                            <p:cond delay="0"/>
                                          </p:stCondLst>
                                        </p:cTn>
                                        <p:tgtEl>
                                          <p:spTgt spid="7"/>
                                        </p:tgtEl>
                                        <p:attrNameLst>
                                          <p:attrName>ppt_x</p:attrName>
                                        </p:attrNameLst>
                                      </p:cBhvr>
                                      <p:tavLst>
                                        <p:tav tm="0">
                                          <p:val>
                                            <p:strVal val="0-#ppt_w/2"/>
                                          </p:val>
                                        </p:tav>
                                        <p:tav tm="100000">
                                          <p:val>
                                            <p:strVal val="#ppt_x"/>
                                          </p:val>
                                        </p:tav>
                                      </p:tavLst>
                                    </p:anim>
                                    <p:anim calcmode="lin" valueType="num">
                                      <p:cBhvr additive="base">
                                        <p:cTn id="28" dur="1000" fill="hold">
                                          <p:stCondLst>
                                            <p:cond delay="0"/>
                                          </p:stCondLst>
                                        </p:cTn>
                                        <p:tgtEl>
                                          <p:spTgt spid="7"/>
                                        </p:tgtEl>
                                        <p:attrNameLst>
                                          <p:attrName>ppt_y</p:attrName>
                                        </p:attrNameLst>
                                      </p:cBhvr>
                                      <p:tavLst>
                                        <p:tav tm="0">
                                          <p:val>
                                            <p:strVal val="#ppt_y+0.13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000" fill="hold">
                                          <p:stCondLst>
                                            <p:cond delay="0"/>
                                          </p:stCondLst>
                                        </p:cTn>
                                        <p:tgtEl>
                                          <p:spTgt spid="8"/>
                                        </p:tgtEl>
                                        <p:attrNameLst>
                                          <p:attrName>ppt_x</p:attrName>
                                        </p:attrNameLst>
                                      </p:cBhvr>
                                      <p:tavLst>
                                        <p:tav tm="0">
                                          <p:val>
                                            <p:strVal val="#ppt_x-0.245"/>
                                          </p:val>
                                        </p:tav>
                                        <p:tav tm="100000">
                                          <p:val>
                                            <p:strVal val="#ppt_x"/>
                                          </p:val>
                                        </p:tav>
                                      </p:tavLst>
                                    </p:anim>
                                    <p:anim calcmode="lin" valueType="num">
                                      <p:cBhvr additive="base">
                                        <p:cTn id="32" dur="1000" fill="hold">
                                          <p:stCondLst>
                                            <p:cond delay="0"/>
                                          </p:stCondLst>
                                        </p:cTn>
                                        <p:tgtEl>
                                          <p:spTgt spid="8"/>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stCondLst>
                                            <p:cond delay="0"/>
                                          </p:stCondLst>
                                        </p:cTn>
                                        <p:tgtEl>
                                          <p:spTgt spid="9"/>
                                        </p:tgtEl>
                                        <p:attrNameLst>
                                          <p:attrName>ppt_x</p:attrName>
                                        </p:attrNameLst>
                                      </p:cBhvr>
                                      <p:tavLst>
                                        <p:tav tm="0">
                                          <p:val>
                                            <p:strVal val="#ppt_x-0.266"/>
                                          </p:val>
                                        </p:tav>
                                        <p:tav tm="100000">
                                          <p:val>
                                            <p:strVal val="#ppt_x"/>
                                          </p:val>
                                        </p:tav>
                                      </p:tavLst>
                                    </p:anim>
                                    <p:anim calcmode="lin" valueType="num">
                                      <p:cBhvr additive="base">
                                        <p:cTn id="36" dur="1000" fill="hold">
                                          <p:stCondLst>
                                            <p:cond delay="0"/>
                                          </p:stCondLst>
                                        </p:cTn>
                                        <p:tgtEl>
                                          <p:spTgt spid="9"/>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1000" fill="hold">
                                          <p:stCondLst>
                                            <p:cond delay="0"/>
                                          </p:stCondLst>
                                        </p:cTn>
                                        <p:tgtEl>
                                          <p:spTgt spid="10"/>
                                        </p:tgtEl>
                                        <p:attrNameLst>
                                          <p:attrName>ppt_x</p:attrName>
                                        </p:attrNameLst>
                                      </p:cBhvr>
                                      <p:tavLst>
                                        <p:tav tm="0">
                                          <p:val>
                                            <p:strVal val="0-#ppt_w/2"/>
                                          </p:val>
                                        </p:tav>
                                        <p:tav tm="100000">
                                          <p:val>
                                            <p:strVal val="#ppt_x"/>
                                          </p:val>
                                        </p:tav>
                                      </p:tavLst>
                                    </p:anim>
                                    <p:anim calcmode="lin" valueType="num">
                                      <p:cBhvr additive="base">
                                        <p:cTn id="40" dur="1000" fill="hold">
                                          <p:stCondLst>
                                            <p:cond delay="0"/>
                                          </p:stCondLst>
                                        </p:cTn>
                                        <p:tgtEl>
                                          <p:spTgt spid="10"/>
                                        </p:tgtEl>
                                        <p:attrNameLst>
                                          <p:attrName>ppt_y</p:attrName>
                                        </p:attrNameLst>
                                      </p:cBhvr>
                                      <p:tavLst>
                                        <p:tav tm="0">
                                          <p:val>
                                            <p:strVal val="#ppt_y+0.009"/>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1000" fill="hold">
                                          <p:stCondLst>
                                            <p:cond delay="0"/>
                                          </p:stCondLst>
                                        </p:cTn>
                                        <p:tgtEl>
                                          <p:spTgt spid="11"/>
                                        </p:tgtEl>
                                        <p:attrNameLst>
                                          <p:attrName>ppt_x</p:attrName>
                                        </p:attrNameLst>
                                      </p:cBhvr>
                                      <p:tavLst>
                                        <p:tav tm="0">
                                          <p:val>
                                            <p:strVal val="0-#ppt_w/2"/>
                                          </p:val>
                                        </p:tav>
                                        <p:tav tm="100000">
                                          <p:val>
                                            <p:strVal val="#ppt_x"/>
                                          </p:val>
                                        </p:tav>
                                      </p:tavLst>
                                    </p:anim>
                                    <p:anim calcmode="lin" valueType="num">
                                      <p:cBhvr additive="base">
                                        <p:cTn id="44" dur="1000" fill="hold">
                                          <p:stCondLst>
                                            <p:cond delay="0"/>
                                          </p:stCondLst>
                                        </p:cTn>
                                        <p:tgtEl>
                                          <p:spTgt spid="11"/>
                                        </p:tgtEl>
                                        <p:attrNameLst>
                                          <p:attrName>ppt_y</p:attrName>
                                        </p:attrNameLst>
                                      </p:cBhvr>
                                      <p:tavLst>
                                        <p:tav tm="0">
                                          <p:val>
                                            <p:strVal val="#ppt_y+0.066"/>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1000" fill="hold">
                                          <p:stCondLst>
                                            <p:cond delay="0"/>
                                          </p:stCondLst>
                                        </p:cTn>
                                        <p:tgtEl>
                                          <p:spTgt spid="12"/>
                                        </p:tgtEl>
                                        <p:attrNameLst>
                                          <p:attrName>ppt_x</p:attrName>
                                        </p:attrNameLst>
                                      </p:cBhvr>
                                      <p:tavLst>
                                        <p:tav tm="0">
                                          <p:val>
                                            <p:strVal val="0-#ppt_w/2"/>
                                          </p:val>
                                        </p:tav>
                                        <p:tav tm="100000">
                                          <p:val>
                                            <p:strVal val="#ppt_x"/>
                                          </p:val>
                                        </p:tav>
                                      </p:tavLst>
                                    </p:anim>
                                    <p:anim calcmode="lin" valueType="num">
                                      <p:cBhvr additive="base">
                                        <p:cTn id="48" dur="1000" fill="hold">
                                          <p:stCondLst>
                                            <p:cond delay="0"/>
                                          </p:stCondLst>
                                        </p:cTn>
                                        <p:tgtEl>
                                          <p:spTgt spid="12"/>
                                        </p:tgtEl>
                                        <p:attrNameLst>
                                          <p:attrName>ppt_y</p:attrName>
                                        </p:attrNameLst>
                                      </p:cBhvr>
                                      <p:tavLst>
                                        <p:tav tm="0">
                                          <p:val>
                                            <p:strVal val="#ppt_y+0.142"/>
                                          </p:val>
                                        </p:tav>
                                        <p:tav tm="100000">
                                          <p:val>
                                            <p:strVal val="#ppt_y"/>
                                          </p:val>
                                        </p:tav>
                                      </p:tavLst>
                                    </p:anim>
                                  </p:childTnLst>
                                </p:cTn>
                              </p:par>
                              <p:par>
                                <p:cTn id="49" presetID="2" presetClass="entr" presetSubtype="4" fill="hold" nodeType="with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1000" fill="hold">
                                          <p:stCondLst>
                                            <p:cond delay="0"/>
                                          </p:stCondLst>
                                        </p:cTn>
                                        <p:tgtEl>
                                          <p:spTgt spid="13"/>
                                        </p:tgtEl>
                                        <p:attrNameLst>
                                          <p:attrName>ppt_x</p:attrName>
                                        </p:attrNameLst>
                                      </p:cBhvr>
                                      <p:tavLst>
                                        <p:tav tm="0">
                                          <p:val>
                                            <p:strVal val="0-#ppt_w/2"/>
                                          </p:val>
                                        </p:tav>
                                        <p:tav tm="100000">
                                          <p:val>
                                            <p:strVal val="#ppt_x"/>
                                          </p:val>
                                        </p:tav>
                                      </p:tavLst>
                                    </p:anim>
                                    <p:anim calcmode="lin" valueType="num">
                                      <p:cBhvr additive="base">
                                        <p:cTn id="52" dur="1000" fill="hold">
                                          <p:stCondLst>
                                            <p:cond delay="0"/>
                                          </p:stCondLst>
                                        </p:cTn>
                                        <p:tgtEl>
                                          <p:spTgt spid="13"/>
                                        </p:tgtEl>
                                        <p:attrNameLst>
                                          <p:attrName>ppt_y</p:attrName>
                                        </p:attrNameLst>
                                      </p:cBhvr>
                                      <p:tavLst>
                                        <p:tav tm="0">
                                          <p:val>
                                            <p:strVal val="#ppt_y+0.183"/>
                                          </p:val>
                                        </p:tav>
                                        <p:tav tm="100000">
                                          <p:val>
                                            <p:strVal val="#ppt_y"/>
                                          </p:val>
                                        </p:tav>
                                      </p:tavLst>
                                    </p:anim>
                                  </p:childTnLst>
                                </p:cTn>
                              </p:par>
                              <p:par>
                                <p:cTn id="53" presetID="2" presetClass="entr" presetSubtype="4" fill="hold" nodeType="with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1000" fill="hold">
                                          <p:stCondLst>
                                            <p:cond delay="0"/>
                                          </p:stCondLst>
                                        </p:cTn>
                                        <p:tgtEl>
                                          <p:spTgt spid="14"/>
                                        </p:tgtEl>
                                        <p:attrNameLst>
                                          <p:attrName>ppt_x</p:attrName>
                                        </p:attrNameLst>
                                      </p:cBhvr>
                                      <p:tavLst>
                                        <p:tav tm="0">
                                          <p:val>
                                            <p:strVal val="0-#ppt_w/2"/>
                                          </p:val>
                                        </p:tav>
                                        <p:tav tm="100000">
                                          <p:val>
                                            <p:strVal val="#ppt_x"/>
                                          </p:val>
                                        </p:tav>
                                      </p:tavLst>
                                    </p:anim>
                                    <p:anim calcmode="lin" valueType="num">
                                      <p:cBhvr additive="base">
                                        <p:cTn id="56" dur="1000" fill="hold">
                                          <p:stCondLst>
                                            <p:cond delay="0"/>
                                          </p:stCondLst>
                                        </p:cTn>
                                        <p:tgtEl>
                                          <p:spTgt spid="14"/>
                                        </p:tgtEl>
                                        <p:attrNameLst>
                                          <p:attrName>ppt_y</p:attrName>
                                        </p:attrNameLst>
                                      </p:cBhvr>
                                      <p:tavLst>
                                        <p:tav tm="0">
                                          <p:val>
                                            <p:strVal val="#ppt_y+0.060"/>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additive="base">
                                        <p:cTn id="59" dur="1000" fill="hold">
                                          <p:stCondLst>
                                            <p:cond delay="0"/>
                                          </p:stCondLst>
                                        </p:cTn>
                                        <p:tgtEl>
                                          <p:spTgt spid="15"/>
                                        </p:tgtEl>
                                        <p:attrNameLst>
                                          <p:attrName>ppt_x</p:attrName>
                                        </p:attrNameLst>
                                      </p:cBhvr>
                                      <p:tavLst>
                                        <p:tav tm="0">
                                          <p:val>
                                            <p:strVal val="0-#ppt_w/2"/>
                                          </p:val>
                                        </p:tav>
                                        <p:tav tm="100000">
                                          <p:val>
                                            <p:strVal val="#ppt_x"/>
                                          </p:val>
                                        </p:tav>
                                      </p:tavLst>
                                    </p:anim>
                                    <p:anim calcmode="lin" valueType="num">
                                      <p:cBhvr additive="base">
                                        <p:cTn id="60" dur="1000" fill="hold">
                                          <p:stCondLst>
                                            <p:cond delay="0"/>
                                          </p:stCondLst>
                                        </p:cTn>
                                        <p:tgtEl>
                                          <p:spTgt spid="15"/>
                                        </p:tgtEl>
                                        <p:attrNameLst>
                                          <p:attrName>ppt_y</p:attrName>
                                        </p:attrNameLst>
                                      </p:cBhvr>
                                      <p:tavLst>
                                        <p:tav tm="0">
                                          <p:val>
                                            <p:strVal val="#ppt_y-0.207"/>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animBg="1"/>
      <p:bldP spid="6" grpId="0" animBg="1"/>
      <p:bldP spid="7" grpId="0" animBg="1"/>
      <p:bldP spid="8" grpId="0" animBg="1"/>
      <p:bldP spid="9" grpId="0" animBg="1"/>
      <p:bldP spid="1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44451" y="1812564"/>
            <a:ext cx="2646878" cy="584775"/>
          </a:xfrm>
          <a:prstGeom prst="rect">
            <a:avLst/>
          </a:prstGeom>
          <a:noFill/>
        </p:spPr>
        <p:txBody>
          <a:bodyPr wrap="none" rtlCol="0">
            <a:spAutoFit/>
          </a:bodyPr>
          <a:lstStyle/>
          <a:p>
            <a:r>
              <a:rPr lang="zh-CN" altLang="en-US" sz="3200" dirty="0">
                <a:solidFill>
                  <a:srgbClr val="0A3F75"/>
                </a:solidFill>
                <a:latin typeface="Arial" panose="020B0604020202020204" pitchFamily="34" charset="0"/>
                <a:ea typeface="微软雅黑" panose="020B0503020204020204" pitchFamily="34" charset="-122"/>
              </a:rPr>
              <a:t>点击添加标题</a:t>
            </a:r>
          </a:p>
        </p:txBody>
      </p:sp>
      <p:sp>
        <p:nvSpPr>
          <p:cNvPr id="3" name="矩形 2"/>
          <p:cNvSpPr/>
          <p:nvPr/>
        </p:nvSpPr>
        <p:spPr>
          <a:xfrm>
            <a:off x="773479" y="2498937"/>
            <a:ext cx="4663043" cy="1569660"/>
          </a:xfrm>
          <a:prstGeom prst="rect">
            <a:avLst/>
          </a:prstGeom>
        </p:spPr>
        <p:txBody>
          <a:bodyPr wrap="square">
            <a:spAutoFit/>
          </a:bodyPr>
          <a:lstStyle/>
          <a:p>
            <a:r>
              <a:rPr lang="zh-CN" altLang="en-US" sz="1600" dirty="0">
                <a:latin typeface="Arial" panose="020B0604020202020204" pitchFamily="34" charset="0"/>
                <a:ea typeface="微软雅黑" panose="020B0503020204020204" pitchFamily="3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p>
        </p:txBody>
      </p:sp>
      <p:sp>
        <p:nvSpPr>
          <p:cNvPr id="4" name="矩形 3"/>
          <p:cNvSpPr/>
          <p:nvPr/>
        </p:nvSpPr>
        <p:spPr>
          <a:xfrm>
            <a:off x="773479" y="4314368"/>
            <a:ext cx="4663043" cy="1200329"/>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Lorem ipsum dolor sit amet, consectetuer adipiscing elit,</a:t>
            </a:r>
            <a:endParaRPr lang="en-US" altLang="zh-CN" sz="1200" dirty="0">
              <a:solidFill>
                <a:schemeClr val="bg1">
                  <a:lumMod val="50000"/>
                </a:schemeClr>
              </a:solidFill>
              <a:latin typeface="Arial" panose="020B0604020202020204" pitchFamily="34" charset="0"/>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 magna aliquam erat volutpat. Ut wisi enim ad minim veniam, </a:t>
            </a:r>
            <a:endParaRPr lang="en-US" altLang="zh-CN" sz="1200" dirty="0">
              <a:solidFill>
                <a:schemeClr val="bg1">
                  <a:lumMod val="50000"/>
                </a:schemeClr>
              </a:solidFill>
              <a:latin typeface="Arial" panose="020B0604020202020204" pitchFamily="34" charset="0"/>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quis nostrud exerci tation ullamcorper suscipit lobortis nisl ut aliquip ex ea commodo consequat.</a:t>
            </a:r>
          </a:p>
        </p:txBody>
      </p:sp>
      <p:sp>
        <p:nvSpPr>
          <p:cNvPr id="5" name="缺角矩形 4"/>
          <p:cNvSpPr/>
          <p:nvPr/>
        </p:nvSpPr>
        <p:spPr>
          <a:xfrm>
            <a:off x="7419079" y="2368550"/>
            <a:ext cx="2711450" cy="2711450"/>
          </a:xfrm>
          <a:prstGeom prst="plaque">
            <a:avLst>
              <a:gd name="adj" fmla="val 42294"/>
            </a:avLst>
          </a:prstGeom>
          <a:solidFill>
            <a:srgbClr val="0A3F75"/>
          </a:solidFill>
          <a:ln w="101600">
            <a:noFill/>
          </a:ln>
          <a:effectLst>
            <a:outerShdw blurRad="3175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p>
            <a:endParaRPr lang="zh-CN" altLang="en-US" sz="1200">
              <a:solidFill>
                <a:schemeClr val="tx1"/>
              </a:solidFill>
              <a:latin typeface="Arial" panose="020B0604020202020204" pitchFamily="34" charset="0"/>
              <a:ea typeface="微软雅黑" panose="020B0503020204020204" pitchFamily="34" charset="-122"/>
            </a:endParaRPr>
          </a:p>
        </p:txBody>
      </p:sp>
      <p:sp>
        <p:nvSpPr>
          <p:cNvPr id="6" name="椭圆 5"/>
          <p:cNvSpPr/>
          <p:nvPr/>
        </p:nvSpPr>
        <p:spPr>
          <a:xfrm>
            <a:off x="6358629" y="1308100"/>
            <a:ext cx="2120900" cy="2120900"/>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b="1">
              <a:solidFill>
                <a:schemeClr val="tx1"/>
              </a:solidFill>
              <a:latin typeface="Arial" panose="020B0604020202020204" pitchFamily="34" charset="0"/>
              <a:ea typeface="微软雅黑" panose="020B0503020204020204" pitchFamily="34" charset="-122"/>
            </a:endParaRPr>
          </a:p>
        </p:txBody>
      </p:sp>
      <p:sp>
        <p:nvSpPr>
          <p:cNvPr id="7" name="椭圆 6"/>
          <p:cNvSpPr/>
          <p:nvPr/>
        </p:nvSpPr>
        <p:spPr>
          <a:xfrm>
            <a:off x="9070079" y="1308100"/>
            <a:ext cx="2120900" cy="2120900"/>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b="1">
              <a:solidFill>
                <a:schemeClr val="tx1"/>
              </a:solidFill>
              <a:latin typeface="Arial" panose="020B0604020202020204" pitchFamily="34" charset="0"/>
              <a:ea typeface="微软雅黑" panose="020B0503020204020204" pitchFamily="34" charset="-122"/>
            </a:endParaRPr>
          </a:p>
        </p:txBody>
      </p:sp>
      <p:sp>
        <p:nvSpPr>
          <p:cNvPr id="8" name="椭圆 7"/>
          <p:cNvSpPr/>
          <p:nvPr/>
        </p:nvSpPr>
        <p:spPr>
          <a:xfrm>
            <a:off x="9070079" y="4019550"/>
            <a:ext cx="2120900" cy="2120900"/>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b="1">
              <a:solidFill>
                <a:schemeClr val="tx1"/>
              </a:solidFill>
              <a:latin typeface="Arial" panose="020B0604020202020204" pitchFamily="34" charset="0"/>
              <a:ea typeface="微软雅黑" panose="020B0503020204020204" pitchFamily="34" charset="-122"/>
            </a:endParaRPr>
          </a:p>
        </p:txBody>
      </p:sp>
      <p:sp>
        <p:nvSpPr>
          <p:cNvPr id="9" name="椭圆 8"/>
          <p:cNvSpPr/>
          <p:nvPr/>
        </p:nvSpPr>
        <p:spPr>
          <a:xfrm>
            <a:off x="6358629" y="4019550"/>
            <a:ext cx="2120900" cy="2120900"/>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b="1">
              <a:solidFill>
                <a:schemeClr val="tx1"/>
              </a:solidFill>
              <a:latin typeface="Arial" panose="020B0604020202020204" pitchFamily="34" charset="0"/>
              <a:ea typeface="微软雅黑" panose="020B0503020204020204" pitchFamily="34" charset="-122"/>
            </a:endParaRPr>
          </a:p>
        </p:txBody>
      </p:sp>
      <p:sp>
        <p:nvSpPr>
          <p:cNvPr id="10" name="文本框 9"/>
          <p:cNvSpPr txBox="1"/>
          <p:nvPr/>
        </p:nvSpPr>
        <p:spPr>
          <a:xfrm>
            <a:off x="6737518" y="1943040"/>
            <a:ext cx="1640193" cy="400110"/>
          </a:xfrm>
          <a:prstGeom prst="rect">
            <a:avLst/>
          </a:prstGeom>
          <a:noFill/>
        </p:spPr>
        <p:txBody>
          <a:bodyPr wrap="none" rtlCol="0">
            <a:spAutoFit/>
          </a:bodyPr>
          <a:lstStyle/>
          <a:p>
            <a:r>
              <a:rPr lang="en-US" altLang="zh-CN" sz="2000" b="1" dirty="0">
                <a:solidFill>
                  <a:srgbClr val="0A3F75"/>
                </a:solidFill>
                <a:latin typeface="Arial" panose="020B0604020202020204" pitchFamily="34" charset="0"/>
                <a:ea typeface="微软雅黑" panose="020B0503020204020204" pitchFamily="34" charset="-122"/>
              </a:rPr>
              <a:t>EXAMPLE 1</a:t>
            </a:r>
          </a:p>
        </p:txBody>
      </p:sp>
      <p:sp>
        <p:nvSpPr>
          <p:cNvPr id="11" name="文本框 10"/>
          <p:cNvSpPr txBox="1"/>
          <p:nvPr/>
        </p:nvSpPr>
        <p:spPr>
          <a:xfrm>
            <a:off x="6745754" y="2275461"/>
            <a:ext cx="1380286" cy="646331"/>
          </a:xfrm>
          <a:prstGeom prst="rect">
            <a:avLst/>
          </a:prstGeom>
          <a:noFill/>
        </p:spPr>
        <p:txBody>
          <a:bodyPr wrap="square" rtlCol="0">
            <a:spAutoFit/>
          </a:bodyPr>
          <a:lstStyle/>
          <a:p>
            <a:r>
              <a:rPr lang="en-US" altLang="zh-CN" sz="1200" dirty="0">
                <a:latin typeface="Arial" panose="020B0604020202020204" pitchFamily="34" charset="0"/>
                <a:ea typeface="微软雅黑" panose="020B0503020204020204" pitchFamily="34" charset="-122"/>
              </a:rPr>
              <a:t>The empty vessels make the greatest sound . </a:t>
            </a:r>
            <a:endParaRPr lang="zh-CN" altLang="en-US" sz="1200" dirty="0">
              <a:latin typeface="Arial" panose="020B0604020202020204" pitchFamily="34" charset="0"/>
              <a:ea typeface="微软雅黑" panose="020B0503020204020204" pitchFamily="34" charset="-122"/>
            </a:endParaRPr>
          </a:p>
        </p:txBody>
      </p:sp>
      <p:sp>
        <p:nvSpPr>
          <p:cNvPr id="12" name="文本框 11"/>
          <p:cNvSpPr txBox="1"/>
          <p:nvPr/>
        </p:nvSpPr>
        <p:spPr>
          <a:xfrm>
            <a:off x="9436268" y="1943040"/>
            <a:ext cx="1640193" cy="400110"/>
          </a:xfrm>
          <a:prstGeom prst="rect">
            <a:avLst/>
          </a:prstGeom>
          <a:noFill/>
        </p:spPr>
        <p:txBody>
          <a:bodyPr wrap="none" rtlCol="0">
            <a:spAutoFit/>
          </a:bodyPr>
          <a:lstStyle/>
          <a:p>
            <a:r>
              <a:rPr lang="en-US" altLang="zh-CN" sz="2000" b="1" dirty="0">
                <a:solidFill>
                  <a:srgbClr val="0A3F75"/>
                </a:solidFill>
                <a:latin typeface="Arial" panose="020B0604020202020204" pitchFamily="34" charset="0"/>
                <a:ea typeface="微软雅黑" panose="020B0503020204020204" pitchFamily="34" charset="-122"/>
              </a:rPr>
              <a:t>EXAMPLE 2</a:t>
            </a:r>
          </a:p>
        </p:txBody>
      </p:sp>
      <p:sp>
        <p:nvSpPr>
          <p:cNvPr id="13" name="文本框 12"/>
          <p:cNvSpPr txBox="1"/>
          <p:nvPr/>
        </p:nvSpPr>
        <p:spPr>
          <a:xfrm>
            <a:off x="9444504" y="2275461"/>
            <a:ext cx="1380286" cy="646331"/>
          </a:xfrm>
          <a:prstGeom prst="rect">
            <a:avLst/>
          </a:prstGeom>
          <a:noFill/>
        </p:spPr>
        <p:txBody>
          <a:bodyPr wrap="square" rtlCol="0">
            <a:spAutoFit/>
          </a:bodyPr>
          <a:lstStyle/>
          <a:p>
            <a:r>
              <a:rPr lang="en-US" altLang="zh-CN" sz="1200" dirty="0">
                <a:latin typeface="Arial" panose="020B0604020202020204" pitchFamily="34" charset="0"/>
                <a:ea typeface="微软雅黑" panose="020B0503020204020204" pitchFamily="34" charset="-122"/>
              </a:rPr>
              <a:t>The empty vessels make the greatest sound . </a:t>
            </a:r>
            <a:endParaRPr lang="zh-CN" altLang="en-US" sz="1200" dirty="0">
              <a:latin typeface="Arial" panose="020B0604020202020204" pitchFamily="34" charset="0"/>
              <a:ea typeface="微软雅黑" panose="020B0503020204020204" pitchFamily="34" charset="-122"/>
            </a:endParaRPr>
          </a:p>
        </p:txBody>
      </p:sp>
      <p:sp>
        <p:nvSpPr>
          <p:cNvPr id="14" name="文本框 13"/>
          <p:cNvSpPr txBox="1"/>
          <p:nvPr/>
        </p:nvSpPr>
        <p:spPr>
          <a:xfrm>
            <a:off x="9436268" y="4665384"/>
            <a:ext cx="1640193" cy="400110"/>
          </a:xfrm>
          <a:prstGeom prst="rect">
            <a:avLst/>
          </a:prstGeom>
          <a:noFill/>
        </p:spPr>
        <p:txBody>
          <a:bodyPr wrap="none" rtlCol="0">
            <a:spAutoFit/>
          </a:bodyPr>
          <a:lstStyle/>
          <a:p>
            <a:r>
              <a:rPr lang="en-US" altLang="zh-CN" sz="2000" b="1" dirty="0">
                <a:solidFill>
                  <a:srgbClr val="0A3F75"/>
                </a:solidFill>
                <a:latin typeface="Arial" panose="020B0604020202020204" pitchFamily="34" charset="0"/>
                <a:ea typeface="微软雅黑" panose="020B0503020204020204" pitchFamily="34" charset="-122"/>
              </a:rPr>
              <a:t>EXAMPLE 4</a:t>
            </a:r>
          </a:p>
        </p:txBody>
      </p:sp>
      <p:sp>
        <p:nvSpPr>
          <p:cNvPr id="15" name="文本框 14"/>
          <p:cNvSpPr txBox="1"/>
          <p:nvPr/>
        </p:nvSpPr>
        <p:spPr>
          <a:xfrm>
            <a:off x="9444504" y="4997805"/>
            <a:ext cx="1380286" cy="646331"/>
          </a:xfrm>
          <a:prstGeom prst="rect">
            <a:avLst/>
          </a:prstGeom>
          <a:noFill/>
        </p:spPr>
        <p:txBody>
          <a:bodyPr wrap="square" rtlCol="0">
            <a:spAutoFit/>
          </a:bodyPr>
          <a:lstStyle/>
          <a:p>
            <a:r>
              <a:rPr lang="en-US" altLang="zh-CN" sz="1200" dirty="0">
                <a:latin typeface="Arial" panose="020B0604020202020204" pitchFamily="34" charset="0"/>
                <a:ea typeface="微软雅黑" panose="020B0503020204020204" pitchFamily="34" charset="-122"/>
              </a:rPr>
              <a:t>The empty vessels make the greatest sound . </a:t>
            </a:r>
            <a:endParaRPr lang="zh-CN" altLang="en-US" sz="1200" dirty="0">
              <a:latin typeface="Arial" panose="020B0604020202020204" pitchFamily="34" charset="0"/>
              <a:ea typeface="微软雅黑" panose="020B0503020204020204" pitchFamily="34" charset="-122"/>
            </a:endParaRPr>
          </a:p>
        </p:txBody>
      </p:sp>
      <p:sp>
        <p:nvSpPr>
          <p:cNvPr id="16" name="文本框 15"/>
          <p:cNvSpPr txBox="1"/>
          <p:nvPr/>
        </p:nvSpPr>
        <p:spPr>
          <a:xfrm>
            <a:off x="6737518" y="4665384"/>
            <a:ext cx="1640193" cy="400110"/>
          </a:xfrm>
          <a:prstGeom prst="rect">
            <a:avLst/>
          </a:prstGeom>
          <a:noFill/>
        </p:spPr>
        <p:txBody>
          <a:bodyPr wrap="none" rtlCol="0">
            <a:spAutoFit/>
          </a:bodyPr>
          <a:lstStyle/>
          <a:p>
            <a:r>
              <a:rPr lang="en-US" altLang="zh-CN" sz="2000" b="1" dirty="0">
                <a:solidFill>
                  <a:srgbClr val="0A3F75"/>
                </a:solidFill>
                <a:latin typeface="Arial" panose="020B0604020202020204" pitchFamily="34" charset="0"/>
                <a:ea typeface="微软雅黑" panose="020B0503020204020204" pitchFamily="34" charset="-122"/>
              </a:rPr>
              <a:t>EXAMPLE 3</a:t>
            </a:r>
          </a:p>
        </p:txBody>
      </p:sp>
      <p:sp>
        <p:nvSpPr>
          <p:cNvPr id="17" name="文本框 16"/>
          <p:cNvSpPr txBox="1"/>
          <p:nvPr/>
        </p:nvSpPr>
        <p:spPr>
          <a:xfrm>
            <a:off x="6745754" y="4997805"/>
            <a:ext cx="1380286" cy="646331"/>
          </a:xfrm>
          <a:prstGeom prst="rect">
            <a:avLst/>
          </a:prstGeom>
          <a:noFill/>
        </p:spPr>
        <p:txBody>
          <a:bodyPr wrap="square" rtlCol="0">
            <a:spAutoFit/>
          </a:bodyPr>
          <a:lstStyle/>
          <a:p>
            <a:r>
              <a:rPr lang="en-US" altLang="zh-CN" sz="1200" dirty="0">
                <a:latin typeface="Arial" panose="020B0604020202020204" pitchFamily="34" charset="0"/>
                <a:ea typeface="微软雅黑" panose="020B0503020204020204" pitchFamily="34" charset="-122"/>
              </a:rPr>
              <a:t>The empty vessels make the greatest sound . </a:t>
            </a:r>
            <a:endParaRPr lang="zh-CN" altLang="en-US" sz="1200" dirty="0">
              <a:latin typeface="Arial" panose="020B0604020202020204" pitchFamily="34" charset="0"/>
              <a:ea typeface="微软雅黑" panose="020B0503020204020204" pitchFamily="34" charset="-122"/>
            </a:endParaRPr>
          </a:p>
        </p:txBody>
      </p:sp>
      <p:grpSp>
        <p:nvGrpSpPr>
          <p:cNvPr id="18" name="组合 17"/>
          <p:cNvGrpSpPr/>
          <p:nvPr/>
        </p:nvGrpSpPr>
        <p:grpSpPr>
          <a:xfrm flipH="1">
            <a:off x="11087930" y="-24"/>
            <a:ext cx="924437" cy="838796"/>
            <a:chOff x="5657384" y="337626"/>
            <a:chExt cx="2609348" cy="2367616"/>
          </a:xfrm>
        </p:grpSpPr>
        <p:sp>
          <p:nvSpPr>
            <p:cNvPr id="19" name="Freeform 19"/>
            <p:cNvSpPr>
              <a:spLocks/>
            </p:cNvSpPr>
            <p:nvPr/>
          </p:nvSpPr>
          <p:spPr bwMode="auto">
            <a:xfrm rot="5400000">
              <a:off x="6070308" y="1917826"/>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0" name="Freeform 19"/>
            <p:cNvSpPr>
              <a:spLocks/>
            </p:cNvSpPr>
            <p:nvPr/>
          </p:nvSpPr>
          <p:spPr bwMode="auto">
            <a:xfrm rot="5400000">
              <a:off x="5702315" y="1018019"/>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1" name="Freeform 19"/>
            <p:cNvSpPr>
              <a:spLocks/>
            </p:cNvSpPr>
            <p:nvPr/>
          </p:nvSpPr>
          <p:spPr bwMode="auto">
            <a:xfrm rot="5400000">
              <a:off x="6764519" y="1117096"/>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2" name="Freeform 19"/>
            <p:cNvSpPr>
              <a:spLocks/>
            </p:cNvSpPr>
            <p:nvPr/>
          </p:nvSpPr>
          <p:spPr bwMode="auto">
            <a:xfrm rot="5400000">
              <a:off x="6771102" y="292695"/>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3" name="Freeform 19"/>
            <p:cNvSpPr>
              <a:spLocks/>
            </p:cNvSpPr>
            <p:nvPr/>
          </p:nvSpPr>
          <p:spPr bwMode="auto">
            <a:xfrm rot="5400000">
              <a:off x="7479316" y="733313"/>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grpSp>
      <p:sp>
        <p:nvSpPr>
          <p:cNvPr id="24" name="文本框 23"/>
          <p:cNvSpPr txBox="1"/>
          <p:nvPr/>
        </p:nvSpPr>
        <p:spPr>
          <a:xfrm>
            <a:off x="1013938" y="317394"/>
            <a:ext cx="10073992" cy="523220"/>
          </a:xfrm>
          <a:prstGeom prst="rect">
            <a:avLst/>
          </a:prstGeom>
          <a:noFill/>
          <a:effectLst/>
        </p:spPr>
        <p:txBody>
          <a:bodyPr wrap="square" rtlCol="0">
            <a:spAutoFit/>
          </a:bodyPr>
          <a:lstStyle/>
          <a:p>
            <a:r>
              <a:rPr lang="zh-CN" altLang="en-US"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rPr>
              <a:t>在此处输入您的标题</a:t>
            </a:r>
            <a:endParaRPr lang="en-US" altLang="zh-CN"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endParaRPr>
          </a:p>
        </p:txBody>
      </p:sp>
      <p:sp>
        <p:nvSpPr>
          <p:cNvPr id="25" name="Freeform 19"/>
          <p:cNvSpPr>
            <a:spLocks/>
          </p:cNvSpPr>
          <p:nvPr/>
        </p:nvSpPr>
        <p:spPr bwMode="auto">
          <a:xfrm rot="10800000">
            <a:off x="123154" y="65000"/>
            <a:ext cx="809350" cy="907305"/>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6" name="文本框 25"/>
          <p:cNvSpPr txBox="1"/>
          <p:nvPr/>
        </p:nvSpPr>
        <p:spPr>
          <a:xfrm>
            <a:off x="106880" y="317394"/>
            <a:ext cx="923651" cy="400110"/>
          </a:xfrm>
          <a:prstGeom prst="rect">
            <a:avLst/>
          </a:prstGeom>
          <a:noFill/>
        </p:spPr>
        <p:txBody>
          <a:bodyPr wrap="none" rtlCol="0">
            <a:spAutoFit/>
          </a:bodyPr>
          <a:lstStyle/>
          <a:p>
            <a:r>
              <a:rPr lang="en-US" altLang="zh-CN" sz="2000" dirty="0">
                <a:solidFill>
                  <a:schemeClr val="bg1"/>
                </a:solidFill>
                <a:latin typeface="Arial" panose="020B0604020202020204" pitchFamily="34" charset="0"/>
                <a:ea typeface="微软雅黑" panose="020B0503020204020204" pitchFamily="34" charset="-122"/>
              </a:rPr>
              <a:t>LOGO</a:t>
            </a:r>
            <a:endParaRPr lang="zh-CN" altLang="en-US" sz="2000" dirty="0">
              <a:solidFill>
                <a:schemeClr val="bg1"/>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66439428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stCondLst>
                                            <p:cond delay="0"/>
                                          </p:stCondLst>
                                        </p:cTn>
                                        <p:tgtEl>
                                          <p:spTgt spid="2"/>
                                        </p:tgtEl>
                                        <p:attrNameLst>
                                          <p:attrName>ppt_x</p:attrName>
                                        </p:attrNameLst>
                                      </p:cBhvr>
                                      <p:tavLst>
                                        <p:tav tm="0">
                                          <p:val>
                                            <p:strVal val="0-#ppt_w/2"/>
                                          </p:val>
                                        </p:tav>
                                        <p:tav tm="100000">
                                          <p:val>
                                            <p:strVal val="#ppt_x"/>
                                          </p:val>
                                        </p:tav>
                                      </p:tavLst>
                                    </p:anim>
                                    <p:anim calcmode="lin" valueType="num">
                                      <p:cBhvr additive="base">
                                        <p:cTn id="8" dur="1000" fill="hold">
                                          <p:stCondLst>
                                            <p:cond delay="0"/>
                                          </p:stCondLst>
                                        </p:cTn>
                                        <p:tgtEl>
                                          <p:spTgt spid="2"/>
                                        </p:tgtEl>
                                        <p:attrNameLst>
                                          <p:attrName>ppt_y</p:attrName>
                                        </p:attrNameLst>
                                      </p:cBhvr>
                                      <p:tavLst>
                                        <p:tav tm="0">
                                          <p:val>
                                            <p:strVal val="#ppt_y-0.205"/>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stCondLst>
                                            <p:cond delay="0"/>
                                          </p:stCondLst>
                                        </p:cTn>
                                        <p:tgtEl>
                                          <p:spTgt spid="3"/>
                                        </p:tgtEl>
                                        <p:attrNameLst>
                                          <p:attrName>ppt_x</p:attrName>
                                        </p:attrNameLst>
                                      </p:cBhvr>
                                      <p:tavLst>
                                        <p:tav tm="0">
                                          <p:val>
                                            <p:strVal val="0-#ppt_w/2"/>
                                          </p:val>
                                        </p:tav>
                                        <p:tav tm="100000">
                                          <p:val>
                                            <p:strVal val="#ppt_x"/>
                                          </p:val>
                                        </p:tav>
                                      </p:tavLst>
                                    </p:anim>
                                    <p:anim calcmode="lin" valueType="num">
                                      <p:cBhvr additive="base">
                                        <p:cTn id="12" dur="1000" fill="hold">
                                          <p:stCondLst>
                                            <p:cond delay="0"/>
                                          </p:stCondLst>
                                        </p:cTn>
                                        <p:tgtEl>
                                          <p:spTgt spid="3"/>
                                        </p:tgtEl>
                                        <p:attrNameLst>
                                          <p:attrName>ppt_y</p:attrName>
                                        </p:attrNameLst>
                                      </p:cBhvr>
                                      <p:tavLst>
                                        <p:tav tm="0">
                                          <p:val>
                                            <p:strVal val="#ppt_y-0.12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stCondLst>
                                            <p:cond delay="0"/>
                                          </p:stCondLst>
                                        </p:cTn>
                                        <p:tgtEl>
                                          <p:spTgt spid="4"/>
                                        </p:tgtEl>
                                        <p:attrNameLst>
                                          <p:attrName>ppt_x</p:attrName>
                                        </p:attrNameLst>
                                      </p:cBhvr>
                                      <p:tavLst>
                                        <p:tav tm="0">
                                          <p:val>
                                            <p:strVal val="0-#ppt_w/2"/>
                                          </p:val>
                                        </p:tav>
                                        <p:tav tm="100000">
                                          <p:val>
                                            <p:strVal val="#ppt_x"/>
                                          </p:val>
                                        </p:tav>
                                      </p:tavLst>
                                    </p:anim>
                                    <p:anim calcmode="lin" valueType="num">
                                      <p:cBhvr additive="base">
                                        <p:cTn id="16" dur="1000" fill="hold">
                                          <p:stCondLst>
                                            <p:cond delay="0"/>
                                          </p:stCondLst>
                                        </p:cTn>
                                        <p:tgtEl>
                                          <p:spTgt spid="4"/>
                                        </p:tgtEl>
                                        <p:attrNameLst>
                                          <p:attrName>ppt_y</p:attrName>
                                        </p:attrNameLst>
                                      </p:cBhvr>
                                      <p:tavLst>
                                        <p:tav tm="0">
                                          <p:val>
                                            <p:strVal val="#ppt_y+0.330"/>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1+#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stCondLst>
                                            <p:cond delay="0"/>
                                          </p:stCondLst>
                                        </p:cTn>
                                        <p:tgtEl>
                                          <p:spTgt spid="6"/>
                                        </p:tgtEl>
                                        <p:attrNameLst>
                                          <p:attrName>ppt_x</p:attrName>
                                        </p:attrNameLst>
                                      </p:cBhvr>
                                      <p:tavLst>
                                        <p:tav tm="0">
                                          <p:val>
                                            <p:strVal val="#ppt_x+0.301"/>
                                          </p:val>
                                        </p:tav>
                                        <p:tav tm="100000">
                                          <p:val>
                                            <p:strVal val="#ppt_x"/>
                                          </p:val>
                                        </p:tav>
                                      </p:tavLst>
                                    </p:anim>
                                    <p:anim calcmode="lin" valueType="num">
                                      <p:cBhvr additive="base">
                                        <p:cTn id="24" dur="1000" fill="hold">
                                          <p:stCondLst>
                                            <p:cond delay="0"/>
                                          </p:stCondLst>
                                        </p:cTn>
                                        <p:tgtEl>
                                          <p:spTgt spid="6"/>
                                        </p:tgtEl>
                                        <p:attrNameLst>
                                          <p:attrName>ppt_y</p:attrName>
                                        </p:attrNameLst>
                                      </p:cBhvr>
                                      <p:tavLst>
                                        <p:tav tm="0">
                                          <p:val>
                                            <p:strVal val="0-#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stCondLst>
                                            <p:cond delay="0"/>
                                          </p:stCondLst>
                                        </p:cTn>
                                        <p:tgtEl>
                                          <p:spTgt spid="7"/>
                                        </p:tgtEl>
                                        <p:attrNameLst>
                                          <p:attrName>ppt_x</p:attrName>
                                        </p:attrNameLst>
                                      </p:cBhvr>
                                      <p:tavLst>
                                        <p:tav tm="0">
                                          <p:val>
                                            <p:strVal val="1+#ppt_w/2"/>
                                          </p:val>
                                        </p:tav>
                                        <p:tav tm="100000">
                                          <p:val>
                                            <p:strVal val="#ppt_x"/>
                                          </p:val>
                                        </p:tav>
                                      </p:tavLst>
                                    </p:anim>
                                    <p:anim calcmode="lin" valueType="num">
                                      <p:cBhvr additive="base">
                                        <p:cTn id="28" dur="1000" fill="hold">
                                          <p:stCondLst>
                                            <p:cond delay="0"/>
                                          </p:stCondLst>
                                        </p:cTn>
                                        <p:tgtEl>
                                          <p:spTgt spid="7"/>
                                        </p:tgtEl>
                                        <p:attrNameLst>
                                          <p:attrName>ppt_y</p:attrName>
                                        </p:attrNameLst>
                                      </p:cBhvr>
                                      <p:tavLst>
                                        <p:tav tm="0">
                                          <p:val>
                                            <p:strVal val="#ppt_y-0.148"/>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000" fill="hold">
                                          <p:stCondLst>
                                            <p:cond delay="0"/>
                                          </p:stCondLst>
                                        </p:cTn>
                                        <p:tgtEl>
                                          <p:spTgt spid="8"/>
                                        </p:tgtEl>
                                        <p:attrNameLst>
                                          <p:attrName>ppt_x</p:attrName>
                                        </p:attrNameLst>
                                      </p:cBhvr>
                                      <p:tavLst>
                                        <p:tav tm="0">
                                          <p:val>
                                            <p:strVal val="1+#ppt_w/2"/>
                                          </p:val>
                                        </p:tav>
                                        <p:tav tm="100000">
                                          <p:val>
                                            <p:strVal val="#ppt_x"/>
                                          </p:val>
                                        </p:tav>
                                      </p:tavLst>
                                    </p:anim>
                                    <p:anim calcmode="lin" valueType="num">
                                      <p:cBhvr additive="base">
                                        <p:cTn id="32" dur="1000" fill="hold">
                                          <p:stCondLst>
                                            <p:cond delay="0"/>
                                          </p:stCondLst>
                                        </p:cTn>
                                        <p:tgtEl>
                                          <p:spTgt spid="8"/>
                                        </p:tgtEl>
                                        <p:attrNameLst>
                                          <p:attrName>ppt_y</p:attrName>
                                        </p:attrNameLst>
                                      </p:cBhvr>
                                      <p:tavLst>
                                        <p:tav tm="0">
                                          <p:val>
                                            <p:strVal val="#ppt_y+0.148"/>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stCondLst>
                                            <p:cond delay="0"/>
                                          </p:stCondLst>
                                        </p:cTn>
                                        <p:tgtEl>
                                          <p:spTgt spid="9"/>
                                        </p:tgtEl>
                                        <p:attrNameLst>
                                          <p:attrName>ppt_x</p:attrName>
                                        </p:attrNameLst>
                                      </p:cBhvr>
                                      <p:tavLst>
                                        <p:tav tm="0">
                                          <p:val>
                                            <p:strVal val="#ppt_x+0.249"/>
                                          </p:val>
                                        </p:tav>
                                        <p:tav tm="100000">
                                          <p:val>
                                            <p:strVal val="#ppt_x"/>
                                          </p:val>
                                        </p:tav>
                                      </p:tavLst>
                                    </p:anim>
                                    <p:anim calcmode="lin" valueType="num">
                                      <p:cBhvr additive="base">
                                        <p:cTn id="36" dur="1000" fill="hold">
                                          <p:stCondLst>
                                            <p:cond delay="0"/>
                                          </p:stCondLst>
                                        </p:cTn>
                                        <p:tgtEl>
                                          <p:spTgt spid="9"/>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1000" fill="hold">
                                          <p:stCondLst>
                                            <p:cond delay="0"/>
                                          </p:stCondLst>
                                        </p:cTn>
                                        <p:tgtEl>
                                          <p:spTgt spid="10"/>
                                        </p:tgtEl>
                                        <p:attrNameLst>
                                          <p:attrName>ppt_x</p:attrName>
                                        </p:attrNameLst>
                                      </p:cBhvr>
                                      <p:tavLst>
                                        <p:tav tm="0">
                                          <p:val>
                                            <p:strVal val="#ppt_x+0.185"/>
                                          </p:val>
                                        </p:tav>
                                        <p:tav tm="100000">
                                          <p:val>
                                            <p:strVal val="#ppt_x"/>
                                          </p:val>
                                        </p:tav>
                                      </p:tavLst>
                                    </p:anim>
                                    <p:anim calcmode="lin" valueType="num">
                                      <p:cBhvr additive="base">
                                        <p:cTn id="40" dur="1000" fill="hold">
                                          <p:stCondLst>
                                            <p:cond delay="0"/>
                                          </p:stCondLst>
                                        </p:cTn>
                                        <p:tgtEl>
                                          <p:spTgt spid="10"/>
                                        </p:tgtEl>
                                        <p:attrNameLst>
                                          <p:attrName>ppt_y</p:attrName>
                                        </p:attrNameLst>
                                      </p:cBhvr>
                                      <p:tavLst>
                                        <p:tav tm="0">
                                          <p:val>
                                            <p:strVal val="0-#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1000" fill="hold">
                                          <p:stCondLst>
                                            <p:cond delay="0"/>
                                          </p:stCondLst>
                                        </p:cTn>
                                        <p:tgtEl>
                                          <p:spTgt spid="11"/>
                                        </p:tgtEl>
                                        <p:attrNameLst>
                                          <p:attrName>ppt_x</p:attrName>
                                        </p:attrNameLst>
                                      </p:cBhvr>
                                      <p:tavLst>
                                        <p:tav tm="0">
                                          <p:val>
                                            <p:strVal val="#ppt_x+0.313"/>
                                          </p:val>
                                        </p:tav>
                                        <p:tav tm="100000">
                                          <p:val>
                                            <p:strVal val="#ppt_x"/>
                                          </p:val>
                                        </p:tav>
                                      </p:tavLst>
                                    </p:anim>
                                    <p:anim calcmode="lin" valueType="num">
                                      <p:cBhvr additive="base">
                                        <p:cTn id="44" dur="1000" fill="hold">
                                          <p:stCondLst>
                                            <p:cond delay="0"/>
                                          </p:stCondLst>
                                        </p:cTn>
                                        <p:tgtEl>
                                          <p:spTgt spid="11"/>
                                        </p:tgtEl>
                                        <p:attrNameLst>
                                          <p:attrName>ppt_y</p:attrName>
                                        </p:attrNameLst>
                                      </p:cBhvr>
                                      <p:tavLst>
                                        <p:tav tm="0">
                                          <p:val>
                                            <p:strVal val="0-#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1000" fill="hold">
                                          <p:stCondLst>
                                            <p:cond delay="0"/>
                                          </p:stCondLst>
                                        </p:cTn>
                                        <p:tgtEl>
                                          <p:spTgt spid="12"/>
                                        </p:tgtEl>
                                        <p:attrNameLst>
                                          <p:attrName>ppt_x</p:attrName>
                                        </p:attrNameLst>
                                      </p:cBhvr>
                                      <p:tavLst>
                                        <p:tav tm="0">
                                          <p:val>
                                            <p:strVal val="1+#ppt_w/2"/>
                                          </p:val>
                                        </p:tav>
                                        <p:tav tm="100000">
                                          <p:val>
                                            <p:strVal val="#ppt_x"/>
                                          </p:val>
                                        </p:tav>
                                      </p:tavLst>
                                    </p:anim>
                                    <p:anim calcmode="lin" valueType="num">
                                      <p:cBhvr additive="base">
                                        <p:cTn id="48" dur="1000" fill="hold">
                                          <p:stCondLst>
                                            <p:cond delay="0"/>
                                          </p:stCondLst>
                                        </p:cTn>
                                        <p:tgtEl>
                                          <p:spTgt spid="12"/>
                                        </p:tgtEl>
                                        <p:attrNameLst>
                                          <p:attrName>ppt_y</p:attrName>
                                        </p:attrNameLst>
                                      </p:cBhvr>
                                      <p:tavLst>
                                        <p:tav tm="0">
                                          <p:val>
                                            <p:strVal val="#ppt_y-0.150"/>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1000" fill="hold">
                                          <p:stCondLst>
                                            <p:cond delay="0"/>
                                          </p:stCondLst>
                                        </p:cTn>
                                        <p:tgtEl>
                                          <p:spTgt spid="13"/>
                                        </p:tgtEl>
                                        <p:attrNameLst>
                                          <p:attrName>ppt_x</p:attrName>
                                        </p:attrNameLst>
                                      </p:cBhvr>
                                      <p:tavLst>
                                        <p:tav tm="0">
                                          <p:val>
                                            <p:strVal val="1+#ppt_w/2"/>
                                          </p:val>
                                        </p:tav>
                                        <p:tav tm="100000">
                                          <p:val>
                                            <p:strVal val="#ppt_x"/>
                                          </p:val>
                                        </p:tav>
                                      </p:tavLst>
                                    </p:anim>
                                    <p:anim calcmode="lin" valueType="num">
                                      <p:cBhvr additive="base">
                                        <p:cTn id="52" dur="1000" fill="hold">
                                          <p:stCondLst>
                                            <p:cond delay="0"/>
                                          </p:stCondLst>
                                        </p:cTn>
                                        <p:tgtEl>
                                          <p:spTgt spid="13"/>
                                        </p:tgtEl>
                                        <p:attrNameLst>
                                          <p:attrName>ppt_y</p:attrName>
                                        </p:attrNameLst>
                                      </p:cBhvr>
                                      <p:tavLst>
                                        <p:tav tm="0">
                                          <p:val>
                                            <p:strVal val="#ppt_y-0.108"/>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1000" fill="hold">
                                          <p:stCondLst>
                                            <p:cond delay="0"/>
                                          </p:stCondLst>
                                        </p:cTn>
                                        <p:tgtEl>
                                          <p:spTgt spid="14"/>
                                        </p:tgtEl>
                                        <p:attrNameLst>
                                          <p:attrName>ppt_x</p:attrName>
                                        </p:attrNameLst>
                                      </p:cBhvr>
                                      <p:tavLst>
                                        <p:tav tm="0">
                                          <p:val>
                                            <p:strVal val="1+#ppt_w/2"/>
                                          </p:val>
                                        </p:tav>
                                        <p:tav tm="100000">
                                          <p:val>
                                            <p:strVal val="#ppt_x"/>
                                          </p:val>
                                        </p:tav>
                                      </p:tavLst>
                                    </p:anim>
                                    <p:anim calcmode="lin" valueType="num">
                                      <p:cBhvr additive="base">
                                        <p:cTn id="56" dur="1000" fill="hold">
                                          <p:stCondLst>
                                            <p:cond delay="0"/>
                                          </p:stCondLst>
                                        </p:cTn>
                                        <p:tgtEl>
                                          <p:spTgt spid="14"/>
                                        </p:tgtEl>
                                        <p:attrNameLst>
                                          <p:attrName>ppt_y</p:attrName>
                                        </p:attrNameLst>
                                      </p:cBhvr>
                                      <p:tavLst>
                                        <p:tav tm="0">
                                          <p:val>
                                            <p:strVal val="#ppt_y+0.109"/>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additive="base">
                                        <p:cTn id="59" dur="1000" fill="hold">
                                          <p:stCondLst>
                                            <p:cond delay="0"/>
                                          </p:stCondLst>
                                        </p:cTn>
                                        <p:tgtEl>
                                          <p:spTgt spid="15"/>
                                        </p:tgtEl>
                                        <p:attrNameLst>
                                          <p:attrName>ppt_x</p:attrName>
                                        </p:attrNameLst>
                                      </p:cBhvr>
                                      <p:tavLst>
                                        <p:tav tm="0">
                                          <p:val>
                                            <p:strVal val="1+#ppt_w/2"/>
                                          </p:val>
                                        </p:tav>
                                        <p:tav tm="100000">
                                          <p:val>
                                            <p:strVal val="#ppt_x"/>
                                          </p:val>
                                        </p:tav>
                                      </p:tavLst>
                                    </p:anim>
                                    <p:anim calcmode="lin" valueType="num">
                                      <p:cBhvr additive="base">
                                        <p:cTn id="60" dur="1000" fill="hold">
                                          <p:stCondLst>
                                            <p:cond delay="0"/>
                                          </p:stCondLst>
                                        </p:cTn>
                                        <p:tgtEl>
                                          <p:spTgt spid="15"/>
                                        </p:tgtEl>
                                        <p:attrNameLst>
                                          <p:attrName>ppt_y</p:attrName>
                                        </p:attrNameLst>
                                      </p:cBhvr>
                                      <p:tavLst>
                                        <p:tav tm="0">
                                          <p:val>
                                            <p:strVal val="#ppt_y+0.154"/>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additive="base">
                                        <p:cTn id="63" dur="1000" fill="hold">
                                          <p:stCondLst>
                                            <p:cond delay="0"/>
                                          </p:stCondLst>
                                        </p:cTn>
                                        <p:tgtEl>
                                          <p:spTgt spid="16"/>
                                        </p:tgtEl>
                                        <p:attrNameLst>
                                          <p:attrName>ppt_x</p:attrName>
                                        </p:attrNameLst>
                                      </p:cBhvr>
                                      <p:tavLst>
                                        <p:tav tm="0">
                                          <p:val>
                                            <p:strVal val="#ppt_x+0.240"/>
                                          </p:val>
                                        </p:tav>
                                        <p:tav tm="100000">
                                          <p:val>
                                            <p:strVal val="#ppt_x"/>
                                          </p:val>
                                        </p:tav>
                                      </p:tavLst>
                                    </p:anim>
                                    <p:anim calcmode="lin" valueType="num">
                                      <p:cBhvr additive="base">
                                        <p:cTn id="64" dur="1000" fill="hold">
                                          <p:stCondLst>
                                            <p:cond delay="0"/>
                                          </p:stCondLst>
                                        </p:cTn>
                                        <p:tgtEl>
                                          <p:spTgt spid="16"/>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cBhvr additive="base">
                                        <p:cTn id="67" dur="1000" fill="hold">
                                          <p:stCondLst>
                                            <p:cond delay="0"/>
                                          </p:stCondLst>
                                        </p:cTn>
                                        <p:tgtEl>
                                          <p:spTgt spid="17"/>
                                        </p:tgtEl>
                                        <p:attrNameLst>
                                          <p:attrName>ppt_x</p:attrName>
                                        </p:attrNameLst>
                                      </p:cBhvr>
                                      <p:tavLst>
                                        <p:tav tm="0">
                                          <p:val>
                                            <p:strVal val="#ppt_x+0.140"/>
                                          </p:val>
                                        </p:tav>
                                        <p:tav tm="100000">
                                          <p:val>
                                            <p:strVal val="#ppt_x"/>
                                          </p:val>
                                        </p:tav>
                                      </p:tavLst>
                                    </p:anim>
                                    <p:anim calcmode="lin" valueType="num">
                                      <p:cBhvr additive="base">
                                        <p:cTn id="68" dur="1000" fill="hold">
                                          <p:stCondLst>
                                            <p:cond delay="0"/>
                                          </p:stCondLst>
                                        </p:cTn>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animBg="1"/>
      <p:bldP spid="6" grpId="0" animBg="1"/>
      <p:bldP spid="7" grpId="0" animBg="1"/>
      <p:bldP spid="8" grpId="0" animBg="1"/>
      <p:bldP spid="9" grpId="0" animBg="1"/>
      <p:bldP spid="10" grpId="0"/>
      <p:bldP spid="11" grpId="0"/>
      <p:bldP spid="12" grpId="0"/>
      <p:bldP spid="13" grpId="0"/>
      <p:bldP spid="14" grpId="0"/>
      <p:bldP spid="15" grpId="0"/>
      <p:bldP spid="16"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4138586" y="1491753"/>
            <a:ext cx="3935146" cy="3935146"/>
          </a:xfrm>
          <a:prstGeom prst="ellipse">
            <a:avLst/>
          </a:prstGeom>
          <a:noFill/>
          <a:ln w="19050">
            <a:solidFill>
              <a:srgbClr val="0A3F75"/>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endParaRPr>
          </a:p>
        </p:txBody>
      </p:sp>
      <p:sp>
        <p:nvSpPr>
          <p:cNvPr id="3" name="椭圆 2"/>
          <p:cNvSpPr/>
          <p:nvPr/>
        </p:nvSpPr>
        <p:spPr>
          <a:xfrm>
            <a:off x="4188227" y="1531234"/>
            <a:ext cx="3815544" cy="3815544"/>
          </a:xfrm>
          <a:prstGeom prst="ellipse">
            <a:avLst/>
          </a:prstGeom>
          <a:solidFill>
            <a:schemeClr val="bg1">
              <a:lumMod val="95000"/>
            </a:scheme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endParaRPr>
          </a:p>
        </p:txBody>
      </p:sp>
      <p:sp>
        <p:nvSpPr>
          <p:cNvPr id="4" name="椭圆 3"/>
          <p:cNvSpPr/>
          <p:nvPr/>
        </p:nvSpPr>
        <p:spPr>
          <a:xfrm flipV="1">
            <a:off x="8855903" y="5627341"/>
            <a:ext cx="105358" cy="105358"/>
          </a:xfrm>
          <a:prstGeom prst="ellipse">
            <a:avLst/>
          </a:prstGeom>
          <a:gradFill flip="none" rotWithShape="1">
            <a:gsLst>
              <a:gs pos="0">
                <a:schemeClr val="bg1"/>
              </a:gs>
              <a:gs pos="36000">
                <a:schemeClr val="bg1"/>
              </a:gs>
              <a:gs pos="100000">
                <a:srgbClr val="C7C7C7"/>
              </a:gs>
            </a:gsLst>
            <a:lin ang="13500000" scaled="1"/>
            <a:tileRect/>
          </a:gradFill>
          <a:ln w="9525">
            <a:solidFill>
              <a:schemeClr val="bg1"/>
            </a:solidFill>
          </a:ln>
          <a:effectLst>
            <a:outerShdw blurRad="419100" dist="190500" dir="2700000" sx="90000" sy="90000" algn="tl"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endParaRPr>
          </a:p>
        </p:txBody>
      </p:sp>
      <p:sp>
        <p:nvSpPr>
          <p:cNvPr id="5" name="椭圆 4"/>
          <p:cNvSpPr/>
          <p:nvPr/>
        </p:nvSpPr>
        <p:spPr>
          <a:xfrm>
            <a:off x="4248149" y="1591156"/>
            <a:ext cx="3695700" cy="3695700"/>
          </a:xfrm>
          <a:prstGeom prst="ellipse">
            <a:avLst/>
          </a:prstGeom>
          <a:gradFill flip="none" rotWithShape="1">
            <a:gsLst>
              <a:gs pos="0">
                <a:schemeClr val="bg1"/>
              </a:gs>
              <a:gs pos="36000">
                <a:schemeClr val="bg1"/>
              </a:gs>
              <a:gs pos="100000">
                <a:srgbClr val="C7C7C7"/>
              </a:gs>
            </a:gsLst>
            <a:lin ang="13500000" scaled="1"/>
            <a:tileRect/>
          </a:gradFill>
          <a:ln w="25400">
            <a:solidFill>
              <a:schemeClr val="bg1"/>
            </a:solidFill>
          </a:ln>
          <a:effectLst>
            <a:outerShdw blurRad="419100" dist="838200" dir="2700000" sx="90000" sy="9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endParaRPr>
          </a:p>
        </p:txBody>
      </p:sp>
      <p:sp>
        <p:nvSpPr>
          <p:cNvPr id="6" name="椭圆 5"/>
          <p:cNvSpPr/>
          <p:nvPr/>
        </p:nvSpPr>
        <p:spPr>
          <a:xfrm>
            <a:off x="6790157" y="1415735"/>
            <a:ext cx="1012723" cy="1012723"/>
          </a:xfrm>
          <a:prstGeom prst="ellipse">
            <a:avLst/>
          </a:prstGeom>
          <a:gradFill flip="none" rotWithShape="1">
            <a:gsLst>
              <a:gs pos="0">
                <a:schemeClr val="bg1"/>
              </a:gs>
              <a:gs pos="36000">
                <a:schemeClr val="bg1"/>
              </a:gs>
              <a:gs pos="100000">
                <a:srgbClr val="C7C7C7"/>
              </a:gs>
            </a:gsLst>
            <a:lin ang="13500000" scaled="1"/>
            <a:tileRect/>
          </a:gradFill>
          <a:ln w="19050">
            <a:solidFill>
              <a:schemeClr val="bg1"/>
            </a:solidFill>
          </a:ln>
          <a:effectLst>
            <a:outerShdw blurRad="419100" dist="571500" dir="2700000" sx="90000" sy="9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endParaRPr>
          </a:p>
        </p:txBody>
      </p:sp>
      <p:sp>
        <p:nvSpPr>
          <p:cNvPr id="7" name="文本框 6"/>
          <p:cNvSpPr txBox="1"/>
          <p:nvPr/>
        </p:nvSpPr>
        <p:spPr>
          <a:xfrm>
            <a:off x="4779192" y="2571005"/>
            <a:ext cx="2693152" cy="584775"/>
          </a:xfrm>
          <a:prstGeom prst="rect">
            <a:avLst/>
          </a:prstGeom>
          <a:noFill/>
        </p:spPr>
        <p:txBody>
          <a:bodyPr wrap="square" rtlCol="0">
            <a:spAutoFit/>
          </a:bodyPr>
          <a:lstStyle/>
          <a:p>
            <a:pPr algn="ctr"/>
            <a:r>
              <a:rPr lang="zh-CN" altLang="en-US" sz="3200" dirty="0">
                <a:solidFill>
                  <a:srgbClr val="0A3F75"/>
                </a:solidFill>
                <a:latin typeface="Arial" panose="020B0604020202020204" pitchFamily="34" charset="0"/>
                <a:ea typeface="微软雅黑" panose="020B0503020204020204" pitchFamily="34" charset="-122"/>
              </a:rPr>
              <a:t>点击添加标题</a:t>
            </a:r>
          </a:p>
        </p:txBody>
      </p:sp>
      <p:sp>
        <p:nvSpPr>
          <p:cNvPr id="8" name="矩形 7"/>
          <p:cNvSpPr/>
          <p:nvPr/>
        </p:nvSpPr>
        <p:spPr>
          <a:xfrm>
            <a:off x="4487332" y="3155780"/>
            <a:ext cx="3217334" cy="978729"/>
          </a:xfrm>
          <a:prstGeom prst="rect">
            <a:avLst/>
          </a:prstGeom>
        </p:spPr>
        <p:txBody>
          <a:bodyPr wrap="square">
            <a:spAutoFit/>
          </a:bodyPr>
          <a:lstStyle/>
          <a:p>
            <a:pPr algn="ctr">
              <a:lnSpc>
                <a:spcPct val="120000"/>
              </a:lnSpc>
            </a:pPr>
            <a:r>
              <a:rPr lang="en-US" altLang="zh-CN" sz="16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1600" dirty="0">
                <a:solidFill>
                  <a:schemeClr val="tx1">
                    <a:lumMod val="65000"/>
                    <a:lumOff val="35000"/>
                  </a:schemeClr>
                </a:solidFill>
                <a:latin typeface="Arial" panose="020B0604020202020204" pitchFamily="34" charset="0"/>
                <a:ea typeface="微软雅黑" panose="020B0503020204020204" pitchFamily="34" charset="-122"/>
              </a:rPr>
              <a:t>您的内容打在这里，或者通过复制您的文本后，在此框中选择粘贴，并选择只保留文字。</a:t>
            </a:r>
          </a:p>
        </p:txBody>
      </p:sp>
      <p:sp>
        <p:nvSpPr>
          <p:cNvPr id="9" name="矩形 8"/>
          <p:cNvSpPr/>
          <p:nvPr/>
        </p:nvSpPr>
        <p:spPr>
          <a:xfrm>
            <a:off x="6949331" y="1615778"/>
            <a:ext cx="755335" cy="707886"/>
          </a:xfrm>
          <a:prstGeom prst="rect">
            <a:avLst/>
          </a:prstGeom>
        </p:spPr>
        <p:txBody>
          <a:bodyPr wrap="none">
            <a:spAutoFit/>
          </a:bodyPr>
          <a:lstStyle/>
          <a:p>
            <a:pPr algn="ctr"/>
            <a:r>
              <a:rPr lang="en-US" altLang="zh-CN" sz="4000" b="1" dirty="0">
                <a:solidFill>
                  <a:srgbClr val="0A3F75"/>
                </a:solidFill>
                <a:latin typeface="Arial" panose="020B0604020202020204" pitchFamily="34" charset="0"/>
                <a:ea typeface="微软雅黑" panose="020B0503020204020204" pitchFamily="34" charset="-122"/>
              </a:rPr>
              <a:t>03</a:t>
            </a:r>
            <a:endParaRPr lang="zh-CN" altLang="en-US" sz="4000" b="1" dirty="0">
              <a:solidFill>
                <a:srgbClr val="0A3F75"/>
              </a:solidFill>
              <a:latin typeface="Arial" panose="020B0604020202020204" pitchFamily="34" charset="0"/>
              <a:ea typeface="微软雅黑" panose="020B0503020204020204" pitchFamily="34" charset="-122"/>
            </a:endParaRPr>
          </a:p>
        </p:txBody>
      </p:sp>
      <p:sp>
        <p:nvSpPr>
          <p:cNvPr id="10" name="圆角矩形 71"/>
          <p:cNvSpPr/>
          <p:nvPr/>
        </p:nvSpPr>
        <p:spPr>
          <a:xfrm>
            <a:off x="5931706" y="4253809"/>
            <a:ext cx="348906" cy="60960"/>
          </a:xfrm>
          <a:prstGeom prst="roundRect">
            <a:avLst>
              <a:gd name="adj" fmla="val 50000"/>
            </a:avLst>
          </a:prstGeom>
          <a:solidFill>
            <a:srgbClr val="1D3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34983"/>
              </a:solidFill>
              <a:latin typeface="Arial" panose="020B0604020202020204" pitchFamily="34" charset="0"/>
              <a:ea typeface="微软雅黑" panose="020B0503020204020204" pitchFamily="34" charset="-122"/>
            </a:endParaRPr>
          </a:p>
        </p:txBody>
      </p:sp>
      <p:cxnSp>
        <p:nvCxnSpPr>
          <p:cNvPr id="11" name="直接连接符 10"/>
          <p:cNvCxnSpPr/>
          <p:nvPr/>
        </p:nvCxnSpPr>
        <p:spPr>
          <a:xfrm>
            <a:off x="6106159" y="4429760"/>
            <a:ext cx="0" cy="782320"/>
          </a:xfrm>
          <a:prstGeom prst="line">
            <a:avLst/>
          </a:prstGeom>
          <a:ln w="25400" cap="rnd">
            <a:solidFill>
              <a:srgbClr val="0A3F75"/>
            </a:solidFill>
            <a:round/>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1534158" y="3251046"/>
            <a:ext cx="375920" cy="375920"/>
            <a:chOff x="1534158" y="3352646"/>
            <a:chExt cx="375920" cy="375920"/>
          </a:xfrm>
        </p:grpSpPr>
        <p:sp>
          <p:nvSpPr>
            <p:cNvPr id="13" name="椭圆 12"/>
            <p:cNvSpPr/>
            <p:nvPr/>
          </p:nvSpPr>
          <p:spPr>
            <a:xfrm>
              <a:off x="1534158" y="3352646"/>
              <a:ext cx="375920" cy="375920"/>
            </a:xfrm>
            <a:prstGeom prst="ellipse">
              <a:avLst/>
            </a:prstGeom>
            <a:gradFill flip="none" rotWithShape="1">
              <a:gsLst>
                <a:gs pos="0">
                  <a:schemeClr val="bg1"/>
                </a:gs>
                <a:gs pos="36000">
                  <a:schemeClr val="bg1"/>
                </a:gs>
                <a:gs pos="100000">
                  <a:srgbClr val="C7C7C7"/>
                </a:gs>
              </a:gsLst>
              <a:lin ang="13500000" scaled="1"/>
              <a:tileRect/>
            </a:gradFill>
            <a:ln w="19050">
              <a:solidFill>
                <a:schemeClr val="bg1"/>
              </a:solidFill>
            </a:ln>
            <a:effectLst>
              <a:outerShdw blurRad="419100" dist="381000" dir="2700000" sx="90000" sy="9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endParaRPr>
            </a:p>
          </p:txBody>
        </p:sp>
        <p:sp>
          <p:nvSpPr>
            <p:cNvPr id="14" name="等腰三角形 13"/>
            <p:cNvSpPr/>
            <p:nvPr/>
          </p:nvSpPr>
          <p:spPr>
            <a:xfrm rot="16200000">
              <a:off x="1633052" y="3472583"/>
              <a:ext cx="157811" cy="13604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endParaRPr>
            </a:p>
          </p:txBody>
        </p:sp>
      </p:grpSp>
      <p:grpSp>
        <p:nvGrpSpPr>
          <p:cNvPr id="15" name="组合 14"/>
          <p:cNvGrpSpPr/>
          <p:nvPr/>
        </p:nvGrpSpPr>
        <p:grpSpPr>
          <a:xfrm>
            <a:off x="10302240" y="3251046"/>
            <a:ext cx="375920" cy="375920"/>
            <a:chOff x="10302240" y="3352646"/>
            <a:chExt cx="375920" cy="375920"/>
          </a:xfrm>
        </p:grpSpPr>
        <p:sp>
          <p:nvSpPr>
            <p:cNvPr id="16" name="椭圆 15"/>
            <p:cNvSpPr/>
            <p:nvPr/>
          </p:nvSpPr>
          <p:spPr>
            <a:xfrm>
              <a:off x="10302240" y="3352646"/>
              <a:ext cx="375920" cy="375920"/>
            </a:xfrm>
            <a:prstGeom prst="ellipse">
              <a:avLst/>
            </a:prstGeom>
            <a:gradFill flip="none" rotWithShape="1">
              <a:gsLst>
                <a:gs pos="0">
                  <a:schemeClr val="bg1"/>
                </a:gs>
                <a:gs pos="36000">
                  <a:schemeClr val="bg1"/>
                </a:gs>
                <a:gs pos="100000">
                  <a:srgbClr val="C7C7C7"/>
                </a:gs>
              </a:gsLst>
              <a:lin ang="13500000" scaled="1"/>
              <a:tileRect/>
            </a:gradFill>
            <a:ln w="19050">
              <a:solidFill>
                <a:schemeClr val="bg1"/>
              </a:solidFill>
            </a:ln>
            <a:effectLst>
              <a:outerShdw blurRad="419100" dist="381000" dir="2700000" sx="90000" sy="9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endParaRPr>
            </a:p>
          </p:txBody>
        </p:sp>
        <p:sp>
          <p:nvSpPr>
            <p:cNvPr id="17" name="等腰三角形 16"/>
            <p:cNvSpPr/>
            <p:nvPr/>
          </p:nvSpPr>
          <p:spPr>
            <a:xfrm rot="5400000" flipH="1">
              <a:off x="10441775" y="3472584"/>
              <a:ext cx="157811" cy="13604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endParaRPr>
            </a:p>
          </p:txBody>
        </p:sp>
      </p:grpSp>
    </p:spTree>
    <p:extLst>
      <p:ext uri="{BB962C8B-B14F-4D97-AF65-F5344CB8AC3E}">
        <p14:creationId xmlns:p14="http://schemas.microsoft.com/office/powerpoint/2010/main" val="167506198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64" presetClass="path" presetSubtype="0" decel="30000" fill="hold" grpId="1" nodeType="withEffect">
                                  <p:stCondLst>
                                    <p:cond delay="0"/>
                                  </p:stCondLst>
                                  <p:childTnLst>
                                    <p:animMotion origin="layout" path="M 0 0.03889 L 0 -0.14815 " pathEditMode="relative" rAng="0" ptsTypes="AA">
                                      <p:cBhvr>
                                        <p:cTn id="9" dur="750" spd="-100000" fill="hold"/>
                                        <p:tgtEl>
                                          <p:spTgt spid="5"/>
                                        </p:tgtEl>
                                        <p:attrNameLst>
                                          <p:attrName>ppt_x</p:attrName>
                                          <p:attrName>ppt_y</p:attrName>
                                        </p:attrNameLst>
                                      </p:cBhvr>
                                      <p:rCtr x="0" y="-9352"/>
                                    </p:animMotion>
                                  </p:childTnLst>
                                </p:cTn>
                              </p:par>
                              <p:par>
                                <p:cTn id="10" presetID="64" presetClass="path" presetSubtype="0" accel="30000" decel="30000" fill="hold" grpId="2" nodeType="withEffect">
                                  <p:stCondLst>
                                    <p:cond delay="750"/>
                                  </p:stCondLst>
                                  <p:childTnLst>
                                    <p:animMotion origin="layout" path="M 0 0.03842 L 0 1.11111E-6 " pathEditMode="relative" rAng="0" ptsTypes="AA">
                                      <p:cBhvr>
                                        <p:cTn id="11" dur="750" fill="hold"/>
                                        <p:tgtEl>
                                          <p:spTgt spid="5"/>
                                        </p:tgtEl>
                                        <p:attrNameLst>
                                          <p:attrName>ppt_x</p:attrName>
                                          <p:attrName>ppt_y</p:attrName>
                                        </p:attrNameLst>
                                      </p:cBhvr>
                                      <p:rCtr x="0" y="-1921"/>
                                    </p:animMotion>
                                  </p:childTnLst>
                                </p:cTn>
                              </p:par>
                              <p:par>
                                <p:cTn id="12" presetID="53" presetClass="entr" presetSubtype="16" fill="hold" grpId="0" nodeType="withEffect">
                                  <p:stCondLst>
                                    <p:cond delay="1250"/>
                                  </p:stCondLst>
                                  <p:childTnLst>
                                    <p:set>
                                      <p:cBhvr>
                                        <p:cTn id="13" dur="1" fill="hold">
                                          <p:stCondLst>
                                            <p:cond delay="0"/>
                                          </p:stCondLst>
                                        </p:cTn>
                                        <p:tgtEl>
                                          <p:spTgt spid="6"/>
                                        </p:tgtEl>
                                        <p:attrNameLst>
                                          <p:attrName>style.visibility</p:attrName>
                                        </p:attrNameLst>
                                      </p:cBhvr>
                                      <p:to>
                                        <p:strVal val="visible"/>
                                      </p:to>
                                    </p:set>
                                    <p:anim calcmode="lin" valueType="num">
                                      <p:cBhvr>
                                        <p:cTn id="14" dur="750" fill="hold"/>
                                        <p:tgtEl>
                                          <p:spTgt spid="6"/>
                                        </p:tgtEl>
                                        <p:attrNameLst>
                                          <p:attrName>ppt_w</p:attrName>
                                        </p:attrNameLst>
                                      </p:cBhvr>
                                      <p:tavLst>
                                        <p:tav tm="0">
                                          <p:val>
                                            <p:fltVal val="0"/>
                                          </p:val>
                                        </p:tav>
                                        <p:tav tm="100000">
                                          <p:val>
                                            <p:strVal val="#ppt_w"/>
                                          </p:val>
                                        </p:tav>
                                      </p:tavLst>
                                    </p:anim>
                                    <p:anim calcmode="lin" valueType="num">
                                      <p:cBhvr>
                                        <p:cTn id="15" dur="750" fill="hold"/>
                                        <p:tgtEl>
                                          <p:spTgt spid="6"/>
                                        </p:tgtEl>
                                        <p:attrNameLst>
                                          <p:attrName>ppt_h</p:attrName>
                                        </p:attrNameLst>
                                      </p:cBhvr>
                                      <p:tavLst>
                                        <p:tav tm="0">
                                          <p:val>
                                            <p:fltVal val="0"/>
                                          </p:val>
                                        </p:tav>
                                        <p:tav tm="100000">
                                          <p:val>
                                            <p:strVal val="#ppt_h"/>
                                          </p:val>
                                        </p:tav>
                                      </p:tavLst>
                                    </p:anim>
                                    <p:animEffect transition="in" filter="fade">
                                      <p:cBhvr>
                                        <p:cTn id="16" dur="750"/>
                                        <p:tgtEl>
                                          <p:spTgt spid="6"/>
                                        </p:tgtEl>
                                      </p:cBhvr>
                                    </p:animEffect>
                                  </p:childTnLst>
                                </p:cTn>
                              </p:par>
                              <p:par>
                                <p:cTn id="17" presetID="10" presetClass="entr" presetSubtype="0" fill="hold" grpId="0" nodeType="withEffect">
                                  <p:stCondLst>
                                    <p:cond delay="125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750"/>
                                        <p:tgtEl>
                                          <p:spTgt spid="7"/>
                                        </p:tgtEl>
                                      </p:cBhvr>
                                    </p:animEffect>
                                  </p:childTnLst>
                                </p:cTn>
                              </p:par>
                              <p:par>
                                <p:cTn id="20" presetID="10" presetClass="entr" presetSubtype="0" fill="hold" grpId="0" nodeType="withEffect">
                                  <p:stCondLst>
                                    <p:cond delay="125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750"/>
                                        <p:tgtEl>
                                          <p:spTgt spid="8"/>
                                        </p:tgtEl>
                                      </p:cBhvr>
                                    </p:animEffect>
                                  </p:childTnLst>
                                </p:cTn>
                              </p:par>
                              <p:par>
                                <p:cTn id="23" presetID="10" presetClass="entr" presetSubtype="0" fill="hold" grpId="0" nodeType="withEffect">
                                  <p:stCondLst>
                                    <p:cond delay="125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750"/>
                                        <p:tgtEl>
                                          <p:spTgt spid="2"/>
                                        </p:tgtEl>
                                      </p:cBhvr>
                                    </p:animEffect>
                                  </p:childTnLst>
                                </p:cTn>
                              </p:par>
                              <p:par>
                                <p:cTn id="26" presetID="10" presetClass="entr" presetSubtype="0" fill="hold" grpId="0" nodeType="withEffect">
                                  <p:stCondLst>
                                    <p:cond delay="12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750"/>
                                        <p:tgtEl>
                                          <p:spTgt spid="3"/>
                                        </p:tgtEl>
                                      </p:cBhvr>
                                    </p:animEffect>
                                  </p:childTnLst>
                                </p:cTn>
                              </p:par>
                              <p:par>
                                <p:cTn id="29" presetID="53" presetClass="entr" presetSubtype="16" fill="hold" nodeType="withEffect">
                                  <p:stCondLst>
                                    <p:cond delay="1750"/>
                                  </p:stCondLst>
                                  <p:childTnLst>
                                    <p:set>
                                      <p:cBhvr>
                                        <p:cTn id="30" dur="1" fill="hold">
                                          <p:stCondLst>
                                            <p:cond delay="0"/>
                                          </p:stCondLst>
                                        </p:cTn>
                                        <p:tgtEl>
                                          <p:spTgt spid="12"/>
                                        </p:tgtEl>
                                        <p:attrNameLst>
                                          <p:attrName>style.visibility</p:attrName>
                                        </p:attrNameLst>
                                      </p:cBhvr>
                                      <p:to>
                                        <p:strVal val="visible"/>
                                      </p:to>
                                    </p:set>
                                    <p:anim calcmode="lin" valueType="num">
                                      <p:cBhvr>
                                        <p:cTn id="31" dur="750" fill="hold"/>
                                        <p:tgtEl>
                                          <p:spTgt spid="12"/>
                                        </p:tgtEl>
                                        <p:attrNameLst>
                                          <p:attrName>ppt_w</p:attrName>
                                        </p:attrNameLst>
                                      </p:cBhvr>
                                      <p:tavLst>
                                        <p:tav tm="0">
                                          <p:val>
                                            <p:fltVal val="0"/>
                                          </p:val>
                                        </p:tav>
                                        <p:tav tm="100000">
                                          <p:val>
                                            <p:strVal val="#ppt_w"/>
                                          </p:val>
                                        </p:tav>
                                      </p:tavLst>
                                    </p:anim>
                                    <p:anim calcmode="lin" valueType="num">
                                      <p:cBhvr>
                                        <p:cTn id="32" dur="750" fill="hold"/>
                                        <p:tgtEl>
                                          <p:spTgt spid="12"/>
                                        </p:tgtEl>
                                        <p:attrNameLst>
                                          <p:attrName>ppt_h</p:attrName>
                                        </p:attrNameLst>
                                      </p:cBhvr>
                                      <p:tavLst>
                                        <p:tav tm="0">
                                          <p:val>
                                            <p:fltVal val="0"/>
                                          </p:val>
                                        </p:tav>
                                        <p:tav tm="100000">
                                          <p:val>
                                            <p:strVal val="#ppt_h"/>
                                          </p:val>
                                        </p:tav>
                                      </p:tavLst>
                                    </p:anim>
                                    <p:animEffect transition="in" filter="fade">
                                      <p:cBhvr>
                                        <p:cTn id="33" dur="750"/>
                                        <p:tgtEl>
                                          <p:spTgt spid="12"/>
                                        </p:tgtEl>
                                      </p:cBhvr>
                                    </p:animEffect>
                                  </p:childTnLst>
                                </p:cTn>
                              </p:par>
                              <p:par>
                                <p:cTn id="34" presetID="53" presetClass="entr" presetSubtype="16" fill="hold" nodeType="withEffect">
                                  <p:stCondLst>
                                    <p:cond delay="1750"/>
                                  </p:stCondLst>
                                  <p:childTnLst>
                                    <p:set>
                                      <p:cBhvr>
                                        <p:cTn id="35" dur="1" fill="hold">
                                          <p:stCondLst>
                                            <p:cond delay="0"/>
                                          </p:stCondLst>
                                        </p:cTn>
                                        <p:tgtEl>
                                          <p:spTgt spid="15"/>
                                        </p:tgtEl>
                                        <p:attrNameLst>
                                          <p:attrName>style.visibility</p:attrName>
                                        </p:attrNameLst>
                                      </p:cBhvr>
                                      <p:to>
                                        <p:strVal val="visible"/>
                                      </p:to>
                                    </p:set>
                                    <p:anim calcmode="lin" valueType="num">
                                      <p:cBhvr>
                                        <p:cTn id="36" dur="750" fill="hold"/>
                                        <p:tgtEl>
                                          <p:spTgt spid="15"/>
                                        </p:tgtEl>
                                        <p:attrNameLst>
                                          <p:attrName>ppt_w</p:attrName>
                                        </p:attrNameLst>
                                      </p:cBhvr>
                                      <p:tavLst>
                                        <p:tav tm="0">
                                          <p:val>
                                            <p:fltVal val="0"/>
                                          </p:val>
                                        </p:tav>
                                        <p:tav tm="100000">
                                          <p:val>
                                            <p:strVal val="#ppt_w"/>
                                          </p:val>
                                        </p:tav>
                                      </p:tavLst>
                                    </p:anim>
                                    <p:anim calcmode="lin" valueType="num">
                                      <p:cBhvr>
                                        <p:cTn id="37" dur="750" fill="hold"/>
                                        <p:tgtEl>
                                          <p:spTgt spid="15"/>
                                        </p:tgtEl>
                                        <p:attrNameLst>
                                          <p:attrName>ppt_h</p:attrName>
                                        </p:attrNameLst>
                                      </p:cBhvr>
                                      <p:tavLst>
                                        <p:tav tm="0">
                                          <p:val>
                                            <p:fltVal val="0"/>
                                          </p:val>
                                        </p:tav>
                                        <p:tav tm="100000">
                                          <p:val>
                                            <p:strVal val="#ppt_h"/>
                                          </p:val>
                                        </p:tav>
                                      </p:tavLst>
                                    </p:anim>
                                    <p:animEffect transition="in" filter="fade">
                                      <p:cBhvr>
                                        <p:cTn id="38" dur="750"/>
                                        <p:tgtEl>
                                          <p:spTgt spid="15"/>
                                        </p:tgtEl>
                                      </p:cBhvr>
                                    </p:animEffect>
                                  </p:childTnLst>
                                </p:cTn>
                              </p:par>
                              <p:par>
                                <p:cTn id="39" presetID="22" presetClass="entr" presetSubtype="4" fill="hold" nodeType="withEffect">
                                  <p:stCondLst>
                                    <p:cond delay="1750"/>
                                  </p:stCondLst>
                                  <p:childTnLst>
                                    <p:set>
                                      <p:cBhvr>
                                        <p:cTn id="40" dur="1" fill="hold">
                                          <p:stCondLst>
                                            <p:cond delay="0"/>
                                          </p:stCondLst>
                                        </p:cTn>
                                        <p:tgtEl>
                                          <p:spTgt spid="11"/>
                                        </p:tgtEl>
                                        <p:attrNameLst>
                                          <p:attrName>style.visibility</p:attrName>
                                        </p:attrNameLst>
                                      </p:cBhvr>
                                      <p:to>
                                        <p:strVal val="visible"/>
                                      </p:to>
                                    </p:set>
                                    <p:animEffect transition="in" filter="wipe(down)">
                                      <p:cBhvr>
                                        <p:cTn id="41" dur="750"/>
                                        <p:tgtEl>
                                          <p:spTgt spid="11"/>
                                        </p:tgtEl>
                                      </p:cBhvr>
                                    </p:animEffect>
                                  </p:childTnLst>
                                </p:cTn>
                              </p:par>
                              <p:par>
                                <p:cTn id="42" presetID="53" presetClass="entr" presetSubtype="16" fill="hold" grpId="0" nodeType="withEffect">
                                  <p:stCondLst>
                                    <p:cond delay="1750"/>
                                  </p:stCondLst>
                                  <p:childTnLst>
                                    <p:set>
                                      <p:cBhvr>
                                        <p:cTn id="43" dur="1" fill="hold">
                                          <p:stCondLst>
                                            <p:cond delay="0"/>
                                          </p:stCondLst>
                                        </p:cTn>
                                        <p:tgtEl>
                                          <p:spTgt spid="10"/>
                                        </p:tgtEl>
                                        <p:attrNameLst>
                                          <p:attrName>style.visibility</p:attrName>
                                        </p:attrNameLst>
                                      </p:cBhvr>
                                      <p:to>
                                        <p:strVal val="visible"/>
                                      </p:to>
                                    </p:set>
                                    <p:anim calcmode="lin" valueType="num">
                                      <p:cBhvr>
                                        <p:cTn id="44" dur="750" fill="hold"/>
                                        <p:tgtEl>
                                          <p:spTgt spid="10"/>
                                        </p:tgtEl>
                                        <p:attrNameLst>
                                          <p:attrName>ppt_w</p:attrName>
                                        </p:attrNameLst>
                                      </p:cBhvr>
                                      <p:tavLst>
                                        <p:tav tm="0">
                                          <p:val>
                                            <p:fltVal val="0"/>
                                          </p:val>
                                        </p:tav>
                                        <p:tav tm="100000">
                                          <p:val>
                                            <p:strVal val="#ppt_w"/>
                                          </p:val>
                                        </p:tav>
                                      </p:tavLst>
                                    </p:anim>
                                    <p:anim calcmode="lin" valueType="num">
                                      <p:cBhvr>
                                        <p:cTn id="45" dur="750" fill="hold"/>
                                        <p:tgtEl>
                                          <p:spTgt spid="10"/>
                                        </p:tgtEl>
                                        <p:attrNameLst>
                                          <p:attrName>ppt_h</p:attrName>
                                        </p:attrNameLst>
                                      </p:cBhvr>
                                      <p:tavLst>
                                        <p:tav tm="0">
                                          <p:val>
                                            <p:fltVal val="0"/>
                                          </p:val>
                                        </p:tav>
                                        <p:tav tm="100000">
                                          <p:val>
                                            <p:strVal val="#ppt_h"/>
                                          </p:val>
                                        </p:tav>
                                      </p:tavLst>
                                    </p:anim>
                                    <p:animEffect transition="in" filter="fade">
                                      <p:cBhvr>
                                        <p:cTn id="46" dur="750"/>
                                        <p:tgtEl>
                                          <p:spTgt spid="10"/>
                                        </p:tgtEl>
                                      </p:cBhvr>
                                    </p:animEffect>
                                  </p:childTnLst>
                                </p:cTn>
                              </p:par>
                              <p:par>
                                <p:cTn id="47" presetID="53" presetClass="entr" presetSubtype="16" fill="hold" grpId="0" nodeType="withEffect">
                                  <p:stCondLst>
                                    <p:cond delay="1750"/>
                                  </p:stCondLst>
                                  <p:childTnLst>
                                    <p:set>
                                      <p:cBhvr>
                                        <p:cTn id="48" dur="1" fill="hold">
                                          <p:stCondLst>
                                            <p:cond delay="0"/>
                                          </p:stCondLst>
                                        </p:cTn>
                                        <p:tgtEl>
                                          <p:spTgt spid="9"/>
                                        </p:tgtEl>
                                        <p:attrNameLst>
                                          <p:attrName>style.visibility</p:attrName>
                                        </p:attrNameLst>
                                      </p:cBhvr>
                                      <p:to>
                                        <p:strVal val="visible"/>
                                      </p:to>
                                    </p:set>
                                    <p:anim calcmode="lin" valueType="num">
                                      <p:cBhvr>
                                        <p:cTn id="49" dur="750" fill="hold"/>
                                        <p:tgtEl>
                                          <p:spTgt spid="9"/>
                                        </p:tgtEl>
                                        <p:attrNameLst>
                                          <p:attrName>ppt_w</p:attrName>
                                        </p:attrNameLst>
                                      </p:cBhvr>
                                      <p:tavLst>
                                        <p:tav tm="0">
                                          <p:val>
                                            <p:fltVal val="0"/>
                                          </p:val>
                                        </p:tav>
                                        <p:tav tm="100000">
                                          <p:val>
                                            <p:strVal val="#ppt_w"/>
                                          </p:val>
                                        </p:tav>
                                      </p:tavLst>
                                    </p:anim>
                                    <p:anim calcmode="lin" valueType="num">
                                      <p:cBhvr>
                                        <p:cTn id="50" dur="750" fill="hold"/>
                                        <p:tgtEl>
                                          <p:spTgt spid="9"/>
                                        </p:tgtEl>
                                        <p:attrNameLst>
                                          <p:attrName>ppt_h</p:attrName>
                                        </p:attrNameLst>
                                      </p:cBhvr>
                                      <p:tavLst>
                                        <p:tav tm="0">
                                          <p:val>
                                            <p:fltVal val="0"/>
                                          </p:val>
                                        </p:tav>
                                        <p:tav tm="100000">
                                          <p:val>
                                            <p:strVal val="#ppt_h"/>
                                          </p:val>
                                        </p:tav>
                                      </p:tavLst>
                                    </p:anim>
                                    <p:animEffect transition="in" filter="fade">
                                      <p:cBhvr>
                                        <p:cTn id="51"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animBg="1"/>
      <p:bldP spid="5" grpId="1" animBg="1"/>
      <p:bldP spid="5" grpId="2" animBg="1"/>
      <p:bldP spid="6" grpId="0" animBg="1"/>
      <p:bldP spid="7" grpId="0"/>
      <p:bldP spid="8" grpId="0"/>
      <p:bldP spid="9" grpId="0"/>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85"/>
          <p:cNvSpPr/>
          <p:nvPr/>
        </p:nvSpPr>
        <p:spPr>
          <a:xfrm rot="2700000" flipV="1">
            <a:off x="3446103" y="1578817"/>
            <a:ext cx="5371044" cy="5371046"/>
          </a:xfrm>
          <a:custGeom>
            <a:avLst/>
            <a:gdLst>
              <a:gd name="connsiteX0" fmla="*/ 2216032 w 6420500"/>
              <a:gd name="connsiteY0" fmla="*/ 380211 h 6420502"/>
              <a:gd name="connsiteX1" fmla="*/ 2596242 w 6420500"/>
              <a:gd name="connsiteY1" fmla="*/ 1298122 h 6420502"/>
              <a:gd name="connsiteX2" fmla="*/ 2023914 w 6420500"/>
              <a:gd name="connsiteY2" fmla="*/ 2374544 h 6420502"/>
              <a:gd name="connsiteX3" fmla="*/ 2021985 w 6420500"/>
              <a:gd name="connsiteY3" fmla="*/ 2375592 h 6420502"/>
              <a:gd name="connsiteX4" fmla="*/ 1987768 w 6420500"/>
              <a:gd name="connsiteY4" fmla="*/ 2414621 h 6420502"/>
              <a:gd name="connsiteX5" fmla="*/ 1716913 w 6420500"/>
              <a:gd name="connsiteY5" fmla="*/ 3198652 h 6420502"/>
              <a:gd name="connsiteX6" fmla="*/ 1927418 w 6420500"/>
              <a:gd name="connsiteY6" fmla="*/ 3899145 h 6420502"/>
              <a:gd name="connsiteX7" fmla="*/ 1959257 w 6420500"/>
              <a:gd name="connsiteY7" fmla="*/ 3943219 h 6420502"/>
              <a:gd name="connsiteX8" fmla="*/ 1967068 w 6420500"/>
              <a:gd name="connsiteY8" fmla="*/ 3960048 h 6420502"/>
              <a:gd name="connsiteX9" fmla="*/ 2185176 w 6420500"/>
              <a:gd name="connsiteY9" fmla="*/ 4255851 h 6420502"/>
              <a:gd name="connsiteX10" fmla="*/ 2376877 w 6420500"/>
              <a:gd name="connsiteY10" fmla="*/ 4412442 h 6420502"/>
              <a:gd name="connsiteX11" fmla="*/ 2431298 w 6420500"/>
              <a:gd name="connsiteY11" fmla="*/ 4444601 h 6420502"/>
              <a:gd name="connsiteX12" fmla="*/ 2487351 w 6420500"/>
              <a:gd name="connsiteY12" fmla="*/ 4487043 h 6420502"/>
              <a:gd name="connsiteX13" fmla="*/ 3209986 w 6420500"/>
              <a:gd name="connsiteY13" fmla="*/ 4712556 h 6420502"/>
              <a:gd name="connsiteX14" fmla="*/ 4017773 w 6420500"/>
              <a:gd name="connsiteY14" fmla="*/ 4422569 h 6420502"/>
              <a:gd name="connsiteX15" fmla="*/ 4045564 w 6420500"/>
              <a:gd name="connsiteY15" fmla="*/ 4397310 h 6420502"/>
              <a:gd name="connsiteX16" fmla="*/ 4045955 w 6420500"/>
              <a:gd name="connsiteY16" fmla="*/ 4396589 h 6420502"/>
              <a:gd name="connsiteX17" fmla="*/ 5122379 w 6420500"/>
              <a:gd name="connsiteY17" fmla="*/ 3824259 h 6420502"/>
              <a:gd name="connsiteX18" fmla="*/ 6420500 w 6420500"/>
              <a:gd name="connsiteY18" fmla="*/ 5122380 h 6420502"/>
              <a:gd name="connsiteX19" fmla="*/ 5122378 w 6420500"/>
              <a:gd name="connsiteY19" fmla="*/ 6420502 h 6420502"/>
              <a:gd name="connsiteX20" fmla="*/ 4204468 w 6420500"/>
              <a:gd name="connsiteY20" fmla="*/ 6040292 h 6420502"/>
              <a:gd name="connsiteX21" fmla="*/ 4073954 w 6420500"/>
              <a:gd name="connsiteY21" fmla="*/ 5882107 h 6420502"/>
              <a:gd name="connsiteX22" fmla="*/ 3994017 w 6420500"/>
              <a:gd name="connsiteY22" fmla="*/ 5812027 h 6420502"/>
              <a:gd name="connsiteX23" fmla="*/ 3209986 w 6420500"/>
              <a:gd name="connsiteY23" fmla="*/ 5541173 h 6420502"/>
              <a:gd name="connsiteX24" fmla="*/ 2425955 w 6420500"/>
              <a:gd name="connsiteY24" fmla="*/ 5812028 h 6420502"/>
              <a:gd name="connsiteX25" fmla="*/ 2386926 w 6420500"/>
              <a:gd name="connsiteY25" fmla="*/ 5846244 h 6420502"/>
              <a:gd name="connsiteX26" fmla="*/ 2385878 w 6420500"/>
              <a:gd name="connsiteY26" fmla="*/ 5848173 h 6420502"/>
              <a:gd name="connsiteX27" fmla="*/ 1309455 w 6420500"/>
              <a:gd name="connsiteY27" fmla="*/ 6420502 h 6420502"/>
              <a:gd name="connsiteX28" fmla="*/ 391545 w 6420500"/>
              <a:gd name="connsiteY28" fmla="*/ 6040291 h 6420502"/>
              <a:gd name="connsiteX29" fmla="*/ 386142 w 6420500"/>
              <a:gd name="connsiteY29" fmla="*/ 6034347 h 6420502"/>
              <a:gd name="connsiteX30" fmla="*/ 380211 w 6420500"/>
              <a:gd name="connsiteY30" fmla="*/ 6028956 h 6420502"/>
              <a:gd name="connsiteX31" fmla="*/ 0 w 6420500"/>
              <a:gd name="connsiteY31" fmla="*/ 5111045 h 6420502"/>
              <a:gd name="connsiteX32" fmla="*/ 572329 w 6420500"/>
              <a:gd name="connsiteY32" fmla="*/ 4034622 h 6420502"/>
              <a:gd name="connsiteX33" fmla="*/ 573051 w 6420500"/>
              <a:gd name="connsiteY33" fmla="*/ 4034230 h 6420502"/>
              <a:gd name="connsiteX34" fmla="*/ 598310 w 6420500"/>
              <a:gd name="connsiteY34" fmla="*/ 4006439 h 6420502"/>
              <a:gd name="connsiteX35" fmla="*/ 888296 w 6420500"/>
              <a:gd name="connsiteY35" fmla="*/ 3198652 h 6420502"/>
              <a:gd name="connsiteX36" fmla="*/ 598310 w 6420500"/>
              <a:gd name="connsiteY36" fmla="*/ 2390867 h 6420502"/>
              <a:gd name="connsiteX37" fmla="*/ 594328 w 6420500"/>
              <a:gd name="connsiteY37" fmla="*/ 2386486 h 6420502"/>
              <a:gd name="connsiteX38" fmla="*/ 572330 w 6420500"/>
              <a:gd name="connsiteY38" fmla="*/ 2374545 h 6420502"/>
              <a:gd name="connsiteX39" fmla="*/ 0 w 6420500"/>
              <a:gd name="connsiteY39" fmla="*/ 1298122 h 6420502"/>
              <a:gd name="connsiteX40" fmla="*/ 1298121 w 6420500"/>
              <a:gd name="connsiteY40" fmla="*/ 0 h 6420502"/>
              <a:gd name="connsiteX41" fmla="*/ 2216032 w 6420500"/>
              <a:gd name="connsiteY41" fmla="*/ 380211 h 6420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6420500" h="6420502">
                <a:moveTo>
                  <a:pt x="2216032" y="380211"/>
                </a:moveTo>
                <a:cubicBezTo>
                  <a:pt x="2450946" y="615125"/>
                  <a:pt x="2596243" y="939655"/>
                  <a:pt x="2596242" y="1298122"/>
                </a:cubicBezTo>
                <a:cubicBezTo>
                  <a:pt x="2596243" y="1746206"/>
                  <a:pt x="2369217" y="2141264"/>
                  <a:pt x="2023914" y="2374544"/>
                </a:cubicBezTo>
                <a:lnTo>
                  <a:pt x="2021985" y="2375592"/>
                </a:lnTo>
                <a:lnTo>
                  <a:pt x="1987768" y="2414621"/>
                </a:lnTo>
                <a:cubicBezTo>
                  <a:pt x="1818104" y="2630517"/>
                  <a:pt x="1716913" y="2902767"/>
                  <a:pt x="1716913" y="3198652"/>
                </a:cubicBezTo>
                <a:cubicBezTo>
                  <a:pt x="1716913" y="3457552"/>
                  <a:pt x="1794388" y="3698355"/>
                  <a:pt x="1927418" y="3899145"/>
                </a:cubicBezTo>
                <a:lnTo>
                  <a:pt x="1959257" y="3943219"/>
                </a:lnTo>
                <a:lnTo>
                  <a:pt x="1967068" y="3960048"/>
                </a:lnTo>
                <a:cubicBezTo>
                  <a:pt x="2022993" y="4066467"/>
                  <a:pt x="2095696" y="4166371"/>
                  <a:pt x="2185176" y="4255851"/>
                </a:cubicBezTo>
                <a:cubicBezTo>
                  <a:pt x="2244829" y="4315505"/>
                  <a:pt x="2309116" y="4367701"/>
                  <a:pt x="2376877" y="4412442"/>
                </a:cubicBezTo>
                <a:lnTo>
                  <a:pt x="2431298" y="4444601"/>
                </a:lnTo>
                <a:lnTo>
                  <a:pt x="2487351" y="4487043"/>
                </a:lnTo>
                <a:cubicBezTo>
                  <a:pt x="2692471" y="4629236"/>
                  <a:pt x="2941498" y="4712557"/>
                  <a:pt x="3209986" y="4712556"/>
                </a:cubicBezTo>
                <a:cubicBezTo>
                  <a:pt x="3516829" y="4712556"/>
                  <a:pt x="3798256" y="4603730"/>
                  <a:pt x="4017773" y="4422569"/>
                </a:cubicBezTo>
                <a:lnTo>
                  <a:pt x="4045564" y="4397310"/>
                </a:lnTo>
                <a:lnTo>
                  <a:pt x="4045955" y="4396589"/>
                </a:lnTo>
                <a:cubicBezTo>
                  <a:pt x="4279238" y="4051285"/>
                  <a:pt x="4674296" y="3824259"/>
                  <a:pt x="5122379" y="3824259"/>
                </a:cubicBezTo>
                <a:cubicBezTo>
                  <a:pt x="5839312" y="3824259"/>
                  <a:pt x="6420500" y="4405448"/>
                  <a:pt x="6420500" y="5122380"/>
                </a:cubicBezTo>
                <a:cubicBezTo>
                  <a:pt x="6420500" y="5839314"/>
                  <a:pt x="5839312" y="6420502"/>
                  <a:pt x="5122378" y="6420502"/>
                </a:cubicBezTo>
                <a:cubicBezTo>
                  <a:pt x="4763912" y="6420502"/>
                  <a:pt x="4439381" y="6275206"/>
                  <a:pt x="4204468" y="6040292"/>
                </a:cubicBezTo>
                <a:lnTo>
                  <a:pt x="4073954" y="5882107"/>
                </a:lnTo>
                <a:lnTo>
                  <a:pt x="3994017" y="5812027"/>
                </a:lnTo>
                <a:cubicBezTo>
                  <a:pt x="3778121" y="5642364"/>
                  <a:pt x="3505871" y="5541173"/>
                  <a:pt x="3209986" y="5541173"/>
                </a:cubicBezTo>
                <a:cubicBezTo>
                  <a:pt x="2914101" y="5541173"/>
                  <a:pt x="2641851" y="5642363"/>
                  <a:pt x="2425955" y="5812028"/>
                </a:cubicBezTo>
                <a:lnTo>
                  <a:pt x="2386926" y="5846244"/>
                </a:lnTo>
                <a:lnTo>
                  <a:pt x="2385878" y="5848173"/>
                </a:lnTo>
                <a:cubicBezTo>
                  <a:pt x="2152598" y="6193476"/>
                  <a:pt x="1757540" y="6420502"/>
                  <a:pt x="1309455" y="6420502"/>
                </a:cubicBezTo>
                <a:cubicBezTo>
                  <a:pt x="950989" y="6420502"/>
                  <a:pt x="626459" y="6275205"/>
                  <a:pt x="391545" y="6040291"/>
                </a:cubicBezTo>
                <a:lnTo>
                  <a:pt x="386142" y="6034347"/>
                </a:lnTo>
                <a:lnTo>
                  <a:pt x="380211" y="6028956"/>
                </a:lnTo>
                <a:cubicBezTo>
                  <a:pt x="145297" y="5794041"/>
                  <a:pt x="0" y="5469511"/>
                  <a:pt x="0" y="5111045"/>
                </a:cubicBezTo>
                <a:cubicBezTo>
                  <a:pt x="0" y="4662963"/>
                  <a:pt x="227026" y="4267904"/>
                  <a:pt x="572329" y="4034622"/>
                </a:cubicBezTo>
                <a:lnTo>
                  <a:pt x="573051" y="4034230"/>
                </a:lnTo>
                <a:lnTo>
                  <a:pt x="598310" y="4006439"/>
                </a:lnTo>
                <a:cubicBezTo>
                  <a:pt x="779470" y="3786922"/>
                  <a:pt x="888296" y="3505495"/>
                  <a:pt x="888296" y="3198652"/>
                </a:cubicBezTo>
                <a:cubicBezTo>
                  <a:pt x="888296" y="2891808"/>
                  <a:pt x="779470" y="2610384"/>
                  <a:pt x="598310" y="2390867"/>
                </a:cubicBezTo>
                <a:lnTo>
                  <a:pt x="594328" y="2386486"/>
                </a:lnTo>
                <a:lnTo>
                  <a:pt x="572330" y="2374545"/>
                </a:lnTo>
                <a:cubicBezTo>
                  <a:pt x="227026" y="2141264"/>
                  <a:pt x="0" y="1746206"/>
                  <a:pt x="0" y="1298122"/>
                </a:cubicBezTo>
                <a:cubicBezTo>
                  <a:pt x="0" y="581188"/>
                  <a:pt x="581188" y="0"/>
                  <a:pt x="1298121" y="0"/>
                </a:cubicBezTo>
                <a:cubicBezTo>
                  <a:pt x="1656588" y="0"/>
                  <a:pt x="1981118" y="145297"/>
                  <a:pt x="2216032" y="380211"/>
                </a:cubicBezTo>
                <a:close/>
              </a:path>
            </a:pathLst>
          </a:cu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144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b="1">
              <a:solidFill>
                <a:srgbClr val="181818"/>
              </a:solidFill>
              <a:latin typeface="Arial" panose="020B0604020202020204" pitchFamily="34" charset="0"/>
              <a:ea typeface="微软雅黑" panose="020B0503020204020204" pitchFamily="34" charset="-122"/>
            </a:endParaRPr>
          </a:p>
        </p:txBody>
      </p:sp>
      <p:sp>
        <p:nvSpPr>
          <p:cNvPr id="3" name="文本框 2"/>
          <p:cNvSpPr txBox="1"/>
          <p:nvPr/>
        </p:nvSpPr>
        <p:spPr>
          <a:xfrm>
            <a:off x="4992207" y="5377162"/>
            <a:ext cx="2031325" cy="461665"/>
          </a:xfrm>
          <a:prstGeom prst="rect">
            <a:avLst/>
          </a:prstGeom>
          <a:noFill/>
        </p:spPr>
        <p:txBody>
          <a:bodyPr wrap="none" rtlCol="0">
            <a:spAutoFit/>
          </a:bodyPr>
          <a:lstStyle/>
          <a:p>
            <a:r>
              <a:rPr lang="zh-CN" altLang="en-US" sz="2400" dirty="0">
                <a:solidFill>
                  <a:srgbClr val="0A3F75"/>
                </a:solidFill>
                <a:latin typeface="Arial" panose="020B0604020202020204" pitchFamily="34" charset="0"/>
                <a:ea typeface="微软雅黑" panose="020B0503020204020204" pitchFamily="34" charset="-122"/>
              </a:rPr>
              <a:t>点击添加标题</a:t>
            </a:r>
          </a:p>
        </p:txBody>
      </p:sp>
      <p:sp>
        <p:nvSpPr>
          <p:cNvPr id="4" name="矩形 3"/>
          <p:cNvSpPr/>
          <p:nvPr/>
        </p:nvSpPr>
        <p:spPr>
          <a:xfrm>
            <a:off x="2629426" y="5903879"/>
            <a:ext cx="7019781" cy="523220"/>
          </a:xfrm>
          <a:prstGeom prst="rect">
            <a:avLst/>
          </a:prstGeom>
        </p:spPr>
        <p:txBody>
          <a:bodyPr wrap="square">
            <a:spAutoFit/>
          </a:bodyPr>
          <a:lstStyle/>
          <a:p>
            <a:pPr algn="ctr"/>
            <a:r>
              <a:rPr lang="zh-CN" altLang="en-US" sz="1400" dirty="0">
                <a:latin typeface="Arial" panose="020B0604020202020204" pitchFamily="34" charset="0"/>
                <a:ea typeface="微软雅黑" panose="020B0503020204020204" pitchFamily="34" charset="-122"/>
              </a:rPr>
              <a:t>Lorem ipsum dolor sit amet, consectetuer adipiscing elit, sed diam nonummy nibh euismod tincidunt ut laoreet dolore magna aliquam erat volutpat</a:t>
            </a:r>
            <a:r>
              <a:rPr lang="en-US" altLang="zh-CN" sz="1400" dirty="0">
                <a:latin typeface="Arial" panose="020B0604020202020204" pitchFamily="34" charset="0"/>
                <a:ea typeface="微软雅黑" panose="020B0503020204020204" pitchFamily="34" charset="-122"/>
              </a:rPr>
              <a:t>.</a:t>
            </a:r>
            <a:endParaRPr lang="zh-CN" altLang="en-US" sz="1400" dirty="0">
              <a:latin typeface="Arial" panose="020B0604020202020204" pitchFamily="34" charset="0"/>
              <a:ea typeface="微软雅黑" panose="020B0503020204020204" pitchFamily="34" charset="-122"/>
            </a:endParaRPr>
          </a:p>
        </p:txBody>
      </p:sp>
      <p:sp>
        <p:nvSpPr>
          <p:cNvPr id="5" name="椭圆 4"/>
          <p:cNvSpPr/>
          <p:nvPr/>
        </p:nvSpPr>
        <p:spPr>
          <a:xfrm>
            <a:off x="7309910" y="1066870"/>
            <a:ext cx="2044545" cy="2044545"/>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b="1">
              <a:solidFill>
                <a:srgbClr val="181818"/>
              </a:solidFill>
              <a:latin typeface="Arial" panose="020B0604020202020204" pitchFamily="34" charset="0"/>
              <a:ea typeface="微软雅黑" panose="020B0503020204020204" pitchFamily="34" charset="-122"/>
            </a:endParaRPr>
          </a:p>
        </p:txBody>
      </p:sp>
      <p:sp>
        <p:nvSpPr>
          <p:cNvPr id="6" name="椭圆 5"/>
          <p:cNvSpPr/>
          <p:nvPr/>
        </p:nvSpPr>
        <p:spPr>
          <a:xfrm>
            <a:off x="5109352" y="3184265"/>
            <a:ext cx="2044545" cy="2044545"/>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b="1">
              <a:solidFill>
                <a:srgbClr val="181818"/>
              </a:solidFill>
              <a:latin typeface="Arial" panose="020B0604020202020204" pitchFamily="34" charset="0"/>
              <a:ea typeface="微软雅黑" panose="020B0503020204020204" pitchFamily="34" charset="-122"/>
            </a:endParaRPr>
          </a:p>
        </p:txBody>
      </p:sp>
      <p:sp>
        <p:nvSpPr>
          <p:cNvPr id="7" name="椭圆 6"/>
          <p:cNvSpPr/>
          <p:nvPr/>
        </p:nvSpPr>
        <p:spPr>
          <a:xfrm>
            <a:off x="2914554" y="1066870"/>
            <a:ext cx="2044545" cy="2044545"/>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b="1">
              <a:solidFill>
                <a:srgbClr val="181818"/>
              </a:solidFill>
              <a:latin typeface="Arial" panose="020B0604020202020204" pitchFamily="34" charset="0"/>
              <a:ea typeface="微软雅黑" panose="020B0503020204020204" pitchFamily="34" charset="-122"/>
            </a:endParaRPr>
          </a:p>
        </p:txBody>
      </p:sp>
      <p:sp>
        <p:nvSpPr>
          <p:cNvPr id="8" name="文本框 7"/>
          <p:cNvSpPr txBox="1"/>
          <p:nvPr/>
        </p:nvSpPr>
        <p:spPr>
          <a:xfrm>
            <a:off x="3371507" y="1606690"/>
            <a:ext cx="1640193" cy="400110"/>
          </a:xfrm>
          <a:prstGeom prst="rect">
            <a:avLst/>
          </a:prstGeom>
          <a:noFill/>
        </p:spPr>
        <p:txBody>
          <a:bodyPr wrap="none" rtlCol="0">
            <a:spAutoFit/>
          </a:bodyPr>
          <a:lstStyle/>
          <a:p>
            <a:r>
              <a:rPr lang="en-US" altLang="zh-CN" sz="2000" b="1" dirty="0">
                <a:solidFill>
                  <a:srgbClr val="0A3F75"/>
                </a:solidFill>
                <a:latin typeface="Arial" panose="020B0604020202020204" pitchFamily="34" charset="0"/>
                <a:ea typeface="微软雅黑" panose="020B0503020204020204" pitchFamily="34" charset="-122"/>
              </a:rPr>
              <a:t>EXAMPLE 1</a:t>
            </a:r>
          </a:p>
        </p:txBody>
      </p:sp>
      <p:sp>
        <p:nvSpPr>
          <p:cNvPr id="9" name="文本框 8"/>
          <p:cNvSpPr txBox="1"/>
          <p:nvPr/>
        </p:nvSpPr>
        <p:spPr>
          <a:xfrm>
            <a:off x="3378396" y="1884776"/>
            <a:ext cx="1154673" cy="830997"/>
          </a:xfrm>
          <a:prstGeom prst="rect">
            <a:avLst/>
          </a:prstGeom>
          <a:noFill/>
        </p:spPr>
        <p:txBody>
          <a:bodyPr wrap="square" rtlCol="0">
            <a:spAutoFit/>
          </a:bodyPr>
          <a:lstStyle/>
          <a:p>
            <a:r>
              <a:rPr lang="en-US" altLang="zh-CN" sz="1200" dirty="0">
                <a:latin typeface="Arial" panose="020B0604020202020204" pitchFamily="34" charset="0"/>
                <a:ea typeface="微软雅黑" panose="020B0503020204020204" pitchFamily="34" charset="-122"/>
              </a:rPr>
              <a:t>The empty vessels make the greatest sound . </a:t>
            </a:r>
            <a:endParaRPr lang="zh-CN" altLang="en-US" sz="1200" dirty="0">
              <a:latin typeface="Arial" panose="020B0604020202020204" pitchFamily="34" charset="0"/>
              <a:ea typeface="微软雅黑" panose="020B0503020204020204" pitchFamily="34" charset="-122"/>
            </a:endParaRPr>
          </a:p>
        </p:txBody>
      </p:sp>
      <p:sp>
        <p:nvSpPr>
          <p:cNvPr id="10" name="文本框 9"/>
          <p:cNvSpPr txBox="1"/>
          <p:nvPr/>
        </p:nvSpPr>
        <p:spPr>
          <a:xfrm>
            <a:off x="7769234" y="1635718"/>
            <a:ext cx="1640193" cy="400110"/>
          </a:xfrm>
          <a:prstGeom prst="rect">
            <a:avLst/>
          </a:prstGeom>
          <a:noFill/>
        </p:spPr>
        <p:txBody>
          <a:bodyPr wrap="none" rtlCol="0">
            <a:spAutoFit/>
          </a:bodyPr>
          <a:lstStyle/>
          <a:p>
            <a:r>
              <a:rPr lang="en-US" altLang="zh-CN" sz="2000" b="1" dirty="0">
                <a:solidFill>
                  <a:srgbClr val="0A3F75"/>
                </a:solidFill>
                <a:latin typeface="Arial" panose="020B0604020202020204" pitchFamily="34" charset="0"/>
                <a:ea typeface="微软雅黑" panose="020B0503020204020204" pitchFamily="34" charset="-122"/>
              </a:rPr>
              <a:t>EXAMPLE 3</a:t>
            </a:r>
          </a:p>
        </p:txBody>
      </p:sp>
      <p:sp>
        <p:nvSpPr>
          <p:cNvPr id="11" name="文本框 10"/>
          <p:cNvSpPr txBox="1"/>
          <p:nvPr/>
        </p:nvSpPr>
        <p:spPr>
          <a:xfrm>
            <a:off x="7776124" y="1913804"/>
            <a:ext cx="1154673" cy="830997"/>
          </a:xfrm>
          <a:prstGeom prst="rect">
            <a:avLst/>
          </a:prstGeom>
          <a:noFill/>
        </p:spPr>
        <p:txBody>
          <a:bodyPr wrap="square" rtlCol="0">
            <a:spAutoFit/>
          </a:bodyPr>
          <a:lstStyle/>
          <a:p>
            <a:r>
              <a:rPr lang="en-US" altLang="zh-CN" sz="1200" dirty="0">
                <a:latin typeface="Arial" panose="020B0604020202020204" pitchFamily="34" charset="0"/>
                <a:ea typeface="微软雅黑" panose="020B0503020204020204" pitchFamily="34" charset="-122"/>
              </a:rPr>
              <a:t>The empty vessels make the greatest sound . </a:t>
            </a:r>
            <a:endParaRPr lang="zh-CN" altLang="en-US" sz="1200" dirty="0">
              <a:latin typeface="Arial" panose="020B0604020202020204" pitchFamily="34" charset="0"/>
              <a:ea typeface="微软雅黑" panose="020B0503020204020204" pitchFamily="34" charset="-122"/>
            </a:endParaRPr>
          </a:p>
        </p:txBody>
      </p:sp>
      <p:sp>
        <p:nvSpPr>
          <p:cNvPr id="12" name="文本框 11"/>
          <p:cNvSpPr txBox="1"/>
          <p:nvPr/>
        </p:nvSpPr>
        <p:spPr>
          <a:xfrm>
            <a:off x="5562420" y="3711977"/>
            <a:ext cx="1640193" cy="400110"/>
          </a:xfrm>
          <a:prstGeom prst="rect">
            <a:avLst/>
          </a:prstGeom>
          <a:noFill/>
        </p:spPr>
        <p:txBody>
          <a:bodyPr wrap="none" rtlCol="0">
            <a:spAutoFit/>
          </a:bodyPr>
          <a:lstStyle/>
          <a:p>
            <a:r>
              <a:rPr lang="en-US" altLang="zh-CN" sz="2000" b="1" dirty="0">
                <a:solidFill>
                  <a:srgbClr val="0A3F75"/>
                </a:solidFill>
                <a:latin typeface="Arial" panose="020B0604020202020204" pitchFamily="34" charset="0"/>
                <a:ea typeface="微软雅黑" panose="020B0503020204020204" pitchFamily="34" charset="-122"/>
              </a:rPr>
              <a:t>EXAMPLE 2</a:t>
            </a:r>
          </a:p>
        </p:txBody>
      </p:sp>
      <p:sp>
        <p:nvSpPr>
          <p:cNvPr id="13" name="文本框 12"/>
          <p:cNvSpPr txBox="1"/>
          <p:nvPr/>
        </p:nvSpPr>
        <p:spPr>
          <a:xfrm>
            <a:off x="5569310" y="3990063"/>
            <a:ext cx="1154673" cy="830997"/>
          </a:xfrm>
          <a:prstGeom prst="rect">
            <a:avLst/>
          </a:prstGeom>
          <a:noFill/>
        </p:spPr>
        <p:txBody>
          <a:bodyPr wrap="square" rtlCol="0">
            <a:spAutoFit/>
          </a:bodyPr>
          <a:lstStyle/>
          <a:p>
            <a:r>
              <a:rPr lang="en-US" altLang="zh-CN" sz="1200" dirty="0">
                <a:latin typeface="Arial" panose="020B0604020202020204" pitchFamily="34" charset="0"/>
                <a:ea typeface="微软雅黑" panose="020B0503020204020204" pitchFamily="34" charset="-122"/>
              </a:rPr>
              <a:t>The empty vessels make the greatest sound . </a:t>
            </a:r>
            <a:endParaRPr lang="zh-CN" altLang="en-US" sz="1200" dirty="0">
              <a:latin typeface="Arial" panose="020B0604020202020204" pitchFamily="34" charset="0"/>
              <a:ea typeface="微软雅黑" panose="020B0503020204020204" pitchFamily="34" charset="-122"/>
            </a:endParaRPr>
          </a:p>
        </p:txBody>
      </p:sp>
      <p:sp>
        <p:nvSpPr>
          <p:cNvPr id="14" name="椭圆 13"/>
          <p:cNvSpPr/>
          <p:nvPr/>
        </p:nvSpPr>
        <p:spPr>
          <a:xfrm>
            <a:off x="5227202" y="1066870"/>
            <a:ext cx="1760278" cy="1760278"/>
          </a:xfrm>
          <a:prstGeom prst="ellipse">
            <a:avLst/>
          </a:prstGeom>
          <a:solidFill>
            <a:srgbClr val="0A3F75"/>
          </a:solidFill>
          <a:ln w="101600">
            <a:noFill/>
          </a:ln>
          <a:effectLst>
            <a:outerShdw blurRad="3175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lnSpc>
                <a:spcPts val="2000"/>
              </a:lnSpc>
            </a:pPr>
            <a:r>
              <a:rPr lang="en-US" altLang="zh-CN" sz="2000" b="1">
                <a:solidFill>
                  <a:schemeClr val="bg1">
                    <a:lumMod val="95000"/>
                  </a:schemeClr>
                </a:solidFill>
                <a:latin typeface="Arial" panose="020B0604020202020204" pitchFamily="34" charset="0"/>
                <a:ea typeface="微软雅黑" panose="020B0503020204020204" pitchFamily="34" charset="-122"/>
              </a:rPr>
              <a:t>TEXT HERE</a:t>
            </a:r>
            <a:endParaRPr lang="zh-CN" altLang="en-US" sz="2000" b="1" dirty="0">
              <a:solidFill>
                <a:schemeClr val="bg1">
                  <a:lumMod val="95000"/>
                </a:schemeClr>
              </a:solidFill>
              <a:latin typeface="Arial" panose="020B0604020202020204" pitchFamily="34" charset="0"/>
              <a:ea typeface="微软雅黑" panose="020B0503020204020204" pitchFamily="34" charset="-122"/>
            </a:endParaRPr>
          </a:p>
        </p:txBody>
      </p:sp>
      <p:sp>
        <p:nvSpPr>
          <p:cNvPr id="15" name="椭圆 14"/>
          <p:cNvSpPr/>
          <p:nvPr/>
        </p:nvSpPr>
        <p:spPr>
          <a:xfrm>
            <a:off x="2959554" y="3384201"/>
            <a:ext cx="1760278" cy="1760278"/>
          </a:xfrm>
          <a:prstGeom prst="ellipse">
            <a:avLst/>
          </a:prstGeom>
          <a:solidFill>
            <a:srgbClr val="0A3F75"/>
          </a:solidFill>
          <a:ln w="101600">
            <a:noFill/>
          </a:ln>
          <a:effectLst>
            <a:outerShdw blurRad="3175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lnSpc>
                <a:spcPts val="2000"/>
              </a:lnSpc>
            </a:pPr>
            <a:r>
              <a:rPr lang="en-US" altLang="zh-CN" sz="2000" b="1">
                <a:solidFill>
                  <a:schemeClr val="bg1">
                    <a:lumMod val="95000"/>
                  </a:schemeClr>
                </a:solidFill>
                <a:latin typeface="Arial" panose="020B0604020202020204" pitchFamily="34" charset="0"/>
                <a:ea typeface="微软雅黑" panose="020B0503020204020204" pitchFamily="34" charset="-122"/>
              </a:rPr>
              <a:t>TEXT HERE</a:t>
            </a:r>
            <a:endParaRPr lang="zh-CN" altLang="en-US" sz="2000" b="1" dirty="0">
              <a:solidFill>
                <a:schemeClr val="bg1">
                  <a:lumMod val="95000"/>
                </a:schemeClr>
              </a:solidFill>
              <a:latin typeface="Arial" panose="020B0604020202020204" pitchFamily="34" charset="0"/>
              <a:ea typeface="微软雅黑" panose="020B0503020204020204" pitchFamily="34" charset="-122"/>
            </a:endParaRPr>
          </a:p>
        </p:txBody>
      </p:sp>
      <p:sp>
        <p:nvSpPr>
          <p:cNvPr id="16" name="椭圆 15"/>
          <p:cNvSpPr/>
          <p:nvPr/>
        </p:nvSpPr>
        <p:spPr>
          <a:xfrm>
            <a:off x="7504069" y="3384200"/>
            <a:ext cx="1760278" cy="1760278"/>
          </a:xfrm>
          <a:prstGeom prst="ellipse">
            <a:avLst/>
          </a:prstGeom>
          <a:solidFill>
            <a:srgbClr val="0A3F75"/>
          </a:solidFill>
          <a:ln w="101600">
            <a:noFill/>
          </a:ln>
          <a:effectLst>
            <a:outerShdw blurRad="3175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lnSpc>
                <a:spcPts val="2000"/>
              </a:lnSpc>
            </a:pPr>
            <a:r>
              <a:rPr lang="en-US" altLang="zh-CN" sz="2000" b="1">
                <a:solidFill>
                  <a:schemeClr val="bg1">
                    <a:lumMod val="95000"/>
                  </a:schemeClr>
                </a:solidFill>
                <a:latin typeface="Arial" panose="020B0604020202020204" pitchFamily="34" charset="0"/>
                <a:ea typeface="微软雅黑" panose="020B0503020204020204" pitchFamily="34" charset="-122"/>
              </a:rPr>
              <a:t>TEXT HERE</a:t>
            </a:r>
            <a:endParaRPr lang="zh-CN" altLang="en-US" sz="2000" b="1" dirty="0">
              <a:solidFill>
                <a:schemeClr val="bg1">
                  <a:lumMod val="95000"/>
                </a:schemeClr>
              </a:solidFill>
              <a:latin typeface="Arial" panose="020B0604020202020204" pitchFamily="34" charset="0"/>
              <a:ea typeface="微软雅黑" panose="020B0503020204020204" pitchFamily="34" charset="-122"/>
            </a:endParaRPr>
          </a:p>
        </p:txBody>
      </p:sp>
      <p:grpSp>
        <p:nvGrpSpPr>
          <p:cNvPr id="17" name="组合 16"/>
          <p:cNvGrpSpPr/>
          <p:nvPr/>
        </p:nvGrpSpPr>
        <p:grpSpPr>
          <a:xfrm flipH="1">
            <a:off x="11087930" y="-24"/>
            <a:ext cx="924437" cy="838796"/>
            <a:chOff x="5657384" y="337626"/>
            <a:chExt cx="2609348" cy="2367616"/>
          </a:xfrm>
        </p:grpSpPr>
        <p:sp>
          <p:nvSpPr>
            <p:cNvPr id="18" name="Freeform 19"/>
            <p:cNvSpPr>
              <a:spLocks/>
            </p:cNvSpPr>
            <p:nvPr/>
          </p:nvSpPr>
          <p:spPr bwMode="auto">
            <a:xfrm rot="5400000">
              <a:off x="6070308" y="1917826"/>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9" name="Freeform 19"/>
            <p:cNvSpPr>
              <a:spLocks/>
            </p:cNvSpPr>
            <p:nvPr/>
          </p:nvSpPr>
          <p:spPr bwMode="auto">
            <a:xfrm rot="5400000">
              <a:off x="5702315" y="1018019"/>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0" name="Freeform 19"/>
            <p:cNvSpPr>
              <a:spLocks/>
            </p:cNvSpPr>
            <p:nvPr/>
          </p:nvSpPr>
          <p:spPr bwMode="auto">
            <a:xfrm rot="5400000">
              <a:off x="6764519" y="1117096"/>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1" name="Freeform 19"/>
            <p:cNvSpPr>
              <a:spLocks/>
            </p:cNvSpPr>
            <p:nvPr/>
          </p:nvSpPr>
          <p:spPr bwMode="auto">
            <a:xfrm rot="5400000">
              <a:off x="6771102" y="292695"/>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2" name="Freeform 19"/>
            <p:cNvSpPr>
              <a:spLocks/>
            </p:cNvSpPr>
            <p:nvPr/>
          </p:nvSpPr>
          <p:spPr bwMode="auto">
            <a:xfrm rot="5400000">
              <a:off x="7479316" y="733313"/>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grpSp>
      <p:sp>
        <p:nvSpPr>
          <p:cNvPr id="23" name="文本框 22"/>
          <p:cNvSpPr txBox="1"/>
          <p:nvPr/>
        </p:nvSpPr>
        <p:spPr>
          <a:xfrm>
            <a:off x="1013938" y="317394"/>
            <a:ext cx="10073992" cy="523220"/>
          </a:xfrm>
          <a:prstGeom prst="rect">
            <a:avLst/>
          </a:prstGeom>
          <a:noFill/>
          <a:effectLst/>
        </p:spPr>
        <p:txBody>
          <a:bodyPr wrap="square" rtlCol="0">
            <a:spAutoFit/>
          </a:bodyPr>
          <a:lstStyle/>
          <a:p>
            <a:r>
              <a:rPr lang="zh-CN" altLang="en-US"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rPr>
              <a:t>在此处输入您的标题</a:t>
            </a:r>
            <a:endParaRPr lang="en-US" altLang="zh-CN"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endParaRPr>
          </a:p>
        </p:txBody>
      </p:sp>
      <p:sp>
        <p:nvSpPr>
          <p:cNvPr id="24" name="Freeform 19"/>
          <p:cNvSpPr>
            <a:spLocks/>
          </p:cNvSpPr>
          <p:nvPr/>
        </p:nvSpPr>
        <p:spPr bwMode="auto">
          <a:xfrm rot="10800000">
            <a:off x="123154" y="65000"/>
            <a:ext cx="809350" cy="907305"/>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5" name="文本框 24"/>
          <p:cNvSpPr txBox="1"/>
          <p:nvPr/>
        </p:nvSpPr>
        <p:spPr>
          <a:xfrm>
            <a:off x="106880" y="317394"/>
            <a:ext cx="923651" cy="400110"/>
          </a:xfrm>
          <a:prstGeom prst="rect">
            <a:avLst/>
          </a:prstGeom>
          <a:noFill/>
        </p:spPr>
        <p:txBody>
          <a:bodyPr wrap="none" rtlCol="0">
            <a:spAutoFit/>
          </a:bodyPr>
          <a:lstStyle/>
          <a:p>
            <a:r>
              <a:rPr lang="en-US" altLang="zh-CN" sz="2000" dirty="0">
                <a:solidFill>
                  <a:schemeClr val="bg1"/>
                </a:solidFill>
                <a:latin typeface="Arial" panose="020B0604020202020204" pitchFamily="34" charset="0"/>
                <a:ea typeface="微软雅黑" panose="020B0503020204020204" pitchFamily="34" charset="-122"/>
              </a:rPr>
              <a:t>LOGO</a:t>
            </a:r>
            <a:endParaRPr lang="zh-CN" altLang="en-US" sz="2000" dirty="0">
              <a:solidFill>
                <a:schemeClr val="bg1"/>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20882010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stCondLst>
                                            <p:cond delay="0"/>
                                          </p:stCondLst>
                                        </p:cTn>
                                        <p:tgtEl>
                                          <p:spTgt spid="2"/>
                                        </p:tgtEl>
                                        <p:attrNameLst>
                                          <p:attrName>ppt_x</p:attrName>
                                        </p:attrNameLst>
                                      </p:cBhvr>
                                      <p:tavLst>
                                        <p:tav tm="0">
                                          <p:val>
                                            <p:strVal val="#ppt_x-0.013"/>
                                          </p:val>
                                        </p:tav>
                                        <p:tav tm="100000">
                                          <p:val>
                                            <p:strVal val="#ppt_x"/>
                                          </p:val>
                                        </p:tav>
                                      </p:tavLst>
                                    </p:anim>
                                    <p:anim calcmode="lin" valueType="num">
                                      <p:cBhvr additive="base">
                                        <p:cTn id="8" dur="1000" fill="hold">
                                          <p:stCondLst>
                                            <p:cond delay="0"/>
                                          </p:stCondLst>
                                        </p:cTn>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stCondLst>
                                            <p:cond delay="0"/>
                                          </p:stCondLst>
                                        </p:cTn>
                                        <p:tgtEl>
                                          <p:spTgt spid="3"/>
                                        </p:tgtEl>
                                        <p:attrNameLst>
                                          <p:attrName>ppt_x</p:attrName>
                                        </p:attrNameLst>
                                      </p:cBhvr>
                                      <p:tavLst>
                                        <p:tav tm="0">
                                          <p:val>
                                            <p:strVal val="#ppt_x-0.010"/>
                                          </p:val>
                                        </p:tav>
                                        <p:tav tm="100000">
                                          <p:val>
                                            <p:strVal val="#ppt_x"/>
                                          </p:val>
                                        </p:tav>
                                      </p:tavLst>
                                    </p:anim>
                                    <p:anim calcmode="lin" valueType="num">
                                      <p:cBhvr additive="base">
                                        <p:cTn id="12" dur="1000" fill="hold">
                                          <p:stCondLst>
                                            <p:cond delay="0"/>
                                          </p:stCondLst>
                                        </p:cTn>
                                        <p:tgtEl>
                                          <p:spTgt spid="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stCondLst>
                                            <p:cond delay="0"/>
                                          </p:stCondLst>
                                        </p:cTn>
                                        <p:tgtEl>
                                          <p:spTgt spid="5"/>
                                        </p:tgtEl>
                                        <p:attrNameLst>
                                          <p:attrName>ppt_x</p:attrName>
                                        </p:attrNameLst>
                                      </p:cBhvr>
                                      <p:tavLst>
                                        <p:tav tm="0">
                                          <p:val>
                                            <p:strVal val="#ppt_x+0.292"/>
                                          </p:val>
                                        </p:tav>
                                        <p:tav tm="100000">
                                          <p:val>
                                            <p:strVal val="#ppt_x"/>
                                          </p:val>
                                        </p:tav>
                                      </p:tavLst>
                                    </p:anim>
                                    <p:anim calcmode="lin" valueType="num">
                                      <p:cBhvr additive="base">
                                        <p:cTn id="20" dur="1000" fill="hold">
                                          <p:stCondLst>
                                            <p:cond delay="0"/>
                                          </p:stCondLst>
                                        </p:cTn>
                                        <p:tgtEl>
                                          <p:spTgt spid="5"/>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stCondLst>
                                            <p:cond delay="0"/>
                                          </p:stCondLst>
                                        </p:cTn>
                                        <p:tgtEl>
                                          <p:spTgt spid="6"/>
                                        </p:tgtEl>
                                        <p:attrNameLst>
                                          <p:attrName>ppt_x</p:attrName>
                                        </p:attrNameLst>
                                      </p:cBhvr>
                                      <p:tavLst>
                                        <p:tav tm="0">
                                          <p:val>
                                            <p:strVal val="#ppt_x-0.012"/>
                                          </p:val>
                                        </p:tav>
                                        <p:tav tm="100000">
                                          <p:val>
                                            <p:strVal val="#ppt_x"/>
                                          </p:val>
                                        </p:tav>
                                      </p:tavLst>
                                    </p:anim>
                                    <p:anim calcmode="lin" valueType="num">
                                      <p:cBhvr additive="base">
                                        <p:cTn id="24" dur="1000" fill="hold">
                                          <p:stCondLst>
                                            <p:cond delay="0"/>
                                          </p:stCondLst>
                                        </p:cTn>
                                        <p:tgtEl>
                                          <p:spTgt spid="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stCondLst>
                                            <p:cond delay="0"/>
                                          </p:stCondLst>
                                        </p:cTn>
                                        <p:tgtEl>
                                          <p:spTgt spid="7"/>
                                        </p:tgtEl>
                                        <p:attrNameLst>
                                          <p:attrName>ppt_x</p:attrName>
                                        </p:attrNameLst>
                                      </p:cBhvr>
                                      <p:tavLst>
                                        <p:tav tm="0">
                                          <p:val>
                                            <p:strVal val="#ppt_x-0.293"/>
                                          </p:val>
                                        </p:tav>
                                        <p:tav tm="100000">
                                          <p:val>
                                            <p:strVal val="#ppt_x"/>
                                          </p:val>
                                        </p:tav>
                                      </p:tavLst>
                                    </p:anim>
                                    <p:anim calcmode="lin" valueType="num">
                                      <p:cBhvr additive="base">
                                        <p:cTn id="28" dur="1000" fill="hold">
                                          <p:stCondLst>
                                            <p:cond delay="0"/>
                                          </p:stCondLst>
                                        </p:cTn>
                                        <p:tgtEl>
                                          <p:spTgt spid="7"/>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000" fill="hold">
                                          <p:stCondLst>
                                            <p:cond delay="0"/>
                                          </p:stCondLst>
                                        </p:cTn>
                                        <p:tgtEl>
                                          <p:spTgt spid="8"/>
                                        </p:tgtEl>
                                        <p:attrNameLst>
                                          <p:attrName>ppt_x</p:attrName>
                                        </p:attrNameLst>
                                      </p:cBhvr>
                                      <p:tavLst>
                                        <p:tav tm="0">
                                          <p:val>
                                            <p:strVal val="#ppt_x-0.151"/>
                                          </p:val>
                                        </p:tav>
                                        <p:tav tm="100000">
                                          <p:val>
                                            <p:strVal val="#ppt_x"/>
                                          </p:val>
                                        </p:tav>
                                      </p:tavLst>
                                    </p:anim>
                                    <p:anim calcmode="lin" valueType="num">
                                      <p:cBhvr additive="base">
                                        <p:cTn id="32" dur="1000" fill="hold">
                                          <p:stCondLst>
                                            <p:cond delay="0"/>
                                          </p:stCondLst>
                                        </p:cTn>
                                        <p:tgtEl>
                                          <p:spTgt spid="8"/>
                                        </p:tgtEl>
                                        <p:attrNameLst>
                                          <p:attrName>ppt_y</p:attrName>
                                        </p:attrNameLst>
                                      </p:cBhvr>
                                      <p:tavLst>
                                        <p:tav tm="0">
                                          <p:val>
                                            <p:strVal val="0-#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stCondLst>
                                            <p:cond delay="0"/>
                                          </p:stCondLst>
                                        </p:cTn>
                                        <p:tgtEl>
                                          <p:spTgt spid="9"/>
                                        </p:tgtEl>
                                        <p:attrNameLst>
                                          <p:attrName>ppt_x</p:attrName>
                                        </p:attrNameLst>
                                      </p:cBhvr>
                                      <p:tavLst>
                                        <p:tav tm="0">
                                          <p:val>
                                            <p:strVal val="#ppt_x-0.234"/>
                                          </p:val>
                                        </p:tav>
                                        <p:tav tm="100000">
                                          <p:val>
                                            <p:strVal val="#ppt_x"/>
                                          </p:val>
                                        </p:tav>
                                      </p:tavLst>
                                    </p:anim>
                                    <p:anim calcmode="lin" valueType="num">
                                      <p:cBhvr additive="base">
                                        <p:cTn id="36" dur="1000" fill="hold">
                                          <p:stCondLst>
                                            <p:cond delay="0"/>
                                          </p:stCondLst>
                                        </p:cTn>
                                        <p:tgtEl>
                                          <p:spTgt spid="9"/>
                                        </p:tgtEl>
                                        <p:attrNameLst>
                                          <p:attrName>ppt_y</p:attrName>
                                        </p:attrNameLst>
                                      </p:cBhvr>
                                      <p:tavLst>
                                        <p:tav tm="0">
                                          <p:val>
                                            <p:strVal val="0-#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1000" fill="hold">
                                          <p:stCondLst>
                                            <p:cond delay="0"/>
                                          </p:stCondLst>
                                        </p:cTn>
                                        <p:tgtEl>
                                          <p:spTgt spid="10"/>
                                        </p:tgtEl>
                                        <p:attrNameLst>
                                          <p:attrName>ppt_x</p:attrName>
                                        </p:attrNameLst>
                                      </p:cBhvr>
                                      <p:tavLst>
                                        <p:tav tm="0">
                                          <p:val>
                                            <p:strVal val="#ppt_x+0.183"/>
                                          </p:val>
                                        </p:tav>
                                        <p:tav tm="100000">
                                          <p:val>
                                            <p:strVal val="#ppt_x"/>
                                          </p:val>
                                        </p:tav>
                                      </p:tavLst>
                                    </p:anim>
                                    <p:anim calcmode="lin" valueType="num">
                                      <p:cBhvr additive="base">
                                        <p:cTn id="40" dur="1000" fill="hold">
                                          <p:stCondLst>
                                            <p:cond delay="0"/>
                                          </p:stCondLst>
                                        </p:cTn>
                                        <p:tgtEl>
                                          <p:spTgt spid="10"/>
                                        </p:tgtEl>
                                        <p:attrNameLst>
                                          <p:attrName>ppt_y</p:attrName>
                                        </p:attrNameLst>
                                      </p:cBhvr>
                                      <p:tavLst>
                                        <p:tav tm="0">
                                          <p:val>
                                            <p:strVal val="0-#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1000" fill="hold">
                                          <p:stCondLst>
                                            <p:cond delay="0"/>
                                          </p:stCondLst>
                                        </p:cTn>
                                        <p:tgtEl>
                                          <p:spTgt spid="11"/>
                                        </p:tgtEl>
                                        <p:attrNameLst>
                                          <p:attrName>ppt_x</p:attrName>
                                        </p:attrNameLst>
                                      </p:cBhvr>
                                      <p:tavLst>
                                        <p:tav tm="0">
                                          <p:val>
                                            <p:strVal val="#ppt_x+0.244"/>
                                          </p:val>
                                        </p:tav>
                                        <p:tav tm="100000">
                                          <p:val>
                                            <p:strVal val="#ppt_x"/>
                                          </p:val>
                                        </p:tav>
                                      </p:tavLst>
                                    </p:anim>
                                    <p:anim calcmode="lin" valueType="num">
                                      <p:cBhvr additive="base">
                                        <p:cTn id="44" dur="1000" fill="hold">
                                          <p:stCondLst>
                                            <p:cond delay="0"/>
                                          </p:stCondLst>
                                        </p:cTn>
                                        <p:tgtEl>
                                          <p:spTgt spid="11"/>
                                        </p:tgtEl>
                                        <p:attrNameLst>
                                          <p:attrName>ppt_y</p:attrName>
                                        </p:attrNameLst>
                                      </p:cBhvr>
                                      <p:tavLst>
                                        <p:tav tm="0">
                                          <p:val>
                                            <p:strVal val="0-#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1000" fill="hold">
                                          <p:stCondLst>
                                            <p:cond delay="0"/>
                                          </p:stCondLst>
                                        </p:cTn>
                                        <p:tgtEl>
                                          <p:spTgt spid="12"/>
                                        </p:tgtEl>
                                        <p:attrNameLst>
                                          <p:attrName>ppt_x</p:attrName>
                                        </p:attrNameLst>
                                      </p:cBhvr>
                                      <p:tavLst>
                                        <p:tav tm="0">
                                          <p:val>
                                            <p:strVal val="1+#ppt_w/2"/>
                                          </p:val>
                                        </p:tav>
                                        <p:tav tm="100000">
                                          <p:val>
                                            <p:strVal val="#ppt_x"/>
                                          </p:val>
                                        </p:tav>
                                      </p:tavLst>
                                    </p:anim>
                                    <p:anim calcmode="lin" valueType="num">
                                      <p:cBhvr additive="base">
                                        <p:cTn id="48" dur="1000" fill="hold">
                                          <p:stCondLst>
                                            <p:cond delay="0"/>
                                          </p:stCondLst>
                                        </p:cTn>
                                        <p:tgtEl>
                                          <p:spTgt spid="12"/>
                                        </p:tgtEl>
                                        <p:attrNameLst>
                                          <p:attrName>ppt_y</p:attrName>
                                        </p:attrNameLst>
                                      </p:cBhvr>
                                      <p:tavLst>
                                        <p:tav tm="0">
                                          <p:val>
                                            <p:strVal val="#ppt_y-0.527"/>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1000" fill="hold">
                                          <p:stCondLst>
                                            <p:cond delay="0"/>
                                          </p:stCondLst>
                                        </p:cTn>
                                        <p:tgtEl>
                                          <p:spTgt spid="13"/>
                                        </p:tgtEl>
                                        <p:attrNameLst>
                                          <p:attrName>ppt_x</p:attrName>
                                        </p:attrNameLst>
                                      </p:cBhvr>
                                      <p:tavLst>
                                        <p:tav tm="0">
                                          <p:val>
                                            <p:strVal val="#ppt_x+0.007"/>
                                          </p:val>
                                        </p:tav>
                                        <p:tav tm="100000">
                                          <p:val>
                                            <p:strVal val="#ppt_x"/>
                                          </p:val>
                                        </p:tav>
                                      </p:tavLst>
                                    </p:anim>
                                    <p:anim calcmode="lin" valueType="num">
                                      <p:cBhvr additive="base">
                                        <p:cTn id="52" dur="1000" fill="hold">
                                          <p:stCondLst>
                                            <p:cond delay="0"/>
                                          </p:stCondLst>
                                        </p:cTn>
                                        <p:tgtEl>
                                          <p:spTgt spid="13"/>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1000" fill="hold">
                                          <p:stCondLst>
                                            <p:cond delay="0"/>
                                          </p:stCondLst>
                                        </p:cTn>
                                        <p:tgtEl>
                                          <p:spTgt spid="14"/>
                                        </p:tgtEl>
                                        <p:attrNameLst>
                                          <p:attrName>ppt_x</p:attrName>
                                        </p:attrNameLst>
                                      </p:cBhvr>
                                      <p:tavLst>
                                        <p:tav tm="0">
                                          <p:val>
                                            <p:strVal val="#ppt_x-0.004"/>
                                          </p:val>
                                        </p:tav>
                                        <p:tav tm="100000">
                                          <p:val>
                                            <p:strVal val="#ppt_x"/>
                                          </p:val>
                                        </p:tav>
                                      </p:tavLst>
                                    </p:anim>
                                    <p:anim calcmode="lin" valueType="num">
                                      <p:cBhvr additive="base">
                                        <p:cTn id="56" dur="1000" fill="hold">
                                          <p:stCondLst>
                                            <p:cond delay="0"/>
                                          </p:stCondLst>
                                        </p:cTn>
                                        <p:tgtEl>
                                          <p:spTgt spid="14"/>
                                        </p:tgtEl>
                                        <p:attrNameLst>
                                          <p:attrName>ppt_y</p:attrName>
                                        </p:attrNameLst>
                                      </p:cBhvr>
                                      <p:tavLst>
                                        <p:tav tm="0">
                                          <p:val>
                                            <p:strVal val="0-#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additive="base">
                                        <p:cTn id="59" dur="1000" fill="hold">
                                          <p:stCondLst>
                                            <p:cond delay="0"/>
                                          </p:stCondLst>
                                        </p:cTn>
                                        <p:tgtEl>
                                          <p:spTgt spid="15"/>
                                        </p:tgtEl>
                                        <p:attrNameLst>
                                          <p:attrName>ppt_x</p:attrName>
                                        </p:attrNameLst>
                                      </p:cBhvr>
                                      <p:tavLst>
                                        <p:tav tm="0">
                                          <p:val>
                                            <p:strVal val="0-#ppt_w/2"/>
                                          </p:val>
                                        </p:tav>
                                        <p:tav tm="100000">
                                          <p:val>
                                            <p:strVal val="#ppt_x"/>
                                          </p:val>
                                        </p:tav>
                                      </p:tavLst>
                                    </p:anim>
                                    <p:anim calcmode="lin" valueType="num">
                                      <p:cBhvr additive="base">
                                        <p:cTn id="60" dur="1000" fill="hold">
                                          <p:stCondLst>
                                            <p:cond delay="0"/>
                                          </p:stCondLst>
                                        </p:cTn>
                                        <p:tgtEl>
                                          <p:spTgt spid="15"/>
                                        </p:tgtEl>
                                        <p:attrNameLst>
                                          <p:attrName>ppt_y</p:attrName>
                                        </p:attrNameLst>
                                      </p:cBhvr>
                                      <p:tavLst>
                                        <p:tav tm="0">
                                          <p:val>
                                            <p:strVal val="#ppt_y+0.077"/>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additive="base">
                                        <p:cTn id="63" dur="1000" fill="hold">
                                          <p:stCondLst>
                                            <p:cond delay="0"/>
                                          </p:stCondLst>
                                        </p:cTn>
                                        <p:tgtEl>
                                          <p:spTgt spid="16"/>
                                        </p:tgtEl>
                                        <p:attrNameLst>
                                          <p:attrName>ppt_x</p:attrName>
                                        </p:attrNameLst>
                                      </p:cBhvr>
                                      <p:tavLst>
                                        <p:tav tm="0">
                                          <p:val>
                                            <p:strVal val="1+#ppt_w/2"/>
                                          </p:val>
                                        </p:tav>
                                        <p:tav tm="100000">
                                          <p:val>
                                            <p:strVal val="#ppt_x"/>
                                          </p:val>
                                        </p:tav>
                                      </p:tavLst>
                                    </p:anim>
                                    <p:anim calcmode="lin" valueType="num">
                                      <p:cBhvr additive="base">
                                        <p:cTn id="64" dur="1000" fill="hold">
                                          <p:stCondLst>
                                            <p:cond delay="0"/>
                                          </p:stCondLst>
                                        </p:cTn>
                                        <p:tgtEl>
                                          <p:spTgt spid="16"/>
                                        </p:tgtEl>
                                        <p:attrNameLst>
                                          <p:attrName>ppt_y</p:attrName>
                                        </p:attrNameLst>
                                      </p:cBhvr>
                                      <p:tavLst>
                                        <p:tav tm="0">
                                          <p:val>
                                            <p:strVal val="#ppt_y+0.078"/>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animBg="1"/>
      <p:bldP spid="6" grpId="0" animBg="1"/>
      <p:bldP spid="7" grpId="0" animBg="1"/>
      <p:bldP spid="8" grpId="0"/>
      <p:bldP spid="9" grpId="0"/>
      <p:bldP spid="10" grpId="0"/>
      <p:bldP spid="11" grpId="0"/>
      <p:bldP spid="12" grpId="0"/>
      <p:bldP spid="13" grpId="0"/>
      <p:bldP spid="14" grpId="0" animBg="1"/>
      <p:bldP spid="15" grpId="0" animBg="1"/>
      <p:bldP spid="1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043655" y="1812564"/>
            <a:ext cx="2646878" cy="584775"/>
          </a:xfrm>
          <a:prstGeom prst="rect">
            <a:avLst/>
          </a:prstGeom>
          <a:noFill/>
        </p:spPr>
        <p:txBody>
          <a:bodyPr wrap="none" rtlCol="0">
            <a:spAutoFit/>
          </a:bodyPr>
          <a:lstStyle/>
          <a:p>
            <a:r>
              <a:rPr lang="zh-CN" altLang="en-US" sz="3200" dirty="0">
                <a:solidFill>
                  <a:srgbClr val="0A3F75"/>
                </a:solidFill>
                <a:latin typeface="Arial" panose="020B0604020202020204" pitchFamily="34" charset="0"/>
                <a:ea typeface="微软雅黑" panose="020B0503020204020204" pitchFamily="34" charset="-122"/>
              </a:rPr>
              <a:t>点击添加标题</a:t>
            </a:r>
          </a:p>
        </p:txBody>
      </p:sp>
      <p:sp>
        <p:nvSpPr>
          <p:cNvPr id="3" name="矩形 2"/>
          <p:cNvSpPr/>
          <p:nvPr/>
        </p:nvSpPr>
        <p:spPr>
          <a:xfrm>
            <a:off x="7072683" y="2498937"/>
            <a:ext cx="4663043" cy="1569660"/>
          </a:xfrm>
          <a:prstGeom prst="rect">
            <a:avLst/>
          </a:prstGeom>
        </p:spPr>
        <p:txBody>
          <a:bodyPr wrap="square">
            <a:spAutoFit/>
          </a:bodyPr>
          <a:lstStyle/>
          <a:p>
            <a:r>
              <a:rPr lang="zh-CN" altLang="en-US" sz="1600" dirty="0">
                <a:latin typeface="Arial" panose="020B0604020202020204" pitchFamily="34" charset="0"/>
                <a:ea typeface="微软雅黑" panose="020B0503020204020204" pitchFamily="3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p>
        </p:txBody>
      </p:sp>
      <p:sp>
        <p:nvSpPr>
          <p:cNvPr id="4" name="矩形 3"/>
          <p:cNvSpPr/>
          <p:nvPr/>
        </p:nvSpPr>
        <p:spPr>
          <a:xfrm>
            <a:off x="7072683" y="4314368"/>
            <a:ext cx="4663043" cy="1200329"/>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Lorem ipsum dolor sit amet, consectetuer adipiscing elit,</a:t>
            </a:r>
            <a:endParaRPr lang="en-US" altLang="zh-CN" sz="1200" dirty="0">
              <a:solidFill>
                <a:schemeClr val="bg1">
                  <a:lumMod val="50000"/>
                </a:schemeClr>
              </a:solidFill>
              <a:latin typeface="Arial" panose="020B0604020202020204" pitchFamily="34" charset="0"/>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 magna aliquam erat volutpat. Ut wisi enim ad minim veniam, </a:t>
            </a:r>
            <a:endParaRPr lang="en-US" altLang="zh-CN" sz="1200" dirty="0">
              <a:solidFill>
                <a:schemeClr val="bg1">
                  <a:lumMod val="50000"/>
                </a:schemeClr>
              </a:solidFill>
              <a:latin typeface="Arial" panose="020B0604020202020204" pitchFamily="34" charset="0"/>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quis nostrud exerci tation ullamcorper suscipit lobortis nisl ut aliquip ex ea commodo consequat.</a:t>
            </a:r>
          </a:p>
        </p:txBody>
      </p:sp>
      <p:sp>
        <p:nvSpPr>
          <p:cNvPr id="5" name="椭圆 4"/>
          <p:cNvSpPr/>
          <p:nvPr/>
        </p:nvSpPr>
        <p:spPr>
          <a:xfrm rot="16200000" flipV="1">
            <a:off x="2265357" y="774833"/>
            <a:ext cx="2328130" cy="5486060"/>
          </a:xfrm>
          <a:prstGeom prst="ellipse">
            <a:avLst/>
          </a:prstGeom>
          <a:noFill/>
          <a:ln w="25400">
            <a:solidFill>
              <a:srgbClr val="0A3F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6" name="椭圆 5"/>
          <p:cNvSpPr/>
          <p:nvPr/>
        </p:nvSpPr>
        <p:spPr>
          <a:xfrm>
            <a:off x="3940267" y="873735"/>
            <a:ext cx="1480062" cy="1480062"/>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400" b="1" dirty="0">
                <a:solidFill>
                  <a:srgbClr val="0A3F75"/>
                </a:solidFill>
                <a:latin typeface="Arial" panose="020B0604020202020204" pitchFamily="34" charset="0"/>
                <a:ea typeface="微软雅黑" panose="020B0503020204020204" pitchFamily="34" charset="-122"/>
              </a:rPr>
              <a:t>EXAMPLE 1</a:t>
            </a:r>
          </a:p>
        </p:txBody>
      </p:sp>
      <p:sp>
        <p:nvSpPr>
          <p:cNvPr id="7" name="椭圆 6"/>
          <p:cNvSpPr/>
          <p:nvPr/>
        </p:nvSpPr>
        <p:spPr>
          <a:xfrm>
            <a:off x="1428234" y="4681928"/>
            <a:ext cx="1480062" cy="1480062"/>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400" b="1">
                <a:solidFill>
                  <a:srgbClr val="0A3F75"/>
                </a:solidFill>
                <a:latin typeface="Arial" panose="020B0604020202020204" pitchFamily="34" charset="0"/>
                <a:ea typeface="微软雅黑" panose="020B0503020204020204" pitchFamily="34" charset="-122"/>
              </a:rPr>
              <a:t>EXAMPLE 1</a:t>
            </a:r>
            <a:endParaRPr lang="en-US" altLang="zh-CN" sz="1400" b="1" dirty="0">
              <a:solidFill>
                <a:srgbClr val="0A3F75"/>
              </a:solidFill>
              <a:latin typeface="Arial" panose="020B0604020202020204" pitchFamily="34" charset="0"/>
              <a:ea typeface="微软雅黑" panose="020B0503020204020204" pitchFamily="34" charset="-122"/>
            </a:endParaRPr>
          </a:p>
        </p:txBody>
      </p:sp>
      <p:sp>
        <p:nvSpPr>
          <p:cNvPr id="8" name="椭圆 7"/>
          <p:cNvSpPr/>
          <p:nvPr/>
        </p:nvSpPr>
        <p:spPr>
          <a:xfrm>
            <a:off x="3940266" y="4681928"/>
            <a:ext cx="1480062" cy="1480062"/>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400" b="1">
                <a:solidFill>
                  <a:srgbClr val="0A3F75"/>
                </a:solidFill>
                <a:latin typeface="Arial" panose="020B0604020202020204" pitchFamily="34" charset="0"/>
                <a:ea typeface="微软雅黑" panose="020B0503020204020204" pitchFamily="34" charset="-122"/>
              </a:rPr>
              <a:t>EXAMPLE 1</a:t>
            </a:r>
            <a:endParaRPr lang="en-US" altLang="zh-CN" sz="1400" b="1" dirty="0">
              <a:solidFill>
                <a:srgbClr val="0A3F75"/>
              </a:solidFill>
              <a:latin typeface="Arial" panose="020B0604020202020204" pitchFamily="34" charset="0"/>
              <a:ea typeface="微软雅黑" panose="020B0503020204020204" pitchFamily="34" charset="-122"/>
            </a:endParaRPr>
          </a:p>
        </p:txBody>
      </p:sp>
      <p:sp>
        <p:nvSpPr>
          <p:cNvPr id="9" name="椭圆 8"/>
          <p:cNvSpPr/>
          <p:nvPr/>
        </p:nvSpPr>
        <p:spPr>
          <a:xfrm>
            <a:off x="419716" y="2777831"/>
            <a:ext cx="1480062" cy="1480062"/>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400" b="1" dirty="0">
                <a:solidFill>
                  <a:srgbClr val="0A3F75"/>
                </a:solidFill>
                <a:latin typeface="Arial" panose="020B0604020202020204" pitchFamily="34" charset="0"/>
                <a:ea typeface="微软雅黑" panose="020B0503020204020204" pitchFamily="34" charset="-122"/>
              </a:rPr>
              <a:t>EXAMPLE 1</a:t>
            </a:r>
          </a:p>
        </p:txBody>
      </p:sp>
      <p:sp>
        <p:nvSpPr>
          <p:cNvPr id="10" name="椭圆 9"/>
          <p:cNvSpPr/>
          <p:nvPr/>
        </p:nvSpPr>
        <p:spPr>
          <a:xfrm>
            <a:off x="4967952" y="2777830"/>
            <a:ext cx="1480062" cy="1480062"/>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400" b="1" dirty="0">
                <a:solidFill>
                  <a:srgbClr val="0A3F75"/>
                </a:solidFill>
                <a:latin typeface="Arial" panose="020B0604020202020204" pitchFamily="34" charset="0"/>
                <a:ea typeface="微软雅黑" panose="020B0503020204020204" pitchFamily="34" charset="-122"/>
              </a:rPr>
              <a:t>EXAMPLE 1</a:t>
            </a:r>
          </a:p>
        </p:txBody>
      </p:sp>
      <p:sp>
        <p:nvSpPr>
          <p:cNvPr id="11" name="椭圆 10"/>
          <p:cNvSpPr/>
          <p:nvPr/>
        </p:nvSpPr>
        <p:spPr>
          <a:xfrm>
            <a:off x="1428234" y="873735"/>
            <a:ext cx="1480062" cy="1480062"/>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400" b="1" dirty="0">
                <a:solidFill>
                  <a:srgbClr val="0A3F75"/>
                </a:solidFill>
                <a:latin typeface="Arial" panose="020B0604020202020204" pitchFamily="34" charset="0"/>
                <a:ea typeface="微软雅黑" panose="020B0503020204020204" pitchFamily="34" charset="-122"/>
              </a:rPr>
              <a:t>EXAMPLE 1</a:t>
            </a:r>
          </a:p>
        </p:txBody>
      </p:sp>
      <p:sp>
        <p:nvSpPr>
          <p:cNvPr id="12" name="矩形 11"/>
          <p:cNvSpPr/>
          <p:nvPr/>
        </p:nvSpPr>
        <p:spPr>
          <a:xfrm>
            <a:off x="2620202" y="2777830"/>
            <a:ext cx="1665181" cy="1682512"/>
          </a:xfrm>
          <a:prstGeom prst="rect">
            <a:avLst/>
          </a:prstGeom>
        </p:spPr>
        <p:txBody>
          <a:bodyPr wrap="square">
            <a:spAutoFit/>
          </a:bodyPr>
          <a:lstStyle/>
          <a:p>
            <a:r>
              <a:rPr lang="en-US" altLang="zh-CN" sz="1050" dirty="0">
                <a:latin typeface="Arial" panose="020B0604020202020204" pitchFamily="34" charset="0"/>
                <a:ea typeface="微软雅黑" panose="020B0503020204020204" pitchFamily="34" charset="-122"/>
              </a:rPr>
              <a:t>Love, and the same charcoal, burning, need to find ways to ask cooling. Allow an arbitrary, it is necessary to heart charred </a:t>
            </a:r>
          </a:p>
          <a:p>
            <a:endParaRPr lang="en-US" altLang="zh-CN" sz="700" b="1" dirty="0">
              <a:latin typeface="Arial" panose="020B0604020202020204" pitchFamily="34" charset="0"/>
              <a:ea typeface="微软雅黑" panose="020B0503020204020204" pitchFamily="34" charset="-122"/>
            </a:endParaRPr>
          </a:p>
          <a:p>
            <a:pPr>
              <a:lnSpc>
                <a:spcPts val="2000"/>
              </a:lnSpc>
            </a:pPr>
            <a:r>
              <a:rPr lang="en-US" altLang="zh-CN" sz="2000" b="1" dirty="0">
                <a:solidFill>
                  <a:srgbClr val="234983"/>
                </a:solidFill>
                <a:latin typeface="Arial" panose="020B0604020202020204" pitchFamily="34" charset="0"/>
                <a:ea typeface="微软雅黑" panose="020B0503020204020204" pitchFamily="34" charset="-122"/>
              </a:rPr>
              <a:t>FOR EXAMPLE</a:t>
            </a:r>
            <a:endParaRPr lang="zh-CN" altLang="en-US" sz="2000" b="1" dirty="0">
              <a:solidFill>
                <a:srgbClr val="234983"/>
              </a:solidFill>
              <a:latin typeface="Arial" panose="020B0604020202020204" pitchFamily="34" charset="0"/>
              <a:ea typeface="微软雅黑" panose="020B0503020204020204" pitchFamily="34" charset="-122"/>
            </a:endParaRPr>
          </a:p>
        </p:txBody>
      </p:sp>
      <p:grpSp>
        <p:nvGrpSpPr>
          <p:cNvPr id="13" name="组合 12"/>
          <p:cNvGrpSpPr/>
          <p:nvPr/>
        </p:nvGrpSpPr>
        <p:grpSpPr>
          <a:xfrm flipH="1">
            <a:off x="11087930" y="-24"/>
            <a:ext cx="924437" cy="838796"/>
            <a:chOff x="5657384" y="337626"/>
            <a:chExt cx="2609348" cy="2367616"/>
          </a:xfrm>
        </p:grpSpPr>
        <p:sp>
          <p:nvSpPr>
            <p:cNvPr id="14" name="Freeform 19"/>
            <p:cNvSpPr>
              <a:spLocks/>
            </p:cNvSpPr>
            <p:nvPr/>
          </p:nvSpPr>
          <p:spPr bwMode="auto">
            <a:xfrm rot="5400000">
              <a:off x="6070308" y="1917826"/>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5" name="Freeform 19"/>
            <p:cNvSpPr>
              <a:spLocks/>
            </p:cNvSpPr>
            <p:nvPr/>
          </p:nvSpPr>
          <p:spPr bwMode="auto">
            <a:xfrm rot="5400000">
              <a:off x="5702315" y="1018019"/>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6" name="Freeform 19"/>
            <p:cNvSpPr>
              <a:spLocks/>
            </p:cNvSpPr>
            <p:nvPr/>
          </p:nvSpPr>
          <p:spPr bwMode="auto">
            <a:xfrm rot="5400000">
              <a:off x="6764519" y="1117096"/>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7" name="Freeform 19"/>
            <p:cNvSpPr>
              <a:spLocks/>
            </p:cNvSpPr>
            <p:nvPr/>
          </p:nvSpPr>
          <p:spPr bwMode="auto">
            <a:xfrm rot="5400000">
              <a:off x="6771102" y="292695"/>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8" name="Freeform 19"/>
            <p:cNvSpPr>
              <a:spLocks/>
            </p:cNvSpPr>
            <p:nvPr/>
          </p:nvSpPr>
          <p:spPr bwMode="auto">
            <a:xfrm rot="5400000">
              <a:off x="7479316" y="733313"/>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grpSp>
      <p:sp>
        <p:nvSpPr>
          <p:cNvPr id="19" name="文本框 18"/>
          <p:cNvSpPr txBox="1"/>
          <p:nvPr/>
        </p:nvSpPr>
        <p:spPr>
          <a:xfrm>
            <a:off x="1013938" y="317394"/>
            <a:ext cx="10073992" cy="523220"/>
          </a:xfrm>
          <a:prstGeom prst="rect">
            <a:avLst/>
          </a:prstGeom>
          <a:noFill/>
          <a:effectLst/>
        </p:spPr>
        <p:txBody>
          <a:bodyPr wrap="square" rtlCol="0">
            <a:spAutoFit/>
          </a:bodyPr>
          <a:lstStyle/>
          <a:p>
            <a:r>
              <a:rPr lang="zh-CN" altLang="en-US"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rPr>
              <a:t>在此处输入您的标题</a:t>
            </a:r>
            <a:endParaRPr lang="en-US" altLang="zh-CN"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endParaRPr>
          </a:p>
        </p:txBody>
      </p:sp>
      <p:sp>
        <p:nvSpPr>
          <p:cNvPr id="20" name="Freeform 19"/>
          <p:cNvSpPr>
            <a:spLocks/>
          </p:cNvSpPr>
          <p:nvPr/>
        </p:nvSpPr>
        <p:spPr bwMode="auto">
          <a:xfrm rot="10800000">
            <a:off x="123154" y="65000"/>
            <a:ext cx="809350" cy="907305"/>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1" name="文本框 20"/>
          <p:cNvSpPr txBox="1"/>
          <p:nvPr/>
        </p:nvSpPr>
        <p:spPr>
          <a:xfrm>
            <a:off x="106880" y="317394"/>
            <a:ext cx="923651" cy="400110"/>
          </a:xfrm>
          <a:prstGeom prst="rect">
            <a:avLst/>
          </a:prstGeom>
          <a:noFill/>
        </p:spPr>
        <p:txBody>
          <a:bodyPr wrap="none" rtlCol="0">
            <a:spAutoFit/>
          </a:bodyPr>
          <a:lstStyle/>
          <a:p>
            <a:r>
              <a:rPr lang="en-US" altLang="zh-CN" sz="2000" dirty="0">
                <a:solidFill>
                  <a:schemeClr val="bg1"/>
                </a:solidFill>
                <a:latin typeface="Arial" panose="020B0604020202020204" pitchFamily="34" charset="0"/>
                <a:ea typeface="微软雅黑" panose="020B0503020204020204" pitchFamily="34" charset="-122"/>
              </a:rPr>
              <a:t>LOGO</a:t>
            </a:r>
            <a:endParaRPr lang="zh-CN" altLang="en-US" sz="2000" dirty="0">
              <a:solidFill>
                <a:schemeClr val="bg1"/>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305997553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stCondLst>
                                            <p:cond delay="0"/>
                                          </p:stCondLst>
                                        </p:cTn>
                                        <p:tgtEl>
                                          <p:spTgt spid="2"/>
                                        </p:tgtEl>
                                        <p:attrNameLst>
                                          <p:attrName>ppt_x</p:attrName>
                                        </p:attrNameLst>
                                      </p:cBhvr>
                                      <p:tavLst>
                                        <p:tav tm="0">
                                          <p:val>
                                            <p:strVal val="#ppt_x+0.319"/>
                                          </p:val>
                                        </p:tav>
                                        <p:tav tm="100000">
                                          <p:val>
                                            <p:strVal val="#ppt_x"/>
                                          </p:val>
                                        </p:tav>
                                      </p:tavLst>
                                    </p:anim>
                                    <p:anim calcmode="lin" valueType="num">
                                      <p:cBhvr additive="base">
                                        <p:cTn id="8" dur="1000" fill="hold">
                                          <p:stCondLst>
                                            <p:cond delay="0"/>
                                          </p:stCondLst>
                                        </p:cTn>
                                        <p:tgtEl>
                                          <p:spTgt spid="2"/>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stCondLst>
                                            <p:cond delay="0"/>
                                          </p:stCondLst>
                                        </p:cTn>
                                        <p:tgtEl>
                                          <p:spTgt spid="3"/>
                                        </p:tgtEl>
                                        <p:attrNameLst>
                                          <p:attrName>ppt_x</p:attrName>
                                        </p:attrNameLst>
                                      </p:cBhvr>
                                      <p:tavLst>
                                        <p:tav tm="0">
                                          <p:val>
                                            <p:strVal val="1+#ppt_w/2"/>
                                          </p:val>
                                        </p:tav>
                                        <p:tav tm="100000">
                                          <p:val>
                                            <p:strVal val="#ppt_x"/>
                                          </p:val>
                                        </p:tav>
                                      </p:tavLst>
                                    </p:anim>
                                    <p:anim calcmode="lin" valueType="num">
                                      <p:cBhvr additive="base">
                                        <p:cTn id="12" dur="1000" fill="hold">
                                          <p:stCondLst>
                                            <p:cond delay="0"/>
                                          </p:stCondLst>
                                        </p:cTn>
                                        <p:tgtEl>
                                          <p:spTgt spid="3"/>
                                        </p:tgtEl>
                                        <p:attrNameLst>
                                          <p:attrName>ppt_y</p:attrName>
                                        </p:attrNameLst>
                                      </p:cBhvr>
                                      <p:tavLst>
                                        <p:tav tm="0">
                                          <p:val>
                                            <p:strVal val="#ppt_y-0.053"/>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stCondLst>
                                            <p:cond delay="0"/>
                                          </p:stCondLst>
                                        </p:cTn>
                                        <p:tgtEl>
                                          <p:spTgt spid="4"/>
                                        </p:tgtEl>
                                        <p:attrNameLst>
                                          <p:attrName>ppt_x</p:attrName>
                                        </p:attrNameLst>
                                      </p:cBhvr>
                                      <p:tavLst>
                                        <p:tav tm="0">
                                          <p:val>
                                            <p:strVal val="1+#ppt_w/2"/>
                                          </p:val>
                                        </p:tav>
                                        <p:tav tm="100000">
                                          <p:val>
                                            <p:strVal val="#ppt_x"/>
                                          </p:val>
                                        </p:tav>
                                      </p:tavLst>
                                    </p:anim>
                                    <p:anim calcmode="lin" valueType="num">
                                      <p:cBhvr additive="base">
                                        <p:cTn id="16" dur="1000" fill="hold">
                                          <p:stCondLst>
                                            <p:cond delay="0"/>
                                          </p:stCondLst>
                                        </p:cTn>
                                        <p:tgtEl>
                                          <p:spTgt spid="4"/>
                                        </p:tgtEl>
                                        <p:attrNameLst>
                                          <p:attrName>ppt_y</p:attrName>
                                        </p:attrNameLst>
                                      </p:cBhvr>
                                      <p:tavLst>
                                        <p:tav tm="0">
                                          <p:val>
                                            <p:strVal val="#ppt_y+0.313"/>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0-#ppt_w/2"/>
                                          </p:val>
                                        </p:tav>
                                        <p:tav tm="100000">
                                          <p:val>
                                            <p:strVal val="#ppt_x"/>
                                          </p:val>
                                        </p:tav>
                                      </p:tavLst>
                                    </p:anim>
                                    <p:anim calcmode="lin" valueType="num">
                                      <p:cBhvr additive="base">
                                        <p:cTn id="20" dur="500" fill="hold"/>
                                        <p:tgtEl>
                                          <p:spTgt spid="5"/>
                                        </p:tgtEl>
                                        <p:attrNameLst>
                                          <p:attrName>ppt_y</p:attrName>
                                        </p:attrNameLst>
                                      </p:cBhvr>
                                      <p:tavLst>
                                        <p:tav tm="0">
                                          <p:val>
                                            <p:strVal val="#ppt_y"/>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stCondLst>
                                            <p:cond delay="0"/>
                                          </p:stCondLst>
                                        </p:cTn>
                                        <p:tgtEl>
                                          <p:spTgt spid="6"/>
                                        </p:tgtEl>
                                        <p:attrNameLst>
                                          <p:attrName>ppt_x</p:attrName>
                                        </p:attrNameLst>
                                      </p:cBhvr>
                                      <p:tavLst>
                                        <p:tav tm="0">
                                          <p:val>
                                            <p:strVal val="#ppt_x-0.142"/>
                                          </p:val>
                                        </p:tav>
                                        <p:tav tm="100000">
                                          <p:val>
                                            <p:strVal val="#ppt_x"/>
                                          </p:val>
                                        </p:tav>
                                      </p:tavLst>
                                    </p:anim>
                                    <p:anim calcmode="lin" valueType="num">
                                      <p:cBhvr additive="base">
                                        <p:cTn id="24" dur="1000" fill="hold">
                                          <p:stCondLst>
                                            <p:cond delay="0"/>
                                          </p:stCondLst>
                                        </p:cTn>
                                        <p:tgtEl>
                                          <p:spTgt spid="6"/>
                                        </p:tgtEl>
                                        <p:attrNameLst>
                                          <p:attrName>ppt_y</p:attrName>
                                        </p:attrNameLst>
                                      </p:cBhvr>
                                      <p:tavLst>
                                        <p:tav tm="0">
                                          <p:val>
                                            <p:strVal val="0-#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stCondLst>
                                            <p:cond delay="0"/>
                                          </p:stCondLst>
                                        </p:cTn>
                                        <p:tgtEl>
                                          <p:spTgt spid="7"/>
                                        </p:tgtEl>
                                        <p:attrNameLst>
                                          <p:attrName>ppt_x</p:attrName>
                                        </p:attrNameLst>
                                      </p:cBhvr>
                                      <p:tavLst>
                                        <p:tav tm="0">
                                          <p:val>
                                            <p:strVal val="0-#ppt_w/2"/>
                                          </p:val>
                                        </p:tav>
                                        <p:tav tm="100000">
                                          <p:val>
                                            <p:strVal val="#ppt_x"/>
                                          </p:val>
                                        </p:tav>
                                      </p:tavLst>
                                    </p:anim>
                                    <p:anim calcmode="lin" valueType="num">
                                      <p:cBhvr additive="base">
                                        <p:cTn id="28" dur="1000" fill="hold">
                                          <p:stCondLst>
                                            <p:cond delay="0"/>
                                          </p:stCondLst>
                                        </p:cTn>
                                        <p:tgtEl>
                                          <p:spTgt spid="7"/>
                                        </p:tgtEl>
                                        <p:attrNameLst>
                                          <p:attrName>ppt_y</p:attrName>
                                        </p:attrNameLst>
                                      </p:cBhvr>
                                      <p:tavLst>
                                        <p:tav tm="0">
                                          <p:val>
                                            <p:strVal val="#ppt_y+0.207"/>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000" fill="hold">
                                          <p:stCondLst>
                                            <p:cond delay="0"/>
                                          </p:stCondLst>
                                        </p:cTn>
                                        <p:tgtEl>
                                          <p:spTgt spid="8"/>
                                        </p:tgtEl>
                                        <p:attrNameLst>
                                          <p:attrName>ppt_x</p:attrName>
                                        </p:attrNameLst>
                                      </p:cBhvr>
                                      <p:tavLst>
                                        <p:tav tm="0">
                                          <p:val>
                                            <p:strVal val="#ppt_x-0.131"/>
                                          </p:val>
                                        </p:tav>
                                        <p:tav tm="100000">
                                          <p:val>
                                            <p:strVal val="#ppt_x"/>
                                          </p:val>
                                        </p:tav>
                                      </p:tavLst>
                                    </p:anim>
                                    <p:anim calcmode="lin" valueType="num">
                                      <p:cBhvr additive="base">
                                        <p:cTn id="32" dur="1000" fill="hold">
                                          <p:stCondLst>
                                            <p:cond delay="0"/>
                                          </p:stCondLst>
                                        </p:cTn>
                                        <p:tgtEl>
                                          <p:spTgt spid="8"/>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stCondLst>
                                            <p:cond delay="0"/>
                                          </p:stCondLst>
                                        </p:cTn>
                                        <p:tgtEl>
                                          <p:spTgt spid="9"/>
                                        </p:tgtEl>
                                        <p:attrNameLst>
                                          <p:attrName>ppt_x</p:attrName>
                                        </p:attrNameLst>
                                      </p:cBhvr>
                                      <p:tavLst>
                                        <p:tav tm="0">
                                          <p:val>
                                            <p:strVal val="0-#ppt_w/2"/>
                                          </p:val>
                                        </p:tav>
                                        <p:tav tm="100000">
                                          <p:val>
                                            <p:strVal val="#ppt_x"/>
                                          </p:val>
                                        </p:tav>
                                      </p:tavLst>
                                    </p:anim>
                                    <p:anim calcmode="lin" valueType="num">
                                      <p:cBhvr additive="base">
                                        <p:cTn id="36" dur="1000" fill="hold">
                                          <p:stCondLst>
                                            <p:cond delay="0"/>
                                          </p:stCondLst>
                                        </p:cTn>
                                        <p:tgtEl>
                                          <p:spTgt spid="9"/>
                                        </p:tgtEl>
                                        <p:attrNameLst>
                                          <p:attrName>ppt_y</p:attrName>
                                        </p:attrNameLst>
                                      </p:cBhvr>
                                      <p:tavLst>
                                        <p:tav tm="0">
                                          <p:val>
                                            <p:strVal val="#ppt_y-0.000"/>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1000" fill="hold">
                                          <p:stCondLst>
                                            <p:cond delay="0"/>
                                          </p:stCondLst>
                                        </p:cTn>
                                        <p:tgtEl>
                                          <p:spTgt spid="10"/>
                                        </p:tgtEl>
                                        <p:attrNameLst>
                                          <p:attrName>ppt_x</p:attrName>
                                        </p:attrNameLst>
                                      </p:cBhvr>
                                      <p:tavLst>
                                        <p:tav tm="0">
                                          <p:val>
                                            <p:strVal val="0-#ppt_w/2"/>
                                          </p:val>
                                        </p:tav>
                                        <p:tav tm="100000">
                                          <p:val>
                                            <p:strVal val="#ppt_x"/>
                                          </p:val>
                                        </p:tav>
                                      </p:tavLst>
                                    </p:anim>
                                    <p:anim calcmode="lin" valueType="num">
                                      <p:cBhvr additive="base">
                                        <p:cTn id="40" dur="1000" fill="hold">
                                          <p:stCondLst>
                                            <p:cond delay="0"/>
                                          </p:stCondLst>
                                        </p:cTn>
                                        <p:tgtEl>
                                          <p:spTgt spid="10"/>
                                        </p:tgtEl>
                                        <p:attrNameLst>
                                          <p:attrName>ppt_y</p:attrName>
                                        </p:attrNameLst>
                                      </p:cBhvr>
                                      <p:tavLst>
                                        <p:tav tm="0">
                                          <p:val>
                                            <p:strVal val="#ppt_y-0.000"/>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1000" fill="hold">
                                          <p:stCondLst>
                                            <p:cond delay="0"/>
                                          </p:stCondLst>
                                        </p:cTn>
                                        <p:tgtEl>
                                          <p:spTgt spid="11"/>
                                        </p:tgtEl>
                                        <p:attrNameLst>
                                          <p:attrName>ppt_x</p:attrName>
                                        </p:attrNameLst>
                                      </p:cBhvr>
                                      <p:tavLst>
                                        <p:tav tm="0">
                                          <p:val>
                                            <p:strVal val="0-#ppt_w/2"/>
                                          </p:val>
                                        </p:tav>
                                        <p:tav tm="100000">
                                          <p:val>
                                            <p:strVal val="#ppt_x"/>
                                          </p:val>
                                        </p:tav>
                                      </p:tavLst>
                                    </p:anim>
                                    <p:anim calcmode="lin" valueType="num">
                                      <p:cBhvr additive="base">
                                        <p:cTn id="44" dur="1000" fill="hold">
                                          <p:stCondLst>
                                            <p:cond delay="0"/>
                                          </p:stCondLst>
                                        </p:cTn>
                                        <p:tgtEl>
                                          <p:spTgt spid="11"/>
                                        </p:tgtEl>
                                        <p:attrNameLst>
                                          <p:attrName>ppt_y</p:attrName>
                                        </p:attrNameLst>
                                      </p:cBhvr>
                                      <p:tavLst>
                                        <p:tav tm="0">
                                          <p:val>
                                            <p:strVal val="#ppt_y-0.207"/>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1000" fill="hold">
                                          <p:stCondLst>
                                            <p:cond delay="0"/>
                                          </p:stCondLst>
                                        </p:cTn>
                                        <p:tgtEl>
                                          <p:spTgt spid="12"/>
                                        </p:tgtEl>
                                        <p:attrNameLst>
                                          <p:attrName>ppt_x</p:attrName>
                                        </p:attrNameLst>
                                      </p:cBhvr>
                                      <p:tavLst>
                                        <p:tav tm="0">
                                          <p:val>
                                            <p:strVal val="0-#ppt_w/2"/>
                                          </p:val>
                                        </p:tav>
                                        <p:tav tm="100000">
                                          <p:val>
                                            <p:strVal val="#ppt_x"/>
                                          </p:val>
                                        </p:tav>
                                      </p:tavLst>
                                    </p:anim>
                                    <p:anim calcmode="lin" valueType="num">
                                      <p:cBhvr additive="base">
                                        <p:cTn id="48" dur="1000" fill="hold">
                                          <p:stCondLst>
                                            <p:cond delay="0"/>
                                          </p:stCondLst>
                                        </p:cTn>
                                        <p:tgtEl>
                                          <p:spTgt spid="12"/>
                                        </p:tgtEl>
                                        <p:attrNameLst>
                                          <p:attrName>ppt_y</p:attrName>
                                        </p:attrNameLst>
                                      </p:cBhvr>
                                      <p:tavLst>
                                        <p:tav tm="0">
                                          <p:val>
                                            <p:strVal val="#ppt_y+0.0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animBg="1"/>
      <p:bldP spid="6" grpId="0" animBg="1"/>
      <p:bldP spid="7" grpId="0" animBg="1"/>
      <p:bldP spid="8" grpId="0" animBg="1"/>
      <p:bldP spid="9" grpId="0" animBg="1"/>
      <p:bldP spid="10" grpId="0" animBg="1"/>
      <p:bldP spid="11" grpId="0" animBg="1"/>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44451" y="1812564"/>
            <a:ext cx="2646878" cy="584775"/>
          </a:xfrm>
          <a:prstGeom prst="rect">
            <a:avLst/>
          </a:prstGeom>
          <a:noFill/>
        </p:spPr>
        <p:txBody>
          <a:bodyPr wrap="none" rtlCol="0">
            <a:spAutoFit/>
          </a:bodyPr>
          <a:lstStyle/>
          <a:p>
            <a:r>
              <a:rPr lang="zh-CN" altLang="en-US" sz="3200" dirty="0">
                <a:solidFill>
                  <a:srgbClr val="0A3F75"/>
                </a:solidFill>
                <a:latin typeface="Arial" panose="020B0604020202020204" pitchFamily="34" charset="0"/>
                <a:ea typeface="微软雅黑" panose="020B0503020204020204" pitchFamily="34" charset="-122"/>
              </a:rPr>
              <a:t>点击添加标题</a:t>
            </a:r>
          </a:p>
        </p:txBody>
      </p:sp>
      <p:sp>
        <p:nvSpPr>
          <p:cNvPr id="3" name="矩形 2"/>
          <p:cNvSpPr/>
          <p:nvPr/>
        </p:nvSpPr>
        <p:spPr>
          <a:xfrm>
            <a:off x="773479" y="2498937"/>
            <a:ext cx="4663043" cy="1569660"/>
          </a:xfrm>
          <a:prstGeom prst="rect">
            <a:avLst/>
          </a:prstGeom>
        </p:spPr>
        <p:txBody>
          <a:bodyPr wrap="square">
            <a:spAutoFit/>
          </a:bodyPr>
          <a:lstStyle/>
          <a:p>
            <a:r>
              <a:rPr lang="zh-CN" altLang="en-US" sz="1600" dirty="0">
                <a:latin typeface="Arial" panose="020B0604020202020204" pitchFamily="34" charset="0"/>
                <a:ea typeface="微软雅黑" panose="020B0503020204020204" pitchFamily="3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p>
        </p:txBody>
      </p:sp>
      <p:sp>
        <p:nvSpPr>
          <p:cNvPr id="4" name="矩形 3"/>
          <p:cNvSpPr/>
          <p:nvPr/>
        </p:nvSpPr>
        <p:spPr>
          <a:xfrm>
            <a:off x="773479" y="4314368"/>
            <a:ext cx="4663043" cy="1200329"/>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Lorem ipsum dolor sit amet, consectetuer adipiscing elit,</a:t>
            </a:r>
            <a:endParaRPr lang="en-US" altLang="zh-CN" sz="1200" dirty="0">
              <a:solidFill>
                <a:schemeClr val="bg1">
                  <a:lumMod val="50000"/>
                </a:schemeClr>
              </a:solidFill>
              <a:latin typeface="Arial" panose="020B0604020202020204" pitchFamily="34" charset="0"/>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 magna aliquam erat volutpat. Ut wisi enim ad minim veniam, </a:t>
            </a:r>
            <a:endParaRPr lang="en-US" altLang="zh-CN" sz="1200" dirty="0">
              <a:solidFill>
                <a:schemeClr val="bg1">
                  <a:lumMod val="50000"/>
                </a:schemeClr>
              </a:solidFill>
              <a:latin typeface="Arial" panose="020B0604020202020204" pitchFamily="34" charset="0"/>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quis nostrud exerci tation ullamcorper suscipit lobortis nisl ut aliquip ex ea commodo consequat.</a:t>
            </a:r>
          </a:p>
        </p:txBody>
      </p:sp>
      <p:sp>
        <p:nvSpPr>
          <p:cNvPr id="5" name="椭圆 4"/>
          <p:cNvSpPr/>
          <p:nvPr/>
        </p:nvSpPr>
        <p:spPr>
          <a:xfrm>
            <a:off x="8389460" y="2942827"/>
            <a:ext cx="2665927" cy="2665927"/>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600" b="1">
                <a:solidFill>
                  <a:srgbClr val="0A3F75"/>
                </a:solidFill>
                <a:latin typeface="Arial" panose="020B0604020202020204" pitchFamily="34" charset="0"/>
                <a:ea typeface="微软雅黑" panose="020B0503020204020204" pitchFamily="34" charset="-122"/>
              </a:rPr>
              <a:t>FOR EXAMPLE</a:t>
            </a:r>
          </a:p>
        </p:txBody>
      </p:sp>
      <p:sp>
        <p:nvSpPr>
          <p:cNvPr id="6" name="椭圆 5"/>
          <p:cNvSpPr/>
          <p:nvPr/>
        </p:nvSpPr>
        <p:spPr>
          <a:xfrm>
            <a:off x="7365588" y="1317674"/>
            <a:ext cx="2665927" cy="2665927"/>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600" b="1">
                <a:solidFill>
                  <a:srgbClr val="0A3F75"/>
                </a:solidFill>
                <a:latin typeface="Arial" panose="020B0604020202020204" pitchFamily="34" charset="0"/>
                <a:ea typeface="微软雅黑" panose="020B0503020204020204" pitchFamily="34" charset="-122"/>
              </a:rPr>
              <a:t>FOR EXAMPLE</a:t>
            </a:r>
          </a:p>
        </p:txBody>
      </p:sp>
      <p:sp>
        <p:nvSpPr>
          <p:cNvPr id="7" name="椭圆 6"/>
          <p:cNvSpPr/>
          <p:nvPr/>
        </p:nvSpPr>
        <p:spPr>
          <a:xfrm>
            <a:off x="6341716" y="2942827"/>
            <a:ext cx="2665927" cy="2665927"/>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9600" b="1" dirty="0">
                <a:solidFill>
                  <a:srgbClr val="0A3F75"/>
                </a:solidFill>
                <a:latin typeface="Arial" panose="020B0604020202020204" pitchFamily="34" charset="0"/>
                <a:ea typeface="微软雅黑" panose="020B0503020204020204" pitchFamily="34" charset="-122"/>
              </a:rPr>
              <a:t>36</a:t>
            </a:r>
            <a:endParaRPr lang="zh-CN" altLang="en-US" sz="9600" b="1" dirty="0">
              <a:solidFill>
                <a:srgbClr val="0A3F75"/>
              </a:solidFill>
              <a:latin typeface="Arial" panose="020B0604020202020204" pitchFamily="34" charset="0"/>
              <a:ea typeface="微软雅黑" panose="020B0503020204020204" pitchFamily="34" charset="-122"/>
            </a:endParaRPr>
          </a:p>
        </p:txBody>
      </p:sp>
      <p:grpSp>
        <p:nvGrpSpPr>
          <p:cNvPr id="8" name="组合 7"/>
          <p:cNvGrpSpPr/>
          <p:nvPr/>
        </p:nvGrpSpPr>
        <p:grpSpPr>
          <a:xfrm flipH="1">
            <a:off x="11087930" y="-24"/>
            <a:ext cx="924437" cy="838796"/>
            <a:chOff x="5657384" y="337626"/>
            <a:chExt cx="2609348" cy="2367616"/>
          </a:xfrm>
        </p:grpSpPr>
        <p:sp>
          <p:nvSpPr>
            <p:cNvPr id="9" name="Freeform 19"/>
            <p:cNvSpPr>
              <a:spLocks/>
            </p:cNvSpPr>
            <p:nvPr/>
          </p:nvSpPr>
          <p:spPr bwMode="auto">
            <a:xfrm rot="5400000">
              <a:off x="6070308" y="1917826"/>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0" name="Freeform 19"/>
            <p:cNvSpPr>
              <a:spLocks/>
            </p:cNvSpPr>
            <p:nvPr/>
          </p:nvSpPr>
          <p:spPr bwMode="auto">
            <a:xfrm rot="5400000">
              <a:off x="5702315" y="1018019"/>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1" name="Freeform 19"/>
            <p:cNvSpPr>
              <a:spLocks/>
            </p:cNvSpPr>
            <p:nvPr/>
          </p:nvSpPr>
          <p:spPr bwMode="auto">
            <a:xfrm rot="5400000">
              <a:off x="6764519" y="1117096"/>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2" name="Freeform 19"/>
            <p:cNvSpPr>
              <a:spLocks/>
            </p:cNvSpPr>
            <p:nvPr/>
          </p:nvSpPr>
          <p:spPr bwMode="auto">
            <a:xfrm rot="5400000">
              <a:off x="6771102" y="292695"/>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3" name="Freeform 19"/>
            <p:cNvSpPr>
              <a:spLocks/>
            </p:cNvSpPr>
            <p:nvPr/>
          </p:nvSpPr>
          <p:spPr bwMode="auto">
            <a:xfrm rot="5400000">
              <a:off x="7479316" y="733313"/>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grpSp>
      <p:sp>
        <p:nvSpPr>
          <p:cNvPr id="14" name="文本框 13"/>
          <p:cNvSpPr txBox="1"/>
          <p:nvPr/>
        </p:nvSpPr>
        <p:spPr>
          <a:xfrm>
            <a:off x="1013938" y="317394"/>
            <a:ext cx="10073992" cy="523220"/>
          </a:xfrm>
          <a:prstGeom prst="rect">
            <a:avLst/>
          </a:prstGeom>
          <a:noFill/>
          <a:effectLst/>
        </p:spPr>
        <p:txBody>
          <a:bodyPr wrap="square" rtlCol="0">
            <a:spAutoFit/>
          </a:bodyPr>
          <a:lstStyle/>
          <a:p>
            <a:r>
              <a:rPr lang="zh-CN" altLang="en-US"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rPr>
              <a:t>在此处输入您的标题</a:t>
            </a:r>
            <a:endParaRPr lang="en-US" altLang="zh-CN"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endParaRPr>
          </a:p>
        </p:txBody>
      </p:sp>
      <p:sp>
        <p:nvSpPr>
          <p:cNvPr id="15" name="Freeform 19"/>
          <p:cNvSpPr>
            <a:spLocks/>
          </p:cNvSpPr>
          <p:nvPr/>
        </p:nvSpPr>
        <p:spPr bwMode="auto">
          <a:xfrm rot="10800000">
            <a:off x="123154" y="65000"/>
            <a:ext cx="809350" cy="907305"/>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6" name="文本框 15"/>
          <p:cNvSpPr txBox="1"/>
          <p:nvPr/>
        </p:nvSpPr>
        <p:spPr>
          <a:xfrm>
            <a:off x="106880" y="317394"/>
            <a:ext cx="923651" cy="400110"/>
          </a:xfrm>
          <a:prstGeom prst="rect">
            <a:avLst/>
          </a:prstGeom>
          <a:noFill/>
        </p:spPr>
        <p:txBody>
          <a:bodyPr wrap="none" rtlCol="0">
            <a:spAutoFit/>
          </a:bodyPr>
          <a:lstStyle/>
          <a:p>
            <a:r>
              <a:rPr lang="en-US" altLang="zh-CN" sz="2000" dirty="0">
                <a:solidFill>
                  <a:schemeClr val="bg1"/>
                </a:solidFill>
                <a:latin typeface="Arial" panose="020B0604020202020204" pitchFamily="34" charset="0"/>
                <a:ea typeface="微软雅黑" panose="020B0503020204020204" pitchFamily="34" charset="-122"/>
              </a:rPr>
              <a:t>LOGO</a:t>
            </a:r>
            <a:endParaRPr lang="zh-CN" altLang="en-US" sz="2000" dirty="0">
              <a:solidFill>
                <a:schemeClr val="bg1"/>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06572686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stCondLst>
                                            <p:cond delay="0"/>
                                          </p:stCondLst>
                                        </p:cTn>
                                        <p:tgtEl>
                                          <p:spTgt spid="2"/>
                                        </p:tgtEl>
                                        <p:attrNameLst>
                                          <p:attrName>ppt_x</p:attrName>
                                        </p:attrNameLst>
                                      </p:cBhvr>
                                      <p:tavLst>
                                        <p:tav tm="0">
                                          <p:val>
                                            <p:strVal val="0-#ppt_w/2"/>
                                          </p:val>
                                        </p:tav>
                                        <p:tav tm="100000">
                                          <p:val>
                                            <p:strVal val="#ppt_x"/>
                                          </p:val>
                                        </p:tav>
                                      </p:tavLst>
                                    </p:anim>
                                    <p:anim calcmode="lin" valueType="num">
                                      <p:cBhvr additive="base">
                                        <p:cTn id="8" dur="1000" fill="hold">
                                          <p:stCondLst>
                                            <p:cond delay="0"/>
                                          </p:stCondLst>
                                        </p:cTn>
                                        <p:tgtEl>
                                          <p:spTgt spid="2"/>
                                        </p:tgtEl>
                                        <p:attrNameLst>
                                          <p:attrName>ppt_y</p:attrName>
                                        </p:attrNameLst>
                                      </p:cBhvr>
                                      <p:tavLst>
                                        <p:tav tm="0">
                                          <p:val>
                                            <p:strVal val="#ppt_y-0.175"/>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stCondLst>
                                            <p:cond delay="0"/>
                                          </p:stCondLst>
                                        </p:cTn>
                                        <p:tgtEl>
                                          <p:spTgt spid="3"/>
                                        </p:tgtEl>
                                        <p:attrNameLst>
                                          <p:attrName>ppt_x</p:attrName>
                                        </p:attrNameLst>
                                      </p:cBhvr>
                                      <p:tavLst>
                                        <p:tav tm="0">
                                          <p:val>
                                            <p:strVal val="0-#ppt_w/2"/>
                                          </p:val>
                                        </p:tav>
                                        <p:tav tm="100000">
                                          <p:val>
                                            <p:strVal val="#ppt_x"/>
                                          </p:val>
                                        </p:tav>
                                      </p:tavLst>
                                    </p:anim>
                                    <p:anim calcmode="lin" valueType="num">
                                      <p:cBhvr additive="base">
                                        <p:cTn id="12" dur="1000" fill="hold">
                                          <p:stCondLst>
                                            <p:cond delay="0"/>
                                          </p:stCondLst>
                                        </p:cTn>
                                        <p:tgtEl>
                                          <p:spTgt spid="3"/>
                                        </p:tgtEl>
                                        <p:attrNameLst>
                                          <p:attrName>ppt_y</p:attrName>
                                        </p:attrNameLst>
                                      </p:cBhvr>
                                      <p:tavLst>
                                        <p:tav tm="0">
                                          <p:val>
                                            <p:strVal val="#ppt_y-0.051"/>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stCondLst>
                                            <p:cond delay="0"/>
                                          </p:stCondLst>
                                        </p:cTn>
                                        <p:tgtEl>
                                          <p:spTgt spid="4"/>
                                        </p:tgtEl>
                                        <p:attrNameLst>
                                          <p:attrName>ppt_x</p:attrName>
                                        </p:attrNameLst>
                                      </p:cBhvr>
                                      <p:tavLst>
                                        <p:tav tm="0">
                                          <p:val>
                                            <p:strVal val="0-#ppt_w/2"/>
                                          </p:val>
                                        </p:tav>
                                        <p:tav tm="100000">
                                          <p:val>
                                            <p:strVal val="#ppt_x"/>
                                          </p:val>
                                        </p:tav>
                                      </p:tavLst>
                                    </p:anim>
                                    <p:anim calcmode="lin" valueType="num">
                                      <p:cBhvr additive="base">
                                        <p:cTn id="16" dur="1000" fill="hold">
                                          <p:stCondLst>
                                            <p:cond delay="0"/>
                                          </p:stCondLst>
                                        </p:cTn>
                                        <p:tgtEl>
                                          <p:spTgt spid="4"/>
                                        </p:tgtEl>
                                        <p:attrNameLst>
                                          <p:attrName>ppt_y</p:attrName>
                                        </p:attrNameLst>
                                      </p:cBhvr>
                                      <p:tavLst>
                                        <p:tav tm="0">
                                          <p:val>
                                            <p:strVal val="#ppt_y+0.41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stCondLst>
                                            <p:cond delay="0"/>
                                          </p:stCondLst>
                                        </p:cTn>
                                        <p:tgtEl>
                                          <p:spTgt spid="5"/>
                                        </p:tgtEl>
                                        <p:attrNameLst>
                                          <p:attrName>ppt_x</p:attrName>
                                        </p:attrNameLst>
                                      </p:cBhvr>
                                      <p:tavLst>
                                        <p:tav tm="0">
                                          <p:val>
                                            <p:strVal val="1+#ppt_w/2"/>
                                          </p:val>
                                        </p:tav>
                                        <p:tav tm="100000">
                                          <p:val>
                                            <p:strVal val="#ppt_x"/>
                                          </p:val>
                                        </p:tav>
                                      </p:tavLst>
                                    </p:anim>
                                    <p:anim calcmode="lin" valueType="num">
                                      <p:cBhvr additive="base">
                                        <p:cTn id="20" dur="1000" fill="hold">
                                          <p:stCondLst>
                                            <p:cond delay="0"/>
                                          </p:stCondLst>
                                        </p:cTn>
                                        <p:tgtEl>
                                          <p:spTgt spid="5"/>
                                        </p:tgtEl>
                                        <p:attrNameLst>
                                          <p:attrName>ppt_y</p:attrName>
                                        </p:attrNameLst>
                                      </p:cBhvr>
                                      <p:tavLst>
                                        <p:tav tm="0">
                                          <p:val>
                                            <p:strVal val="#ppt_y+0.118"/>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stCondLst>
                                            <p:cond delay="0"/>
                                          </p:stCondLst>
                                        </p:cTn>
                                        <p:tgtEl>
                                          <p:spTgt spid="6"/>
                                        </p:tgtEl>
                                        <p:attrNameLst>
                                          <p:attrName>ppt_x</p:attrName>
                                        </p:attrNameLst>
                                      </p:cBhvr>
                                      <p:tavLst>
                                        <p:tav tm="0">
                                          <p:val>
                                            <p:strVal val="1+#ppt_w/2"/>
                                          </p:val>
                                        </p:tav>
                                        <p:tav tm="100000">
                                          <p:val>
                                            <p:strVal val="#ppt_x"/>
                                          </p:val>
                                        </p:tav>
                                      </p:tavLst>
                                    </p:anim>
                                    <p:anim calcmode="lin" valueType="num">
                                      <p:cBhvr additive="base">
                                        <p:cTn id="24" dur="1000" fill="hold">
                                          <p:stCondLst>
                                            <p:cond delay="0"/>
                                          </p:stCondLst>
                                        </p:cTn>
                                        <p:tgtEl>
                                          <p:spTgt spid="6"/>
                                        </p:tgtEl>
                                        <p:attrNameLst>
                                          <p:attrName>ppt_y</p:attrName>
                                        </p:attrNameLst>
                                      </p:cBhvr>
                                      <p:tavLst>
                                        <p:tav tm="0">
                                          <p:val>
                                            <p:strVal val="#ppt_y-0.204"/>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stCondLst>
                                            <p:cond delay="0"/>
                                          </p:stCondLst>
                                        </p:cTn>
                                        <p:tgtEl>
                                          <p:spTgt spid="7"/>
                                        </p:tgtEl>
                                        <p:attrNameLst>
                                          <p:attrName>ppt_x</p:attrName>
                                        </p:attrNameLst>
                                      </p:cBhvr>
                                      <p:tavLst>
                                        <p:tav tm="0">
                                          <p:val>
                                            <p:strVal val="1+#ppt_w/2"/>
                                          </p:val>
                                        </p:tav>
                                        <p:tav tm="100000">
                                          <p:val>
                                            <p:strVal val="#ppt_x"/>
                                          </p:val>
                                        </p:tav>
                                      </p:tavLst>
                                    </p:anim>
                                    <p:anim calcmode="lin" valueType="num">
                                      <p:cBhvr additive="base">
                                        <p:cTn id="28" dur="1000" fill="hold">
                                          <p:stCondLst>
                                            <p:cond delay="0"/>
                                          </p:stCondLst>
                                        </p:cTn>
                                        <p:tgtEl>
                                          <p:spTgt spid="7"/>
                                        </p:tgtEl>
                                        <p:attrNameLst>
                                          <p:attrName>ppt_y</p:attrName>
                                        </p:attrNameLst>
                                      </p:cBhvr>
                                      <p:tavLst>
                                        <p:tav tm="0">
                                          <p:val>
                                            <p:strVal val="#ppt_y+0.39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animBg="1"/>
      <p:bldP spid="6" grpId="0" animBg="1"/>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44451" y="1812564"/>
            <a:ext cx="2646878" cy="584775"/>
          </a:xfrm>
          <a:prstGeom prst="rect">
            <a:avLst/>
          </a:prstGeom>
          <a:noFill/>
        </p:spPr>
        <p:txBody>
          <a:bodyPr wrap="none" rtlCol="0">
            <a:spAutoFit/>
          </a:bodyPr>
          <a:lstStyle/>
          <a:p>
            <a:r>
              <a:rPr lang="zh-CN" altLang="en-US" sz="3200" dirty="0">
                <a:solidFill>
                  <a:srgbClr val="0A3F75"/>
                </a:solidFill>
                <a:latin typeface="Arial" panose="020B0604020202020204" pitchFamily="34" charset="0"/>
                <a:ea typeface="微软雅黑" panose="020B0503020204020204" pitchFamily="34" charset="-122"/>
              </a:rPr>
              <a:t>点击添加标题</a:t>
            </a:r>
          </a:p>
        </p:txBody>
      </p:sp>
      <p:sp>
        <p:nvSpPr>
          <p:cNvPr id="3" name="矩形 2"/>
          <p:cNvSpPr/>
          <p:nvPr/>
        </p:nvSpPr>
        <p:spPr>
          <a:xfrm>
            <a:off x="773480" y="2498937"/>
            <a:ext cx="3658291" cy="1323439"/>
          </a:xfrm>
          <a:prstGeom prst="rect">
            <a:avLst/>
          </a:prstGeom>
        </p:spPr>
        <p:txBody>
          <a:bodyPr wrap="square">
            <a:spAutoFit/>
          </a:bodyPr>
          <a:lstStyle/>
          <a:p>
            <a:r>
              <a:rPr lang="zh-CN" altLang="en-US" sz="1600" dirty="0">
                <a:latin typeface="Arial" panose="020B0604020202020204" pitchFamily="34" charset="0"/>
                <a:ea typeface="微软雅黑" panose="020B0503020204020204" pitchFamily="34" charset="-122"/>
              </a:rPr>
              <a:t>Lorem ipsum dolor sit amet, consectetuer adipiscing elit, sed diam nonummy nibh euismod tincidunt ut laoreet dolore magna aliquam erat volutpat.</a:t>
            </a:r>
          </a:p>
        </p:txBody>
      </p:sp>
      <p:sp>
        <p:nvSpPr>
          <p:cNvPr id="4" name="矩形 3"/>
          <p:cNvSpPr/>
          <p:nvPr/>
        </p:nvSpPr>
        <p:spPr>
          <a:xfrm>
            <a:off x="773480" y="3795904"/>
            <a:ext cx="3658292" cy="2031325"/>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Lorem ipsum dolor sit amet, consectetuer adipiscing elit,</a:t>
            </a:r>
            <a:endParaRPr lang="en-US" altLang="zh-CN" sz="1200" dirty="0">
              <a:solidFill>
                <a:schemeClr val="bg1">
                  <a:lumMod val="50000"/>
                </a:schemeClr>
              </a:solidFill>
              <a:latin typeface="Arial" panose="020B0604020202020204" pitchFamily="34" charset="0"/>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 magna aliquam erat volutpat. Ut wisi enim ad minim veniam, </a:t>
            </a:r>
            <a:endParaRPr lang="en-US" altLang="zh-CN" sz="1200" dirty="0">
              <a:solidFill>
                <a:schemeClr val="bg1">
                  <a:lumMod val="50000"/>
                </a:schemeClr>
              </a:solidFill>
              <a:latin typeface="Arial" panose="020B0604020202020204" pitchFamily="34" charset="0"/>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quis nostrud exerci tation ullamcorper suscipit lobortis nisl ut aliquip ex ea commodo consequat.</a:t>
            </a:r>
          </a:p>
        </p:txBody>
      </p:sp>
      <p:sp>
        <p:nvSpPr>
          <p:cNvPr id="5" name="梯形 4"/>
          <p:cNvSpPr/>
          <p:nvPr/>
        </p:nvSpPr>
        <p:spPr>
          <a:xfrm rot="17986671" flipV="1">
            <a:off x="9699943" y="3794710"/>
            <a:ext cx="415705" cy="3046180"/>
          </a:xfrm>
          <a:prstGeom prst="trapezoid">
            <a:avLst>
              <a:gd name="adj" fmla="val 45118"/>
            </a:avLst>
          </a:prstGeom>
          <a:solidFill>
            <a:srgbClr val="0A3F75"/>
          </a:solidFill>
          <a:ln>
            <a:solidFill>
              <a:srgbClr val="0A3F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6" name="梯形 5"/>
          <p:cNvSpPr/>
          <p:nvPr/>
        </p:nvSpPr>
        <p:spPr>
          <a:xfrm rot="4019813">
            <a:off x="9626134" y="799627"/>
            <a:ext cx="415705" cy="2695406"/>
          </a:xfrm>
          <a:prstGeom prst="trapezoid">
            <a:avLst>
              <a:gd name="adj" fmla="val 45118"/>
            </a:avLst>
          </a:prstGeom>
          <a:solidFill>
            <a:srgbClr val="0A3F75"/>
          </a:solidFill>
          <a:ln>
            <a:solidFill>
              <a:srgbClr val="0A3F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7" name="梯形 6"/>
          <p:cNvSpPr/>
          <p:nvPr/>
        </p:nvSpPr>
        <p:spPr>
          <a:xfrm rot="17580187" flipV="1">
            <a:off x="9913155" y="1734083"/>
            <a:ext cx="415705" cy="3046180"/>
          </a:xfrm>
          <a:prstGeom prst="trapezoid">
            <a:avLst>
              <a:gd name="adj" fmla="val 45118"/>
            </a:avLst>
          </a:prstGeom>
          <a:solidFill>
            <a:srgbClr val="0A3F75"/>
          </a:solidFill>
          <a:ln>
            <a:solidFill>
              <a:srgbClr val="0A3F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8" name="梯形 7"/>
          <p:cNvSpPr/>
          <p:nvPr/>
        </p:nvSpPr>
        <p:spPr>
          <a:xfrm rot="17580187" flipV="1">
            <a:off x="7718900" y="3153342"/>
            <a:ext cx="415705" cy="2069305"/>
          </a:xfrm>
          <a:prstGeom prst="trapezoid">
            <a:avLst>
              <a:gd name="adj" fmla="val 45118"/>
            </a:avLst>
          </a:prstGeom>
          <a:solidFill>
            <a:srgbClr val="0A3F75"/>
          </a:solidFill>
          <a:ln>
            <a:solidFill>
              <a:srgbClr val="0A3F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9" name="梯形 8"/>
          <p:cNvSpPr/>
          <p:nvPr/>
        </p:nvSpPr>
        <p:spPr>
          <a:xfrm rot="4019813">
            <a:off x="7760431" y="2049754"/>
            <a:ext cx="415705" cy="2069305"/>
          </a:xfrm>
          <a:prstGeom prst="trapezoid">
            <a:avLst>
              <a:gd name="adj" fmla="val 45118"/>
            </a:avLst>
          </a:prstGeom>
          <a:solidFill>
            <a:srgbClr val="0A3F75"/>
          </a:solidFill>
          <a:ln>
            <a:solidFill>
              <a:srgbClr val="0A3F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0" name="椭圆 9"/>
          <p:cNvSpPr/>
          <p:nvPr/>
        </p:nvSpPr>
        <p:spPr>
          <a:xfrm>
            <a:off x="5003517" y="2401008"/>
            <a:ext cx="2478323" cy="2478323"/>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b="1">
              <a:solidFill>
                <a:srgbClr val="181818"/>
              </a:solidFill>
              <a:latin typeface="Arial" panose="020B0604020202020204" pitchFamily="34" charset="0"/>
              <a:ea typeface="微软雅黑" panose="020B0503020204020204" pitchFamily="34" charset="-122"/>
            </a:endParaRPr>
          </a:p>
        </p:txBody>
      </p:sp>
      <p:sp>
        <p:nvSpPr>
          <p:cNvPr id="11" name="椭圆 10"/>
          <p:cNvSpPr/>
          <p:nvPr/>
        </p:nvSpPr>
        <p:spPr>
          <a:xfrm>
            <a:off x="8238700" y="2055252"/>
            <a:ext cx="1148085" cy="1148085"/>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600" b="1" dirty="0">
                <a:solidFill>
                  <a:srgbClr val="0A3F75"/>
                </a:solidFill>
                <a:latin typeface="Arial" panose="020B0604020202020204" pitchFamily="34" charset="0"/>
                <a:ea typeface="微软雅黑" panose="020B0503020204020204" pitchFamily="34" charset="-122"/>
              </a:rPr>
              <a:t>TEXT HERE</a:t>
            </a:r>
          </a:p>
        </p:txBody>
      </p:sp>
      <p:sp>
        <p:nvSpPr>
          <p:cNvPr id="12" name="椭圆 11"/>
          <p:cNvSpPr/>
          <p:nvPr/>
        </p:nvSpPr>
        <p:spPr>
          <a:xfrm>
            <a:off x="8238700" y="4156772"/>
            <a:ext cx="1148085" cy="1148085"/>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600" b="1" dirty="0">
                <a:solidFill>
                  <a:srgbClr val="0A3F75"/>
                </a:solidFill>
                <a:latin typeface="Arial" panose="020B0604020202020204" pitchFamily="34" charset="0"/>
                <a:ea typeface="微软雅黑" panose="020B0503020204020204" pitchFamily="34" charset="-122"/>
              </a:rPr>
              <a:t>TEXT HERE</a:t>
            </a:r>
          </a:p>
        </p:txBody>
      </p:sp>
      <p:sp>
        <p:nvSpPr>
          <p:cNvPr id="13" name="椭圆 12"/>
          <p:cNvSpPr/>
          <p:nvPr/>
        </p:nvSpPr>
        <p:spPr>
          <a:xfrm>
            <a:off x="10281187" y="907167"/>
            <a:ext cx="1148085" cy="1148085"/>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050" b="1" dirty="0">
                <a:solidFill>
                  <a:srgbClr val="0A3F75"/>
                </a:solidFill>
                <a:latin typeface="Arial" panose="020B0604020202020204" pitchFamily="34" charset="0"/>
                <a:ea typeface="微软雅黑" panose="020B0503020204020204" pitchFamily="34" charset="-122"/>
              </a:rPr>
              <a:t>EXAMPLE 1</a:t>
            </a:r>
          </a:p>
        </p:txBody>
      </p:sp>
      <p:sp>
        <p:nvSpPr>
          <p:cNvPr id="14" name="椭圆 13"/>
          <p:cNvSpPr/>
          <p:nvPr/>
        </p:nvSpPr>
        <p:spPr>
          <a:xfrm>
            <a:off x="10855230" y="3066127"/>
            <a:ext cx="1148085" cy="1148085"/>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050" b="1" dirty="0">
                <a:solidFill>
                  <a:srgbClr val="0A3F75"/>
                </a:solidFill>
                <a:latin typeface="Arial" panose="020B0604020202020204" pitchFamily="34" charset="0"/>
                <a:ea typeface="微软雅黑" panose="020B0503020204020204" pitchFamily="34" charset="-122"/>
              </a:rPr>
              <a:t>EXAMPLE 1</a:t>
            </a:r>
          </a:p>
        </p:txBody>
      </p:sp>
      <p:sp>
        <p:nvSpPr>
          <p:cNvPr id="15" name="椭圆 14"/>
          <p:cNvSpPr/>
          <p:nvPr/>
        </p:nvSpPr>
        <p:spPr>
          <a:xfrm>
            <a:off x="10281187" y="5225087"/>
            <a:ext cx="1148085" cy="1148085"/>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050" b="1" dirty="0">
                <a:solidFill>
                  <a:srgbClr val="0A3F75"/>
                </a:solidFill>
                <a:latin typeface="Arial" panose="020B0604020202020204" pitchFamily="34" charset="0"/>
                <a:ea typeface="微软雅黑" panose="020B0503020204020204" pitchFamily="34" charset="-122"/>
              </a:rPr>
              <a:t>EXAMPLE 1</a:t>
            </a:r>
          </a:p>
        </p:txBody>
      </p:sp>
      <p:sp>
        <p:nvSpPr>
          <p:cNvPr id="16" name="矩形 15"/>
          <p:cNvSpPr/>
          <p:nvPr/>
        </p:nvSpPr>
        <p:spPr>
          <a:xfrm>
            <a:off x="5417390" y="2918729"/>
            <a:ext cx="1665583" cy="1682512"/>
          </a:xfrm>
          <a:prstGeom prst="rect">
            <a:avLst/>
          </a:prstGeom>
        </p:spPr>
        <p:txBody>
          <a:bodyPr wrap="square">
            <a:spAutoFit/>
          </a:bodyPr>
          <a:lstStyle/>
          <a:p>
            <a:r>
              <a:rPr lang="en-US" altLang="zh-CN" sz="1050" dirty="0">
                <a:latin typeface="Arial" panose="020B0604020202020204" pitchFamily="34" charset="0"/>
                <a:ea typeface="微软雅黑" panose="020B0503020204020204" pitchFamily="34" charset="-122"/>
              </a:rPr>
              <a:t>Love, and the same charcoal, burning, need to find ways to ask cooling. Allow an arbitrary, it is necessary to heart charred </a:t>
            </a:r>
          </a:p>
          <a:p>
            <a:endParaRPr lang="en-US" altLang="zh-CN" sz="700" b="1" dirty="0">
              <a:latin typeface="Arial" panose="020B0604020202020204" pitchFamily="34" charset="0"/>
              <a:ea typeface="微软雅黑" panose="020B0503020204020204" pitchFamily="34" charset="-122"/>
            </a:endParaRPr>
          </a:p>
          <a:p>
            <a:pPr>
              <a:lnSpc>
                <a:spcPts val="2000"/>
              </a:lnSpc>
            </a:pPr>
            <a:r>
              <a:rPr lang="en-US" altLang="zh-CN" sz="2000" b="1" dirty="0">
                <a:solidFill>
                  <a:srgbClr val="234983"/>
                </a:solidFill>
                <a:latin typeface="Arial" panose="020B0604020202020204" pitchFamily="34" charset="0"/>
                <a:ea typeface="微软雅黑" panose="020B0503020204020204" pitchFamily="34" charset="-122"/>
              </a:rPr>
              <a:t>FOR EXAMPLE</a:t>
            </a:r>
            <a:endParaRPr lang="zh-CN" altLang="en-US" sz="2000" b="1" dirty="0">
              <a:solidFill>
                <a:srgbClr val="234983"/>
              </a:solidFill>
              <a:latin typeface="Arial" panose="020B0604020202020204" pitchFamily="34" charset="0"/>
              <a:ea typeface="微软雅黑" panose="020B0503020204020204" pitchFamily="34" charset="-122"/>
            </a:endParaRPr>
          </a:p>
        </p:txBody>
      </p:sp>
      <p:grpSp>
        <p:nvGrpSpPr>
          <p:cNvPr id="17" name="组合 16"/>
          <p:cNvGrpSpPr/>
          <p:nvPr/>
        </p:nvGrpSpPr>
        <p:grpSpPr>
          <a:xfrm flipH="1">
            <a:off x="11087930" y="-24"/>
            <a:ext cx="924437" cy="838796"/>
            <a:chOff x="5657384" y="337626"/>
            <a:chExt cx="2609348" cy="2367616"/>
          </a:xfrm>
        </p:grpSpPr>
        <p:sp>
          <p:nvSpPr>
            <p:cNvPr id="18" name="Freeform 19"/>
            <p:cNvSpPr>
              <a:spLocks/>
            </p:cNvSpPr>
            <p:nvPr/>
          </p:nvSpPr>
          <p:spPr bwMode="auto">
            <a:xfrm rot="5400000">
              <a:off x="6070308" y="1917826"/>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9" name="Freeform 19"/>
            <p:cNvSpPr>
              <a:spLocks/>
            </p:cNvSpPr>
            <p:nvPr/>
          </p:nvSpPr>
          <p:spPr bwMode="auto">
            <a:xfrm rot="5400000">
              <a:off x="5702315" y="1018019"/>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0" name="Freeform 19"/>
            <p:cNvSpPr>
              <a:spLocks/>
            </p:cNvSpPr>
            <p:nvPr/>
          </p:nvSpPr>
          <p:spPr bwMode="auto">
            <a:xfrm rot="5400000">
              <a:off x="6764519" y="1117096"/>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1" name="Freeform 19"/>
            <p:cNvSpPr>
              <a:spLocks/>
            </p:cNvSpPr>
            <p:nvPr/>
          </p:nvSpPr>
          <p:spPr bwMode="auto">
            <a:xfrm rot="5400000">
              <a:off x="6771102" y="292695"/>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2" name="Freeform 19"/>
            <p:cNvSpPr>
              <a:spLocks/>
            </p:cNvSpPr>
            <p:nvPr/>
          </p:nvSpPr>
          <p:spPr bwMode="auto">
            <a:xfrm rot="5400000">
              <a:off x="7479316" y="733313"/>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grpSp>
      <p:sp>
        <p:nvSpPr>
          <p:cNvPr id="23" name="文本框 22"/>
          <p:cNvSpPr txBox="1"/>
          <p:nvPr/>
        </p:nvSpPr>
        <p:spPr>
          <a:xfrm>
            <a:off x="1013938" y="317394"/>
            <a:ext cx="10073992" cy="523220"/>
          </a:xfrm>
          <a:prstGeom prst="rect">
            <a:avLst/>
          </a:prstGeom>
          <a:noFill/>
          <a:effectLst/>
        </p:spPr>
        <p:txBody>
          <a:bodyPr wrap="square" rtlCol="0">
            <a:spAutoFit/>
          </a:bodyPr>
          <a:lstStyle/>
          <a:p>
            <a:r>
              <a:rPr lang="zh-CN" altLang="en-US"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rPr>
              <a:t>在此处输入您的标题</a:t>
            </a:r>
            <a:endParaRPr lang="en-US" altLang="zh-CN"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endParaRPr>
          </a:p>
        </p:txBody>
      </p:sp>
      <p:sp>
        <p:nvSpPr>
          <p:cNvPr id="24" name="Freeform 19"/>
          <p:cNvSpPr>
            <a:spLocks/>
          </p:cNvSpPr>
          <p:nvPr/>
        </p:nvSpPr>
        <p:spPr bwMode="auto">
          <a:xfrm rot="10800000">
            <a:off x="123154" y="65000"/>
            <a:ext cx="809350" cy="907305"/>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5" name="文本框 24"/>
          <p:cNvSpPr txBox="1"/>
          <p:nvPr/>
        </p:nvSpPr>
        <p:spPr>
          <a:xfrm>
            <a:off x="106880" y="317394"/>
            <a:ext cx="923651" cy="400110"/>
          </a:xfrm>
          <a:prstGeom prst="rect">
            <a:avLst/>
          </a:prstGeom>
          <a:noFill/>
        </p:spPr>
        <p:txBody>
          <a:bodyPr wrap="none" rtlCol="0">
            <a:spAutoFit/>
          </a:bodyPr>
          <a:lstStyle/>
          <a:p>
            <a:r>
              <a:rPr lang="en-US" altLang="zh-CN" sz="2000" dirty="0">
                <a:solidFill>
                  <a:schemeClr val="bg1"/>
                </a:solidFill>
                <a:latin typeface="Arial" panose="020B0604020202020204" pitchFamily="34" charset="0"/>
                <a:ea typeface="微软雅黑" panose="020B0503020204020204" pitchFamily="34" charset="-122"/>
              </a:rPr>
              <a:t>LOGO</a:t>
            </a:r>
            <a:endParaRPr lang="zh-CN" altLang="en-US" sz="2000" dirty="0">
              <a:solidFill>
                <a:schemeClr val="bg1"/>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51488645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stCondLst>
                                            <p:cond delay="0"/>
                                          </p:stCondLst>
                                        </p:cTn>
                                        <p:tgtEl>
                                          <p:spTgt spid="2"/>
                                        </p:tgtEl>
                                        <p:attrNameLst>
                                          <p:attrName>ppt_x</p:attrName>
                                        </p:attrNameLst>
                                      </p:cBhvr>
                                      <p:tavLst>
                                        <p:tav tm="0">
                                          <p:val>
                                            <p:strVal val="0-#ppt_w/2"/>
                                          </p:val>
                                        </p:tav>
                                        <p:tav tm="100000">
                                          <p:val>
                                            <p:strVal val="#ppt_x"/>
                                          </p:val>
                                        </p:tav>
                                      </p:tavLst>
                                    </p:anim>
                                    <p:anim calcmode="lin" valueType="num">
                                      <p:cBhvr additive="base">
                                        <p:cTn id="8" dur="1000" fill="hold">
                                          <p:stCondLst>
                                            <p:cond delay="0"/>
                                          </p:stCondLst>
                                        </p:cTn>
                                        <p:tgtEl>
                                          <p:spTgt spid="2"/>
                                        </p:tgtEl>
                                        <p:attrNameLst>
                                          <p:attrName>ppt_y</p:attrName>
                                        </p:attrNameLst>
                                      </p:cBhvr>
                                      <p:tavLst>
                                        <p:tav tm="0">
                                          <p:val>
                                            <p:strVal val="#ppt_y-0.197"/>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stCondLst>
                                            <p:cond delay="0"/>
                                          </p:stCondLst>
                                        </p:cTn>
                                        <p:tgtEl>
                                          <p:spTgt spid="3"/>
                                        </p:tgtEl>
                                        <p:attrNameLst>
                                          <p:attrName>ppt_x</p:attrName>
                                        </p:attrNameLst>
                                      </p:cBhvr>
                                      <p:tavLst>
                                        <p:tav tm="0">
                                          <p:val>
                                            <p:strVal val="0-#ppt_w/2"/>
                                          </p:val>
                                        </p:tav>
                                        <p:tav tm="100000">
                                          <p:val>
                                            <p:strVal val="#ppt_x"/>
                                          </p:val>
                                        </p:tav>
                                      </p:tavLst>
                                    </p:anim>
                                    <p:anim calcmode="lin" valueType="num">
                                      <p:cBhvr additive="base">
                                        <p:cTn id="12" dur="1000" fill="hold">
                                          <p:stCondLst>
                                            <p:cond delay="0"/>
                                          </p:stCondLst>
                                        </p:cTn>
                                        <p:tgtEl>
                                          <p:spTgt spid="3"/>
                                        </p:tgtEl>
                                        <p:attrNameLst>
                                          <p:attrName>ppt_y</p:attrName>
                                        </p:attrNameLst>
                                      </p:cBhvr>
                                      <p:tavLst>
                                        <p:tav tm="0">
                                          <p:val>
                                            <p:strVal val="#ppt_y-0.134"/>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stCondLst>
                                            <p:cond delay="0"/>
                                          </p:stCondLst>
                                        </p:cTn>
                                        <p:tgtEl>
                                          <p:spTgt spid="4"/>
                                        </p:tgtEl>
                                        <p:attrNameLst>
                                          <p:attrName>ppt_x</p:attrName>
                                        </p:attrNameLst>
                                      </p:cBhvr>
                                      <p:tavLst>
                                        <p:tav tm="0">
                                          <p:val>
                                            <p:strVal val="0-#ppt_w/2"/>
                                          </p:val>
                                        </p:tav>
                                        <p:tav tm="100000">
                                          <p:val>
                                            <p:strVal val="#ppt_x"/>
                                          </p:val>
                                        </p:tav>
                                      </p:tavLst>
                                    </p:anim>
                                    <p:anim calcmode="lin" valueType="num">
                                      <p:cBhvr additive="base">
                                        <p:cTn id="16" dur="1000" fill="hold">
                                          <p:stCondLst>
                                            <p:cond delay="0"/>
                                          </p:stCondLst>
                                        </p:cTn>
                                        <p:tgtEl>
                                          <p:spTgt spid="4"/>
                                        </p:tgtEl>
                                        <p:attrNameLst>
                                          <p:attrName>ppt_y</p:attrName>
                                        </p:attrNameLst>
                                      </p:cBhvr>
                                      <p:tavLst>
                                        <p:tav tm="0">
                                          <p:val>
                                            <p:strVal val="#ppt_y+0.146"/>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stCondLst>
                                            <p:cond delay="0"/>
                                          </p:stCondLst>
                                        </p:cTn>
                                        <p:tgtEl>
                                          <p:spTgt spid="5"/>
                                        </p:tgtEl>
                                        <p:attrNameLst>
                                          <p:attrName>ppt_x</p:attrName>
                                        </p:attrNameLst>
                                      </p:cBhvr>
                                      <p:tavLst>
                                        <p:tav tm="0">
                                          <p:val>
                                            <p:strVal val="1+#ppt_w/2"/>
                                          </p:val>
                                        </p:tav>
                                        <p:tav tm="100000">
                                          <p:val>
                                            <p:strVal val="#ppt_x"/>
                                          </p:val>
                                        </p:tav>
                                      </p:tavLst>
                                    </p:anim>
                                    <p:anim calcmode="lin" valueType="num">
                                      <p:cBhvr additive="base">
                                        <p:cTn id="20" dur="1000" fill="hold">
                                          <p:stCondLst>
                                            <p:cond delay="0"/>
                                          </p:stCondLst>
                                        </p:cTn>
                                        <p:tgtEl>
                                          <p:spTgt spid="5"/>
                                        </p:tgtEl>
                                        <p:attrNameLst>
                                          <p:attrName>ppt_y</p:attrName>
                                        </p:attrNameLst>
                                      </p:cBhvr>
                                      <p:tavLst>
                                        <p:tav tm="0">
                                          <p:val>
                                            <p:strVal val="#ppt_y+0.154"/>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stCondLst>
                                            <p:cond delay="0"/>
                                          </p:stCondLst>
                                        </p:cTn>
                                        <p:tgtEl>
                                          <p:spTgt spid="6"/>
                                        </p:tgtEl>
                                        <p:attrNameLst>
                                          <p:attrName>ppt_x</p:attrName>
                                        </p:attrNameLst>
                                      </p:cBhvr>
                                      <p:tavLst>
                                        <p:tav tm="0">
                                          <p:val>
                                            <p:strVal val="1+#ppt_w/2"/>
                                          </p:val>
                                        </p:tav>
                                        <p:tav tm="100000">
                                          <p:val>
                                            <p:strVal val="#ppt_x"/>
                                          </p:val>
                                        </p:tav>
                                      </p:tavLst>
                                    </p:anim>
                                    <p:anim calcmode="lin" valueType="num">
                                      <p:cBhvr additive="base">
                                        <p:cTn id="24" dur="1000" fill="hold">
                                          <p:stCondLst>
                                            <p:cond delay="0"/>
                                          </p:stCondLst>
                                        </p:cTn>
                                        <p:tgtEl>
                                          <p:spTgt spid="6"/>
                                        </p:tgtEl>
                                        <p:attrNameLst>
                                          <p:attrName>ppt_y</p:attrName>
                                        </p:attrNameLst>
                                      </p:cBhvr>
                                      <p:tavLst>
                                        <p:tav tm="0">
                                          <p:val>
                                            <p:strVal val="#ppt_y-0.181"/>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stCondLst>
                                            <p:cond delay="0"/>
                                          </p:stCondLst>
                                        </p:cTn>
                                        <p:tgtEl>
                                          <p:spTgt spid="7"/>
                                        </p:tgtEl>
                                        <p:attrNameLst>
                                          <p:attrName>ppt_x</p:attrName>
                                        </p:attrNameLst>
                                      </p:cBhvr>
                                      <p:tavLst>
                                        <p:tav tm="0">
                                          <p:val>
                                            <p:strVal val="1+#ppt_w/2"/>
                                          </p:val>
                                        </p:tav>
                                        <p:tav tm="100000">
                                          <p:val>
                                            <p:strVal val="#ppt_x"/>
                                          </p:val>
                                        </p:tav>
                                      </p:tavLst>
                                    </p:anim>
                                    <p:anim calcmode="lin" valueType="num">
                                      <p:cBhvr additive="base">
                                        <p:cTn id="28" dur="1000" fill="hold">
                                          <p:stCondLst>
                                            <p:cond delay="0"/>
                                          </p:stCondLst>
                                        </p:cTn>
                                        <p:tgtEl>
                                          <p:spTgt spid="7"/>
                                        </p:tgtEl>
                                        <p:attrNameLst>
                                          <p:attrName>ppt_y</p:attrName>
                                        </p:attrNameLst>
                                      </p:cBhvr>
                                      <p:tavLst>
                                        <p:tav tm="0">
                                          <p:val>
                                            <p:strVal val="#ppt_y-0.050"/>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000" fill="hold">
                                          <p:stCondLst>
                                            <p:cond delay="0"/>
                                          </p:stCondLst>
                                        </p:cTn>
                                        <p:tgtEl>
                                          <p:spTgt spid="8"/>
                                        </p:tgtEl>
                                        <p:attrNameLst>
                                          <p:attrName>ppt_x</p:attrName>
                                        </p:attrNameLst>
                                      </p:cBhvr>
                                      <p:tavLst>
                                        <p:tav tm="0">
                                          <p:val>
                                            <p:strVal val="1+#ppt_w/2"/>
                                          </p:val>
                                        </p:tav>
                                        <p:tav tm="100000">
                                          <p:val>
                                            <p:strVal val="#ppt_x"/>
                                          </p:val>
                                        </p:tav>
                                      </p:tavLst>
                                    </p:anim>
                                    <p:anim calcmode="lin" valueType="num">
                                      <p:cBhvr additive="base">
                                        <p:cTn id="32" dur="1000" fill="hold">
                                          <p:stCondLst>
                                            <p:cond delay="0"/>
                                          </p:stCondLst>
                                        </p:cTn>
                                        <p:tgtEl>
                                          <p:spTgt spid="8"/>
                                        </p:tgtEl>
                                        <p:attrNameLst>
                                          <p:attrName>ppt_y</p:attrName>
                                        </p:attrNameLst>
                                      </p:cBhvr>
                                      <p:tavLst>
                                        <p:tav tm="0">
                                          <p:val>
                                            <p:strVal val="#ppt_y+0.154"/>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stCondLst>
                                            <p:cond delay="0"/>
                                          </p:stCondLst>
                                        </p:cTn>
                                        <p:tgtEl>
                                          <p:spTgt spid="9"/>
                                        </p:tgtEl>
                                        <p:attrNameLst>
                                          <p:attrName>ppt_x</p:attrName>
                                        </p:attrNameLst>
                                      </p:cBhvr>
                                      <p:tavLst>
                                        <p:tav tm="0">
                                          <p:val>
                                            <p:strVal val="1+#ppt_w/2"/>
                                          </p:val>
                                        </p:tav>
                                        <p:tav tm="100000">
                                          <p:val>
                                            <p:strVal val="#ppt_x"/>
                                          </p:val>
                                        </p:tav>
                                      </p:tavLst>
                                    </p:anim>
                                    <p:anim calcmode="lin" valueType="num">
                                      <p:cBhvr additive="base">
                                        <p:cTn id="36" dur="1000" fill="hold">
                                          <p:stCondLst>
                                            <p:cond delay="0"/>
                                          </p:stCondLst>
                                        </p:cTn>
                                        <p:tgtEl>
                                          <p:spTgt spid="9"/>
                                        </p:tgtEl>
                                        <p:attrNameLst>
                                          <p:attrName>ppt_y</p:attrName>
                                        </p:attrNameLst>
                                      </p:cBhvr>
                                      <p:tavLst>
                                        <p:tav tm="0">
                                          <p:val>
                                            <p:strVal val="#ppt_y-0.298"/>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1000" fill="hold">
                                          <p:stCondLst>
                                            <p:cond delay="0"/>
                                          </p:stCondLst>
                                        </p:cTn>
                                        <p:tgtEl>
                                          <p:spTgt spid="10"/>
                                        </p:tgtEl>
                                        <p:attrNameLst>
                                          <p:attrName>ppt_x</p:attrName>
                                        </p:attrNameLst>
                                      </p:cBhvr>
                                      <p:tavLst>
                                        <p:tav tm="0">
                                          <p:val>
                                            <p:strVal val="#ppt_x-0.292"/>
                                          </p:val>
                                        </p:tav>
                                        <p:tav tm="100000">
                                          <p:val>
                                            <p:strVal val="#ppt_x"/>
                                          </p:val>
                                        </p:tav>
                                      </p:tavLst>
                                    </p:anim>
                                    <p:anim calcmode="lin" valueType="num">
                                      <p:cBhvr additive="base">
                                        <p:cTn id="40" dur="1000" fill="hold">
                                          <p:stCondLst>
                                            <p:cond delay="0"/>
                                          </p:stCondLst>
                                        </p:cTn>
                                        <p:tgtEl>
                                          <p:spTgt spid="10"/>
                                        </p:tgtEl>
                                        <p:attrNameLst>
                                          <p:attrName>ppt_y</p:attrName>
                                        </p:attrNameLst>
                                      </p:cBhvr>
                                      <p:tavLst>
                                        <p:tav tm="0">
                                          <p:val>
                                            <p:strVal val="0-#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1000" fill="hold">
                                          <p:stCondLst>
                                            <p:cond delay="0"/>
                                          </p:stCondLst>
                                        </p:cTn>
                                        <p:tgtEl>
                                          <p:spTgt spid="11"/>
                                        </p:tgtEl>
                                        <p:attrNameLst>
                                          <p:attrName>ppt_x</p:attrName>
                                        </p:attrNameLst>
                                      </p:cBhvr>
                                      <p:tavLst>
                                        <p:tav tm="0">
                                          <p:val>
                                            <p:strVal val="1+#ppt_w/2"/>
                                          </p:val>
                                        </p:tav>
                                        <p:tav tm="100000">
                                          <p:val>
                                            <p:strVal val="#ppt_x"/>
                                          </p:val>
                                        </p:tav>
                                      </p:tavLst>
                                    </p:anim>
                                    <p:anim calcmode="lin" valueType="num">
                                      <p:cBhvr additive="base">
                                        <p:cTn id="44" dur="1000" fill="hold">
                                          <p:stCondLst>
                                            <p:cond delay="0"/>
                                          </p:stCondLst>
                                        </p:cTn>
                                        <p:tgtEl>
                                          <p:spTgt spid="11"/>
                                        </p:tgtEl>
                                        <p:attrNameLst>
                                          <p:attrName>ppt_y</p:attrName>
                                        </p:attrNameLst>
                                      </p:cBhvr>
                                      <p:tavLst>
                                        <p:tav tm="0">
                                          <p:val>
                                            <p:strVal val="#ppt_y-0.281"/>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1000" fill="hold">
                                          <p:stCondLst>
                                            <p:cond delay="0"/>
                                          </p:stCondLst>
                                        </p:cTn>
                                        <p:tgtEl>
                                          <p:spTgt spid="12"/>
                                        </p:tgtEl>
                                        <p:attrNameLst>
                                          <p:attrName>ppt_x</p:attrName>
                                        </p:attrNameLst>
                                      </p:cBhvr>
                                      <p:tavLst>
                                        <p:tav tm="0">
                                          <p:val>
                                            <p:strVal val="1+#ppt_w/2"/>
                                          </p:val>
                                        </p:tav>
                                        <p:tav tm="100000">
                                          <p:val>
                                            <p:strVal val="#ppt_x"/>
                                          </p:val>
                                        </p:tav>
                                      </p:tavLst>
                                    </p:anim>
                                    <p:anim calcmode="lin" valueType="num">
                                      <p:cBhvr additive="base">
                                        <p:cTn id="48" dur="1000" fill="hold">
                                          <p:stCondLst>
                                            <p:cond delay="0"/>
                                          </p:stCondLst>
                                        </p:cTn>
                                        <p:tgtEl>
                                          <p:spTgt spid="12"/>
                                        </p:tgtEl>
                                        <p:attrNameLst>
                                          <p:attrName>ppt_y</p:attrName>
                                        </p:attrNameLst>
                                      </p:cBhvr>
                                      <p:tavLst>
                                        <p:tav tm="0">
                                          <p:val>
                                            <p:strVal val="#ppt_y+0.215"/>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1000" fill="hold">
                                          <p:stCondLst>
                                            <p:cond delay="0"/>
                                          </p:stCondLst>
                                        </p:cTn>
                                        <p:tgtEl>
                                          <p:spTgt spid="13"/>
                                        </p:tgtEl>
                                        <p:attrNameLst>
                                          <p:attrName>ppt_x</p:attrName>
                                        </p:attrNameLst>
                                      </p:cBhvr>
                                      <p:tavLst>
                                        <p:tav tm="0">
                                          <p:val>
                                            <p:strVal val="1+#ppt_w/2"/>
                                          </p:val>
                                        </p:tav>
                                        <p:tav tm="100000">
                                          <p:val>
                                            <p:strVal val="#ppt_x"/>
                                          </p:val>
                                        </p:tav>
                                      </p:tavLst>
                                    </p:anim>
                                    <p:anim calcmode="lin" valueType="num">
                                      <p:cBhvr additive="base">
                                        <p:cTn id="52" dur="1000" fill="hold">
                                          <p:stCondLst>
                                            <p:cond delay="0"/>
                                          </p:stCondLst>
                                        </p:cTn>
                                        <p:tgtEl>
                                          <p:spTgt spid="13"/>
                                        </p:tgtEl>
                                        <p:attrNameLst>
                                          <p:attrName>ppt_y</p:attrName>
                                        </p:attrNameLst>
                                      </p:cBhvr>
                                      <p:tavLst>
                                        <p:tav tm="0">
                                          <p:val>
                                            <p:strVal val="#ppt_y-0.145"/>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1000" fill="hold">
                                          <p:stCondLst>
                                            <p:cond delay="0"/>
                                          </p:stCondLst>
                                        </p:cTn>
                                        <p:tgtEl>
                                          <p:spTgt spid="14"/>
                                        </p:tgtEl>
                                        <p:attrNameLst>
                                          <p:attrName>ppt_x</p:attrName>
                                        </p:attrNameLst>
                                      </p:cBhvr>
                                      <p:tavLst>
                                        <p:tav tm="0">
                                          <p:val>
                                            <p:strVal val="1+#ppt_w/2"/>
                                          </p:val>
                                        </p:tav>
                                        <p:tav tm="100000">
                                          <p:val>
                                            <p:strVal val="#ppt_x"/>
                                          </p:val>
                                        </p:tav>
                                      </p:tavLst>
                                    </p:anim>
                                    <p:anim calcmode="lin" valueType="num">
                                      <p:cBhvr additive="base">
                                        <p:cTn id="56" dur="1000" fill="hold">
                                          <p:stCondLst>
                                            <p:cond delay="0"/>
                                          </p:stCondLst>
                                        </p:cTn>
                                        <p:tgtEl>
                                          <p:spTgt spid="14"/>
                                        </p:tgtEl>
                                        <p:attrNameLst>
                                          <p:attrName>ppt_y</p:attrName>
                                        </p:attrNameLst>
                                      </p:cBhvr>
                                      <p:tavLst>
                                        <p:tav tm="0">
                                          <p:val>
                                            <p:strVal val="#ppt_y-0.007"/>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additive="base">
                                        <p:cTn id="59" dur="1000" fill="hold">
                                          <p:stCondLst>
                                            <p:cond delay="0"/>
                                          </p:stCondLst>
                                        </p:cTn>
                                        <p:tgtEl>
                                          <p:spTgt spid="15"/>
                                        </p:tgtEl>
                                        <p:attrNameLst>
                                          <p:attrName>ppt_x</p:attrName>
                                        </p:attrNameLst>
                                      </p:cBhvr>
                                      <p:tavLst>
                                        <p:tav tm="0">
                                          <p:val>
                                            <p:strVal val="1+#ppt_w/2"/>
                                          </p:val>
                                        </p:tav>
                                        <p:tav tm="100000">
                                          <p:val>
                                            <p:strVal val="#ppt_x"/>
                                          </p:val>
                                        </p:tav>
                                      </p:tavLst>
                                    </p:anim>
                                    <p:anim calcmode="lin" valueType="num">
                                      <p:cBhvr additive="base">
                                        <p:cTn id="60" dur="1000" fill="hold">
                                          <p:stCondLst>
                                            <p:cond delay="0"/>
                                          </p:stCondLst>
                                        </p:cTn>
                                        <p:tgtEl>
                                          <p:spTgt spid="15"/>
                                        </p:tgtEl>
                                        <p:attrNameLst>
                                          <p:attrName>ppt_y</p:attrName>
                                        </p:attrNameLst>
                                      </p:cBhvr>
                                      <p:tavLst>
                                        <p:tav tm="0">
                                          <p:val>
                                            <p:strVal val="#ppt_y+0.123"/>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additive="base">
                                        <p:cTn id="63" dur="1000" fill="hold">
                                          <p:stCondLst>
                                            <p:cond delay="0"/>
                                          </p:stCondLst>
                                        </p:cTn>
                                        <p:tgtEl>
                                          <p:spTgt spid="16"/>
                                        </p:tgtEl>
                                        <p:attrNameLst>
                                          <p:attrName>ppt_x</p:attrName>
                                        </p:attrNameLst>
                                      </p:cBhvr>
                                      <p:tavLst>
                                        <p:tav tm="0">
                                          <p:val>
                                            <p:strVal val="#ppt_x-0.319"/>
                                          </p:val>
                                        </p:tav>
                                        <p:tav tm="100000">
                                          <p:val>
                                            <p:strVal val="#ppt_x"/>
                                          </p:val>
                                        </p:tav>
                                      </p:tavLst>
                                    </p:anim>
                                    <p:anim calcmode="lin" valueType="num">
                                      <p:cBhvr additive="base">
                                        <p:cTn id="64" dur="1000" fill="hold">
                                          <p:stCondLst>
                                            <p:cond delay="0"/>
                                          </p:stCondLst>
                                        </p:cTn>
                                        <p:tgtEl>
                                          <p:spTgt spid="1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364566" y="2529093"/>
            <a:ext cx="1854671" cy="1854671"/>
            <a:chOff x="1364566" y="2529093"/>
            <a:chExt cx="1854671" cy="1854671"/>
          </a:xfrm>
        </p:grpSpPr>
        <p:grpSp>
          <p:nvGrpSpPr>
            <p:cNvPr id="3" name="组合 2"/>
            <p:cNvGrpSpPr/>
            <p:nvPr/>
          </p:nvGrpSpPr>
          <p:grpSpPr>
            <a:xfrm>
              <a:off x="1364566" y="2529093"/>
              <a:ext cx="1854671" cy="1854671"/>
              <a:chOff x="1364566" y="2633667"/>
              <a:chExt cx="2369075" cy="2369075"/>
            </a:xfrm>
          </p:grpSpPr>
          <p:sp>
            <p:nvSpPr>
              <p:cNvPr id="5" name="圆角矩形 155"/>
              <p:cNvSpPr/>
              <p:nvPr/>
            </p:nvSpPr>
            <p:spPr>
              <a:xfrm>
                <a:off x="1483276" y="2752377"/>
                <a:ext cx="2131654" cy="2131654"/>
              </a:xfrm>
              <a:prstGeom prst="roundRect">
                <a:avLst>
                  <a:gd name="adj" fmla="val 18315"/>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90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endParaRPr>
              </a:p>
            </p:txBody>
          </p:sp>
          <p:sp>
            <p:nvSpPr>
              <p:cNvPr id="6" name="圆角矩形 156"/>
              <p:cNvSpPr/>
              <p:nvPr/>
            </p:nvSpPr>
            <p:spPr>
              <a:xfrm>
                <a:off x="1483276" y="2752377"/>
                <a:ext cx="2131654" cy="2131654"/>
              </a:xfrm>
              <a:prstGeom prst="roundRect">
                <a:avLst>
                  <a:gd name="adj" fmla="val 18315"/>
                </a:avLst>
              </a:prstGeom>
              <a:gradFill flip="none" rotWithShape="1">
                <a:gsLst>
                  <a:gs pos="0">
                    <a:schemeClr val="bg1">
                      <a:lumMod val="87000"/>
                    </a:schemeClr>
                  </a:gs>
                  <a:gs pos="100000">
                    <a:schemeClr val="bg1">
                      <a:lumMod val="95000"/>
                    </a:schemeClr>
                  </a:gs>
                </a:gsLst>
                <a:lin ang="5400000" scaled="1"/>
                <a:tileRect/>
              </a:gradFill>
              <a:ln>
                <a:noFill/>
              </a:ln>
              <a:effectLst>
                <a:softEdge rad="3048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endParaRPr>
              </a:p>
            </p:txBody>
          </p:sp>
          <p:sp>
            <p:nvSpPr>
              <p:cNvPr id="7" name="椭圆 6"/>
              <p:cNvSpPr/>
              <p:nvPr/>
            </p:nvSpPr>
            <p:spPr>
              <a:xfrm>
                <a:off x="1364566" y="2633667"/>
                <a:ext cx="2369075" cy="2369075"/>
              </a:xfrm>
              <a:prstGeom prst="ellipse">
                <a:avLst/>
              </a:prstGeom>
              <a:gradFill>
                <a:gsLst>
                  <a:gs pos="100000">
                    <a:schemeClr val="bg1">
                      <a:lumMod val="83000"/>
                    </a:schemeClr>
                  </a:gs>
                  <a:gs pos="0">
                    <a:schemeClr val="bg1">
                      <a:lumMod val="97000"/>
                    </a:schemeClr>
                  </a:gs>
                </a:gsLst>
                <a:lin ang="5400000" scaled="1"/>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endParaRPr>
              </a:p>
            </p:txBody>
          </p:sp>
          <p:sp>
            <p:nvSpPr>
              <p:cNvPr id="8" name="椭圆 7"/>
              <p:cNvSpPr/>
              <p:nvPr/>
            </p:nvSpPr>
            <p:spPr>
              <a:xfrm>
                <a:off x="1802801" y="3071902"/>
                <a:ext cx="1492608" cy="1492608"/>
              </a:xfrm>
              <a:prstGeom prst="ellipse">
                <a:avLst/>
              </a:prstGeom>
              <a:gradFill>
                <a:gsLst>
                  <a:gs pos="0">
                    <a:srgbClr val="1D3353"/>
                  </a:gs>
                  <a:gs pos="100000">
                    <a:srgbClr val="254E8B"/>
                  </a:gs>
                </a:gsLst>
                <a:lin ang="19200000" scaled="0"/>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endParaRPr>
              </a:p>
            </p:txBody>
          </p:sp>
          <p:sp>
            <p:nvSpPr>
              <p:cNvPr id="9" name="等腰三角形 8"/>
              <p:cNvSpPr/>
              <p:nvPr/>
            </p:nvSpPr>
            <p:spPr>
              <a:xfrm rot="5400000">
                <a:off x="1811531" y="3738940"/>
                <a:ext cx="179655" cy="154874"/>
              </a:xfrm>
              <a:prstGeom prst="triangle">
                <a:avLst/>
              </a:prstGeom>
              <a:solidFill>
                <a:srgbClr val="E0E0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endParaRPr>
              </a:p>
            </p:txBody>
          </p:sp>
          <p:sp>
            <p:nvSpPr>
              <p:cNvPr id="10" name="等腰三角形 9"/>
              <p:cNvSpPr/>
              <p:nvPr/>
            </p:nvSpPr>
            <p:spPr>
              <a:xfrm rot="16200000" flipH="1">
                <a:off x="3107012" y="3738941"/>
                <a:ext cx="179655" cy="154874"/>
              </a:xfrm>
              <a:prstGeom prst="triangle">
                <a:avLst/>
              </a:prstGeom>
              <a:solidFill>
                <a:srgbClr val="E0E0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endParaRPr>
              </a:p>
            </p:txBody>
          </p:sp>
          <p:sp>
            <p:nvSpPr>
              <p:cNvPr id="11" name="等腰三角形 10"/>
              <p:cNvSpPr/>
              <p:nvPr/>
            </p:nvSpPr>
            <p:spPr>
              <a:xfrm rot="10800000">
                <a:off x="2459275" y="3093026"/>
                <a:ext cx="179655" cy="154874"/>
              </a:xfrm>
              <a:prstGeom prst="triangle">
                <a:avLst/>
              </a:prstGeom>
              <a:solidFill>
                <a:srgbClr val="C7C7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endParaRPr>
              </a:p>
            </p:txBody>
          </p:sp>
          <p:sp>
            <p:nvSpPr>
              <p:cNvPr id="12" name="等腰三角形 11"/>
              <p:cNvSpPr/>
              <p:nvPr/>
            </p:nvSpPr>
            <p:spPr>
              <a:xfrm flipH="1">
                <a:off x="2459274" y="4388507"/>
                <a:ext cx="179655" cy="154874"/>
              </a:xfrm>
              <a:prstGeom prst="triangle">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endParaRPr>
              </a:p>
            </p:txBody>
          </p:sp>
        </p:grpSp>
        <p:sp>
          <p:nvSpPr>
            <p:cNvPr id="4" name="文本框 3"/>
            <p:cNvSpPr txBox="1"/>
            <p:nvPr/>
          </p:nvSpPr>
          <p:spPr>
            <a:xfrm>
              <a:off x="1934270" y="3161179"/>
              <a:ext cx="639919" cy="584775"/>
            </a:xfrm>
            <a:prstGeom prst="rect">
              <a:avLst/>
            </a:prstGeom>
            <a:noFill/>
          </p:spPr>
          <p:txBody>
            <a:bodyPr wrap="none" rtlCol="0">
              <a:spAutoFit/>
            </a:bodyPr>
            <a:lstStyle/>
            <a:p>
              <a:r>
                <a:rPr lang="en-US" altLang="zh-CN" sz="3200" dirty="0">
                  <a:solidFill>
                    <a:schemeClr val="bg1"/>
                  </a:solidFill>
                  <a:latin typeface="Arial" panose="020B0604020202020204" pitchFamily="34" charset="0"/>
                  <a:ea typeface="微软雅黑" panose="020B0503020204020204" pitchFamily="34" charset="-122"/>
                </a:rPr>
                <a:t>01</a:t>
              </a:r>
              <a:endParaRPr lang="zh-CN" altLang="en-US" sz="3200" dirty="0">
                <a:solidFill>
                  <a:schemeClr val="bg1"/>
                </a:solidFill>
                <a:latin typeface="Arial" panose="020B0604020202020204" pitchFamily="34" charset="0"/>
                <a:ea typeface="微软雅黑" panose="020B0503020204020204" pitchFamily="34" charset="-122"/>
              </a:endParaRPr>
            </a:p>
          </p:txBody>
        </p:sp>
      </p:grpSp>
      <p:grpSp>
        <p:nvGrpSpPr>
          <p:cNvPr id="13" name="组合 12"/>
          <p:cNvGrpSpPr/>
          <p:nvPr/>
        </p:nvGrpSpPr>
        <p:grpSpPr>
          <a:xfrm>
            <a:off x="3906884" y="2527662"/>
            <a:ext cx="1854671" cy="1854671"/>
            <a:chOff x="3906884" y="2527662"/>
            <a:chExt cx="1854671" cy="1854671"/>
          </a:xfrm>
        </p:grpSpPr>
        <p:grpSp>
          <p:nvGrpSpPr>
            <p:cNvPr id="14" name="组合 13"/>
            <p:cNvGrpSpPr/>
            <p:nvPr/>
          </p:nvGrpSpPr>
          <p:grpSpPr>
            <a:xfrm>
              <a:off x="3906884" y="2527662"/>
              <a:ext cx="1854671" cy="1854671"/>
              <a:chOff x="1364566" y="2633667"/>
              <a:chExt cx="2369075" cy="2369075"/>
            </a:xfrm>
          </p:grpSpPr>
          <p:sp>
            <p:nvSpPr>
              <p:cNvPr id="16" name="圆角矩形 170"/>
              <p:cNvSpPr/>
              <p:nvPr/>
            </p:nvSpPr>
            <p:spPr>
              <a:xfrm>
                <a:off x="1483276" y="2752377"/>
                <a:ext cx="2131654" cy="2131654"/>
              </a:xfrm>
              <a:prstGeom prst="roundRect">
                <a:avLst>
                  <a:gd name="adj" fmla="val 18315"/>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90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endParaRPr>
              </a:p>
            </p:txBody>
          </p:sp>
          <p:sp>
            <p:nvSpPr>
              <p:cNvPr id="17" name="圆角矩形 171"/>
              <p:cNvSpPr/>
              <p:nvPr/>
            </p:nvSpPr>
            <p:spPr>
              <a:xfrm>
                <a:off x="1483276" y="2752377"/>
                <a:ext cx="2131654" cy="2131654"/>
              </a:xfrm>
              <a:prstGeom prst="roundRect">
                <a:avLst>
                  <a:gd name="adj" fmla="val 18315"/>
                </a:avLst>
              </a:prstGeom>
              <a:gradFill flip="none" rotWithShape="1">
                <a:gsLst>
                  <a:gs pos="0">
                    <a:schemeClr val="bg1">
                      <a:lumMod val="87000"/>
                    </a:schemeClr>
                  </a:gs>
                  <a:gs pos="100000">
                    <a:schemeClr val="bg1">
                      <a:lumMod val="95000"/>
                    </a:schemeClr>
                  </a:gs>
                </a:gsLst>
                <a:lin ang="5400000" scaled="1"/>
                <a:tileRect/>
              </a:gradFill>
              <a:ln>
                <a:noFill/>
              </a:ln>
              <a:effectLst>
                <a:softEdge rad="3048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endParaRPr>
              </a:p>
            </p:txBody>
          </p:sp>
          <p:sp>
            <p:nvSpPr>
              <p:cNvPr id="18" name="椭圆 17"/>
              <p:cNvSpPr/>
              <p:nvPr/>
            </p:nvSpPr>
            <p:spPr>
              <a:xfrm>
                <a:off x="1364566" y="2633667"/>
                <a:ext cx="2369075" cy="2369075"/>
              </a:xfrm>
              <a:prstGeom prst="ellipse">
                <a:avLst/>
              </a:prstGeom>
              <a:gradFill>
                <a:gsLst>
                  <a:gs pos="100000">
                    <a:schemeClr val="bg1">
                      <a:lumMod val="83000"/>
                    </a:schemeClr>
                  </a:gs>
                  <a:gs pos="0">
                    <a:schemeClr val="bg1">
                      <a:lumMod val="97000"/>
                    </a:schemeClr>
                  </a:gs>
                </a:gsLst>
                <a:lin ang="5400000" scaled="1"/>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endParaRPr>
              </a:p>
            </p:txBody>
          </p:sp>
          <p:sp>
            <p:nvSpPr>
              <p:cNvPr id="19" name="椭圆 18"/>
              <p:cNvSpPr/>
              <p:nvPr/>
            </p:nvSpPr>
            <p:spPr>
              <a:xfrm>
                <a:off x="1802801" y="3071902"/>
                <a:ext cx="1492608" cy="1492608"/>
              </a:xfrm>
              <a:prstGeom prst="ellipse">
                <a:avLst/>
              </a:prstGeom>
              <a:gradFill>
                <a:gsLst>
                  <a:gs pos="0">
                    <a:srgbClr val="1D3353"/>
                  </a:gs>
                  <a:gs pos="100000">
                    <a:srgbClr val="254E8B"/>
                  </a:gs>
                </a:gsLst>
                <a:lin ang="19200000" scaled="0"/>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endParaRPr>
              </a:p>
            </p:txBody>
          </p:sp>
          <p:sp>
            <p:nvSpPr>
              <p:cNvPr id="20" name="等腰三角形 19"/>
              <p:cNvSpPr/>
              <p:nvPr/>
            </p:nvSpPr>
            <p:spPr>
              <a:xfrm rot="5400000">
                <a:off x="1811531" y="3738940"/>
                <a:ext cx="179655" cy="154874"/>
              </a:xfrm>
              <a:prstGeom prst="triangle">
                <a:avLst/>
              </a:prstGeom>
              <a:solidFill>
                <a:srgbClr val="E0E0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endParaRPr>
              </a:p>
            </p:txBody>
          </p:sp>
          <p:sp>
            <p:nvSpPr>
              <p:cNvPr id="21" name="等腰三角形 20"/>
              <p:cNvSpPr/>
              <p:nvPr/>
            </p:nvSpPr>
            <p:spPr>
              <a:xfrm rot="16200000" flipH="1">
                <a:off x="3107012" y="3738941"/>
                <a:ext cx="179655" cy="154874"/>
              </a:xfrm>
              <a:prstGeom prst="triangle">
                <a:avLst/>
              </a:prstGeom>
              <a:solidFill>
                <a:srgbClr val="E0E0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endParaRPr>
              </a:p>
            </p:txBody>
          </p:sp>
          <p:sp>
            <p:nvSpPr>
              <p:cNvPr id="22" name="等腰三角形 21"/>
              <p:cNvSpPr/>
              <p:nvPr/>
            </p:nvSpPr>
            <p:spPr>
              <a:xfrm rot="10800000">
                <a:off x="2459275" y="3093026"/>
                <a:ext cx="179655" cy="154874"/>
              </a:xfrm>
              <a:prstGeom prst="triangle">
                <a:avLst/>
              </a:prstGeom>
              <a:solidFill>
                <a:srgbClr val="C7C7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endParaRPr>
              </a:p>
            </p:txBody>
          </p:sp>
          <p:sp>
            <p:nvSpPr>
              <p:cNvPr id="23" name="等腰三角形 22"/>
              <p:cNvSpPr/>
              <p:nvPr/>
            </p:nvSpPr>
            <p:spPr>
              <a:xfrm flipH="1">
                <a:off x="2459274" y="4388507"/>
                <a:ext cx="179655" cy="154874"/>
              </a:xfrm>
              <a:prstGeom prst="triangle">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endParaRPr>
              </a:p>
            </p:txBody>
          </p:sp>
        </p:grpSp>
        <p:sp>
          <p:nvSpPr>
            <p:cNvPr id="15" name="文本框 14"/>
            <p:cNvSpPr txBox="1"/>
            <p:nvPr/>
          </p:nvSpPr>
          <p:spPr>
            <a:xfrm>
              <a:off x="4476588" y="3170364"/>
              <a:ext cx="639919" cy="584775"/>
            </a:xfrm>
            <a:prstGeom prst="rect">
              <a:avLst/>
            </a:prstGeom>
            <a:noFill/>
          </p:spPr>
          <p:txBody>
            <a:bodyPr wrap="none" rtlCol="0">
              <a:spAutoFit/>
            </a:bodyPr>
            <a:lstStyle/>
            <a:p>
              <a:r>
                <a:rPr lang="en-US" altLang="zh-CN" sz="3200" dirty="0">
                  <a:solidFill>
                    <a:schemeClr val="bg1"/>
                  </a:solidFill>
                  <a:latin typeface="Arial" panose="020B0604020202020204" pitchFamily="34" charset="0"/>
                  <a:ea typeface="微软雅黑" panose="020B0503020204020204" pitchFamily="34" charset="-122"/>
                </a:rPr>
                <a:t>02</a:t>
              </a:r>
              <a:endParaRPr lang="zh-CN" altLang="en-US" sz="3200" dirty="0">
                <a:solidFill>
                  <a:schemeClr val="bg1"/>
                </a:solidFill>
                <a:latin typeface="Arial" panose="020B0604020202020204" pitchFamily="34" charset="0"/>
                <a:ea typeface="微软雅黑" panose="020B0503020204020204" pitchFamily="34" charset="-122"/>
              </a:endParaRPr>
            </a:p>
          </p:txBody>
        </p:sp>
      </p:grpSp>
      <p:grpSp>
        <p:nvGrpSpPr>
          <p:cNvPr id="24" name="组合 23"/>
          <p:cNvGrpSpPr/>
          <p:nvPr/>
        </p:nvGrpSpPr>
        <p:grpSpPr>
          <a:xfrm>
            <a:off x="6449202" y="2527662"/>
            <a:ext cx="1854671" cy="1854671"/>
            <a:chOff x="6449202" y="2527662"/>
            <a:chExt cx="1854671" cy="1854671"/>
          </a:xfrm>
        </p:grpSpPr>
        <p:grpSp>
          <p:nvGrpSpPr>
            <p:cNvPr id="25" name="组合 24"/>
            <p:cNvGrpSpPr/>
            <p:nvPr/>
          </p:nvGrpSpPr>
          <p:grpSpPr>
            <a:xfrm>
              <a:off x="6449202" y="2527662"/>
              <a:ext cx="1854671" cy="1854671"/>
              <a:chOff x="1364566" y="2633667"/>
              <a:chExt cx="2369075" cy="2369075"/>
            </a:xfrm>
          </p:grpSpPr>
          <p:sp>
            <p:nvSpPr>
              <p:cNvPr id="27" name="圆角矩形 179"/>
              <p:cNvSpPr/>
              <p:nvPr/>
            </p:nvSpPr>
            <p:spPr>
              <a:xfrm>
                <a:off x="1483276" y="2752377"/>
                <a:ext cx="2131654" cy="2131654"/>
              </a:xfrm>
              <a:prstGeom prst="roundRect">
                <a:avLst>
                  <a:gd name="adj" fmla="val 18315"/>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90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endParaRPr>
              </a:p>
            </p:txBody>
          </p:sp>
          <p:sp>
            <p:nvSpPr>
              <p:cNvPr id="28" name="圆角矩形 180"/>
              <p:cNvSpPr/>
              <p:nvPr/>
            </p:nvSpPr>
            <p:spPr>
              <a:xfrm>
                <a:off x="1483276" y="2752377"/>
                <a:ext cx="2131654" cy="2131654"/>
              </a:xfrm>
              <a:prstGeom prst="roundRect">
                <a:avLst>
                  <a:gd name="adj" fmla="val 18315"/>
                </a:avLst>
              </a:prstGeom>
              <a:gradFill flip="none" rotWithShape="1">
                <a:gsLst>
                  <a:gs pos="0">
                    <a:schemeClr val="bg1">
                      <a:lumMod val="87000"/>
                    </a:schemeClr>
                  </a:gs>
                  <a:gs pos="100000">
                    <a:schemeClr val="bg1">
                      <a:lumMod val="95000"/>
                    </a:schemeClr>
                  </a:gs>
                </a:gsLst>
                <a:lin ang="5400000" scaled="1"/>
                <a:tileRect/>
              </a:gradFill>
              <a:ln>
                <a:noFill/>
              </a:ln>
              <a:effectLst>
                <a:softEdge rad="3048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endParaRPr>
              </a:p>
            </p:txBody>
          </p:sp>
          <p:sp>
            <p:nvSpPr>
              <p:cNvPr id="29" name="椭圆 28"/>
              <p:cNvSpPr/>
              <p:nvPr/>
            </p:nvSpPr>
            <p:spPr>
              <a:xfrm>
                <a:off x="1364566" y="2633667"/>
                <a:ext cx="2369075" cy="2369075"/>
              </a:xfrm>
              <a:prstGeom prst="ellipse">
                <a:avLst/>
              </a:prstGeom>
              <a:gradFill>
                <a:gsLst>
                  <a:gs pos="100000">
                    <a:schemeClr val="bg1">
                      <a:lumMod val="83000"/>
                    </a:schemeClr>
                  </a:gs>
                  <a:gs pos="0">
                    <a:schemeClr val="bg1">
                      <a:lumMod val="97000"/>
                    </a:schemeClr>
                  </a:gs>
                </a:gsLst>
                <a:lin ang="5400000" scaled="1"/>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endParaRPr>
              </a:p>
            </p:txBody>
          </p:sp>
          <p:sp>
            <p:nvSpPr>
              <p:cNvPr id="30" name="椭圆 29"/>
              <p:cNvSpPr/>
              <p:nvPr/>
            </p:nvSpPr>
            <p:spPr>
              <a:xfrm>
                <a:off x="1802801" y="3071902"/>
                <a:ext cx="1492608" cy="1492608"/>
              </a:xfrm>
              <a:prstGeom prst="ellipse">
                <a:avLst/>
              </a:prstGeom>
              <a:gradFill>
                <a:gsLst>
                  <a:gs pos="0">
                    <a:srgbClr val="1D3353"/>
                  </a:gs>
                  <a:gs pos="100000">
                    <a:srgbClr val="254E8B"/>
                  </a:gs>
                </a:gsLst>
                <a:lin ang="19200000" scaled="0"/>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endParaRPr>
              </a:p>
            </p:txBody>
          </p:sp>
          <p:sp>
            <p:nvSpPr>
              <p:cNvPr id="31" name="等腰三角形 30"/>
              <p:cNvSpPr/>
              <p:nvPr/>
            </p:nvSpPr>
            <p:spPr>
              <a:xfrm rot="5400000">
                <a:off x="1811531" y="3738940"/>
                <a:ext cx="179655" cy="154874"/>
              </a:xfrm>
              <a:prstGeom prst="triangle">
                <a:avLst/>
              </a:prstGeom>
              <a:solidFill>
                <a:srgbClr val="E0E0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endParaRPr>
              </a:p>
            </p:txBody>
          </p:sp>
          <p:sp>
            <p:nvSpPr>
              <p:cNvPr id="32" name="等腰三角形 31"/>
              <p:cNvSpPr/>
              <p:nvPr/>
            </p:nvSpPr>
            <p:spPr>
              <a:xfrm rot="16200000" flipH="1">
                <a:off x="3107012" y="3738941"/>
                <a:ext cx="179655" cy="154874"/>
              </a:xfrm>
              <a:prstGeom prst="triangle">
                <a:avLst/>
              </a:prstGeom>
              <a:solidFill>
                <a:srgbClr val="E0E0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endParaRPr>
              </a:p>
            </p:txBody>
          </p:sp>
          <p:sp>
            <p:nvSpPr>
              <p:cNvPr id="33" name="等腰三角形 32"/>
              <p:cNvSpPr/>
              <p:nvPr/>
            </p:nvSpPr>
            <p:spPr>
              <a:xfrm rot="10800000">
                <a:off x="2459275" y="3093026"/>
                <a:ext cx="179655" cy="154874"/>
              </a:xfrm>
              <a:prstGeom prst="triangle">
                <a:avLst/>
              </a:prstGeom>
              <a:solidFill>
                <a:srgbClr val="C7C7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endParaRPr>
              </a:p>
            </p:txBody>
          </p:sp>
          <p:sp>
            <p:nvSpPr>
              <p:cNvPr id="34" name="等腰三角形 33"/>
              <p:cNvSpPr/>
              <p:nvPr/>
            </p:nvSpPr>
            <p:spPr>
              <a:xfrm flipH="1">
                <a:off x="2459274" y="4388507"/>
                <a:ext cx="179655" cy="154874"/>
              </a:xfrm>
              <a:prstGeom prst="triangle">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endParaRPr>
              </a:p>
            </p:txBody>
          </p:sp>
        </p:grpSp>
        <p:sp>
          <p:nvSpPr>
            <p:cNvPr id="26" name="文本框 25"/>
            <p:cNvSpPr txBox="1"/>
            <p:nvPr/>
          </p:nvSpPr>
          <p:spPr>
            <a:xfrm>
              <a:off x="7018906" y="3167338"/>
              <a:ext cx="639919" cy="584775"/>
            </a:xfrm>
            <a:prstGeom prst="rect">
              <a:avLst/>
            </a:prstGeom>
            <a:noFill/>
          </p:spPr>
          <p:txBody>
            <a:bodyPr wrap="none" rtlCol="0">
              <a:spAutoFit/>
            </a:bodyPr>
            <a:lstStyle/>
            <a:p>
              <a:r>
                <a:rPr lang="en-US" altLang="zh-CN" sz="3200" dirty="0">
                  <a:solidFill>
                    <a:schemeClr val="bg1"/>
                  </a:solidFill>
                  <a:latin typeface="Arial" panose="020B0604020202020204" pitchFamily="34" charset="0"/>
                  <a:ea typeface="微软雅黑" panose="020B0503020204020204" pitchFamily="34" charset="-122"/>
                </a:rPr>
                <a:t>03</a:t>
              </a:r>
              <a:endParaRPr lang="zh-CN" altLang="en-US" sz="3200" dirty="0">
                <a:solidFill>
                  <a:schemeClr val="bg1"/>
                </a:solidFill>
                <a:latin typeface="Arial" panose="020B0604020202020204" pitchFamily="34" charset="0"/>
                <a:ea typeface="微软雅黑" panose="020B0503020204020204" pitchFamily="34" charset="-122"/>
              </a:endParaRPr>
            </a:p>
          </p:txBody>
        </p:sp>
      </p:grpSp>
      <p:grpSp>
        <p:nvGrpSpPr>
          <p:cNvPr id="35" name="组合 34"/>
          <p:cNvGrpSpPr/>
          <p:nvPr/>
        </p:nvGrpSpPr>
        <p:grpSpPr>
          <a:xfrm>
            <a:off x="8991520" y="2527662"/>
            <a:ext cx="1854671" cy="1854671"/>
            <a:chOff x="8991520" y="2527662"/>
            <a:chExt cx="1854671" cy="1854671"/>
          </a:xfrm>
        </p:grpSpPr>
        <p:grpSp>
          <p:nvGrpSpPr>
            <p:cNvPr id="36" name="组合 35"/>
            <p:cNvGrpSpPr/>
            <p:nvPr/>
          </p:nvGrpSpPr>
          <p:grpSpPr>
            <a:xfrm>
              <a:off x="8991520" y="2527662"/>
              <a:ext cx="1854671" cy="1854671"/>
              <a:chOff x="1364566" y="2633667"/>
              <a:chExt cx="2369075" cy="2369075"/>
            </a:xfrm>
          </p:grpSpPr>
          <p:sp>
            <p:nvSpPr>
              <p:cNvPr id="38" name="圆角矩形 188"/>
              <p:cNvSpPr/>
              <p:nvPr/>
            </p:nvSpPr>
            <p:spPr>
              <a:xfrm>
                <a:off x="1483276" y="2752377"/>
                <a:ext cx="2131654" cy="2131654"/>
              </a:xfrm>
              <a:prstGeom prst="roundRect">
                <a:avLst>
                  <a:gd name="adj" fmla="val 18315"/>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905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endParaRPr>
              </a:p>
            </p:txBody>
          </p:sp>
          <p:sp>
            <p:nvSpPr>
              <p:cNvPr id="39" name="圆角矩形 189"/>
              <p:cNvSpPr/>
              <p:nvPr/>
            </p:nvSpPr>
            <p:spPr>
              <a:xfrm>
                <a:off x="1483276" y="2752377"/>
                <a:ext cx="2131654" cy="2131654"/>
              </a:xfrm>
              <a:prstGeom prst="roundRect">
                <a:avLst>
                  <a:gd name="adj" fmla="val 18315"/>
                </a:avLst>
              </a:prstGeom>
              <a:gradFill flip="none" rotWithShape="1">
                <a:gsLst>
                  <a:gs pos="0">
                    <a:schemeClr val="bg1">
                      <a:lumMod val="87000"/>
                    </a:schemeClr>
                  </a:gs>
                  <a:gs pos="100000">
                    <a:schemeClr val="bg1">
                      <a:lumMod val="95000"/>
                    </a:schemeClr>
                  </a:gs>
                </a:gsLst>
                <a:lin ang="5400000" scaled="1"/>
                <a:tileRect/>
              </a:gradFill>
              <a:ln>
                <a:noFill/>
              </a:ln>
              <a:effectLst>
                <a:softEdge rad="3048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endParaRPr>
              </a:p>
            </p:txBody>
          </p:sp>
          <p:sp>
            <p:nvSpPr>
              <p:cNvPr id="40" name="椭圆 39"/>
              <p:cNvSpPr/>
              <p:nvPr/>
            </p:nvSpPr>
            <p:spPr>
              <a:xfrm>
                <a:off x="1364566" y="2633667"/>
                <a:ext cx="2369075" cy="2369075"/>
              </a:xfrm>
              <a:prstGeom prst="ellipse">
                <a:avLst/>
              </a:prstGeom>
              <a:gradFill>
                <a:gsLst>
                  <a:gs pos="100000">
                    <a:schemeClr val="bg1">
                      <a:lumMod val="83000"/>
                    </a:schemeClr>
                  </a:gs>
                  <a:gs pos="0">
                    <a:schemeClr val="bg1">
                      <a:lumMod val="97000"/>
                    </a:schemeClr>
                  </a:gs>
                </a:gsLst>
                <a:lin ang="5400000" scaled="1"/>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endParaRPr>
              </a:p>
            </p:txBody>
          </p:sp>
          <p:sp>
            <p:nvSpPr>
              <p:cNvPr id="41" name="椭圆 40"/>
              <p:cNvSpPr/>
              <p:nvPr/>
            </p:nvSpPr>
            <p:spPr>
              <a:xfrm>
                <a:off x="1802801" y="3071902"/>
                <a:ext cx="1492608" cy="1492608"/>
              </a:xfrm>
              <a:prstGeom prst="ellipse">
                <a:avLst/>
              </a:prstGeom>
              <a:gradFill>
                <a:gsLst>
                  <a:gs pos="0">
                    <a:srgbClr val="1D3353"/>
                  </a:gs>
                  <a:gs pos="100000">
                    <a:srgbClr val="254E8B"/>
                  </a:gs>
                </a:gsLst>
                <a:lin ang="19200000" scaled="0"/>
              </a:gra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endParaRPr>
              </a:p>
            </p:txBody>
          </p:sp>
          <p:sp>
            <p:nvSpPr>
              <p:cNvPr id="42" name="等腰三角形 41"/>
              <p:cNvSpPr/>
              <p:nvPr/>
            </p:nvSpPr>
            <p:spPr>
              <a:xfrm rot="5400000">
                <a:off x="1811531" y="3738940"/>
                <a:ext cx="179655" cy="154874"/>
              </a:xfrm>
              <a:prstGeom prst="triangle">
                <a:avLst/>
              </a:prstGeom>
              <a:solidFill>
                <a:srgbClr val="E0E0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endParaRPr>
              </a:p>
            </p:txBody>
          </p:sp>
          <p:sp>
            <p:nvSpPr>
              <p:cNvPr id="43" name="等腰三角形 42"/>
              <p:cNvSpPr/>
              <p:nvPr/>
            </p:nvSpPr>
            <p:spPr>
              <a:xfrm rot="16200000" flipH="1">
                <a:off x="3107012" y="3738941"/>
                <a:ext cx="179655" cy="154874"/>
              </a:xfrm>
              <a:prstGeom prst="triangle">
                <a:avLst/>
              </a:prstGeom>
              <a:solidFill>
                <a:srgbClr val="E0E0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endParaRPr>
              </a:p>
            </p:txBody>
          </p:sp>
          <p:sp>
            <p:nvSpPr>
              <p:cNvPr id="44" name="等腰三角形 43"/>
              <p:cNvSpPr/>
              <p:nvPr/>
            </p:nvSpPr>
            <p:spPr>
              <a:xfrm rot="10800000">
                <a:off x="2459275" y="3093026"/>
                <a:ext cx="179655" cy="154874"/>
              </a:xfrm>
              <a:prstGeom prst="triangle">
                <a:avLst/>
              </a:prstGeom>
              <a:solidFill>
                <a:srgbClr val="C7C7C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endParaRPr>
              </a:p>
            </p:txBody>
          </p:sp>
          <p:sp>
            <p:nvSpPr>
              <p:cNvPr id="45" name="等腰三角形 44"/>
              <p:cNvSpPr/>
              <p:nvPr/>
            </p:nvSpPr>
            <p:spPr>
              <a:xfrm flipH="1">
                <a:off x="2459274" y="4388507"/>
                <a:ext cx="179655" cy="154874"/>
              </a:xfrm>
              <a:prstGeom prst="triangle">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endParaRPr>
              </a:p>
            </p:txBody>
          </p:sp>
        </p:grpSp>
        <p:sp>
          <p:nvSpPr>
            <p:cNvPr id="37" name="文本框 36"/>
            <p:cNvSpPr txBox="1"/>
            <p:nvPr/>
          </p:nvSpPr>
          <p:spPr>
            <a:xfrm>
              <a:off x="9574393" y="3161179"/>
              <a:ext cx="639919" cy="584775"/>
            </a:xfrm>
            <a:prstGeom prst="rect">
              <a:avLst/>
            </a:prstGeom>
            <a:noFill/>
          </p:spPr>
          <p:txBody>
            <a:bodyPr wrap="none" rtlCol="0">
              <a:spAutoFit/>
            </a:bodyPr>
            <a:lstStyle/>
            <a:p>
              <a:r>
                <a:rPr lang="en-US" altLang="zh-CN" sz="3200" dirty="0">
                  <a:solidFill>
                    <a:schemeClr val="bg1"/>
                  </a:solidFill>
                  <a:latin typeface="Arial" panose="020B0604020202020204" pitchFamily="34" charset="0"/>
                  <a:ea typeface="微软雅黑" panose="020B0503020204020204" pitchFamily="34" charset="-122"/>
                </a:rPr>
                <a:t>04</a:t>
              </a:r>
              <a:endParaRPr lang="zh-CN" altLang="en-US" sz="3200" dirty="0">
                <a:solidFill>
                  <a:schemeClr val="bg1"/>
                </a:solidFill>
                <a:latin typeface="Arial" panose="020B0604020202020204" pitchFamily="34" charset="0"/>
                <a:ea typeface="微软雅黑" panose="020B0503020204020204" pitchFamily="34" charset="-122"/>
              </a:endParaRPr>
            </a:p>
          </p:txBody>
        </p:sp>
      </p:grpSp>
      <p:sp>
        <p:nvSpPr>
          <p:cNvPr id="46" name="文本框 45"/>
          <p:cNvSpPr txBox="1"/>
          <p:nvPr/>
        </p:nvSpPr>
        <p:spPr>
          <a:xfrm>
            <a:off x="1230740" y="4750456"/>
            <a:ext cx="2592376" cy="1031051"/>
          </a:xfrm>
          <a:prstGeom prst="rect">
            <a:avLst/>
          </a:prstGeom>
          <a:noFill/>
          <a:effectLst/>
        </p:spPr>
        <p:txBody>
          <a:bodyPr wrap="none" rtlCol="0">
            <a:spAutoFit/>
          </a:bodyPr>
          <a:lstStyle/>
          <a:p>
            <a:r>
              <a:rPr lang="en-US" altLang="zh-CN" sz="1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rPr>
              <a:t>  </a:t>
            </a:r>
            <a:r>
              <a:rPr lang="en-US" altLang="zh-CN" sz="14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rPr>
              <a:t>MORE  THAN  TEMPLATE</a:t>
            </a:r>
          </a:p>
          <a:p>
            <a:r>
              <a:rPr lang="en-US" altLang="zh-CN" sz="1100" dirty="0">
                <a:solidFill>
                  <a:schemeClr val="tx1">
                    <a:lumMod val="95000"/>
                    <a:lumOff val="5000"/>
                  </a:schemeClr>
                </a:solidFill>
                <a:latin typeface="Arial" panose="020B0604020202020204" pitchFamily="34" charset="0"/>
                <a:ea typeface="微软雅黑" panose="020B0503020204020204" pitchFamily="34" charset="-122"/>
              </a:rPr>
              <a:t>Click here to add  you to the Center of </a:t>
            </a:r>
          </a:p>
          <a:p>
            <a:r>
              <a:rPr lang="en-US" altLang="zh-CN" sz="1100" dirty="0">
                <a:solidFill>
                  <a:schemeClr val="tx1">
                    <a:lumMod val="95000"/>
                    <a:lumOff val="5000"/>
                  </a:schemeClr>
                </a:solidFill>
                <a:latin typeface="Arial" panose="020B0604020202020204" pitchFamily="34" charset="0"/>
                <a:ea typeface="微软雅黑" panose="020B0503020204020204" pitchFamily="34" charset="-122"/>
              </a:rPr>
              <a:t>the  narrative thought</a:t>
            </a:r>
          </a:p>
          <a:p>
            <a:endParaRPr lang="en-US" altLang="zh-CN" sz="1100" dirty="0">
              <a:solidFill>
                <a:schemeClr val="tx1">
                  <a:lumMod val="95000"/>
                  <a:lumOff val="5000"/>
                </a:schemeClr>
              </a:solidFill>
              <a:latin typeface="Arial" panose="020B0604020202020204" pitchFamily="34" charset="0"/>
              <a:ea typeface="微软雅黑" panose="020B0503020204020204" pitchFamily="34" charset="-122"/>
            </a:endParaRPr>
          </a:p>
          <a:p>
            <a:endParaRPr lang="en-US" altLang="zh-CN" sz="1200" dirty="0">
              <a:solidFill>
                <a:srgbClr val="FCFCFC"/>
              </a:solidFill>
              <a:latin typeface="Arial" panose="020B0604020202020204" pitchFamily="34" charset="0"/>
              <a:ea typeface="微软雅黑" panose="020B0503020204020204" pitchFamily="34" charset="-122"/>
            </a:endParaRPr>
          </a:p>
        </p:txBody>
      </p:sp>
      <p:sp>
        <p:nvSpPr>
          <p:cNvPr id="47" name="文本框 46"/>
          <p:cNvSpPr txBox="1"/>
          <p:nvPr/>
        </p:nvSpPr>
        <p:spPr>
          <a:xfrm>
            <a:off x="3750235" y="4750456"/>
            <a:ext cx="2592376" cy="1031051"/>
          </a:xfrm>
          <a:prstGeom prst="rect">
            <a:avLst/>
          </a:prstGeom>
          <a:noFill/>
          <a:effectLst/>
        </p:spPr>
        <p:txBody>
          <a:bodyPr wrap="none" rtlCol="0">
            <a:spAutoFit/>
          </a:bodyPr>
          <a:lstStyle/>
          <a:p>
            <a:r>
              <a:rPr lang="en-US" altLang="zh-CN" sz="1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rPr>
              <a:t>  </a:t>
            </a:r>
            <a:r>
              <a:rPr lang="en-US" altLang="zh-CN" sz="14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rPr>
              <a:t>MORE  THAN  TEMPLATE</a:t>
            </a:r>
          </a:p>
          <a:p>
            <a:r>
              <a:rPr lang="en-US" altLang="zh-CN" sz="1100" dirty="0">
                <a:solidFill>
                  <a:schemeClr val="tx1">
                    <a:lumMod val="95000"/>
                    <a:lumOff val="5000"/>
                  </a:schemeClr>
                </a:solidFill>
                <a:latin typeface="Arial" panose="020B0604020202020204" pitchFamily="34" charset="0"/>
                <a:ea typeface="微软雅黑" panose="020B0503020204020204" pitchFamily="34" charset="-122"/>
              </a:rPr>
              <a:t>Click here to add  you to the Center of </a:t>
            </a:r>
          </a:p>
          <a:p>
            <a:r>
              <a:rPr lang="en-US" altLang="zh-CN" sz="1100" dirty="0">
                <a:solidFill>
                  <a:schemeClr val="tx1">
                    <a:lumMod val="95000"/>
                    <a:lumOff val="5000"/>
                  </a:schemeClr>
                </a:solidFill>
                <a:latin typeface="Arial" panose="020B0604020202020204" pitchFamily="34" charset="0"/>
                <a:ea typeface="微软雅黑" panose="020B0503020204020204" pitchFamily="34" charset="-122"/>
              </a:rPr>
              <a:t>the  narrative thought</a:t>
            </a:r>
          </a:p>
          <a:p>
            <a:endParaRPr lang="en-US" altLang="zh-CN" sz="1100" dirty="0">
              <a:solidFill>
                <a:schemeClr val="tx1">
                  <a:lumMod val="95000"/>
                  <a:lumOff val="5000"/>
                </a:schemeClr>
              </a:solidFill>
              <a:latin typeface="Arial" panose="020B0604020202020204" pitchFamily="34" charset="0"/>
              <a:ea typeface="微软雅黑" panose="020B0503020204020204" pitchFamily="34" charset="-122"/>
            </a:endParaRPr>
          </a:p>
          <a:p>
            <a:endParaRPr lang="en-US" altLang="zh-CN" sz="1200" dirty="0">
              <a:solidFill>
                <a:srgbClr val="FCFCFC"/>
              </a:solidFill>
              <a:latin typeface="Arial" panose="020B0604020202020204" pitchFamily="34" charset="0"/>
              <a:ea typeface="微软雅黑" panose="020B0503020204020204" pitchFamily="34" charset="-122"/>
            </a:endParaRPr>
          </a:p>
        </p:txBody>
      </p:sp>
      <p:sp>
        <p:nvSpPr>
          <p:cNvPr id="48" name="文本框 47"/>
          <p:cNvSpPr txBox="1"/>
          <p:nvPr/>
        </p:nvSpPr>
        <p:spPr>
          <a:xfrm>
            <a:off x="6269730" y="4750456"/>
            <a:ext cx="2592376" cy="1031051"/>
          </a:xfrm>
          <a:prstGeom prst="rect">
            <a:avLst/>
          </a:prstGeom>
          <a:noFill/>
          <a:effectLst/>
        </p:spPr>
        <p:txBody>
          <a:bodyPr wrap="none" rtlCol="0">
            <a:spAutoFit/>
          </a:bodyPr>
          <a:lstStyle/>
          <a:p>
            <a:r>
              <a:rPr lang="en-US" altLang="zh-CN" sz="1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rPr>
              <a:t>  </a:t>
            </a:r>
            <a:r>
              <a:rPr lang="en-US" altLang="zh-CN" sz="14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rPr>
              <a:t>MORE  THAN  TEMPLATE</a:t>
            </a:r>
          </a:p>
          <a:p>
            <a:r>
              <a:rPr lang="en-US" altLang="zh-CN" sz="1100" dirty="0">
                <a:solidFill>
                  <a:schemeClr val="tx1">
                    <a:lumMod val="95000"/>
                    <a:lumOff val="5000"/>
                  </a:schemeClr>
                </a:solidFill>
                <a:latin typeface="Arial" panose="020B0604020202020204" pitchFamily="34" charset="0"/>
                <a:ea typeface="微软雅黑" panose="020B0503020204020204" pitchFamily="34" charset="-122"/>
              </a:rPr>
              <a:t>Click here to add  you to the Center of </a:t>
            </a:r>
          </a:p>
          <a:p>
            <a:r>
              <a:rPr lang="en-US" altLang="zh-CN" sz="1100" dirty="0">
                <a:solidFill>
                  <a:schemeClr val="tx1">
                    <a:lumMod val="95000"/>
                    <a:lumOff val="5000"/>
                  </a:schemeClr>
                </a:solidFill>
                <a:latin typeface="Arial" panose="020B0604020202020204" pitchFamily="34" charset="0"/>
                <a:ea typeface="微软雅黑" panose="020B0503020204020204" pitchFamily="34" charset="-122"/>
              </a:rPr>
              <a:t>the  narrative thought</a:t>
            </a:r>
          </a:p>
          <a:p>
            <a:endParaRPr lang="en-US" altLang="zh-CN" sz="1100" dirty="0">
              <a:solidFill>
                <a:schemeClr val="tx1">
                  <a:lumMod val="95000"/>
                  <a:lumOff val="5000"/>
                </a:schemeClr>
              </a:solidFill>
              <a:latin typeface="Arial" panose="020B0604020202020204" pitchFamily="34" charset="0"/>
              <a:ea typeface="微软雅黑" panose="020B0503020204020204" pitchFamily="34" charset="-122"/>
            </a:endParaRPr>
          </a:p>
          <a:p>
            <a:endParaRPr lang="en-US" altLang="zh-CN" sz="1200" dirty="0">
              <a:solidFill>
                <a:srgbClr val="FCFCFC"/>
              </a:solidFill>
              <a:latin typeface="Arial" panose="020B0604020202020204" pitchFamily="34" charset="0"/>
              <a:ea typeface="微软雅黑" panose="020B0503020204020204" pitchFamily="34" charset="-122"/>
            </a:endParaRPr>
          </a:p>
        </p:txBody>
      </p:sp>
      <p:sp>
        <p:nvSpPr>
          <p:cNvPr id="49" name="文本框 48"/>
          <p:cNvSpPr txBox="1"/>
          <p:nvPr/>
        </p:nvSpPr>
        <p:spPr>
          <a:xfrm>
            <a:off x="8789225" y="4761160"/>
            <a:ext cx="2592376" cy="1031051"/>
          </a:xfrm>
          <a:prstGeom prst="rect">
            <a:avLst/>
          </a:prstGeom>
          <a:noFill/>
          <a:effectLst/>
        </p:spPr>
        <p:txBody>
          <a:bodyPr wrap="none" rtlCol="0">
            <a:spAutoFit/>
          </a:bodyPr>
          <a:lstStyle/>
          <a:p>
            <a:r>
              <a:rPr lang="en-US" altLang="zh-CN" sz="1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rPr>
              <a:t>  </a:t>
            </a:r>
            <a:r>
              <a:rPr lang="en-US" altLang="zh-CN" sz="14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rPr>
              <a:t>MORE  THAN  TEMPLATE</a:t>
            </a:r>
          </a:p>
          <a:p>
            <a:r>
              <a:rPr lang="en-US" altLang="zh-CN" sz="1100" dirty="0">
                <a:solidFill>
                  <a:schemeClr val="tx1">
                    <a:lumMod val="95000"/>
                    <a:lumOff val="5000"/>
                  </a:schemeClr>
                </a:solidFill>
                <a:latin typeface="Arial" panose="020B0604020202020204" pitchFamily="34" charset="0"/>
                <a:ea typeface="微软雅黑" panose="020B0503020204020204" pitchFamily="34" charset="-122"/>
              </a:rPr>
              <a:t>Click here to add  you to the Center of </a:t>
            </a:r>
          </a:p>
          <a:p>
            <a:r>
              <a:rPr lang="en-US" altLang="zh-CN" sz="1100" dirty="0">
                <a:solidFill>
                  <a:schemeClr val="tx1">
                    <a:lumMod val="95000"/>
                    <a:lumOff val="5000"/>
                  </a:schemeClr>
                </a:solidFill>
                <a:latin typeface="Arial" panose="020B0604020202020204" pitchFamily="34" charset="0"/>
                <a:ea typeface="微软雅黑" panose="020B0503020204020204" pitchFamily="34" charset="-122"/>
              </a:rPr>
              <a:t>the  narrative thought</a:t>
            </a:r>
          </a:p>
          <a:p>
            <a:endParaRPr lang="en-US" altLang="zh-CN" sz="1100" dirty="0">
              <a:solidFill>
                <a:schemeClr val="tx1">
                  <a:lumMod val="95000"/>
                  <a:lumOff val="5000"/>
                </a:schemeClr>
              </a:solidFill>
              <a:latin typeface="Arial" panose="020B0604020202020204" pitchFamily="34" charset="0"/>
              <a:ea typeface="微软雅黑" panose="020B0503020204020204" pitchFamily="34" charset="-122"/>
            </a:endParaRPr>
          </a:p>
          <a:p>
            <a:endParaRPr lang="en-US" altLang="zh-CN" sz="1200" dirty="0">
              <a:solidFill>
                <a:srgbClr val="FCFCFC"/>
              </a:solidFill>
              <a:latin typeface="Arial" panose="020B0604020202020204" pitchFamily="34" charset="0"/>
              <a:ea typeface="微软雅黑" panose="020B0503020204020204" pitchFamily="34" charset="-122"/>
            </a:endParaRPr>
          </a:p>
        </p:txBody>
      </p:sp>
      <p:sp>
        <p:nvSpPr>
          <p:cNvPr id="50" name="文本框 49"/>
          <p:cNvSpPr txBox="1"/>
          <p:nvPr/>
        </p:nvSpPr>
        <p:spPr>
          <a:xfrm>
            <a:off x="4748572" y="549275"/>
            <a:ext cx="2694856" cy="1323439"/>
          </a:xfrm>
          <a:prstGeom prst="rect">
            <a:avLst/>
          </a:prstGeom>
          <a:noFill/>
          <a:effectLst/>
        </p:spPr>
        <p:txBody>
          <a:bodyPr wrap="square" rtlCol="0">
            <a:spAutoFit/>
          </a:bodyPr>
          <a:lstStyle/>
          <a:p>
            <a:pPr algn="ctr"/>
            <a:r>
              <a:rPr lang="zh-CN" altLang="en-US" sz="80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rPr>
              <a:t>目录</a:t>
            </a:r>
          </a:p>
        </p:txBody>
      </p:sp>
    </p:spTree>
    <p:extLst>
      <p:ext uri="{BB962C8B-B14F-4D97-AF65-F5344CB8AC3E}">
        <p14:creationId xmlns:p14="http://schemas.microsoft.com/office/powerpoint/2010/main" val="327765385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Tm="0">
        <p15:prstTrans prst="crush"/>
      </p:transition>
    </mc:Choice>
    <mc:Fallback>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stCondLst>
                                            <p:cond delay="0"/>
                                          </p:stCondLst>
                                        </p:cTn>
                                        <p:tgtEl>
                                          <p:spTgt spid="2"/>
                                        </p:tgtEl>
                                        <p:attrNameLst>
                                          <p:attrName>ppt_x</p:attrName>
                                        </p:attrNameLst>
                                      </p:cBhvr>
                                      <p:tavLst>
                                        <p:tav tm="0">
                                          <p:val>
                                            <p:strVal val="0-#ppt_w/2"/>
                                          </p:val>
                                        </p:tav>
                                        <p:tav tm="100000">
                                          <p:val>
                                            <p:strVal val="#ppt_x"/>
                                          </p:val>
                                        </p:tav>
                                      </p:tavLst>
                                    </p:anim>
                                    <p:anim calcmode="lin" valueType="num">
                                      <p:cBhvr additive="base">
                                        <p:cTn id="8" dur="1000" fill="hold">
                                          <p:stCondLst>
                                            <p:cond delay="0"/>
                                          </p:stCondLst>
                                        </p:cTn>
                                        <p:tgtEl>
                                          <p:spTgt spid="2"/>
                                        </p:tgtEl>
                                        <p:attrNameLst>
                                          <p:attrName>ppt_y</p:attrName>
                                        </p:attrNameLst>
                                      </p:cBhvr>
                                      <p:tavLst>
                                        <p:tav tm="0">
                                          <p:val>
                                            <p:strVal val="#ppt_y+0.021"/>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stCondLst>
                                            <p:cond delay="0"/>
                                          </p:stCondLst>
                                        </p:cTn>
                                        <p:tgtEl>
                                          <p:spTgt spid="13"/>
                                        </p:tgtEl>
                                        <p:attrNameLst>
                                          <p:attrName>ppt_x</p:attrName>
                                        </p:attrNameLst>
                                      </p:cBhvr>
                                      <p:tavLst>
                                        <p:tav tm="0">
                                          <p:val>
                                            <p:strVal val="0-#ppt_w/2"/>
                                          </p:val>
                                        </p:tav>
                                        <p:tav tm="100000">
                                          <p:val>
                                            <p:strVal val="#ppt_x"/>
                                          </p:val>
                                        </p:tav>
                                      </p:tavLst>
                                    </p:anim>
                                    <p:anim calcmode="lin" valueType="num">
                                      <p:cBhvr additive="base">
                                        <p:cTn id="12" dur="1000" fill="hold">
                                          <p:stCondLst>
                                            <p:cond delay="0"/>
                                          </p:stCondLst>
                                        </p:cTn>
                                        <p:tgtEl>
                                          <p:spTgt spid="13"/>
                                        </p:tgtEl>
                                        <p:attrNameLst>
                                          <p:attrName>ppt_y</p:attrName>
                                        </p:attrNameLst>
                                      </p:cBhvr>
                                      <p:tavLst>
                                        <p:tav tm="0">
                                          <p:val>
                                            <p:strVal val="#ppt_y+0.10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stCondLst>
                                            <p:cond delay="0"/>
                                          </p:stCondLst>
                                        </p:cTn>
                                        <p:tgtEl>
                                          <p:spTgt spid="24"/>
                                        </p:tgtEl>
                                        <p:attrNameLst>
                                          <p:attrName>ppt_x</p:attrName>
                                        </p:attrNameLst>
                                      </p:cBhvr>
                                      <p:tavLst>
                                        <p:tav tm="0">
                                          <p:val>
                                            <p:strVal val="1+#ppt_w/2"/>
                                          </p:val>
                                        </p:tav>
                                        <p:tav tm="100000">
                                          <p:val>
                                            <p:strVal val="#ppt_x"/>
                                          </p:val>
                                        </p:tav>
                                      </p:tavLst>
                                    </p:anim>
                                    <p:anim calcmode="lin" valueType="num">
                                      <p:cBhvr additive="base">
                                        <p:cTn id="16" dur="1000" fill="hold">
                                          <p:stCondLst>
                                            <p:cond delay="0"/>
                                          </p:stCondLst>
                                        </p:cTn>
                                        <p:tgtEl>
                                          <p:spTgt spid="24"/>
                                        </p:tgtEl>
                                        <p:attrNameLst>
                                          <p:attrName>ppt_y</p:attrName>
                                        </p:attrNameLst>
                                      </p:cBhvr>
                                      <p:tavLst>
                                        <p:tav tm="0">
                                          <p:val>
                                            <p:strVal val="#ppt_y+0.133"/>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1000" fill="hold">
                                          <p:stCondLst>
                                            <p:cond delay="0"/>
                                          </p:stCondLst>
                                        </p:cTn>
                                        <p:tgtEl>
                                          <p:spTgt spid="35"/>
                                        </p:tgtEl>
                                        <p:attrNameLst>
                                          <p:attrName>ppt_x</p:attrName>
                                        </p:attrNameLst>
                                      </p:cBhvr>
                                      <p:tavLst>
                                        <p:tav tm="0">
                                          <p:val>
                                            <p:strVal val="1+#ppt_w/2"/>
                                          </p:val>
                                        </p:tav>
                                        <p:tav tm="100000">
                                          <p:val>
                                            <p:strVal val="#ppt_x"/>
                                          </p:val>
                                        </p:tav>
                                      </p:tavLst>
                                    </p:anim>
                                    <p:anim calcmode="lin" valueType="num">
                                      <p:cBhvr additive="base">
                                        <p:cTn id="20" dur="1000" fill="hold">
                                          <p:stCondLst>
                                            <p:cond delay="0"/>
                                          </p:stCondLst>
                                        </p:cTn>
                                        <p:tgtEl>
                                          <p:spTgt spid="35"/>
                                        </p:tgtEl>
                                        <p:attrNameLst>
                                          <p:attrName>ppt_y</p:attrName>
                                        </p:attrNameLst>
                                      </p:cBhvr>
                                      <p:tavLst>
                                        <p:tav tm="0">
                                          <p:val>
                                            <p:strVal val="#ppt_y+0.02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additive="base">
                                        <p:cTn id="23" dur="1000" fill="hold">
                                          <p:stCondLst>
                                            <p:cond delay="0"/>
                                          </p:stCondLst>
                                        </p:cTn>
                                        <p:tgtEl>
                                          <p:spTgt spid="46"/>
                                        </p:tgtEl>
                                        <p:attrNameLst>
                                          <p:attrName>ppt_x</p:attrName>
                                        </p:attrNameLst>
                                      </p:cBhvr>
                                      <p:tavLst>
                                        <p:tav tm="0">
                                          <p:val>
                                            <p:strVal val="0-#ppt_w/2"/>
                                          </p:val>
                                        </p:tav>
                                        <p:tav tm="100000">
                                          <p:val>
                                            <p:strVal val="#ppt_x"/>
                                          </p:val>
                                        </p:tav>
                                      </p:tavLst>
                                    </p:anim>
                                    <p:anim calcmode="lin" valueType="num">
                                      <p:cBhvr additive="base">
                                        <p:cTn id="24" dur="1000" fill="hold">
                                          <p:stCondLst>
                                            <p:cond delay="0"/>
                                          </p:stCondLst>
                                        </p:cTn>
                                        <p:tgtEl>
                                          <p:spTgt spid="46"/>
                                        </p:tgtEl>
                                        <p:attrNameLst>
                                          <p:attrName>ppt_y</p:attrName>
                                        </p:attrNameLst>
                                      </p:cBhvr>
                                      <p:tavLst>
                                        <p:tav tm="0">
                                          <p:val>
                                            <p:strVal val="#ppt_y+0.288"/>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7"/>
                                        </p:tgtEl>
                                        <p:attrNameLst>
                                          <p:attrName>style.visibility</p:attrName>
                                        </p:attrNameLst>
                                      </p:cBhvr>
                                      <p:to>
                                        <p:strVal val="visible"/>
                                      </p:to>
                                    </p:set>
                                    <p:anim calcmode="lin" valueType="num">
                                      <p:cBhvr additive="base">
                                        <p:cTn id="27" dur="1000" fill="hold">
                                          <p:stCondLst>
                                            <p:cond delay="0"/>
                                          </p:stCondLst>
                                        </p:cTn>
                                        <p:tgtEl>
                                          <p:spTgt spid="47"/>
                                        </p:tgtEl>
                                        <p:attrNameLst>
                                          <p:attrName>ppt_x</p:attrName>
                                        </p:attrNameLst>
                                      </p:cBhvr>
                                      <p:tavLst>
                                        <p:tav tm="0">
                                          <p:val>
                                            <p:strVal val="#ppt_x-0.110"/>
                                          </p:val>
                                        </p:tav>
                                        <p:tav tm="100000">
                                          <p:val>
                                            <p:strVal val="#ppt_x"/>
                                          </p:val>
                                        </p:tav>
                                      </p:tavLst>
                                    </p:anim>
                                    <p:anim calcmode="lin" valueType="num">
                                      <p:cBhvr additive="base">
                                        <p:cTn id="28" dur="1000" fill="hold">
                                          <p:stCondLst>
                                            <p:cond delay="0"/>
                                          </p:stCondLst>
                                        </p:cTn>
                                        <p:tgtEl>
                                          <p:spTgt spid="47"/>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8"/>
                                        </p:tgtEl>
                                        <p:attrNameLst>
                                          <p:attrName>style.visibility</p:attrName>
                                        </p:attrNameLst>
                                      </p:cBhvr>
                                      <p:to>
                                        <p:strVal val="visible"/>
                                      </p:to>
                                    </p:set>
                                    <p:anim calcmode="lin" valueType="num">
                                      <p:cBhvr additive="base">
                                        <p:cTn id="31" dur="1000" fill="hold">
                                          <p:stCondLst>
                                            <p:cond delay="0"/>
                                          </p:stCondLst>
                                        </p:cTn>
                                        <p:tgtEl>
                                          <p:spTgt spid="48"/>
                                        </p:tgtEl>
                                        <p:attrNameLst>
                                          <p:attrName>ppt_x</p:attrName>
                                        </p:attrNameLst>
                                      </p:cBhvr>
                                      <p:tavLst>
                                        <p:tav tm="0">
                                          <p:val>
                                            <p:strVal val="#ppt_x+0.110"/>
                                          </p:val>
                                        </p:tav>
                                        <p:tav tm="100000">
                                          <p:val>
                                            <p:strVal val="#ppt_x"/>
                                          </p:val>
                                        </p:tav>
                                      </p:tavLst>
                                    </p:anim>
                                    <p:anim calcmode="lin" valueType="num">
                                      <p:cBhvr additive="base">
                                        <p:cTn id="32" dur="1000" fill="hold">
                                          <p:stCondLst>
                                            <p:cond delay="0"/>
                                          </p:stCondLst>
                                        </p:cTn>
                                        <p:tgtEl>
                                          <p:spTgt spid="48"/>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9"/>
                                        </p:tgtEl>
                                        <p:attrNameLst>
                                          <p:attrName>style.visibility</p:attrName>
                                        </p:attrNameLst>
                                      </p:cBhvr>
                                      <p:to>
                                        <p:strVal val="visible"/>
                                      </p:to>
                                    </p:set>
                                    <p:anim calcmode="lin" valueType="num">
                                      <p:cBhvr additive="base">
                                        <p:cTn id="35" dur="1000" fill="hold">
                                          <p:stCondLst>
                                            <p:cond delay="0"/>
                                          </p:stCondLst>
                                        </p:cTn>
                                        <p:tgtEl>
                                          <p:spTgt spid="49"/>
                                        </p:tgtEl>
                                        <p:attrNameLst>
                                          <p:attrName>ppt_x</p:attrName>
                                        </p:attrNameLst>
                                      </p:cBhvr>
                                      <p:tavLst>
                                        <p:tav tm="0">
                                          <p:val>
                                            <p:strVal val="1+#ppt_w/2"/>
                                          </p:val>
                                        </p:tav>
                                        <p:tav tm="100000">
                                          <p:val>
                                            <p:strVal val="#ppt_x"/>
                                          </p:val>
                                        </p:tav>
                                      </p:tavLst>
                                    </p:anim>
                                    <p:anim calcmode="lin" valueType="num">
                                      <p:cBhvr additive="base">
                                        <p:cTn id="36" dur="1000" fill="hold">
                                          <p:stCondLst>
                                            <p:cond delay="0"/>
                                          </p:stCondLst>
                                        </p:cTn>
                                        <p:tgtEl>
                                          <p:spTgt spid="49"/>
                                        </p:tgtEl>
                                        <p:attrNameLst>
                                          <p:attrName>ppt_y</p:attrName>
                                        </p:attrNameLst>
                                      </p:cBhvr>
                                      <p:tavLst>
                                        <p:tav tm="0">
                                          <p:val>
                                            <p:strVal val="#ppt_y+0.26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0"/>
                                        </p:tgtEl>
                                        <p:attrNameLst>
                                          <p:attrName>style.visibility</p:attrName>
                                        </p:attrNameLst>
                                      </p:cBhvr>
                                      <p:to>
                                        <p:strVal val="visible"/>
                                      </p:to>
                                    </p:set>
                                    <p:anim calcmode="lin" valueType="num">
                                      <p:cBhvr additive="base">
                                        <p:cTn id="39" dur="1000" fill="hold">
                                          <p:stCondLst>
                                            <p:cond delay="0"/>
                                          </p:stCondLst>
                                        </p:cTn>
                                        <p:tgtEl>
                                          <p:spTgt spid="50"/>
                                        </p:tgtEl>
                                        <p:attrNameLst>
                                          <p:attrName>ppt_x</p:attrName>
                                        </p:attrNameLst>
                                      </p:cBhvr>
                                      <p:tavLst>
                                        <p:tav tm="0">
                                          <p:val>
                                            <p:strVal val="#ppt_x-0.018"/>
                                          </p:val>
                                        </p:tav>
                                        <p:tav tm="100000">
                                          <p:val>
                                            <p:strVal val="#ppt_x"/>
                                          </p:val>
                                        </p:tav>
                                      </p:tavLst>
                                    </p:anim>
                                    <p:anim calcmode="lin" valueType="num">
                                      <p:cBhvr additive="base">
                                        <p:cTn id="40" dur="1000" fill="hold">
                                          <p:stCondLst>
                                            <p:cond delay="0"/>
                                          </p:stCondLst>
                                        </p:cTn>
                                        <p:tgtEl>
                                          <p:spTgt spid="5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p:bldP spid="48" grpId="0"/>
      <p:bldP spid="49" grpId="0"/>
      <p:bldP spid="5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043655" y="1812564"/>
            <a:ext cx="2646878" cy="584775"/>
          </a:xfrm>
          <a:prstGeom prst="rect">
            <a:avLst/>
          </a:prstGeom>
          <a:noFill/>
        </p:spPr>
        <p:txBody>
          <a:bodyPr wrap="none" rtlCol="0">
            <a:spAutoFit/>
          </a:bodyPr>
          <a:lstStyle/>
          <a:p>
            <a:r>
              <a:rPr lang="zh-CN" altLang="en-US" sz="3200" dirty="0">
                <a:solidFill>
                  <a:srgbClr val="0A3F75"/>
                </a:solidFill>
                <a:latin typeface="Arial" panose="020B0604020202020204" pitchFamily="34" charset="0"/>
                <a:ea typeface="微软雅黑" panose="020B0503020204020204" pitchFamily="34" charset="-122"/>
              </a:rPr>
              <a:t>点击添加标题</a:t>
            </a:r>
          </a:p>
        </p:txBody>
      </p:sp>
      <p:sp>
        <p:nvSpPr>
          <p:cNvPr id="3" name="矩形 2"/>
          <p:cNvSpPr/>
          <p:nvPr/>
        </p:nvSpPr>
        <p:spPr>
          <a:xfrm>
            <a:off x="7072683" y="2498937"/>
            <a:ext cx="4663043" cy="1569660"/>
          </a:xfrm>
          <a:prstGeom prst="rect">
            <a:avLst/>
          </a:prstGeom>
        </p:spPr>
        <p:txBody>
          <a:bodyPr wrap="square">
            <a:spAutoFit/>
          </a:bodyPr>
          <a:lstStyle/>
          <a:p>
            <a:r>
              <a:rPr lang="zh-CN" altLang="en-US" sz="1600" dirty="0">
                <a:latin typeface="Arial" panose="020B0604020202020204" pitchFamily="34" charset="0"/>
                <a:ea typeface="微软雅黑" panose="020B0503020204020204" pitchFamily="3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p>
        </p:txBody>
      </p:sp>
      <p:sp>
        <p:nvSpPr>
          <p:cNvPr id="4" name="矩形 3"/>
          <p:cNvSpPr/>
          <p:nvPr/>
        </p:nvSpPr>
        <p:spPr>
          <a:xfrm>
            <a:off x="7072683" y="4314368"/>
            <a:ext cx="4663043" cy="1200329"/>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Lorem ipsum dolor sit amet, consectetuer adipiscing elit,</a:t>
            </a:r>
            <a:endParaRPr lang="en-US" altLang="zh-CN" sz="1200" dirty="0">
              <a:solidFill>
                <a:schemeClr val="bg1">
                  <a:lumMod val="50000"/>
                </a:schemeClr>
              </a:solidFill>
              <a:latin typeface="Arial" panose="020B0604020202020204" pitchFamily="34" charset="0"/>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 magna aliquam erat volutpat. Ut wisi enim ad minim veniam, </a:t>
            </a:r>
            <a:endParaRPr lang="en-US" altLang="zh-CN" sz="1200" dirty="0">
              <a:solidFill>
                <a:schemeClr val="bg1">
                  <a:lumMod val="50000"/>
                </a:schemeClr>
              </a:solidFill>
              <a:latin typeface="Arial" panose="020B0604020202020204" pitchFamily="34" charset="0"/>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quis nostrud exerci tation ullamcorper suscipit lobortis nisl ut aliquip ex ea commodo consequat.</a:t>
            </a:r>
          </a:p>
        </p:txBody>
      </p:sp>
      <p:sp>
        <p:nvSpPr>
          <p:cNvPr id="5" name="椭圆 4"/>
          <p:cNvSpPr/>
          <p:nvPr/>
        </p:nvSpPr>
        <p:spPr>
          <a:xfrm>
            <a:off x="1053959" y="1529249"/>
            <a:ext cx="1690379" cy="1690379"/>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600" b="1" dirty="0">
                <a:solidFill>
                  <a:srgbClr val="0A3F75"/>
                </a:solidFill>
                <a:latin typeface="Arial" panose="020B0604020202020204" pitchFamily="34" charset="0"/>
                <a:ea typeface="微软雅黑" panose="020B0503020204020204" pitchFamily="34" charset="-122"/>
              </a:rPr>
              <a:t>TEXT HERE</a:t>
            </a:r>
          </a:p>
        </p:txBody>
      </p:sp>
      <p:sp>
        <p:nvSpPr>
          <p:cNvPr id="6" name="椭圆 5"/>
          <p:cNvSpPr/>
          <p:nvPr/>
        </p:nvSpPr>
        <p:spPr>
          <a:xfrm>
            <a:off x="3164211" y="1247797"/>
            <a:ext cx="1349829" cy="1349829"/>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600" b="1" dirty="0">
                <a:solidFill>
                  <a:srgbClr val="0A3F75"/>
                </a:solidFill>
                <a:latin typeface="Arial" panose="020B0604020202020204" pitchFamily="34" charset="0"/>
                <a:ea typeface="微软雅黑" panose="020B0503020204020204" pitchFamily="34" charset="-122"/>
              </a:rPr>
              <a:t>TEXT</a:t>
            </a:r>
          </a:p>
        </p:txBody>
      </p:sp>
      <p:sp>
        <p:nvSpPr>
          <p:cNvPr id="7" name="椭圆 6"/>
          <p:cNvSpPr/>
          <p:nvPr/>
        </p:nvSpPr>
        <p:spPr>
          <a:xfrm>
            <a:off x="1527184" y="3390536"/>
            <a:ext cx="1349829" cy="1349829"/>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600" b="1" dirty="0">
                <a:solidFill>
                  <a:srgbClr val="0A3F75"/>
                </a:solidFill>
                <a:latin typeface="Arial" panose="020B0604020202020204" pitchFamily="34" charset="0"/>
                <a:ea typeface="微软雅黑" panose="020B0503020204020204" pitchFamily="34" charset="-122"/>
              </a:rPr>
              <a:t>TEXT</a:t>
            </a:r>
          </a:p>
        </p:txBody>
      </p:sp>
      <p:sp>
        <p:nvSpPr>
          <p:cNvPr id="8" name="椭圆 7"/>
          <p:cNvSpPr/>
          <p:nvPr/>
        </p:nvSpPr>
        <p:spPr>
          <a:xfrm>
            <a:off x="2617199" y="4487511"/>
            <a:ext cx="1200255" cy="1200255"/>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600" b="1" dirty="0">
                <a:solidFill>
                  <a:srgbClr val="0A3F75"/>
                </a:solidFill>
                <a:latin typeface="Arial" panose="020B0604020202020204" pitchFamily="34" charset="0"/>
                <a:ea typeface="微软雅黑" panose="020B0503020204020204" pitchFamily="34" charset="-122"/>
              </a:rPr>
              <a:t>TEXT</a:t>
            </a:r>
          </a:p>
        </p:txBody>
      </p:sp>
      <p:sp>
        <p:nvSpPr>
          <p:cNvPr id="9" name="椭圆 8"/>
          <p:cNvSpPr/>
          <p:nvPr/>
        </p:nvSpPr>
        <p:spPr>
          <a:xfrm>
            <a:off x="4045857" y="2960675"/>
            <a:ext cx="1200255" cy="1200255"/>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600" b="1" dirty="0">
                <a:solidFill>
                  <a:srgbClr val="0A3F75"/>
                </a:solidFill>
                <a:latin typeface="Arial" panose="020B0604020202020204" pitchFamily="34" charset="0"/>
                <a:ea typeface="微软雅黑" panose="020B0503020204020204" pitchFamily="34" charset="-122"/>
              </a:rPr>
              <a:t>TEXT</a:t>
            </a:r>
          </a:p>
        </p:txBody>
      </p:sp>
      <p:sp>
        <p:nvSpPr>
          <p:cNvPr id="10" name="弧形 9"/>
          <p:cNvSpPr/>
          <p:nvPr/>
        </p:nvSpPr>
        <p:spPr>
          <a:xfrm rot="2913818" flipH="1" flipV="1">
            <a:off x="3918364" y="4157735"/>
            <a:ext cx="3184741" cy="1506468"/>
          </a:xfrm>
          <a:prstGeom prst="arc">
            <a:avLst>
              <a:gd name="adj1" fmla="val 16159517"/>
              <a:gd name="adj2" fmla="val 21400438"/>
            </a:avLst>
          </a:prstGeom>
          <a:ln w="22225">
            <a:solidFill>
              <a:srgbClr val="0A3F75"/>
            </a:solidFill>
            <a:headEnd type="none"/>
            <a:tailEnd type="oval" w="lg" len="lg"/>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1" name="椭圆 10"/>
          <p:cNvSpPr/>
          <p:nvPr/>
        </p:nvSpPr>
        <p:spPr>
          <a:xfrm>
            <a:off x="4782643" y="5295173"/>
            <a:ext cx="664296" cy="664296"/>
          </a:xfrm>
          <a:prstGeom prst="ellipse">
            <a:avLst/>
          </a:prstGeom>
          <a:solidFill>
            <a:srgbClr val="0A3F75"/>
          </a:solidFill>
          <a:ln w="25400">
            <a:solidFill>
              <a:srgbClr val="0A3F75"/>
            </a:soli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100" b="1" dirty="0">
                <a:solidFill>
                  <a:schemeClr val="bg1"/>
                </a:solidFill>
                <a:latin typeface="Arial" panose="020B0604020202020204" pitchFamily="34" charset="0"/>
                <a:ea typeface="微软雅黑" panose="020B0503020204020204" pitchFamily="34" charset="-122"/>
              </a:rPr>
              <a:t>TEXT</a:t>
            </a:r>
          </a:p>
        </p:txBody>
      </p:sp>
      <p:grpSp>
        <p:nvGrpSpPr>
          <p:cNvPr id="12" name="组合 11"/>
          <p:cNvGrpSpPr/>
          <p:nvPr/>
        </p:nvGrpSpPr>
        <p:grpSpPr>
          <a:xfrm flipH="1">
            <a:off x="11087930" y="-24"/>
            <a:ext cx="924437" cy="838796"/>
            <a:chOff x="5657384" y="337626"/>
            <a:chExt cx="2609348" cy="2367616"/>
          </a:xfrm>
        </p:grpSpPr>
        <p:sp>
          <p:nvSpPr>
            <p:cNvPr id="13" name="Freeform 19"/>
            <p:cNvSpPr>
              <a:spLocks/>
            </p:cNvSpPr>
            <p:nvPr/>
          </p:nvSpPr>
          <p:spPr bwMode="auto">
            <a:xfrm rot="5400000">
              <a:off x="6070308" y="1917826"/>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4" name="Freeform 19"/>
            <p:cNvSpPr>
              <a:spLocks/>
            </p:cNvSpPr>
            <p:nvPr/>
          </p:nvSpPr>
          <p:spPr bwMode="auto">
            <a:xfrm rot="5400000">
              <a:off x="5702315" y="1018019"/>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5" name="Freeform 19"/>
            <p:cNvSpPr>
              <a:spLocks/>
            </p:cNvSpPr>
            <p:nvPr/>
          </p:nvSpPr>
          <p:spPr bwMode="auto">
            <a:xfrm rot="5400000">
              <a:off x="6764519" y="1117096"/>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6" name="Freeform 19"/>
            <p:cNvSpPr>
              <a:spLocks/>
            </p:cNvSpPr>
            <p:nvPr/>
          </p:nvSpPr>
          <p:spPr bwMode="auto">
            <a:xfrm rot="5400000">
              <a:off x="6771102" y="292695"/>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7" name="Freeform 19"/>
            <p:cNvSpPr>
              <a:spLocks/>
            </p:cNvSpPr>
            <p:nvPr/>
          </p:nvSpPr>
          <p:spPr bwMode="auto">
            <a:xfrm rot="5400000">
              <a:off x="7479316" y="733313"/>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grpSp>
      <p:sp>
        <p:nvSpPr>
          <p:cNvPr id="18" name="文本框 17"/>
          <p:cNvSpPr txBox="1"/>
          <p:nvPr/>
        </p:nvSpPr>
        <p:spPr>
          <a:xfrm>
            <a:off x="1013938" y="317394"/>
            <a:ext cx="10073992" cy="523220"/>
          </a:xfrm>
          <a:prstGeom prst="rect">
            <a:avLst/>
          </a:prstGeom>
          <a:noFill/>
          <a:effectLst/>
        </p:spPr>
        <p:txBody>
          <a:bodyPr wrap="square" rtlCol="0">
            <a:spAutoFit/>
          </a:bodyPr>
          <a:lstStyle/>
          <a:p>
            <a:r>
              <a:rPr lang="zh-CN" altLang="en-US"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rPr>
              <a:t>在此处输入您的标题</a:t>
            </a:r>
            <a:endParaRPr lang="en-US" altLang="zh-CN"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endParaRPr>
          </a:p>
        </p:txBody>
      </p:sp>
      <p:sp>
        <p:nvSpPr>
          <p:cNvPr id="19" name="Freeform 19"/>
          <p:cNvSpPr>
            <a:spLocks/>
          </p:cNvSpPr>
          <p:nvPr/>
        </p:nvSpPr>
        <p:spPr bwMode="auto">
          <a:xfrm rot="10800000">
            <a:off x="123154" y="65000"/>
            <a:ext cx="809350" cy="907305"/>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0" name="文本框 19"/>
          <p:cNvSpPr txBox="1"/>
          <p:nvPr/>
        </p:nvSpPr>
        <p:spPr>
          <a:xfrm>
            <a:off x="106880" y="317394"/>
            <a:ext cx="923651" cy="400110"/>
          </a:xfrm>
          <a:prstGeom prst="rect">
            <a:avLst/>
          </a:prstGeom>
          <a:noFill/>
        </p:spPr>
        <p:txBody>
          <a:bodyPr wrap="none" rtlCol="0">
            <a:spAutoFit/>
          </a:bodyPr>
          <a:lstStyle/>
          <a:p>
            <a:r>
              <a:rPr lang="en-US" altLang="zh-CN" sz="2000" dirty="0">
                <a:solidFill>
                  <a:schemeClr val="bg1"/>
                </a:solidFill>
                <a:latin typeface="Arial" panose="020B0604020202020204" pitchFamily="34" charset="0"/>
                <a:ea typeface="微软雅黑" panose="020B0503020204020204" pitchFamily="34" charset="-122"/>
              </a:rPr>
              <a:t>LOGO</a:t>
            </a:r>
            <a:endParaRPr lang="zh-CN" altLang="en-US" sz="2000" dirty="0">
              <a:solidFill>
                <a:schemeClr val="bg1"/>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63464089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stCondLst>
                                            <p:cond delay="0"/>
                                          </p:stCondLst>
                                        </p:cTn>
                                        <p:tgtEl>
                                          <p:spTgt spid="2"/>
                                        </p:tgtEl>
                                        <p:attrNameLst>
                                          <p:attrName>ppt_x</p:attrName>
                                        </p:attrNameLst>
                                      </p:cBhvr>
                                      <p:tavLst>
                                        <p:tav tm="0">
                                          <p:val>
                                            <p:strVal val="#ppt_x+0.259"/>
                                          </p:val>
                                        </p:tav>
                                        <p:tav tm="100000">
                                          <p:val>
                                            <p:strVal val="#ppt_x"/>
                                          </p:val>
                                        </p:tav>
                                      </p:tavLst>
                                    </p:anim>
                                    <p:anim calcmode="lin" valueType="num">
                                      <p:cBhvr additive="base">
                                        <p:cTn id="8" dur="1000" fill="hold">
                                          <p:stCondLst>
                                            <p:cond delay="0"/>
                                          </p:stCondLst>
                                        </p:cTn>
                                        <p:tgtEl>
                                          <p:spTgt spid="2"/>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stCondLst>
                                            <p:cond delay="0"/>
                                          </p:stCondLst>
                                        </p:cTn>
                                        <p:tgtEl>
                                          <p:spTgt spid="3"/>
                                        </p:tgtEl>
                                        <p:attrNameLst>
                                          <p:attrName>ppt_x</p:attrName>
                                        </p:attrNameLst>
                                      </p:cBhvr>
                                      <p:tavLst>
                                        <p:tav tm="0">
                                          <p:val>
                                            <p:strVal val="1+#ppt_w/2"/>
                                          </p:val>
                                        </p:tav>
                                        <p:tav tm="100000">
                                          <p:val>
                                            <p:strVal val="#ppt_x"/>
                                          </p:val>
                                        </p:tav>
                                      </p:tavLst>
                                    </p:anim>
                                    <p:anim calcmode="lin" valueType="num">
                                      <p:cBhvr additive="base">
                                        <p:cTn id="12" dur="1000" fill="hold">
                                          <p:stCondLst>
                                            <p:cond delay="0"/>
                                          </p:stCondLst>
                                        </p:cTn>
                                        <p:tgtEl>
                                          <p:spTgt spid="3"/>
                                        </p:tgtEl>
                                        <p:attrNameLst>
                                          <p:attrName>ppt_y</p:attrName>
                                        </p:attrNameLst>
                                      </p:cBhvr>
                                      <p:tavLst>
                                        <p:tav tm="0">
                                          <p:val>
                                            <p:strVal val="#ppt_y-0.079"/>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stCondLst>
                                            <p:cond delay="0"/>
                                          </p:stCondLst>
                                        </p:cTn>
                                        <p:tgtEl>
                                          <p:spTgt spid="4"/>
                                        </p:tgtEl>
                                        <p:attrNameLst>
                                          <p:attrName>ppt_x</p:attrName>
                                        </p:attrNameLst>
                                      </p:cBhvr>
                                      <p:tavLst>
                                        <p:tav tm="0">
                                          <p:val>
                                            <p:strVal val="1+#ppt_w/2"/>
                                          </p:val>
                                        </p:tav>
                                        <p:tav tm="100000">
                                          <p:val>
                                            <p:strVal val="#ppt_x"/>
                                          </p:val>
                                        </p:tav>
                                      </p:tavLst>
                                    </p:anim>
                                    <p:anim calcmode="lin" valueType="num">
                                      <p:cBhvr additive="base">
                                        <p:cTn id="16" dur="1000" fill="hold">
                                          <p:stCondLst>
                                            <p:cond delay="0"/>
                                          </p:stCondLst>
                                        </p:cTn>
                                        <p:tgtEl>
                                          <p:spTgt spid="4"/>
                                        </p:tgtEl>
                                        <p:attrNameLst>
                                          <p:attrName>ppt_y</p:attrName>
                                        </p:attrNameLst>
                                      </p:cBhvr>
                                      <p:tavLst>
                                        <p:tav tm="0">
                                          <p:val>
                                            <p:strVal val="#ppt_y+0.325"/>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stCondLst>
                                            <p:cond delay="0"/>
                                          </p:stCondLst>
                                        </p:cTn>
                                        <p:tgtEl>
                                          <p:spTgt spid="5"/>
                                        </p:tgtEl>
                                        <p:attrNameLst>
                                          <p:attrName>ppt_x</p:attrName>
                                        </p:attrNameLst>
                                      </p:cBhvr>
                                      <p:tavLst>
                                        <p:tav tm="0">
                                          <p:val>
                                            <p:strVal val="0-#ppt_w/2"/>
                                          </p:val>
                                        </p:tav>
                                        <p:tav tm="100000">
                                          <p:val>
                                            <p:strVal val="#ppt_x"/>
                                          </p:val>
                                        </p:tav>
                                      </p:tavLst>
                                    </p:anim>
                                    <p:anim calcmode="lin" valueType="num">
                                      <p:cBhvr additive="base">
                                        <p:cTn id="20" dur="1000" fill="hold">
                                          <p:stCondLst>
                                            <p:cond delay="0"/>
                                          </p:stCondLst>
                                        </p:cTn>
                                        <p:tgtEl>
                                          <p:spTgt spid="5"/>
                                        </p:tgtEl>
                                        <p:attrNameLst>
                                          <p:attrName>ppt_y</p:attrName>
                                        </p:attrNameLst>
                                      </p:cBhvr>
                                      <p:tavLst>
                                        <p:tav tm="0">
                                          <p:val>
                                            <p:strVal val="#ppt_y-0.109"/>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stCondLst>
                                            <p:cond delay="0"/>
                                          </p:stCondLst>
                                        </p:cTn>
                                        <p:tgtEl>
                                          <p:spTgt spid="6"/>
                                        </p:tgtEl>
                                        <p:attrNameLst>
                                          <p:attrName>ppt_x</p:attrName>
                                        </p:attrNameLst>
                                      </p:cBhvr>
                                      <p:tavLst>
                                        <p:tav tm="0">
                                          <p:val>
                                            <p:strVal val="#ppt_x-0.324"/>
                                          </p:val>
                                        </p:tav>
                                        <p:tav tm="100000">
                                          <p:val>
                                            <p:strVal val="#ppt_x"/>
                                          </p:val>
                                        </p:tav>
                                      </p:tavLst>
                                    </p:anim>
                                    <p:anim calcmode="lin" valueType="num">
                                      <p:cBhvr additive="base">
                                        <p:cTn id="24" dur="1000" fill="hold">
                                          <p:stCondLst>
                                            <p:cond delay="0"/>
                                          </p:stCondLst>
                                        </p:cTn>
                                        <p:tgtEl>
                                          <p:spTgt spid="6"/>
                                        </p:tgtEl>
                                        <p:attrNameLst>
                                          <p:attrName>ppt_y</p:attrName>
                                        </p:attrNameLst>
                                      </p:cBhvr>
                                      <p:tavLst>
                                        <p:tav tm="0">
                                          <p:val>
                                            <p:strVal val="0-#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stCondLst>
                                            <p:cond delay="0"/>
                                          </p:stCondLst>
                                        </p:cTn>
                                        <p:tgtEl>
                                          <p:spTgt spid="7"/>
                                        </p:tgtEl>
                                        <p:attrNameLst>
                                          <p:attrName>ppt_x</p:attrName>
                                        </p:attrNameLst>
                                      </p:cBhvr>
                                      <p:tavLst>
                                        <p:tav tm="0">
                                          <p:val>
                                            <p:strVal val="0-#ppt_w/2"/>
                                          </p:val>
                                        </p:tav>
                                        <p:tav tm="100000">
                                          <p:val>
                                            <p:strVal val="#ppt_x"/>
                                          </p:val>
                                        </p:tav>
                                      </p:tavLst>
                                    </p:anim>
                                    <p:anim calcmode="lin" valueType="num">
                                      <p:cBhvr additive="base">
                                        <p:cTn id="28" dur="1000" fill="hold">
                                          <p:stCondLst>
                                            <p:cond delay="0"/>
                                          </p:stCondLst>
                                        </p:cTn>
                                        <p:tgtEl>
                                          <p:spTgt spid="7"/>
                                        </p:tgtEl>
                                        <p:attrNameLst>
                                          <p:attrName>ppt_y</p:attrName>
                                        </p:attrNameLst>
                                      </p:cBhvr>
                                      <p:tavLst>
                                        <p:tav tm="0">
                                          <p:val>
                                            <p:strVal val="#ppt_y+0.046"/>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000" fill="hold">
                                          <p:stCondLst>
                                            <p:cond delay="0"/>
                                          </p:stCondLst>
                                        </p:cTn>
                                        <p:tgtEl>
                                          <p:spTgt spid="8"/>
                                        </p:tgtEl>
                                        <p:attrNameLst>
                                          <p:attrName>ppt_x</p:attrName>
                                        </p:attrNameLst>
                                      </p:cBhvr>
                                      <p:tavLst>
                                        <p:tav tm="0">
                                          <p:val>
                                            <p:strVal val="0-#ppt_w/2"/>
                                          </p:val>
                                        </p:tav>
                                        <p:tav tm="100000">
                                          <p:val>
                                            <p:strVal val="#ppt_x"/>
                                          </p:val>
                                        </p:tav>
                                      </p:tavLst>
                                    </p:anim>
                                    <p:anim calcmode="lin" valueType="num">
                                      <p:cBhvr additive="base">
                                        <p:cTn id="32" dur="1000" fill="hold">
                                          <p:stCondLst>
                                            <p:cond delay="0"/>
                                          </p:stCondLst>
                                        </p:cTn>
                                        <p:tgtEl>
                                          <p:spTgt spid="8"/>
                                        </p:tgtEl>
                                        <p:attrNameLst>
                                          <p:attrName>ppt_y</p:attrName>
                                        </p:attrNameLst>
                                      </p:cBhvr>
                                      <p:tavLst>
                                        <p:tav tm="0">
                                          <p:val>
                                            <p:strVal val="#ppt_y+0.260"/>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stCondLst>
                                            <p:cond delay="0"/>
                                          </p:stCondLst>
                                        </p:cTn>
                                        <p:tgtEl>
                                          <p:spTgt spid="9"/>
                                        </p:tgtEl>
                                        <p:attrNameLst>
                                          <p:attrName>ppt_x</p:attrName>
                                        </p:attrNameLst>
                                      </p:cBhvr>
                                      <p:tavLst>
                                        <p:tav tm="0">
                                          <p:val>
                                            <p:strVal val="0-#ppt_w/2"/>
                                          </p:val>
                                        </p:tav>
                                        <p:tav tm="100000">
                                          <p:val>
                                            <p:strVal val="#ppt_x"/>
                                          </p:val>
                                        </p:tav>
                                      </p:tavLst>
                                    </p:anim>
                                    <p:anim calcmode="lin" valueType="num">
                                      <p:cBhvr additive="base">
                                        <p:cTn id="36" dur="1000" fill="hold">
                                          <p:stCondLst>
                                            <p:cond delay="0"/>
                                          </p:stCondLst>
                                        </p:cTn>
                                        <p:tgtEl>
                                          <p:spTgt spid="9"/>
                                        </p:tgtEl>
                                        <p:attrNameLst>
                                          <p:attrName>ppt_y</p:attrName>
                                        </p:attrNameLst>
                                      </p:cBhvr>
                                      <p:tavLst>
                                        <p:tav tm="0">
                                          <p:val>
                                            <p:strVal val="#ppt_y-0.019"/>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1000" fill="hold">
                                          <p:stCondLst>
                                            <p:cond delay="0"/>
                                          </p:stCondLst>
                                        </p:cTn>
                                        <p:tgtEl>
                                          <p:spTgt spid="10"/>
                                        </p:tgtEl>
                                        <p:attrNameLst>
                                          <p:attrName>ppt_x</p:attrName>
                                        </p:attrNameLst>
                                      </p:cBhvr>
                                      <p:tavLst>
                                        <p:tav tm="0">
                                          <p:val>
                                            <p:strVal val="#ppt_x-0.374"/>
                                          </p:val>
                                        </p:tav>
                                        <p:tav tm="100000">
                                          <p:val>
                                            <p:strVal val="#ppt_x"/>
                                          </p:val>
                                        </p:tav>
                                      </p:tavLst>
                                    </p:anim>
                                    <p:anim calcmode="lin" valueType="num">
                                      <p:cBhvr additive="base">
                                        <p:cTn id="40" dur="1000" fill="hold">
                                          <p:stCondLst>
                                            <p:cond delay="0"/>
                                          </p:stCondLst>
                                        </p:cTn>
                                        <p:tgtEl>
                                          <p:spTgt spid="10"/>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1000" fill="hold">
                                          <p:stCondLst>
                                            <p:cond delay="0"/>
                                          </p:stCondLst>
                                        </p:cTn>
                                        <p:tgtEl>
                                          <p:spTgt spid="11"/>
                                        </p:tgtEl>
                                        <p:attrNameLst>
                                          <p:attrName>ppt_x</p:attrName>
                                        </p:attrNameLst>
                                      </p:cBhvr>
                                      <p:tavLst>
                                        <p:tav tm="0">
                                          <p:val>
                                            <p:strVal val="#ppt_x-0.081"/>
                                          </p:val>
                                        </p:tav>
                                        <p:tav tm="100000">
                                          <p:val>
                                            <p:strVal val="#ppt_x"/>
                                          </p:val>
                                        </p:tav>
                                      </p:tavLst>
                                    </p:anim>
                                    <p:anim calcmode="lin" valueType="num">
                                      <p:cBhvr additive="base">
                                        <p:cTn id="44" dur="1000" fill="hold">
                                          <p:stCondLst>
                                            <p:cond delay="0"/>
                                          </p:stCondLst>
                                        </p:cTn>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animBg="1"/>
      <p:bldP spid="6" grpId="0" animBg="1"/>
      <p:bldP spid="7" grpId="0" animBg="1"/>
      <p:bldP spid="8" grpId="0" animBg="1"/>
      <p:bldP spid="9" grpId="0" animBg="1"/>
      <p:bldP spid="10" grpId="0" animBg="1"/>
      <p:bldP spid="1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44451" y="1812564"/>
            <a:ext cx="2646878" cy="584775"/>
          </a:xfrm>
          <a:prstGeom prst="rect">
            <a:avLst/>
          </a:prstGeom>
          <a:noFill/>
        </p:spPr>
        <p:txBody>
          <a:bodyPr wrap="none" rtlCol="0">
            <a:spAutoFit/>
          </a:bodyPr>
          <a:lstStyle/>
          <a:p>
            <a:r>
              <a:rPr lang="zh-CN" altLang="en-US" sz="3200" dirty="0">
                <a:solidFill>
                  <a:srgbClr val="0A3F75"/>
                </a:solidFill>
                <a:latin typeface="Arial" panose="020B0604020202020204" pitchFamily="34" charset="0"/>
                <a:ea typeface="微软雅黑" panose="020B0503020204020204" pitchFamily="34" charset="-122"/>
              </a:rPr>
              <a:t>点击添加标题</a:t>
            </a:r>
          </a:p>
        </p:txBody>
      </p:sp>
      <p:sp>
        <p:nvSpPr>
          <p:cNvPr id="3" name="矩形 2"/>
          <p:cNvSpPr/>
          <p:nvPr/>
        </p:nvSpPr>
        <p:spPr>
          <a:xfrm>
            <a:off x="773479" y="2498937"/>
            <a:ext cx="4663043" cy="1569660"/>
          </a:xfrm>
          <a:prstGeom prst="rect">
            <a:avLst/>
          </a:prstGeom>
        </p:spPr>
        <p:txBody>
          <a:bodyPr wrap="square">
            <a:spAutoFit/>
          </a:bodyPr>
          <a:lstStyle/>
          <a:p>
            <a:r>
              <a:rPr lang="zh-CN" altLang="en-US" sz="1600" dirty="0">
                <a:latin typeface="Arial" panose="020B0604020202020204" pitchFamily="34" charset="0"/>
                <a:ea typeface="微软雅黑" panose="020B0503020204020204" pitchFamily="3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p>
        </p:txBody>
      </p:sp>
      <p:sp>
        <p:nvSpPr>
          <p:cNvPr id="4" name="矩形 3"/>
          <p:cNvSpPr/>
          <p:nvPr/>
        </p:nvSpPr>
        <p:spPr>
          <a:xfrm>
            <a:off x="773479" y="4314368"/>
            <a:ext cx="4663043" cy="1200329"/>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Lorem ipsum dolor sit amet, consectetuer adipiscing elit,</a:t>
            </a:r>
            <a:endParaRPr lang="en-US" altLang="zh-CN" sz="1200" dirty="0">
              <a:solidFill>
                <a:schemeClr val="bg1">
                  <a:lumMod val="50000"/>
                </a:schemeClr>
              </a:solidFill>
              <a:latin typeface="Arial" panose="020B0604020202020204" pitchFamily="34" charset="0"/>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 magna aliquam erat volutpat. Ut wisi enim ad minim veniam, </a:t>
            </a:r>
            <a:endParaRPr lang="en-US" altLang="zh-CN" sz="1200" dirty="0">
              <a:solidFill>
                <a:schemeClr val="bg1">
                  <a:lumMod val="50000"/>
                </a:schemeClr>
              </a:solidFill>
              <a:latin typeface="Arial" panose="020B0604020202020204" pitchFamily="34" charset="0"/>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quis nostrud exerci tation ullamcorper suscipit lobortis nisl ut aliquip ex ea commodo consequat.</a:t>
            </a:r>
          </a:p>
        </p:txBody>
      </p:sp>
      <p:cxnSp>
        <p:nvCxnSpPr>
          <p:cNvPr id="5" name="直接连接符 4"/>
          <p:cNvCxnSpPr/>
          <p:nvPr/>
        </p:nvCxnSpPr>
        <p:spPr>
          <a:xfrm flipH="1">
            <a:off x="5509376" y="1277411"/>
            <a:ext cx="2540068" cy="1797074"/>
          </a:xfrm>
          <a:prstGeom prst="line">
            <a:avLst/>
          </a:prstGeom>
          <a:ln w="28575">
            <a:solidFill>
              <a:srgbClr val="0A3F75"/>
            </a:solidFill>
            <a:headEnd type="none"/>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8844480" y="4239873"/>
            <a:ext cx="2540068" cy="1797074"/>
          </a:xfrm>
          <a:prstGeom prst="line">
            <a:avLst/>
          </a:prstGeom>
          <a:ln w="28575">
            <a:solidFill>
              <a:srgbClr val="0A3F75"/>
            </a:solidFill>
            <a:headEnd type="none"/>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H="1" flipV="1">
            <a:off x="5521828" y="4216616"/>
            <a:ext cx="2540068" cy="1797074"/>
          </a:xfrm>
          <a:prstGeom prst="line">
            <a:avLst/>
          </a:prstGeom>
          <a:ln w="28575">
            <a:solidFill>
              <a:srgbClr val="0A3F75"/>
            </a:solidFill>
            <a:headEnd type="none"/>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flipV="1">
            <a:off x="8970842" y="1340361"/>
            <a:ext cx="2540068" cy="1797074"/>
          </a:xfrm>
          <a:prstGeom prst="line">
            <a:avLst/>
          </a:prstGeom>
          <a:ln w="28575">
            <a:solidFill>
              <a:srgbClr val="0A3F75"/>
            </a:solidFill>
            <a:headEnd type="none"/>
          </a:ln>
        </p:spPr>
        <p:style>
          <a:lnRef idx="1">
            <a:schemeClr val="accent1"/>
          </a:lnRef>
          <a:fillRef idx="0">
            <a:schemeClr val="accent1"/>
          </a:fillRef>
          <a:effectRef idx="0">
            <a:schemeClr val="accent1"/>
          </a:effectRef>
          <a:fontRef idx="minor">
            <a:schemeClr val="tx1"/>
          </a:fontRef>
        </p:style>
      </p:cxnSp>
      <p:sp useBgFill="1">
        <p:nvSpPr>
          <p:cNvPr id="9" name="流程图: 终止 8"/>
          <p:cNvSpPr/>
          <p:nvPr/>
        </p:nvSpPr>
        <p:spPr>
          <a:xfrm rot="5400000">
            <a:off x="5859630" y="2861466"/>
            <a:ext cx="5201732" cy="1489329"/>
          </a:xfrm>
          <a:prstGeom prst="flowChartTerminator">
            <a:avLst/>
          </a:prstGeom>
          <a:ln w="28575">
            <a:solidFill>
              <a:srgbClr val="0A3F75"/>
            </a:solidFill>
          </a:ln>
          <a:effectLst>
            <a:outerShdw blurRad="3175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zh-CN" sz="1400" dirty="0">
              <a:solidFill>
                <a:schemeClr val="bg1"/>
              </a:solidFill>
              <a:latin typeface="Arial" panose="020B0604020202020204" pitchFamily="34" charset="0"/>
              <a:ea typeface="微软雅黑" panose="020B0503020204020204" pitchFamily="34" charset="-122"/>
            </a:endParaRPr>
          </a:p>
        </p:txBody>
      </p:sp>
      <p:sp>
        <p:nvSpPr>
          <p:cNvPr id="10" name="椭圆 9"/>
          <p:cNvSpPr/>
          <p:nvPr/>
        </p:nvSpPr>
        <p:spPr>
          <a:xfrm>
            <a:off x="7803013" y="2949974"/>
            <a:ext cx="1360075" cy="1360075"/>
          </a:xfrm>
          <a:prstGeom prst="ellipse">
            <a:avLst/>
          </a:prstGeom>
          <a:solidFill>
            <a:srgbClr val="0A3F75"/>
          </a:solidFill>
          <a:ln w="25400">
            <a:solidFill>
              <a:srgbClr val="0A3F75"/>
            </a:soli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4800" b="1" dirty="0">
                <a:solidFill>
                  <a:schemeClr val="bg1"/>
                </a:solidFill>
                <a:latin typeface="Arial" panose="020B0604020202020204" pitchFamily="34" charset="0"/>
                <a:ea typeface="微软雅黑" panose="020B0503020204020204" pitchFamily="34" charset="-122"/>
              </a:rPr>
              <a:t>24</a:t>
            </a:r>
          </a:p>
        </p:txBody>
      </p:sp>
      <p:sp>
        <p:nvSpPr>
          <p:cNvPr id="11" name="椭圆 10"/>
          <p:cNvSpPr/>
          <p:nvPr/>
        </p:nvSpPr>
        <p:spPr>
          <a:xfrm>
            <a:off x="7790562" y="4809568"/>
            <a:ext cx="1360075" cy="1360075"/>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200" b="1" dirty="0">
                <a:solidFill>
                  <a:srgbClr val="0A3F75"/>
                </a:solidFill>
                <a:latin typeface="Arial" panose="020B0604020202020204" pitchFamily="34" charset="0"/>
                <a:ea typeface="微软雅黑" panose="020B0503020204020204" pitchFamily="34" charset="-122"/>
              </a:rPr>
              <a:t>EXAMPLE 2</a:t>
            </a:r>
          </a:p>
        </p:txBody>
      </p:sp>
      <p:sp>
        <p:nvSpPr>
          <p:cNvPr id="12" name="椭圆 11"/>
          <p:cNvSpPr/>
          <p:nvPr/>
        </p:nvSpPr>
        <p:spPr>
          <a:xfrm>
            <a:off x="5205468" y="2912619"/>
            <a:ext cx="1450119" cy="1450119"/>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600" b="1" dirty="0">
                <a:solidFill>
                  <a:srgbClr val="0A3F75"/>
                </a:solidFill>
                <a:latin typeface="Arial" panose="020B0604020202020204" pitchFamily="34" charset="0"/>
                <a:ea typeface="微软雅黑" panose="020B0503020204020204" pitchFamily="34" charset="-122"/>
              </a:rPr>
              <a:t>TEXT HERE</a:t>
            </a:r>
          </a:p>
        </p:txBody>
      </p:sp>
      <p:sp>
        <p:nvSpPr>
          <p:cNvPr id="13" name="椭圆 12"/>
          <p:cNvSpPr/>
          <p:nvPr/>
        </p:nvSpPr>
        <p:spPr>
          <a:xfrm>
            <a:off x="7790563" y="1040837"/>
            <a:ext cx="1360075" cy="1360075"/>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200" b="1" dirty="0">
                <a:solidFill>
                  <a:srgbClr val="0A3F75"/>
                </a:solidFill>
                <a:latin typeface="Arial" panose="020B0604020202020204" pitchFamily="34" charset="0"/>
                <a:ea typeface="微软雅黑" panose="020B0503020204020204" pitchFamily="34" charset="-122"/>
              </a:rPr>
              <a:t>EXAMPLE 1</a:t>
            </a:r>
          </a:p>
        </p:txBody>
      </p:sp>
      <p:sp>
        <p:nvSpPr>
          <p:cNvPr id="14" name="椭圆 13"/>
          <p:cNvSpPr/>
          <p:nvPr/>
        </p:nvSpPr>
        <p:spPr>
          <a:xfrm>
            <a:off x="10285607" y="2912619"/>
            <a:ext cx="1450119" cy="1450119"/>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600" b="1" dirty="0">
                <a:solidFill>
                  <a:srgbClr val="0A3F75"/>
                </a:solidFill>
                <a:latin typeface="Arial" panose="020B0604020202020204" pitchFamily="34" charset="0"/>
                <a:ea typeface="微软雅黑" panose="020B0503020204020204" pitchFamily="34" charset="-122"/>
              </a:rPr>
              <a:t>TEXT HERE</a:t>
            </a:r>
          </a:p>
        </p:txBody>
      </p:sp>
      <p:grpSp>
        <p:nvGrpSpPr>
          <p:cNvPr id="15" name="组合 14"/>
          <p:cNvGrpSpPr/>
          <p:nvPr/>
        </p:nvGrpSpPr>
        <p:grpSpPr>
          <a:xfrm flipH="1">
            <a:off x="11087930" y="-24"/>
            <a:ext cx="924437" cy="838796"/>
            <a:chOff x="5657384" y="337626"/>
            <a:chExt cx="2609348" cy="2367616"/>
          </a:xfrm>
        </p:grpSpPr>
        <p:sp>
          <p:nvSpPr>
            <p:cNvPr id="16" name="Freeform 19"/>
            <p:cNvSpPr>
              <a:spLocks/>
            </p:cNvSpPr>
            <p:nvPr/>
          </p:nvSpPr>
          <p:spPr bwMode="auto">
            <a:xfrm rot="5400000">
              <a:off x="6070308" y="1917826"/>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7" name="Freeform 19"/>
            <p:cNvSpPr>
              <a:spLocks/>
            </p:cNvSpPr>
            <p:nvPr/>
          </p:nvSpPr>
          <p:spPr bwMode="auto">
            <a:xfrm rot="5400000">
              <a:off x="5702315" y="1018019"/>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8" name="Freeform 19"/>
            <p:cNvSpPr>
              <a:spLocks/>
            </p:cNvSpPr>
            <p:nvPr/>
          </p:nvSpPr>
          <p:spPr bwMode="auto">
            <a:xfrm rot="5400000">
              <a:off x="6764519" y="1117096"/>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9" name="Freeform 19"/>
            <p:cNvSpPr>
              <a:spLocks/>
            </p:cNvSpPr>
            <p:nvPr/>
          </p:nvSpPr>
          <p:spPr bwMode="auto">
            <a:xfrm rot="5400000">
              <a:off x="6771102" y="292695"/>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0" name="Freeform 19"/>
            <p:cNvSpPr>
              <a:spLocks/>
            </p:cNvSpPr>
            <p:nvPr/>
          </p:nvSpPr>
          <p:spPr bwMode="auto">
            <a:xfrm rot="5400000">
              <a:off x="7479316" y="733313"/>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grpSp>
      <p:sp>
        <p:nvSpPr>
          <p:cNvPr id="21" name="文本框 20"/>
          <p:cNvSpPr txBox="1"/>
          <p:nvPr/>
        </p:nvSpPr>
        <p:spPr>
          <a:xfrm>
            <a:off x="1013938" y="317394"/>
            <a:ext cx="10073992" cy="523220"/>
          </a:xfrm>
          <a:prstGeom prst="rect">
            <a:avLst/>
          </a:prstGeom>
          <a:noFill/>
          <a:effectLst/>
        </p:spPr>
        <p:txBody>
          <a:bodyPr wrap="square" rtlCol="0">
            <a:spAutoFit/>
          </a:bodyPr>
          <a:lstStyle/>
          <a:p>
            <a:r>
              <a:rPr lang="zh-CN" altLang="en-US"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rPr>
              <a:t>在此处输入您的标题</a:t>
            </a:r>
            <a:endParaRPr lang="en-US" altLang="zh-CN"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endParaRPr>
          </a:p>
        </p:txBody>
      </p:sp>
      <p:sp>
        <p:nvSpPr>
          <p:cNvPr id="22" name="Freeform 19"/>
          <p:cNvSpPr>
            <a:spLocks/>
          </p:cNvSpPr>
          <p:nvPr/>
        </p:nvSpPr>
        <p:spPr bwMode="auto">
          <a:xfrm rot="10800000">
            <a:off x="123154" y="65000"/>
            <a:ext cx="809350" cy="907305"/>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3" name="文本框 22"/>
          <p:cNvSpPr txBox="1"/>
          <p:nvPr/>
        </p:nvSpPr>
        <p:spPr>
          <a:xfrm>
            <a:off x="106880" y="317394"/>
            <a:ext cx="923651" cy="400110"/>
          </a:xfrm>
          <a:prstGeom prst="rect">
            <a:avLst/>
          </a:prstGeom>
          <a:noFill/>
        </p:spPr>
        <p:txBody>
          <a:bodyPr wrap="none" rtlCol="0">
            <a:spAutoFit/>
          </a:bodyPr>
          <a:lstStyle/>
          <a:p>
            <a:r>
              <a:rPr lang="en-US" altLang="zh-CN" sz="2000" dirty="0">
                <a:solidFill>
                  <a:schemeClr val="bg1"/>
                </a:solidFill>
                <a:latin typeface="Arial" panose="020B0604020202020204" pitchFamily="34" charset="0"/>
                <a:ea typeface="微软雅黑" panose="020B0503020204020204" pitchFamily="34" charset="-122"/>
              </a:rPr>
              <a:t>LOGO</a:t>
            </a:r>
            <a:endParaRPr lang="zh-CN" altLang="en-US" sz="2000" dirty="0">
              <a:solidFill>
                <a:schemeClr val="bg1"/>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02644407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stCondLst>
                                            <p:cond delay="0"/>
                                          </p:stCondLst>
                                        </p:cTn>
                                        <p:tgtEl>
                                          <p:spTgt spid="2"/>
                                        </p:tgtEl>
                                        <p:attrNameLst>
                                          <p:attrName>ppt_x</p:attrName>
                                        </p:attrNameLst>
                                      </p:cBhvr>
                                      <p:tavLst>
                                        <p:tav tm="0">
                                          <p:val>
                                            <p:strVal val="0-#ppt_w/2"/>
                                          </p:val>
                                        </p:tav>
                                        <p:tav tm="100000">
                                          <p:val>
                                            <p:strVal val="#ppt_x"/>
                                          </p:val>
                                        </p:tav>
                                      </p:tavLst>
                                    </p:anim>
                                    <p:anim calcmode="lin" valueType="num">
                                      <p:cBhvr additive="base">
                                        <p:cTn id="8" dur="1000" fill="hold">
                                          <p:stCondLst>
                                            <p:cond delay="0"/>
                                          </p:stCondLst>
                                        </p:cTn>
                                        <p:tgtEl>
                                          <p:spTgt spid="2"/>
                                        </p:tgtEl>
                                        <p:attrNameLst>
                                          <p:attrName>ppt_y</p:attrName>
                                        </p:attrNameLst>
                                      </p:cBhvr>
                                      <p:tavLst>
                                        <p:tav tm="0">
                                          <p:val>
                                            <p:strVal val="#ppt_y-0.178"/>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stCondLst>
                                            <p:cond delay="0"/>
                                          </p:stCondLst>
                                        </p:cTn>
                                        <p:tgtEl>
                                          <p:spTgt spid="3"/>
                                        </p:tgtEl>
                                        <p:attrNameLst>
                                          <p:attrName>ppt_x</p:attrName>
                                        </p:attrNameLst>
                                      </p:cBhvr>
                                      <p:tavLst>
                                        <p:tav tm="0">
                                          <p:val>
                                            <p:strVal val="0-#ppt_w/2"/>
                                          </p:val>
                                        </p:tav>
                                        <p:tav tm="100000">
                                          <p:val>
                                            <p:strVal val="#ppt_x"/>
                                          </p:val>
                                        </p:tav>
                                      </p:tavLst>
                                    </p:anim>
                                    <p:anim calcmode="lin" valueType="num">
                                      <p:cBhvr additive="base">
                                        <p:cTn id="12" dur="1000" fill="hold">
                                          <p:stCondLst>
                                            <p:cond delay="0"/>
                                          </p:stCondLst>
                                        </p:cTn>
                                        <p:tgtEl>
                                          <p:spTgt spid="3"/>
                                        </p:tgtEl>
                                        <p:attrNameLst>
                                          <p:attrName>ppt_y</p:attrName>
                                        </p:attrNameLst>
                                      </p:cBhvr>
                                      <p:tavLst>
                                        <p:tav tm="0">
                                          <p:val>
                                            <p:strVal val="#ppt_y-0.081"/>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stCondLst>
                                            <p:cond delay="0"/>
                                          </p:stCondLst>
                                        </p:cTn>
                                        <p:tgtEl>
                                          <p:spTgt spid="4"/>
                                        </p:tgtEl>
                                        <p:attrNameLst>
                                          <p:attrName>ppt_x</p:attrName>
                                        </p:attrNameLst>
                                      </p:cBhvr>
                                      <p:tavLst>
                                        <p:tav tm="0">
                                          <p:val>
                                            <p:strVal val="0-#ppt_w/2"/>
                                          </p:val>
                                        </p:tav>
                                        <p:tav tm="100000">
                                          <p:val>
                                            <p:strVal val="#ppt_x"/>
                                          </p:val>
                                        </p:tav>
                                      </p:tavLst>
                                    </p:anim>
                                    <p:anim calcmode="lin" valueType="num">
                                      <p:cBhvr additive="base">
                                        <p:cTn id="16" dur="1000" fill="hold">
                                          <p:stCondLst>
                                            <p:cond delay="0"/>
                                          </p:stCondLst>
                                        </p:cTn>
                                        <p:tgtEl>
                                          <p:spTgt spid="4"/>
                                        </p:tgtEl>
                                        <p:attrNameLst>
                                          <p:attrName>ppt_y</p:attrName>
                                        </p:attrNameLst>
                                      </p:cBhvr>
                                      <p:tavLst>
                                        <p:tav tm="0">
                                          <p:val>
                                            <p:strVal val="#ppt_y+0.331"/>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stCondLst>
                                            <p:cond delay="0"/>
                                          </p:stCondLst>
                                        </p:cTn>
                                        <p:tgtEl>
                                          <p:spTgt spid="5"/>
                                        </p:tgtEl>
                                        <p:attrNameLst>
                                          <p:attrName>ppt_x</p:attrName>
                                        </p:attrNameLst>
                                      </p:cBhvr>
                                      <p:tavLst>
                                        <p:tav tm="0">
                                          <p:val>
                                            <p:strVal val="#ppt_x+0.095"/>
                                          </p:val>
                                        </p:tav>
                                        <p:tav tm="100000">
                                          <p:val>
                                            <p:strVal val="#ppt_x"/>
                                          </p:val>
                                        </p:tav>
                                      </p:tavLst>
                                    </p:anim>
                                    <p:anim calcmode="lin" valueType="num">
                                      <p:cBhvr additive="base">
                                        <p:cTn id="20" dur="1000" fill="hold">
                                          <p:stCondLst>
                                            <p:cond delay="0"/>
                                          </p:stCondLst>
                                        </p:cTn>
                                        <p:tgtEl>
                                          <p:spTgt spid="5"/>
                                        </p:tgtEl>
                                        <p:attrNameLst>
                                          <p:attrName>ppt_y</p:attrName>
                                        </p:attrNameLst>
                                      </p:cBhvr>
                                      <p:tavLst>
                                        <p:tav tm="0">
                                          <p:val>
                                            <p:strVal val="0-#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stCondLst>
                                            <p:cond delay="0"/>
                                          </p:stCondLst>
                                        </p:cTn>
                                        <p:tgtEl>
                                          <p:spTgt spid="6"/>
                                        </p:tgtEl>
                                        <p:attrNameLst>
                                          <p:attrName>ppt_x</p:attrName>
                                        </p:attrNameLst>
                                      </p:cBhvr>
                                      <p:tavLst>
                                        <p:tav tm="0">
                                          <p:val>
                                            <p:strVal val="1+#ppt_w/2"/>
                                          </p:val>
                                        </p:tav>
                                        <p:tav tm="100000">
                                          <p:val>
                                            <p:strVal val="#ppt_x"/>
                                          </p:val>
                                        </p:tav>
                                      </p:tavLst>
                                    </p:anim>
                                    <p:anim calcmode="lin" valueType="num">
                                      <p:cBhvr additive="base">
                                        <p:cTn id="24" dur="1000" fill="hold">
                                          <p:stCondLst>
                                            <p:cond delay="0"/>
                                          </p:stCondLst>
                                        </p:cTn>
                                        <p:tgtEl>
                                          <p:spTgt spid="6"/>
                                        </p:tgtEl>
                                        <p:attrNameLst>
                                          <p:attrName>ppt_y</p:attrName>
                                        </p:attrNameLst>
                                      </p:cBhvr>
                                      <p:tavLst>
                                        <p:tav tm="0">
                                          <p:val>
                                            <p:strVal val="#ppt_y+0.193"/>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stCondLst>
                                            <p:cond delay="0"/>
                                          </p:stCondLst>
                                        </p:cTn>
                                        <p:tgtEl>
                                          <p:spTgt spid="7"/>
                                        </p:tgtEl>
                                        <p:attrNameLst>
                                          <p:attrName>ppt_x</p:attrName>
                                        </p:attrNameLst>
                                      </p:cBhvr>
                                      <p:tavLst>
                                        <p:tav tm="0">
                                          <p:val>
                                            <p:strVal val="#ppt_x+0.079"/>
                                          </p:val>
                                        </p:tav>
                                        <p:tav tm="100000">
                                          <p:val>
                                            <p:strVal val="#ppt_x"/>
                                          </p:val>
                                        </p:tav>
                                      </p:tavLst>
                                    </p:anim>
                                    <p:anim calcmode="lin" valueType="num">
                                      <p:cBhvr additive="base">
                                        <p:cTn id="28" dur="1000" fill="hold">
                                          <p:stCondLst>
                                            <p:cond delay="0"/>
                                          </p:stCondLst>
                                        </p:cTn>
                                        <p:tgtEl>
                                          <p:spTgt spid="7"/>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000" fill="hold">
                                          <p:stCondLst>
                                            <p:cond delay="0"/>
                                          </p:stCondLst>
                                        </p:cTn>
                                        <p:tgtEl>
                                          <p:spTgt spid="8"/>
                                        </p:tgtEl>
                                        <p:attrNameLst>
                                          <p:attrName>ppt_x</p:attrName>
                                        </p:attrNameLst>
                                      </p:cBhvr>
                                      <p:tavLst>
                                        <p:tav tm="0">
                                          <p:val>
                                            <p:strVal val="1+#ppt_w/2"/>
                                          </p:val>
                                        </p:tav>
                                        <p:tav tm="100000">
                                          <p:val>
                                            <p:strVal val="#ppt_x"/>
                                          </p:val>
                                        </p:tav>
                                      </p:tavLst>
                                    </p:anim>
                                    <p:anim calcmode="lin" valueType="num">
                                      <p:cBhvr additive="base">
                                        <p:cTn id="32" dur="1000" fill="hold">
                                          <p:stCondLst>
                                            <p:cond delay="0"/>
                                          </p:stCondLst>
                                        </p:cTn>
                                        <p:tgtEl>
                                          <p:spTgt spid="8"/>
                                        </p:tgtEl>
                                        <p:attrNameLst>
                                          <p:attrName>ppt_y</p:attrName>
                                        </p:attrNameLst>
                                      </p:cBhvr>
                                      <p:tavLst>
                                        <p:tav tm="0">
                                          <p:val>
                                            <p:strVal val="#ppt_y-0.160"/>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stCondLst>
                                            <p:cond delay="0"/>
                                          </p:stCondLst>
                                        </p:cTn>
                                        <p:tgtEl>
                                          <p:spTgt spid="9"/>
                                        </p:tgtEl>
                                        <p:attrNameLst>
                                          <p:attrName>ppt_x</p:attrName>
                                        </p:attrNameLst>
                                      </p:cBhvr>
                                      <p:tavLst>
                                        <p:tav tm="0">
                                          <p:val>
                                            <p:strVal val="1+#ppt_w/2"/>
                                          </p:val>
                                        </p:tav>
                                        <p:tav tm="100000">
                                          <p:val>
                                            <p:strVal val="#ppt_x"/>
                                          </p:val>
                                        </p:tav>
                                      </p:tavLst>
                                    </p:anim>
                                    <p:anim calcmode="lin" valueType="num">
                                      <p:cBhvr additive="base">
                                        <p:cTn id="36" dur="1000" fill="hold">
                                          <p:stCondLst>
                                            <p:cond delay="0"/>
                                          </p:stCondLst>
                                        </p:cTn>
                                        <p:tgtEl>
                                          <p:spTgt spid="9"/>
                                        </p:tgtEl>
                                        <p:attrNameLst>
                                          <p:attrName>ppt_y</p:attrName>
                                        </p:attrNameLst>
                                      </p:cBhvr>
                                      <p:tavLst>
                                        <p:tav tm="0">
                                          <p:val>
                                            <p:strVal val="#ppt_y+0.000"/>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1000" fill="hold">
                                          <p:stCondLst>
                                            <p:cond delay="0"/>
                                          </p:stCondLst>
                                        </p:cTn>
                                        <p:tgtEl>
                                          <p:spTgt spid="10"/>
                                        </p:tgtEl>
                                        <p:attrNameLst>
                                          <p:attrName>ppt_x</p:attrName>
                                        </p:attrNameLst>
                                      </p:cBhvr>
                                      <p:tavLst>
                                        <p:tav tm="0">
                                          <p:val>
                                            <p:strVal val="1+#ppt_w/2"/>
                                          </p:val>
                                        </p:tav>
                                        <p:tav tm="100000">
                                          <p:val>
                                            <p:strVal val="#ppt_x"/>
                                          </p:val>
                                        </p:tav>
                                      </p:tavLst>
                                    </p:anim>
                                    <p:anim calcmode="lin" valueType="num">
                                      <p:cBhvr additive="base">
                                        <p:cTn id="40" dur="1000" fill="hold">
                                          <p:stCondLst>
                                            <p:cond delay="0"/>
                                          </p:stCondLst>
                                        </p:cTn>
                                        <p:tgtEl>
                                          <p:spTgt spid="10"/>
                                        </p:tgtEl>
                                        <p:attrNameLst>
                                          <p:attrName>ppt_y</p:attrName>
                                        </p:attrNameLst>
                                      </p:cBhvr>
                                      <p:tavLst>
                                        <p:tav tm="0">
                                          <p:val>
                                            <p:strVal val="#ppt_y+0.007"/>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1000" fill="hold">
                                          <p:stCondLst>
                                            <p:cond delay="0"/>
                                          </p:stCondLst>
                                        </p:cTn>
                                        <p:tgtEl>
                                          <p:spTgt spid="11"/>
                                        </p:tgtEl>
                                        <p:attrNameLst>
                                          <p:attrName>ppt_x</p:attrName>
                                        </p:attrNameLst>
                                      </p:cBhvr>
                                      <p:tavLst>
                                        <p:tav tm="0">
                                          <p:val>
                                            <p:strVal val="#ppt_x+0.199"/>
                                          </p:val>
                                        </p:tav>
                                        <p:tav tm="100000">
                                          <p:val>
                                            <p:strVal val="#ppt_x"/>
                                          </p:val>
                                        </p:tav>
                                      </p:tavLst>
                                    </p:anim>
                                    <p:anim calcmode="lin" valueType="num">
                                      <p:cBhvr additive="base">
                                        <p:cTn id="44" dur="1000" fill="hold">
                                          <p:stCondLst>
                                            <p:cond delay="0"/>
                                          </p:stCondLst>
                                        </p:cTn>
                                        <p:tgtEl>
                                          <p:spTgt spid="11"/>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1000" fill="hold">
                                          <p:stCondLst>
                                            <p:cond delay="0"/>
                                          </p:stCondLst>
                                        </p:cTn>
                                        <p:tgtEl>
                                          <p:spTgt spid="12"/>
                                        </p:tgtEl>
                                        <p:attrNameLst>
                                          <p:attrName>ppt_x</p:attrName>
                                        </p:attrNameLst>
                                      </p:cBhvr>
                                      <p:tavLst>
                                        <p:tav tm="0">
                                          <p:val>
                                            <p:strVal val="0-#ppt_w/2"/>
                                          </p:val>
                                        </p:tav>
                                        <p:tav tm="100000">
                                          <p:val>
                                            <p:strVal val="#ppt_x"/>
                                          </p:val>
                                        </p:tav>
                                      </p:tavLst>
                                    </p:anim>
                                    <p:anim calcmode="lin" valueType="num">
                                      <p:cBhvr additive="base">
                                        <p:cTn id="48" dur="1000" fill="hold">
                                          <p:stCondLst>
                                            <p:cond delay="0"/>
                                          </p:stCondLst>
                                        </p:cTn>
                                        <p:tgtEl>
                                          <p:spTgt spid="12"/>
                                        </p:tgtEl>
                                        <p:attrNameLst>
                                          <p:attrName>ppt_y</p:attrName>
                                        </p:attrNameLst>
                                      </p:cBhvr>
                                      <p:tavLst>
                                        <p:tav tm="0">
                                          <p:val>
                                            <p:strVal val="#ppt_y+0.10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1000" fill="hold">
                                          <p:stCondLst>
                                            <p:cond delay="0"/>
                                          </p:stCondLst>
                                        </p:cTn>
                                        <p:tgtEl>
                                          <p:spTgt spid="13"/>
                                        </p:tgtEl>
                                        <p:attrNameLst>
                                          <p:attrName>ppt_x</p:attrName>
                                        </p:attrNameLst>
                                      </p:cBhvr>
                                      <p:tavLst>
                                        <p:tav tm="0">
                                          <p:val>
                                            <p:strVal val="#ppt_x+0.233"/>
                                          </p:val>
                                        </p:tav>
                                        <p:tav tm="100000">
                                          <p:val>
                                            <p:strVal val="#ppt_x"/>
                                          </p:val>
                                        </p:tav>
                                      </p:tavLst>
                                    </p:anim>
                                    <p:anim calcmode="lin" valueType="num">
                                      <p:cBhvr additive="base">
                                        <p:cTn id="52" dur="1000" fill="hold">
                                          <p:stCondLst>
                                            <p:cond delay="0"/>
                                          </p:stCondLst>
                                        </p:cTn>
                                        <p:tgtEl>
                                          <p:spTgt spid="13"/>
                                        </p:tgtEl>
                                        <p:attrNameLst>
                                          <p:attrName>ppt_y</p:attrName>
                                        </p:attrNameLst>
                                      </p:cBhvr>
                                      <p:tavLst>
                                        <p:tav tm="0">
                                          <p:val>
                                            <p:strVal val="0-#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1000" fill="hold">
                                          <p:stCondLst>
                                            <p:cond delay="0"/>
                                          </p:stCondLst>
                                        </p:cTn>
                                        <p:tgtEl>
                                          <p:spTgt spid="14"/>
                                        </p:tgtEl>
                                        <p:attrNameLst>
                                          <p:attrName>ppt_x</p:attrName>
                                        </p:attrNameLst>
                                      </p:cBhvr>
                                      <p:tavLst>
                                        <p:tav tm="0">
                                          <p:val>
                                            <p:strVal val="1+#ppt_w/2"/>
                                          </p:val>
                                        </p:tav>
                                        <p:tav tm="100000">
                                          <p:val>
                                            <p:strVal val="#ppt_x"/>
                                          </p:val>
                                        </p:tav>
                                      </p:tavLst>
                                    </p:anim>
                                    <p:anim calcmode="lin" valueType="num">
                                      <p:cBhvr additive="base">
                                        <p:cTn id="56" dur="1000" fill="hold">
                                          <p:stCondLst>
                                            <p:cond delay="0"/>
                                          </p:stCondLst>
                                        </p:cTn>
                                        <p:tgtEl>
                                          <p:spTgt spid="14"/>
                                        </p:tgtEl>
                                        <p:attrNameLst>
                                          <p:attrName>ppt_y</p:attrName>
                                        </p:attrNameLst>
                                      </p:cBhvr>
                                      <p:tavLst>
                                        <p:tav tm="0">
                                          <p:val>
                                            <p:strVal val="#ppt_y+0.00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9" grpId="0" animBg="1"/>
      <p:bldP spid="10" grpId="0" animBg="1"/>
      <p:bldP spid="11" grpId="0" animBg="1"/>
      <p:bldP spid="12" grpId="0" animBg="1"/>
      <p:bldP spid="13" grpId="0" animBg="1"/>
      <p:bldP spid="1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4138586" y="1491753"/>
            <a:ext cx="3935146" cy="3935146"/>
          </a:xfrm>
          <a:prstGeom prst="ellipse">
            <a:avLst/>
          </a:prstGeom>
          <a:noFill/>
          <a:ln w="19050">
            <a:solidFill>
              <a:srgbClr val="0A3F75"/>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endParaRPr>
          </a:p>
        </p:txBody>
      </p:sp>
      <p:sp>
        <p:nvSpPr>
          <p:cNvPr id="3" name="椭圆 2"/>
          <p:cNvSpPr/>
          <p:nvPr/>
        </p:nvSpPr>
        <p:spPr>
          <a:xfrm>
            <a:off x="4188227" y="1531234"/>
            <a:ext cx="3815544" cy="3815544"/>
          </a:xfrm>
          <a:prstGeom prst="ellipse">
            <a:avLst/>
          </a:prstGeom>
          <a:solidFill>
            <a:schemeClr val="bg1">
              <a:lumMod val="95000"/>
            </a:scheme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endParaRPr>
          </a:p>
        </p:txBody>
      </p:sp>
      <p:sp>
        <p:nvSpPr>
          <p:cNvPr id="4" name="椭圆 3"/>
          <p:cNvSpPr/>
          <p:nvPr/>
        </p:nvSpPr>
        <p:spPr>
          <a:xfrm flipV="1">
            <a:off x="8855903" y="5627341"/>
            <a:ext cx="105358" cy="105358"/>
          </a:xfrm>
          <a:prstGeom prst="ellipse">
            <a:avLst/>
          </a:prstGeom>
          <a:gradFill flip="none" rotWithShape="1">
            <a:gsLst>
              <a:gs pos="0">
                <a:schemeClr val="bg1"/>
              </a:gs>
              <a:gs pos="36000">
                <a:schemeClr val="bg1"/>
              </a:gs>
              <a:gs pos="100000">
                <a:srgbClr val="C7C7C7"/>
              </a:gs>
            </a:gsLst>
            <a:lin ang="13500000" scaled="1"/>
            <a:tileRect/>
          </a:gradFill>
          <a:ln w="9525">
            <a:solidFill>
              <a:schemeClr val="bg1"/>
            </a:solidFill>
          </a:ln>
          <a:effectLst>
            <a:outerShdw blurRad="419100" dist="190500" dir="2700000" sx="90000" sy="90000" algn="tl"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endParaRPr>
          </a:p>
        </p:txBody>
      </p:sp>
      <p:sp>
        <p:nvSpPr>
          <p:cNvPr id="5" name="椭圆 4"/>
          <p:cNvSpPr/>
          <p:nvPr/>
        </p:nvSpPr>
        <p:spPr>
          <a:xfrm>
            <a:off x="4248149" y="1591156"/>
            <a:ext cx="3695700" cy="3695700"/>
          </a:xfrm>
          <a:prstGeom prst="ellipse">
            <a:avLst/>
          </a:prstGeom>
          <a:gradFill flip="none" rotWithShape="1">
            <a:gsLst>
              <a:gs pos="0">
                <a:schemeClr val="bg1"/>
              </a:gs>
              <a:gs pos="36000">
                <a:schemeClr val="bg1"/>
              </a:gs>
              <a:gs pos="100000">
                <a:srgbClr val="C7C7C7"/>
              </a:gs>
            </a:gsLst>
            <a:lin ang="13500000" scaled="1"/>
            <a:tileRect/>
          </a:gradFill>
          <a:ln w="25400">
            <a:solidFill>
              <a:schemeClr val="bg1"/>
            </a:solidFill>
          </a:ln>
          <a:effectLst>
            <a:outerShdw blurRad="419100" dist="838200" dir="2700000" sx="90000" sy="9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endParaRPr>
          </a:p>
        </p:txBody>
      </p:sp>
      <p:sp>
        <p:nvSpPr>
          <p:cNvPr id="6" name="椭圆 5"/>
          <p:cNvSpPr/>
          <p:nvPr/>
        </p:nvSpPr>
        <p:spPr>
          <a:xfrm>
            <a:off x="6790157" y="1415735"/>
            <a:ext cx="1012723" cy="1012723"/>
          </a:xfrm>
          <a:prstGeom prst="ellipse">
            <a:avLst/>
          </a:prstGeom>
          <a:gradFill flip="none" rotWithShape="1">
            <a:gsLst>
              <a:gs pos="0">
                <a:schemeClr val="bg1"/>
              </a:gs>
              <a:gs pos="36000">
                <a:schemeClr val="bg1"/>
              </a:gs>
              <a:gs pos="100000">
                <a:srgbClr val="C7C7C7"/>
              </a:gs>
            </a:gsLst>
            <a:lin ang="13500000" scaled="1"/>
            <a:tileRect/>
          </a:gradFill>
          <a:ln w="19050">
            <a:solidFill>
              <a:schemeClr val="bg1"/>
            </a:solidFill>
          </a:ln>
          <a:effectLst>
            <a:outerShdw blurRad="419100" dist="571500" dir="2700000" sx="90000" sy="9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endParaRPr>
          </a:p>
        </p:txBody>
      </p:sp>
      <p:sp>
        <p:nvSpPr>
          <p:cNvPr id="7" name="文本框 6"/>
          <p:cNvSpPr txBox="1"/>
          <p:nvPr/>
        </p:nvSpPr>
        <p:spPr>
          <a:xfrm>
            <a:off x="4779192" y="2571005"/>
            <a:ext cx="2693152" cy="584775"/>
          </a:xfrm>
          <a:prstGeom prst="rect">
            <a:avLst/>
          </a:prstGeom>
          <a:noFill/>
        </p:spPr>
        <p:txBody>
          <a:bodyPr wrap="square" rtlCol="0">
            <a:spAutoFit/>
          </a:bodyPr>
          <a:lstStyle/>
          <a:p>
            <a:pPr algn="ctr"/>
            <a:r>
              <a:rPr lang="zh-CN" altLang="en-US" sz="3200" dirty="0">
                <a:solidFill>
                  <a:srgbClr val="0A3F75"/>
                </a:solidFill>
                <a:latin typeface="Arial" panose="020B0604020202020204" pitchFamily="34" charset="0"/>
                <a:ea typeface="微软雅黑" panose="020B0503020204020204" pitchFamily="34" charset="-122"/>
              </a:rPr>
              <a:t>点击添加标题</a:t>
            </a:r>
          </a:p>
        </p:txBody>
      </p:sp>
      <p:sp>
        <p:nvSpPr>
          <p:cNvPr id="8" name="矩形 7"/>
          <p:cNvSpPr/>
          <p:nvPr/>
        </p:nvSpPr>
        <p:spPr>
          <a:xfrm>
            <a:off x="4487332" y="3155780"/>
            <a:ext cx="3217334" cy="978729"/>
          </a:xfrm>
          <a:prstGeom prst="rect">
            <a:avLst/>
          </a:prstGeom>
        </p:spPr>
        <p:txBody>
          <a:bodyPr wrap="square">
            <a:spAutoFit/>
          </a:bodyPr>
          <a:lstStyle/>
          <a:p>
            <a:pPr algn="ctr">
              <a:lnSpc>
                <a:spcPct val="120000"/>
              </a:lnSpc>
            </a:pPr>
            <a:r>
              <a:rPr lang="en-US" altLang="zh-CN" sz="16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1600" dirty="0">
                <a:solidFill>
                  <a:schemeClr val="tx1">
                    <a:lumMod val="65000"/>
                    <a:lumOff val="35000"/>
                  </a:schemeClr>
                </a:solidFill>
                <a:latin typeface="Arial" panose="020B0604020202020204" pitchFamily="34" charset="0"/>
                <a:ea typeface="微软雅黑" panose="020B0503020204020204" pitchFamily="34" charset="-122"/>
              </a:rPr>
              <a:t>您的内容打在这里，或者通过复制您的文本后，在此框中选择粘贴，并选择只保留文字。</a:t>
            </a:r>
          </a:p>
        </p:txBody>
      </p:sp>
      <p:sp>
        <p:nvSpPr>
          <p:cNvPr id="9" name="矩形 8"/>
          <p:cNvSpPr/>
          <p:nvPr/>
        </p:nvSpPr>
        <p:spPr>
          <a:xfrm>
            <a:off x="6949331" y="1615778"/>
            <a:ext cx="755335" cy="707886"/>
          </a:xfrm>
          <a:prstGeom prst="rect">
            <a:avLst/>
          </a:prstGeom>
        </p:spPr>
        <p:txBody>
          <a:bodyPr wrap="none">
            <a:spAutoFit/>
          </a:bodyPr>
          <a:lstStyle/>
          <a:p>
            <a:pPr algn="ctr"/>
            <a:r>
              <a:rPr lang="en-US" altLang="zh-CN" sz="4000" b="1" dirty="0">
                <a:solidFill>
                  <a:srgbClr val="0A3F75"/>
                </a:solidFill>
                <a:latin typeface="Arial" panose="020B0604020202020204" pitchFamily="34" charset="0"/>
                <a:ea typeface="微软雅黑" panose="020B0503020204020204" pitchFamily="34" charset="-122"/>
              </a:rPr>
              <a:t>04</a:t>
            </a:r>
            <a:endParaRPr lang="zh-CN" altLang="en-US" sz="4000" b="1" dirty="0">
              <a:solidFill>
                <a:srgbClr val="0A3F75"/>
              </a:solidFill>
              <a:latin typeface="Arial" panose="020B0604020202020204" pitchFamily="34" charset="0"/>
              <a:ea typeface="微软雅黑" panose="020B0503020204020204" pitchFamily="34" charset="-122"/>
            </a:endParaRPr>
          </a:p>
        </p:txBody>
      </p:sp>
      <p:sp>
        <p:nvSpPr>
          <p:cNvPr id="10" name="圆角矩形 71"/>
          <p:cNvSpPr/>
          <p:nvPr/>
        </p:nvSpPr>
        <p:spPr>
          <a:xfrm>
            <a:off x="5931706" y="4253809"/>
            <a:ext cx="348906" cy="60960"/>
          </a:xfrm>
          <a:prstGeom prst="roundRect">
            <a:avLst>
              <a:gd name="adj" fmla="val 50000"/>
            </a:avLst>
          </a:prstGeom>
          <a:solidFill>
            <a:srgbClr val="1D3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34983"/>
              </a:solidFill>
              <a:latin typeface="Arial" panose="020B0604020202020204" pitchFamily="34" charset="0"/>
              <a:ea typeface="微软雅黑" panose="020B0503020204020204" pitchFamily="34" charset="-122"/>
            </a:endParaRPr>
          </a:p>
        </p:txBody>
      </p:sp>
      <p:cxnSp>
        <p:nvCxnSpPr>
          <p:cNvPr id="11" name="直接连接符 10"/>
          <p:cNvCxnSpPr/>
          <p:nvPr/>
        </p:nvCxnSpPr>
        <p:spPr>
          <a:xfrm>
            <a:off x="6106159" y="4429760"/>
            <a:ext cx="0" cy="782320"/>
          </a:xfrm>
          <a:prstGeom prst="line">
            <a:avLst/>
          </a:prstGeom>
          <a:ln w="25400" cap="rnd">
            <a:solidFill>
              <a:srgbClr val="0A3F75"/>
            </a:solidFill>
            <a:round/>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1534158" y="3251046"/>
            <a:ext cx="375920" cy="375920"/>
            <a:chOff x="1534158" y="3352646"/>
            <a:chExt cx="375920" cy="375920"/>
          </a:xfrm>
        </p:grpSpPr>
        <p:sp>
          <p:nvSpPr>
            <p:cNvPr id="13" name="椭圆 12"/>
            <p:cNvSpPr/>
            <p:nvPr/>
          </p:nvSpPr>
          <p:spPr>
            <a:xfrm>
              <a:off x="1534158" y="3352646"/>
              <a:ext cx="375920" cy="375920"/>
            </a:xfrm>
            <a:prstGeom prst="ellipse">
              <a:avLst/>
            </a:prstGeom>
            <a:gradFill flip="none" rotWithShape="1">
              <a:gsLst>
                <a:gs pos="0">
                  <a:schemeClr val="bg1"/>
                </a:gs>
                <a:gs pos="36000">
                  <a:schemeClr val="bg1"/>
                </a:gs>
                <a:gs pos="100000">
                  <a:srgbClr val="C7C7C7"/>
                </a:gs>
              </a:gsLst>
              <a:lin ang="13500000" scaled="1"/>
              <a:tileRect/>
            </a:gradFill>
            <a:ln w="19050">
              <a:solidFill>
                <a:schemeClr val="bg1"/>
              </a:solidFill>
            </a:ln>
            <a:effectLst>
              <a:outerShdw blurRad="419100" dist="381000" dir="2700000" sx="90000" sy="9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endParaRPr>
            </a:p>
          </p:txBody>
        </p:sp>
        <p:sp>
          <p:nvSpPr>
            <p:cNvPr id="14" name="等腰三角形 13"/>
            <p:cNvSpPr/>
            <p:nvPr/>
          </p:nvSpPr>
          <p:spPr>
            <a:xfrm rot="16200000">
              <a:off x="1633052" y="3472583"/>
              <a:ext cx="157811" cy="13604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endParaRPr>
            </a:p>
          </p:txBody>
        </p:sp>
      </p:grpSp>
      <p:grpSp>
        <p:nvGrpSpPr>
          <p:cNvPr id="15" name="组合 14"/>
          <p:cNvGrpSpPr/>
          <p:nvPr/>
        </p:nvGrpSpPr>
        <p:grpSpPr>
          <a:xfrm>
            <a:off x="10302240" y="3251046"/>
            <a:ext cx="375920" cy="375920"/>
            <a:chOff x="10302240" y="3352646"/>
            <a:chExt cx="375920" cy="375920"/>
          </a:xfrm>
        </p:grpSpPr>
        <p:sp>
          <p:nvSpPr>
            <p:cNvPr id="16" name="椭圆 15"/>
            <p:cNvSpPr/>
            <p:nvPr/>
          </p:nvSpPr>
          <p:spPr>
            <a:xfrm>
              <a:off x="10302240" y="3352646"/>
              <a:ext cx="375920" cy="375920"/>
            </a:xfrm>
            <a:prstGeom prst="ellipse">
              <a:avLst/>
            </a:prstGeom>
            <a:gradFill flip="none" rotWithShape="1">
              <a:gsLst>
                <a:gs pos="0">
                  <a:schemeClr val="bg1"/>
                </a:gs>
                <a:gs pos="36000">
                  <a:schemeClr val="bg1"/>
                </a:gs>
                <a:gs pos="100000">
                  <a:srgbClr val="C7C7C7"/>
                </a:gs>
              </a:gsLst>
              <a:lin ang="13500000" scaled="1"/>
              <a:tileRect/>
            </a:gradFill>
            <a:ln w="19050">
              <a:solidFill>
                <a:schemeClr val="bg1"/>
              </a:solidFill>
            </a:ln>
            <a:effectLst>
              <a:outerShdw blurRad="419100" dist="381000" dir="2700000" sx="90000" sy="9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endParaRPr>
            </a:p>
          </p:txBody>
        </p:sp>
        <p:sp>
          <p:nvSpPr>
            <p:cNvPr id="17" name="等腰三角形 16"/>
            <p:cNvSpPr/>
            <p:nvPr/>
          </p:nvSpPr>
          <p:spPr>
            <a:xfrm rot="5400000" flipH="1">
              <a:off x="10441775" y="3472584"/>
              <a:ext cx="157811" cy="13604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endParaRPr>
            </a:p>
          </p:txBody>
        </p:sp>
      </p:grpSp>
    </p:spTree>
    <p:extLst>
      <p:ext uri="{BB962C8B-B14F-4D97-AF65-F5344CB8AC3E}">
        <p14:creationId xmlns:p14="http://schemas.microsoft.com/office/powerpoint/2010/main" val="137809926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64" presetClass="path" presetSubtype="0" decel="30000" fill="hold" grpId="1" nodeType="withEffect">
                                  <p:stCondLst>
                                    <p:cond delay="0"/>
                                  </p:stCondLst>
                                  <p:childTnLst>
                                    <p:animMotion origin="layout" path="M 0 0.03889 L 0 -0.14815 " pathEditMode="relative" rAng="0" ptsTypes="AA">
                                      <p:cBhvr>
                                        <p:cTn id="9" dur="750" spd="-100000" fill="hold"/>
                                        <p:tgtEl>
                                          <p:spTgt spid="5"/>
                                        </p:tgtEl>
                                        <p:attrNameLst>
                                          <p:attrName>ppt_x</p:attrName>
                                          <p:attrName>ppt_y</p:attrName>
                                        </p:attrNameLst>
                                      </p:cBhvr>
                                      <p:rCtr x="0" y="-9352"/>
                                    </p:animMotion>
                                  </p:childTnLst>
                                </p:cTn>
                              </p:par>
                              <p:par>
                                <p:cTn id="10" presetID="64" presetClass="path" presetSubtype="0" accel="30000" decel="30000" fill="hold" grpId="2" nodeType="withEffect">
                                  <p:stCondLst>
                                    <p:cond delay="750"/>
                                  </p:stCondLst>
                                  <p:childTnLst>
                                    <p:animMotion origin="layout" path="M 0 0.03842 L 0 1.11111E-6 " pathEditMode="relative" rAng="0" ptsTypes="AA">
                                      <p:cBhvr>
                                        <p:cTn id="11" dur="750" fill="hold"/>
                                        <p:tgtEl>
                                          <p:spTgt spid="5"/>
                                        </p:tgtEl>
                                        <p:attrNameLst>
                                          <p:attrName>ppt_x</p:attrName>
                                          <p:attrName>ppt_y</p:attrName>
                                        </p:attrNameLst>
                                      </p:cBhvr>
                                      <p:rCtr x="0" y="-1921"/>
                                    </p:animMotion>
                                  </p:childTnLst>
                                </p:cTn>
                              </p:par>
                              <p:par>
                                <p:cTn id="12" presetID="53" presetClass="entr" presetSubtype="16" fill="hold" grpId="0" nodeType="withEffect">
                                  <p:stCondLst>
                                    <p:cond delay="1250"/>
                                  </p:stCondLst>
                                  <p:childTnLst>
                                    <p:set>
                                      <p:cBhvr>
                                        <p:cTn id="13" dur="1" fill="hold">
                                          <p:stCondLst>
                                            <p:cond delay="0"/>
                                          </p:stCondLst>
                                        </p:cTn>
                                        <p:tgtEl>
                                          <p:spTgt spid="6"/>
                                        </p:tgtEl>
                                        <p:attrNameLst>
                                          <p:attrName>style.visibility</p:attrName>
                                        </p:attrNameLst>
                                      </p:cBhvr>
                                      <p:to>
                                        <p:strVal val="visible"/>
                                      </p:to>
                                    </p:set>
                                    <p:anim calcmode="lin" valueType="num">
                                      <p:cBhvr>
                                        <p:cTn id="14" dur="750" fill="hold"/>
                                        <p:tgtEl>
                                          <p:spTgt spid="6"/>
                                        </p:tgtEl>
                                        <p:attrNameLst>
                                          <p:attrName>ppt_w</p:attrName>
                                        </p:attrNameLst>
                                      </p:cBhvr>
                                      <p:tavLst>
                                        <p:tav tm="0">
                                          <p:val>
                                            <p:fltVal val="0"/>
                                          </p:val>
                                        </p:tav>
                                        <p:tav tm="100000">
                                          <p:val>
                                            <p:strVal val="#ppt_w"/>
                                          </p:val>
                                        </p:tav>
                                      </p:tavLst>
                                    </p:anim>
                                    <p:anim calcmode="lin" valueType="num">
                                      <p:cBhvr>
                                        <p:cTn id="15" dur="750" fill="hold"/>
                                        <p:tgtEl>
                                          <p:spTgt spid="6"/>
                                        </p:tgtEl>
                                        <p:attrNameLst>
                                          <p:attrName>ppt_h</p:attrName>
                                        </p:attrNameLst>
                                      </p:cBhvr>
                                      <p:tavLst>
                                        <p:tav tm="0">
                                          <p:val>
                                            <p:fltVal val="0"/>
                                          </p:val>
                                        </p:tav>
                                        <p:tav tm="100000">
                                          <p:val>
                                            <p:strVal val="#ppt_h"/>
                                          </p:val>
                                        </p:tav>
                                      </p:tavLst>
                                    </p:anim>
                                    <p:animEffect transition="in" filter="fade">
                                      <p:cBhvr>
                                        <p:cTn id="16" dur="750"/>
                                        <p:tgtEl>
                                          <p:spTgt spid="6"/>
                                        </p:tgtEl>
                                      </p:cBhvr>
                                    </p:animEffect>
                                  </p:childTnLst>
                                </p:cTn>
                              </p:par>
                              <p:par>
                                <p:cTn id="17" presetID="10" presetClass="entr" presetSubtype="0" fill="hold" grpId="0" nodeType="withEffect">
                                  <p:stCondLst>
                                    <p:cond delay="125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750"/>
                                        <p:tgtEl>
                                          <p:spTgt spid="7"/>
                                        </p:tgtEl>
                                      </p:cBhvr>
                                    </p:animEffect>
                                  </p:childTnLst>
                                </p:cTn>
                              </p:par>
                              <p:par>
                                <p:cTn id="20" presetID="10" presetClass="entr" presetSubtype="0" fill="hold" grpId="0" nodeType="withEffect">
                                  <p:stCondLst>
                                    <p:cond delay="125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750"/>
                                        <p:tgtEl>
                                          <p:spTgt spid="8"/>
                                        </p:tgtEl>
                                      </p:cBhvr>
                                    </p:animEffect>
                                  </p:childTnLst>
                                </p:cTn>
                              </p:par>
                              <p:par>
                                <p:cTn id="23" presetID="10" presetClass="entr" presetSubtype="0" fill="hold" grpId="0" nodeType="withEffect">
                                  <p:stCondLst>
                                    <p:cond delay="125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750"/>
                                        <p:tgtEl>
                                          <p:spTgt spid="2"/>
                                        </p:tgtEl>
                                      </p:cBhvr>
                                    </p:animEffect>
                                  </p:childTnLst>
                                </p:cTn>
                              </p:par>
                              <p:par>
                                <p:cTn id="26" presetID="10" presetClass="entr" presetSubtype="0" fill="hold" grpId="0" nodeType="withEffect">
                                  <p:stCondLst>
                                    <p:cond delay="12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750"/>
                                        <p:tgtEl>
                                          <p:spTgt spid="3"/>
                                        </p:tgtEl>
                                      </p:cBhvr>
                                    </p:animEffect>
                                  </p:childTnLst>
                                </p:cTn>
                              </p:par>
                              <p:par>
                                <p:cTn id="29" presetID="53" presetClass="entr" presetSubtype="16" fill="hold" nodeType="withEffect">
                                  <p:stCondLst>
                                    <p:cond delay="1750"/>
                                  </p:stCondLst>
                                  <p:childTnLst>
                                    <p:set>
                                      <p:cBhvr>
                                        <p:cTn id="30" dur="1" fill="hold">
                                          <p:stCondLst>
                                            <p:cond delay="0"/>
                                          </p:stCondLst>
                                        </p:cTn>
                                        <p:tgtEl>
                                          <p:spTgt spid="12"/>
                                        </p:tgtEl>
                                        <p:attrNameLst>
                                          <p:attrName>style.visibility</p:attrName>
                                        </p:attrNameLst>
                                      </p:cBhvr>
                                      <p:to>
                                        <p:strVal val="visible"/>
                                      </p:to>
                                    </p:set>
                                    <p:anim calcmode="lin" valueType="num">
                                      <p:cBhvr>
                                        <p:cTn id="31" dur="750" fill="hold"/>
                                        <p:tgtEl>
                                          <p:spTgt spid="12"/>
                                        </p:tgtEl>
                                        <p:attrNameLst>
                                          <p:attrName>ppt_w</p:attrName>
                                        </p:attrNameLst>
                                      </p:cBhvr>
                                      <p:tavLst>
                                        <p:tav tm="0">
                                          <p:val>
                                            <p:fltVal val="0"/>
                                          </p:val>
                                        </p:tav>
                                        <p:tav tm="100000">
                                          <p:val>
                                            <p:strVal val="#ppt_w"/>
                                          </p:val>
                                        </p:tav>
                                      </p:tavLst>
                                    </p:anim>
                                    <p:anim calcmode="lin" valueType="num">
                                      <p:cBhvr>
                                        <p:cTn id="32" dur="750" fill="hold"/>
                                        <p:tgtEl>
                                          <p:spTgt spid="12"/>
                                        </p:tgtEl>
                                        <p:attrNameLst>
                                          <p:attrName>ppt_h</p:attrName>
                                        </p:attrNameLst>
                                      </p:cBhvr>
                                      <p:tavLst>
                                        <p:tav tm="0">
                                          <p:val>
                                            <p:fltVal val="0"/>
                                          </p:val>
                                        </p:tav>
                                        <p:tav tm="100000">
                                          <p:val>
                                            <p:strVal val="#ppt_h"/>
                                          </p:val>
                                        </p:tav>
                                      </p:tavLst>
                                    </p:anim>
                                    <p:animEffect transition="in" filter="fade">
                                      <p:cBhvr>
                                        <p:cTn id="33" dur="750"/>
                                        <p:tgtEl>
                                          <p:spTgt spid="12"/>
                                        </p:tgtEl>
                                      </p:cBhvr>
                                    </p:animEffect>
                                  </p:childTnLst>
                                </p:cTn>
                              </p:par>
                              <p:par>
                                <p:cTn id="34" presetID="53" presetClass="entr" presetSubtype="16" fill="hold" nodeType="withEffect">
                                  <p:stCondLst>
                                    <p:cond delay="1750"/>
                                  </p:stCondLst>
                                  <p:childTnLst>
                                    <p:set>
                                      <p:cBhvr>
                                        <p:cTn id="35" dur="1" fill="hold">
                                          <p:stCondLst>
                                            <p:cond delay="0"/>
                                          </p:stCondLst>
                                        </p:cTn>
                                        <p:tgtEl>
                                          <p:spTgt spid="15"/>
                                        </p:tgtEl>
                                        <p:attrNameLst>
                                          <p:attrName>style.visibility</p:attrName>
                                        </p:attrNameLst>
                                      </p:cBhvr>
                                      <p:to>
                                        <p:strVal val="visible"/>
                                      </p:to>
                                    </p:set>
                                    <p:anim calcmode="lin" valueType="num">
                                      <p:cBhvr>
                                        <p:cTn id="36" dur="750" fill="hold"/>
                                        <p:tgtEl>
                                          <p:spTgt spid="15"/>
                                        </p:tgtEl>
                                        <p:attrNameLst>
                                          <p:attrName>ppt_w</p:attrName>
                                        </p:attrNameLst>
                                      </p:cBhvr>
                                      <p:tavLst>
                                        <p:tav tm="0">
                                          <p:val>
                                            <p:fltVal val="0"/>
                                          </p:val>
                                        </p:tav>
                                        <p:tav tm="100000">
                                          <p:val>
                                            <p:strVal val="#ppt_w"/>
                                          </p:val>
                                        </p:tav>
                                      </p:tavLst>
                                    </p:anim>
                                    <p:anim calcmode="lin" valueType="num">
                                      <p:cBhvr>
                                        <p:cTn id="37" dur="750" fill="hold"/>
                                        <p:tgtEl>
                                          <p:spTgt spid="15"/>
                                        </p:tgtEl>
                                        <p:attrNameLst>
                                          <p:attrName>ppt_h</p:attrName>
                                        </p:attrNameLst>
                                      </p:cBhvr>
                                      <p:tavLst>
                                        <p:tav tm="0">
                                          <p:val>
                                            <p:fltVal val="0"/>
                                          </p:val>
                                        </p:tav>
                                        <p:tav tm="100000">
                                          <p:val>
                                            <p:strVal val="#ppt_h"/>
                                          </p:val>
                                        </p:tav>
                                      </p:tavLst>
                                    </p:anim>
                                    <p:animEffect transition="in" filter="fade">
                                      <p:cBhvr>
                                        <p:cTn id="38" dur="750"/>
                                        <p:tgtEl>
                                          <p:spTgt spid="15"/>
                                        </p:tgtEl>
                                      </p:cBhvr>
                                    </p:animEffect>
                                  </p:childTnLst>
                                </p:cTn>
                              </p:par>
                              <p:par>
                                <p:cTn id="39" presetID="22" presetClass="entr" presetSubtype="4" fill="hold" nodeType="withEffect">
                                  <p:stCondLst>
                                    <p:cond delay="1750"/>
                                  </p:stCondLst>
                                  <p:childTnLst>
                                    <p:set>
                                      <p:cBhvr>
                                        <p:cTn id="40" dur="1" fill="hold">
                                          <p:stCondLst>
                                            <p:cond delay="0"/>
                                          </p:stCondLst>
                                        </p:cTn>
                                        <p:tgtEl>
                                          <p:spTgt spid="11"/>
                                        </p:tgtEl>
                                        <p:attrNameLst>
                                          <p:attrName>style.visibility</p:attrName>
                                        </p:attrNameLst>
                                      </p:cBhvr>
                                      <p:to>
                                        <p:strVal val="visible"/>
                                      </p:to>
                                    </p:set>
                                    <p:animEffect transition="in" filter="wipe(down)">
                                      <p:cBhvr>
                                        <p:cTn id="41" dur="750"/>
                                        <p:tgtEl>
                                          <p:spTgt spid="11"/>
                                        </p:tgtEl>
                                      </p:cBhvr>
                                    </p:animEffect>
                                  </p:childTnLst>
                                </p:cTn>
                              </p:par>
                              <p:par>
                                <p:cTn id="42" presetID="53" presetClass="entr" presetSubtype="16" fill="hold" grpId="0" nodeType="withEffect">
                                  <p:stCondLst>
                                    <p:cond delay="1750"/>
                                  </p:stCondLst>
                                  <p:childTnLst>
                                    <p:set>
                                      <p:cBhvr>
                                        <p:cTn id="43" dur="1" fill="hold">
                                          <p:stCondLst>
                                            <p:cond delay="0"/>
                                          </p:stCondLst>
                                        </p:cTn>
                                        <p:tgtEl>
                                          <p:spTgt spid="10"/>
                                        </p:tgtEl>
                                        <p:attrNameLst>
                                          <p:attrName>style.visibility</p:attrName>
                                        </p:attrNameLst>
                                      </p:cBhvr>
                                      <p:to>
                                        <p:strVal val="visible"/>
                                      </p:to>
                                    </p:set>
                                    <p:anim calcmode="lin" valueType="num">
                                      <p:cBhvr>
                                        <p:cTn id="44" dur="750" fill="hold"/>
                                        <p:tgtEl>
                                          <p:spTgt spid="10"/>
                                        </p:tgtEl>
                                        <p:attrNameLst>
                                          <p:attrName>ppt_w</p:attrName>
                                        </p:attrNameLst>
                                      </p:cBhvr>
                                      <p:tavLst>
                                        <p:tav tm="0">
                                          <p:val>
                                            <p:fltVal val="0"/>
                                          </p:val>
                                        </p:tav>
                                        <p:tav tm="100000">
                                          <p:val>
                                            <p:strVal val="#ppt_w"/>
                                          </p:val>
                                        </p:tav>
                                      </p:tavLst>
                                    </p:anim>
                                    <p:anim calcmode="lin" valueType="num">
                                      <p:cBhvr>
                                        <p:cTn id="45" dur="750" fill="hold"/>
                                        <p:tgtEl>
                                          <p:spTgt spid="10"/>
                                        </p:tgtEl>
                                        <p:attrNameLst>
                                          <p:attrName>ppt_h</p:attrName>
                                        </p:attrNameLst>
                                      </p:cBhvr>
                                      <p:tavLst>
                                        <p:tav tm="0">
                                          <p:val>
                                            <p:fltVal val="0"/>
                                          </p:val>
                                        </p:tav>
                                        <p:tav tm="100000">
                                          <p:val>
                                            <p:strVal val="#ppt_h"/>
                                          </p:val>
                                        </p:tav>
                                      </p:tavLst>
                                    </p:anim>
                                    <p:animEffect transition="in" filter="fade">
                                      <p:cBhvr>
                                        <p:cTn id="46" dur="750"/>
                                        <p:tgtEl>
                                          <p:spTgt spid="10"/>
                                        </p:tgtEl>
                                      </p:cBhvr>
                                    </p:animEffect>
                                  </p:childTnLst>
                                </p:cTn>
                              </p:par>
                              <p:par>
                                <p:cTn id="47" presetID="53" presetClass="entr" presetSubtype="16" fill="hold" grpId="0" nodeType="withEffect">
                                  <p:stCondLst>
                                    <p:cond delay="1750"/>
                                  </p:stCondLst>
                                  <p:childTnLst>
                                    <p:set>
                                      <p:cBhvr>
                                        <p:cTn id="48" dur="1" fill="hold">
                                          <p:stCondLst>
                                            <p:cond delay="0"/>
                                          </p:stCondLst>
                                        </p:cTn>
                                        <p:tgtEl>
                                          <p:spTgt spid="9"/>
                                        </p:tgtEl>
                                        <p:attrNameLst>
                                          <p:attrName>style.visibility</p:attrName>
                                        </p:attrNameLst>
                                      </p:cBhvr>
                                      <p:to>
                                        <p:strVal val="visible"/>
                                      </p:to>
                                    </p:set>
                                    <p:anim calcmode="lin" valueType="num">
                                      <p:cBhvr>
                                        <p:cTn id="49" dur="750" fill="hold"/>
                                        <p:tgtEl>
                                          <p:spTgt spid="9"/>
                                        </p:tgtEl>
                                        <p:attrNameLst>
                                          <p:attrName>ppt_w</p:attrName>
                                        </p:attrNameLst>
                                      </p:cBhvr>
                                      <p:tavLst>
                                        <p:tav tm="0">
                                          <p:val>
                                            <p:fltVal val="0"/>
                                          </p:val>
                                        </p:tav>
                                        <p:tav tm="100000">
                                          <p:val>
                                            <p:strVal val="#ppt_w"/>
                                          </p:val>
                                        </p:tav>
                                      </p:tavLst>
                                    </p:anim>
                                    <p:anim calcmode="lin" valueType="num">
                                      <p:cBhvr>
                                        <p:cTn id="50" dur="750" fill="hold"/>
                                        <p:tgtEl>
                                          <p:spTgt spid="9"/>
                                        </p:tgtEl>
                                        <p:attrNameLst>
                                          <p:attrName>ppt_h</p:attrName>
                                        </p:attrNameLst>
                                      </p:cBhvr>
                                      <p:tavLst>
                                        <p:tav tm="0">
                                          <p:val>
                                            <p:fltVal val="0"/>
                                          </p:val>
                                        </p:tav>
                                        <p:tav tm="100000">
                                          <p:val>
                                            <p:strVal val="#ppt_h"/>
                                          </p:val>
                                        </p:tav>
                                      </p:tavLst>
                                    </p:anim>
                                    <p:animEffect transition="in" filter="fade">
                                      <p:cBhvr>
                                        <p:cTn id="51"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animBg="1"/>
      <p:bldP spid="5" grpId="1" animBg="1"/>
      <p:bldP spid="5" grpId="2" animBg="1"/>
      <p:bldP spid="6" grpId="0" animBg="1"/>
      <p:bldP spid="7" grpId="0"/>
      <p:bldP spid="8" grpId="0"/>
      <p:bldP spid="9" grpId="0"/>
      <p:bldP spid="1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44451" y="1812564"/>
            <a:ext cx="2646878" cy="584775"/>
          </a:xfrm>
          <a:prstGeom prst="rect">
            <a:avLst/>
          </a:prstGeom>
          <a:noFill/>
        </p:spPr>
        <p:txBody>
          <a:bodyPr wrap="none" rtlCol="0">
            <a:spAutoFit/>
          </a:bodyPr>
          <a:lstStyle/>
          <a:p>
            <a:r>
              <a:rPr lang="zh-CN" altLang="en-US" sz="3200" dirty="0">
                <a:solidFill>
                  <a:srgbClr val="0A3F75"/>
                </a:solidFill>
                <a:latin typeface="Arial" panose="020B0604020202020204" pitchFamily="34" charset="0"/>
                <a:ea typeface="微软雅黑" panose="020B0503020204020204" pitchFamily="34" charset="-122"/>
              </a:rPr>
              <a:t>点击添加标题</a:t>
            </a:r>
          </a:p>
        </p:txBody>
      </p:sp>
      <p:sp>
        <p:nvSpPr>
          <p:cNvPr id="3" name="矩形 2"/>
          <p:cNvSpPr/>
          <p:nvPr/>
        </p:nvSpPr>
        <p:spPr>
          <a:xfrm>
            <a:off x="773480" y="2498937"/>
            <a:ext cx="3658291" cy="1323439"/>
          </a:xfrm>
          <a:prstGeom prst="rect">
            <a:avLst/>
          </a:prstGeom>
        </p:spPr>
        <p:txBody>
          <a:bodyPr wrap="square">
            <a:spAutoFit/>
          </a:bodyPr>
          <a:lstStyle/>
          <a:p>
            <a:r>
              <a:rPr lang="zh-CN" altLang="en-US" sz="1600" dirty="0">
                <a:latin typeface="Arial" panose="020B0604020202020204" pitchFamily="34" charset="0"/>
                <a:ea typeface="微软雅黑" panose="020B0503020204020204" pitchFamily="34" charset="-122"/>
              </a:rPr>
              <a:t>Lorem ipsum dolor sit amet, consectetuer adipiscing elit, sed diam nonummy nibh euismod tincidunt ut laoreet dolore magna aliquam erat volutpat.</a:t>
            </a:r>
          </a:p>
        </p:txBody>
      </p:sp>
      <p:sp>
        <p:nvSpPr>
          <p:cNvPr id="4" name="矩形 3"/>
          <p:cNvSpPr/>
          <p:nvPr/>
        </p:nvSpPr>
        <p:spPr>
          <a:xfrm>
            <a:off x="773480" y="3795904"/>
            <a:ext cx="3658292" cy="2031325"/>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Lorem ipsum dolor sit amet, consectetuer adipiscing elit,</a:t>
            </a:r>
            <a:endParaRPr lang="en-US" altLang="zh-CN" sz="1200" dirty="0">
              <a:solidFill>
                <a:schemeClr val="bg1">
                  <a:lumMod val="50000"/>
                </a:schemeClr>
              </a:solidFill>
              <a:latin typeface="Arial" panose="020B0604020202020204" pitchFamily="34" charset="0"/>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 magna aliquam erat volutpat. Ut wisi enim ad minim veniam, </a:t>
            </a:r>
            <a:endParaRPr lang="en-US" altLang="zh-CN" sz="1200" dirty="0">
              <a:solidFill>
                <a:schemeClr val="bg1">
                  <a:lumMod val="50000"/>
                </a:schemeClr>
              </a:solidFill>
              <a:latin typeface="Arial" panose="020B0604020202020204" pitchFamily="34" charset="0"/>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quis nostrud exerci tation ullamcorper suscipit lobortis nisl ut aliquip ex ea commodo consequat.</a:t>
            </a:r>
          </a:p>
        </p:txBody>
      </p:sp>
      <p:sp>
        <p:nvSpPr>
          <p:cNvPr id="5" name="椭圆 4"/>
          <p:cNvSpPr/>
          <p:nvPr/>
        </p:nvSpPr>
        <p:spPr>
          <a:xfrm>
            <a:off x="7991400" y="2571665"/>
            <a:ext cx="1900129" cy="1900128"/>
          </a:xfrm>
          <a:prstGeom prst="ellipse">
            <a:avLst/>
          </a:prstGeom>
          <a:solidFill>
            <a:srgbClr val="0A3F75"/>
          </a:solidFill>
          <a:ln w="25400">
            <a:solidFill>
              <a:srgbClr val="0A3F75"/>
            </a:soli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600" b="1">
                <a:solidFill>
                  <a:schemeClr val="bg1"/>
                </a:solidFill>
                <a:latin typeface="Arial" panose="020B0604020202020204" pitchFamily="34" charset="0"/>
                <a:ea typeface="微软雅黑" panose="020B0503020204020204" pitchFamily="34" charset="-122"/>
              </a:rPr>
              <a:t>TEXT HERE</a:t>
            </a:r>
            <a:endParaRPr lang="en-US" altLang="zh-CN" sz="1600" b="1" dirty="0">
              <a:solidFill>
                <a:schemeClr val="bg1"/>
              </a:solidFill>
              <a:latin typeface="Arial" panose="020B0604020202020204" pitchFamily="34" charset="0"/>
              <a:ea typeface="微软雅黑" panose="020B0503020204020204" pitchFamily="34" charset="-122"/>
            </a:endParaRPr>
          </a:p>
        </p:txBody>
      </p:sp>
      <p:sp>
        <p:nvSpPr>
          <p:cNvPr id="6" name="任意多边形 16"/>
          <p:cNvSpPr/>
          <p:nvPr/>
        </p:nvSpPr>
        <p:spPr>
          <a:xfrm rot="10800000">
            <a:off x="8349644" y="4666798"/>
            <a:ext cx="1183639" cy="1426587"/>
          </a:xfrm>
          <a:custGeom>
            <a:avLst/>
            <a:gdLst>
              <a:gd name="connsiteX0" fmla="*/ 1222016 w 2444032"/>
              <a:gd name="connsiteY0" fmla="*/ 0 h 2945682"/>
              <a:gd name="connsiteX1" fmla="*/ 2444032 w 2444032"/>
              <a:gd name="connsiteY1" fmla="*/ 1222016 h 2945682"/>
              <a:gd name="connsiteX2" fmla="*/ 1697680 w 2444032"/>
              <a:gd name="connsiteY2" fmla="*/ 2348000 h 2945682"/>
              <a:gd name="connsiteX3" fmla="*/ 1624728 w 2444032"/>
              <a:gd name="connsiteY3" fmla="*/ 2374701 h 2945682"/>
              <a:gd name="connsiteX4" fmla="*/ 1624728 w 2444032"/>
              <a:gd name="connsiteY4" fmla="*/ 2548807 h 2945682"/>
              <a:gd name="connsiteX5" fmla="*/ 1222016 w 2444032"/>
              <a:gd name="connsiteY5" fmla="*/ 2945682 h 2945682"/>
              <a:gd name="connsiteX6" fmla="*/ 819305 w 2444032"/>
              <a:gd name="connsiteY6" fmla="*/ 2548807 h 2945682"/>
              <a:gd name="connsiteX7" fmla="*/ 819305 w 2444032"/>
              <a:gd name="connsiteY7" fmla="*/ 2374701 h 2945682"/>
              <a:gd name="connsiteX8" fmla="*/ 746352 w 2444032"/>
              <a:gd name="connsiteY8" fmla="*/ 2348000 h 2945682"/>
              <a:gd name="connsiteX9" fmla="*/ 0 w 2444032"/>
              <a:gd name="connsiteY9" fmla="*/ 1222016 h 2945682"/>
              <a:gd name="connsiteX10" fmla="*/ 1222016 w 2444032"/>
              <a:gd name="connsiteY10" fmla="*/ 0 h 2945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4032" h="2945682">
                <a:moveTo>
                  <a:pt x="1222016" y="0"/>
                </a:moveTo>
                <a:cubicBezTo>
                  <a:pt x="1896917" y="0"/>
                  <a:pt x="2444032" y="547115"/>
                  <a:pt x="2444032" y="1222016"/>
                </a:cubicBezTo>
                <a:cubicBezTo>
                  <a:pt x="2444032" y="1728192"/>
                  <a:pt x="2136280" y="2162488"/>
                  <a:pt x="1697680" y="2348000"/>
                </a:cubicBezTo>
                <a:lnTo>
                  <a:pt x="1624728" y="2374701"/>
                </a:lnTo>
                <a:lnTo>
                  <a:pt x="1624728" y="2548807"/>
                </a:lnTo>
                <a:lnTo>
                  <a:pt x="1222016" y="2945682"/>
                </a:lnTo>
                <a:lnTo>
                  <a:pt x="819305" y="2548807"/>
                </a:lnTo>
                <a:lnTo>
                  <a:pt x="819305" y="2374701"/>
                </a:lnTo>
                <a:lnTo>
                  <a:pt x="746352" y="2348000"/>
                </a:lnTo>
                <a:cubicBezTo>
                  <a:pt x="307752" y="2162488"/>
                  <a:pt x="0" y="1728192"/>
                  <a:pt x="0" y="1222016"/>
                </a:cubicBezTo>
                <a:cubicBezTo>
                  <a:pt x="0" y="547115"/>
                  <a:pt x="547115" y="0"/>
                  <a:pt x="1222016" y="0"/>
                </a:cubicBezTo>
                <a:close/>
              </a:path>
            </a:pathLst>
          </a:custGeom>
          <a:gradFill flip="none" rotWithShape="1">
            <a:gsLst>
              <a:gs pos="0">
                <a:schemeClr val="bg1"/>
              </a:gs>
              <a:gs pos="100000">
                <a:srgbClr val="C8C8C8"/>
              </a:gs>
            </a:gsLst>
            <a:lin ang="9600000" scaled="0"/>
            <a:tileRect/>
          </a:gradFill>
          <a:ln w="25400">
            <a:gradFill flip="none" rotWithShape="1">
              <a:gsLst>
                <a:gs pos="53000">
                  <a:schemeClr val="bg1">
                    <a:alpha val="90000"/>
                  </a:schemeClr>
                </a:gs>
                <a:gs pos="100000">
                  <a:schemeClr val="tx1">
                    <a:lumMod val="50000"/>
                    <a:lumOff val="50000"/>
                  </a:schemeClr>
                </a:gs>
              </a:gsLst>
              <a:lin ang="1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b="1">
              <a:solidFill>
                <a:schemeClr val="tx1"/>
              </a:solidFill>
              <a:latin typeface="Arial" panose="020B0604020202020204" pitchFamily="34" charset="0"/>
              <a:ea typeface="微软雅黑" panose="020B0503020204020204" pitchFamily="34" charset="-122"/>
            </a:endParaRPr>
          </a:p>
        </p:txBody>
      </p:sp>
      <p:sp>
        <p:nvSpPr>
          <p:cNvPr id="7" name="任意多边形 17"/>
          <p:cNvSpPr/>
          <p:nvPr/>
        </p:nvSpPr>
        <p:spPr>
          <a:xfrm rot="10800000" flipV="1">
            <a:off x="8349643" y="950072"/>
            <a:ext cx="1183639" cy="1426587"/>
          </a:xfrm>
          <a:custGeom>
            <a:avLst/>
            <a:gdLst>
              <a:gd name="connsiteX0" fmla="*/ 1222016 w 2444032"/>
              <a:gd name="connsiteY0" fmla="*/ 0 h 2945682"/>
              <a:gd name="connsiteX1" fmla="*/ 2444032 w 2444032"/>
              <a:gd name="connsiteY1" fmla="*/ 1222016 h 2945682"/>
              <a:gd name="connsiteX2" fmla="*/ 1697680 w 2444032"/>
              <a:gd name="connsiteY2" fmla="*/ 2348000 h 2945682"/>
              <a:gd name="connsiteX3" fmla="*/ 1624728 w 2444032"/>
              <a:gd name="connsiteY3" fmla="*/ 2374701 h 2945682"/>
              <a:gd name="connsiteX4" fmla="*/ 1624728 w 2444032"/>
              <a:gd name="connsiteY4" fmla="*/ 2548807 h 2945682"/>
              <a:gd name="connsiteX5" fmla="*/ 1222016 w 2444032"/>
              <a:gd name="connsiteY5" fmla="*/ 2945682 h 2945682"/>
              <a:gd name="connsiteX6" fmla="*/ 819305 w 2444032"/>
              <a:gd name="connsiteY6" fmla="*/ 2548807 h 2945682"/>
              <a:gd name="connsiteX7" fmla="*/ 819305 w 2444032"/>
              <a:gd name="connsiteY7" fmla="*/ 2374701 h 2945682"/>
              <a:gd name="connsiteX8" fmla="*/ 746352 w 2444032"/>
              <a:gd name="connsiteY8" fmla="*/ 2348000 h 2945682"/>
              <a:gd name="connsiteX9" fmla="*/ 0 w 2444032"/>
              <a:gd name="connsiteY9" fmla="*/ 1222016 h 2945682"/>
              <a:gd name="connsiteX10" fmla="*/ 1222016 w 2444032"/>
              <a:gd name="connsiteY10" fmla="*/ 0 h 2945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4032" h="2945682">
                <a:moveTo>
                  <a:pt x="1222016" y="0"/>
                </a:moveTo>
                <a:cubicBezTo>
                  <a:pt x="1896917" y="0"/>
                  <a:pt x="2444032" y="547115"/>
                  <a:pt x="2444032" y="1222016"/>
                </a:cubicBezTo>
                <a:cubicBezTo>
                  <a:pt x="2444032" y="1728192"/>
                  <a:pt x="2136280" y="2162488"/>
                  <a:pt x="1697680" y="2348000"/>
                </a:cubicBezTo>
                <a:lnTo>
                  <a:pt x="1624728" y="2374701"/>
                </a:lnTo>
                <a:lnTo>
                  <a:pt x="1624728" y="2548807"/>
                </a:lnTo>
                <a:lnTo>
                  <a:pt x="1222016" y="2945682"/>
                </a:lnTo>
                <a:lnTo>
                  <a:pt x="819305" y="2548807"/>
                </a:lnTo>
                <a:lnTo>
                  <a:pt x="819305" y="2374701"/>
                </a:lnTo>
                <a:lnTo>
                  <a:pt x="746352" y="2348000"/>
                </a:lnTo>
                <a:cubicBezTo>
                  <a:pt x="307752" y="2162488"/>
                  <a:pt x="0" y="1728192"/>
                  <a:pt x="0" y="1222016"/>
                </a:cubicBezTo>
                <a:cubicBezTo>
                  <a:pt x="0" y="547115"/>
                  <a:pt x="547115" y="0"/>
                  <a:pt x="1222016" y="0"/>
                </a:cubicBezTo>
                <a:close/>
              </a:path>
            </a:pathLst>
          </a:custGeom>
          <a:gradFill flip="none" rotWithShape="1">
            <a:gsLst>
              <a:gs pos="0">
                <a:schemeClr val="bg1"/>
              </a:gs>
              <a:gs pos="100000">
                <a:srgbClr val="C8C8C8"/>
              </a:gs>
            </a:gsLst>
            <a:lin ang="14400000" scaled="0"/>
            <a:tileRect/>
          </a:gradFill>
          <a:ln w="25400">
            <a:gradFill flip="none" rotWithShape="1">
              <a:gsLst>
                <a:gs pos="53000">
                  <a:schemeClr val="bg1">
                    <a:alpha val="90000"/>
                  </a:schemeClr>
                </a:gs>
                <a:gs pos="100000">
                  <a:schemeClr val="tx1">
                    <a:lumMod val="50000"/>
                    <a:lumOff val="50000"/>
                  </a:schemeClr>
                </a:gs>
              </a:gsLst>
              <a:lin ang="36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b="1">
              <a:solidFill>
                <a:srgbClr val="181818"/>
              </a:solidFill>
              <a:latin typeface="Arial" panose="020B0604020202020204" pitchFamily="34" charset="0"/>
              <a:ea typeface="微软雅黑" panose="020B0503020204020204" pitchFamily="34" charset="-122"/>
            </a:endParaRPr>
          </a:p>
        </p:txBody>
      </p:sp>
      <p:sp>
        <p:nvSpPr>
          <p:cNvPr id="8" name="任意多边形 20"/>
          <p:cNvSpPr/>
          <p:nvPr/>
        </p:nvSpPr>
        <p:spPr>
          <a:xfrm rot="16200000" flipV="1">
            <a:off x="10262273" y="2808435"/>
            <a:ext cx="1183639" cy="1426587"/>
          </a:xfrm>
          <a:custGeom>
            <a:avLst/>
            <a:gdLst>
              <a:gd name="connsiteX0" fmla="*/ 1222016 w 2444032"/>
              <a:gd name="connsiteY0" fmla="*/ 0 h 2945682"/>
              <a:gd name="connsiteX1" fmla="*/ 2444032 w 2444032"/>
              <a:gd name="connsiteY1" fmla="*/ 1222016 h 2945682"/>
              <a:gd name="connsiteX2" fmla="*/ 1697680 w 2444032"/>
              <a:gd name="connsiteY2" fmla="*/ 2348000 h 2945682"/>
              <a:gd name="connsiteX3" fmla="*/ 1624728 w 2444032"/>
              <a:gd name="connsiteY3" fmla="*/ 2374701 h 2945682"/>
              <a:gd name="connsiteX4" fmla="*/ 1624728 w 2444032"/>
              <a:gd name="connsiteY4" fmla="*/ 2548807 h 2945682"/>
              <a:gd name="connsiteX5" fmla="*/ 1222016 w 2444032"/>
              <a:gd name="connsiteY5" fmla="*/ 2945682 h 2945682"/>
              <a:gd name="connsiteX6" fmla="*/ 819305 w 2444032"/>
              <a:gd name="connsiteY6" fmla="*/ 2548807 h 2945682"/>
              <a:gd name="connsiteX7" fmla="*/ 819305 w 2444032"/>
              <a:gd name="connsiteY7" fmla="*/ 2374701 h 2945682"/>
              <a:gd name="connsiteX8" fmla="*/ 746352 w 2444032"/>
              <a:gd name="connsiteY8" fmla="*/ 2348000 h 2945682"/>
              <a:gd name="connsiteX9" fmla="*/ 0 w 2444032"/>
              <a:gd name="connsiteY9" fmla="*/ 1222016 h 2945682"/>
              <a:gd name="connsiteX10" fmla="*/ 1222016 w 2444032"/>
              <a:gd name="connsiteY10" fmla="*/ 0 h 2945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44032" h="2945682">
                <a:moveTo>
                  <a:pt x="1222016" y="0"/>
                </a:moveTo>
                <a:cubicBezTo>
                  <a:pt x="1896917" y="0"/>
                  <a:pt x="2444032" y="547115"/>
                  <a:pt x="2444032" y="1222016"/>
                </a:cubicBezTo>
                <a:cubicBezTo>
                  <a:pt x="2444032" y="1728192"/>
                  <a:pt x="2136280" y="2162488"/>
                  <a:pt x="1697680" y="2348000"/>
                </a:cubicBezTo>
                <a:lnTo>
                  <a:pt x="1624728" y="2374701"/>
                </a:lnTo>
                <a:lnTo>
                  <a:pt x="1624728" y="2548807"/>
                </a:lnTo>
                <a:lnTo>
                  <a:pt x="1222016" y="2945682"/>
                </a:lnTo>
                <a:lnTo>
                  <a:pt x="819305" y="2548807"/>
                </a:lnTo>
                <a:lnTo>
                  <a:pt x="819305" y="2374701"/>
                </a:lnTo>
                <a:lnTo>
                  <a:pt x="746352" y="2348000"/>
                </a:lnTo>
                <a:cubicBezTo>
                  <a:pt x="307752" y="2162488"/>
                  <a:pt x="0" y="1728192"/>
                  <a:pt x="0" y="1222016"/>
                </a:cubicBezTo>
                <a:cubicBezTo>
                  <a:pt x="0" y="547115"/>
                  <a:pt x="547115" y="0"/>
                  <a:pt x="1222016" y="0"/>
                </a:cubicBezTo>
                <a:close/>
              </a:path>
            </a:pathLst>
          </a:cu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b="1">
              <a:solidFill>
                <a:srgbClr val="181818"/>
              </a:solidFill>
              <a:latin typeface="Arial" panose="020B0604020202020204" pitchFamily="34" charset="0"/>
              <a:ea typeface="微软雅黑" panose="020B0503020204020204" pitchFamily="34" charset="-122"/>
            </a:endParaRPr>
          </a:p>
        </p:txBody>
      </p:sp>
      <p:sp>
        <p:nvSpPr>
          <p:cNvPr id="9" name="流程图: 库存数据 21"/>
          <p:cNvSpPr/>
          <p:nvPr/>
        </p:nvSpPr>
        <p:spPr>
          <a:xfrm>
            <a:off x="4508883" y="2571665"/>
            <a:ext cx="3878262" cy="1900128"/>
          </a:xfrm>
          <a:prstGeom prst="flowChartOnlineStorag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b="1">
              <a:solidFill>
                <a:srgbClr val="181818"/>
              </a:solidFill>
              <a:latin typeface="Arial" panose="020B0604020202020204" pitchFamily="34" charset="0"/>
              <a:ea typeface="微软雅黑" panose="020B0503020204020204" pitchFamily="34" charset="-122"/>
            </a:endParaRPr>
          </a:p>
        </p:txBody>
      </p:sp>
      <p:sp>
        <p:nvSpPr>
          <p:cNvPr id="10" name="矩形 9"/>
          <p:cNvSpPr/>
          <p:nvPr/>
        </p:nvSpPr>
        <p:spPr>
          <a:xfrm>
            <a:off x="5036497" y="3023606"/>
            <a:ext cx="2465389" cy="1149033"/>
          </a:xfrm>
          <a:prstGeom prst="rect">
            <a:avLst/>
          </a:prstGeom>
        </p:spPr>
        <p:txBody>
          <a:bodyPr wrap="square">
            <a:spAutoFit/>
          </a:bodyPr>
          <a:lstStyle/>
          <a:p>
            <a:r>
              <a:rPr lang="en-US" altLang="zh-CN" sz="1100" dirty="0">
                <a:latin typeface="Arial" panose="020B0604020202020204" pitchFamily="34" charset="0"/>
                <a:ea typeface="微软雅黑" panose="020B0503020204020204" pitchFamily="34" charset="-122"/>
              </a:rPr>
              <a:t>Love, and the same charcoal, burning, need to find ways to ask cooling. Allow an arbitrary, it is necessary to heart charred </a:t>
            </a:r>
          </a:p>
          <a:p>
            <a:endParaRPr lang="en-US" altLang="zh-CN" sz="800" b="1" dirty="0">
              <a:latin typeface="Arial" panose="020B0604020202020204" pitchFamily="34" charset="0"/>
              <a:ea typeface="微软雅黑" panose="020B0503020204020204" pitchFamily="34" charset="-122"/>
            </a:endParaRPr>
          </a:p>
          <a:p>
            <a:pPr>
              <a:lnSpc>
                <a:spcPts val="2000"/>
              </a:lnSpc>
            </a:pPr>
            <a:r>
              <a:rPr lang="en-US" altLang="zh-CN" sz="2400" b="1" dirty="0">
                <a:solidFill>
                  <a:srgbClr val="234983"/>
                </a:solidFill>
                <a:latin typeface="Arial" panose="020B0604020202020204" pitchFamily="34" charset="0"/>
                <a:ea typeface="微软雅黑" panose="020B0503020204020204" pitchFamily="34" charset="-122"/>
              </a:rPr>
              <a:t>FOR EXAMPLE</a:t>
            </a:r>
            <a:endParaRPr lang="zh-CN" altLang="en-US" sz="2400" b="1" dirty="0">
              <a:solidFill>
                <a:srgbClr val="234983"/>
              </a:solidFill>
              <a:latin typeface="Arial" panose="020B0604020202020204" pitchFamily="34" charset="0"/>
              <a:ea typeface="微软雅黑" panose="020B0503020204020204" pitchFamily="34" charset="-122"/>
            </a:endParaRPr>
          </a:p>
        </p:txBody>
      </p:sp>
      <p:sp>
        <p:nvSpPr>
          <p:cNvPr id="11" name="矩形 10"/>
          <p:cNvSpPr/>
          <p:nvPr/>
        </p:nvSpPr>
        <p:spPr>
          <a:xfrm>
            <a:off x="8473562" y="1419335"/>
            <a:ext cx="1249060" cy="298800"/>
          </a:xfrm>
          <a:prstGeom prst="rect">
            <a:avLst/>
          </a:prstGeom>
        </p:spPr>
        <p:txBody>
          <a:bodyPr wrap="none">
            <a:spAutoFit/>
          </a:bodyPr>
          <a:lstStyle/>
          <a:p>
            <a:pPr>
              <a:lnSpc>
                <a:spcPts val="1600"/>
              </a:lnSpc>
            </a:pPr>
            <a:r>
              <a:rPr lang="en-US" altLang="zh-CN" b="1" dirty="0">
                <a:solidFill>
                  <a:srgbClr val="0A3F75"/>
                </a:solidFill>
                <a:latin typeface="Arial" panose="020B0604020202020204" pitchFamily="34" charset="0"/>
                <a:ea typeface="微软雅黑" panose="020B0503020204020204" pitchFamily="34" charset="-122"/>
              </a:rPr>
              <a:t>Opinion 1</a:t>
            </a:r>
            <a:endParaRPr lang="zh-CN" altLang="en-US" b="1" dirty="0">
              <a:solidFill>
                <a:srgbClr val="0A3F75"/>
              </a:solidFill>
              <a:latin typeface="Arial" panose="020B0604020202020204" pitchFamily="34" charset="0"/>
              <a:ea typeface="微软雅黑" panose="020B0503020204020204" pitchFamily="34" charset="-122"/>
            </a:endParaRPr>
          </a:p>
        </p:txBody>
      </p:sp>
      <p:sp>
        <p:nvSpPr>
          <p:cNvPr id="12" name="矩形 11"/>
          <p:cNvSpPr/>
          <p:nvPr/>
        </p:nvSpPr>
        <p:spPr>
          <a:xfrm>
            <a:off x="10494701" y="3389462"/>
            <a:ext cx="1249060" cy="298800"/>
          </a:xfrm>
          <a:prstGeom prst="rect">
            <a:avLst/>
          </a:prstGeom>
        </p:spPr>
        <p:txBody>
          <a:bodyPr wrap="none">
            <a:spAutoFit/>
          </a:bodyPr>
          <a:lstStyle/>
          <a:p>
            <a:pPr>
              <a:lnSpc>
                <a:spcPts val="1600"/>
              </a:lnSpc>
            </a:pPr>
            <a:r>
              <a:rPr lang="en-US" altLang="zh-CN" b="1" dirty="0">
                <a:solidFill>
                  <a:srgbClr val="0A3F75"/>
                </a:solidFill>
                <a:latin typeface="Arial" panose="020B0604020202020204" pitchFamily="34" charset="0"/>
                <a:ea typeface="微软雅黑" panose="020B0503020204020204" pitchFamily="34" charset="-122"/>
              </a:rPr>
              <a:t>Opinion 1</a:t>
            </a:r>
            <a:endParaRPr lang="zh-CN" altLang="en-US" b="1" dirty="0">
              <a:solidFill>
                <a:srgbClr val="0A3F75"/>
              </a:solidFill>
              <a:latin typeface="Arial" panose="020B0604020202020204" pitchFamily="34" charset="0"/>
              <a:ea typeface="微软雅黑" panose="020B0503020204020204" pitchFamily="34" charset="-122"/>
            </a:endParaRPr>
          </a:p>
        </p:txBody>
      </p:sp>
      <p:sp>
        <p:nvSpPr>
          <p:cNvPr id="13" name="矩形 12"/>
          <p:cNvSpPr/>
          <p:nvPr/>
        </p:nvSpPr>
        <p:spPr>
          <a:xfrm>
            <a:off x="8460863" y="5380092"/>
            <a:ext cx="1249060" cy="298800"/>
          </a:xfrm>
          <a:prstGeom prst="rect">
            <a:avLst/>
          </a:prstGeom>
        </p:spPr>
        <p:txBody>
          <a:bodyPr wrap="none">
            <a:spAutoFit/>
          </a:bodyPr>
          <a:lstStyle/>
          <a:p>
            <a:pPr>
              <a:lnSpc>
                <a:spcPts val="1600"/>
              </a:lnSpc>
            </a:pPr>
            <a:r>
              <a:rPr lang="en-US" altLang="zh-CN" b="1" dirty="0">
                <a:solidFill>
                  <a:srgbClr val="0A3F75"/>
                </a:solidFill>
                <a:latin typeface="Arial" panose="020B0604020202020204" pitchFamily="34" charset="0"/>
                <a:ea typeface="微软雅黑" panose="020B0503020204020204" pitchFamily="34" charset="-122"/>
              </a:rPr>
              <a:t>Opinion 1</a:t>
            </a:r>
            <a:endParaRPr lang="zh-CN" altLang="en-US" b="1" dirty="0">
              <a:solidFill>
                <a:srgbClr val="0A3F75"/>
              </a:solidFill>
              <a:latin typeface="Arial" panose="020B0604020202020204" pitchFamily="34" charset="0"/>
              <a:ea typeface="微软雅黑" panose="020B0503020204020204" pitchFamily="34" charset="-122"/>
            </a:endParaRPr>
          </a:p>
        </p:txBody>
      </p:sp>
      <p:grpSp>
        <p:nvGrpSpPr>
          <p:cNvPr id="14" name="组合 13"/>
          <p:cNvGrpSpPr/>
          <p:nvPr/>
        </p:nvGrpSpPr>
        <p:grpSpPr>
          <a:xfrm flipH="1">
            <a:off x="11087930" y="-24"/>
            <a:ext cx="924437" cy="838796"/>
            <a:chOff x="5657384" y="337626"/>
            <a:chExt cx="2609348" cy="2367616"/>
          </a:xfrm>
        </p:grpSpPr>
        <p:sp>
          <p:nvSpPr>
            <p:cNvPr id="15" name="Freeform 19"/>
            <p:cNvSpPr>
              <a:spLocks/>
            </p:cNvSpPr>
            <p:nvPr/>
          </p:nvSpPr>
          <p:spPr bwMode="auto">
            <a:xfrm rot="5400000">
              <a:off x="6070308" y="1917826"/>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6" name="Freeform 19"/>
            <p:cNvSpPr>
              <a:spLocks/>
            </p:cNvSpPr>
            <p:nvPr/>
          </p:nvSpPr>
          <p:spPr bwMode="auto">
            <a:xfrm rot="5400000">
              <a:off x="5702315" y="1018019"/>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7" name="Freeform 19"/>
            <p:cNvSpPr>
              <a:spLocks/>
            </p:cNvSpPr>
            <p:nvPr/>
          </p:nvSpPr>
          <p:spPr bwMode="auto">
            <a:xfrm rot="5400000">
              <a:off x="6764519" y="1117096"/>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8" name="Freeform 19"/>
            <p:cNvSpPr>
              <a:spLocks/>
            </p:cNvSpPr>
            <p:nvPr/>
          </p:nvSpPr>
          <p:spPr bwMode="auto">
            <a:xfrm rot="5400000">
              <a:off x="6771102" y="292695"/>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9" name="Freeform 19"/>
            <p:cNvSpPr>
              <a:spLocks/>
            </p:cNvSpPr>
            <p:nvPr/>
          </p:nvSpPr>
          <p:spPr bwMode="auto">
            <a:xfrm rot="5400000">
              <a:off x="7479316" y="733313"/>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grpSp>
      <p:sp>
        <p:nvSpPr>
          <p:cNvPr id="20" name="文本框 19"/>
          <p:cNvSpPr txBox="1"/>
          <p:nvPr/>
        </p:nvSpPr>
        <p:spPr>
          <a:xfrm>
            <a:off x="1013938" y="317394"/>
            <a:ext cx="10073992" cy="523220"/>
          </a:xfrm>
          <a:prstGeom prst="rect">
            <a:avLst/>
          </a:prstGeom>
          <a:noFill/>
          <a:effectLst/>
        </p:spPr>
        <p:txBody>
          <a:bodyPr wrap="square" rtlCol="0">
            <a:spAutoFit/>
          </a:bodyPr>
          <a:lstStyle/>
          <a:p>
            <a:r>
              <a:rPr lang="zh-CN" altLang="en-US"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rPr>
              <a:t>在此处输入您的标题</a:t>
            </a:r>
            <a:endParaRPr lang="en-US" altLang="zh-CN"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endParaRPr>
          </a:p>
        </p:txBody>
      </p:sp>
      <p:sp>
        <p:nvSpPr>
          <p:cNvPr id="21" name="Freeform 19"/>
          <p:cNvSpPr>
            <a:spLocks/>
          </p:cNvSpPr>
          <p:nvPr/>
        </p:nvSpPr>
        <p:spPr bwMode="auto">
          <a:xfrm rot="10800000">
            <a:off x="123154" y="65000"/>
            <a:ext cx="809350" cy="907305"/>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2" name="文本框 21"/>
          <p:cNvSpPr txBox="1"/>
          <p:nvPr/>
        </p:nvSpPr>
        <p:spPr>
          <a:xfrm>
            <a:off x="106880" y="317394"/>
            <a:ext cx="923651" cy="400110"/>
          </a:xfrm>
          <a:prstGeom prst="rect">
            <a:avLst/>
          </a:prstGeom>
          <a:noFill/>
        </p:spPr>
        <p:txBody>
          <a:bodyPr wrap="none" rtlCol="0">
            <a:spAutoFit/>
          </a:bodyPr>
          <a:lstStyle/>
          <a:p>
            <a:r>
              <a:rPr lang="en-US" altLang="zh-CN" sz="2000" dirty="0">
                <a:solidFill>
                  <a:schemeClr val="bg1"/>
                </a:solidFill>
                <a:latin typeface="Arial" panose="020B0604020202020204" pitchFamily="34" charset="0"/>
                <a:ea typeface="微软雅黑" panose="020B0503020204020204" pitchFamily="34" charset="-122"/>
              </a:rPr>
              <a:t>LOGO</a:t>
            </a:r>
            <a:endParaRPr lang="zh-CN" altLang="en-US" sz="2000" dirty="0">
              <a:solidFill>
                <a:schemeClr val="bg1"/>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98760203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stCondLst>
                                            <p:cond delay="0"/>
                                          </p:stCondLst>
                                        </p:cTn>
                                        <p:tgtEl>
                                          <p:spTgt spid="2"/>
                                        </p:tgtEl>
                                        <p:attrNameLst>
                                          <p:attrName>ppt_x</p:attrName>
                                        </p:attrNameLst>
                                      </p:cBhvr>
                                      <p:tavLst>
                                        <p:tav tm="0">
                                          <p:val>
                                            <p:strVal val="0-#ppt_w/2"/>
                                          </p:val>
                                        </p:tav>
                                        <p:tav tm="100000">
                                          <p:val>
                                            <p:strVal val="#ppt_x"/>
                                          </p:val>
                                        </p:tav>
                                      </p:tavLst>
                                    </p:anim>
                                    <p:anim calcmode="lin" valueType="num">
                                      <p:cBhvr additive="base">
                                        <p:cTn id="8" dur="1000" fill="hold">
                                          <p:stCondLst>
                                            <p:cond delay="0"/>
                                          </p:stCondLst>
                                        </p:cTn>
                                        <p:tgtEl>
                                          <p:spTgt spid="2"/>
                                        </p:tgtEl>
                                        <p:attrNameLst>
                                          <p:attrName>ppt_y</p:attrName>
                                        </p:attrNameLst>
                                      </p:cBhvr>
                                      <p:tavLst>
                                        <p:tav tm="0">
                                          <p:val>
                                            <p:strVal val="#ppt_y-0.168"/>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stCondLst>
                                            <p:cond delay="0"/>
                                          </p:stCondLst>
                                        </p:cTn>
                                        <p:tgtEl>
                                          <p:spTgt spid="3"/>
                                        </p:tgtEl>
                                        <p:attrNameLst>
                                          <p:attrName>ppt_x</p:attrName>
                                        </p:attrNameLst>
                                      </p:cBhvr>
                                      <p:tavLst>
                                        <p:tav tm="0">
                                          <p:val>
                                            <p:strVal val="0-#ppt_w/2"/>
                                          </p:val>
                                        </p:tav>
                                        <p:tav tm="100000">
                                          <p:val>
                                            <p:strVal val="#ppt_x"/>
                                          </p:val>
                                        </p:tav>
                                      </p:tavLst>
                                    </p:anim>
                                    <p:anim calcmode="lin" valueType="num">
                                      <p:cBhvr additive="base">
                                        <p:cTn id="12" dur="1000" fill="hold">
                                          <p:stCondLst>
                                            <p:cond delay="0"/>
                                          </p:stCondLst>
                                        </p:cTn>
                                        <p:tgtEl>
                                          <p:spTgt spid="3"/>
                                        </p:tgtEl>
                                        <p:attrNameLst>
                                          <p:attrName>ppt_y</p:attrName>
                                        </p:attrNameLst>
                                      </p:cBhvr>
                                      <p:tavLst>
                                        <p:tav tm="0">
                                          <p:val>
                                            <p:strVal val="#ppt_y-0.086"/>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stCondLst>
                                            <p:cond delay="0"/>
                                          </p:stCondLst>
                                        </p:cTn>
                                        <p:tgtEl>
                                          <p:spTgt spid="4"/>
                                        </p:tgtEl>
                                        <p:attrNameLst>
                                          <p:attrName>ppt_x</p:attrName>
                                        </p:attrNameLst>
                                      </p:cBhvr>
                                      <p:tavLst>
                                        <p:tav tm="0">
                                          <p:val>
                                            <p:strVal val="0-#ppt_w/2"/>
                                          </p:val>
                                        </p:tav>
                                        <p:tav tm="100000">
                                          <p:val>
                                            <p:strVal val="#ppt_x"/>
                                          </p:val>
                                        </p:tav>
                                      </p:tavLst>
                                    </p:anim>
                                    <p:anim calcmode="lin" valueType="num">
                                      <p:cBhvr additive="base">
                                        <p:cTn id="16" dur="1000" fill="hold">
                                          <p:stCondLst>
                                            <p:cond delay="0"/>
                                          </p:stCondLst>
                                        </p:cTn>
                                        <p:tgtEl>
                                          <p:spTgt spid="4"/>
                                        </p:tgtEl>
                                        <p:attrNameLst>
                                          <p:attrName>ppt_y</p:attrName>
                                        </p:attrNameLst>
                                      </p:cBhvr>
                                      <p:tavLst>
                                        <p:tav tm="0">
                                          <p:val>
                                            <p:strVal val="#ppt_y+0.205"/>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stCondLst>
                                            <p:cond delay="0"/>
                                          </p:stCondLst>
                                        </p:cTn>
                                        <p:tgtEl>
                                          <p:spTgt spid="5"/>
                                        </p:tgtEl>
                                        <p:attrNameLst>
                                          <p:attrName>ppt_x</p:attrName>
                                        </p:attrNameLst>
                                      </p:cBhvr>
                                      <p:tavLst>
                                        <p:tav tm="0">
                                          <p:val>
                                            <p:strVal val="1+#ppt_w/2"/>
                                          </p:val>
                                        </p:tav>
                                        <p:tav tm="100000">
                                          <p:val>
                                            <p:strVal val="#ppt_x"/>
                                          </p:val>
                                        </p:tav>
                                      </p:tavLst>
                                    </p:anim>
                                    <p:anim calcmode="lin" valueType="num">
                                      <p:cBhvr additive="base">
                                        <p:cTn id="20" dur="1000" fill="hold">
                                          <p:stCondLst>
                                            <p:cond delay="0"/>
                                          </p:stCondLst>
                                        </p:cTn>
                                        <p:tgtEl>
                                          <p:spTgt spid="5"/>
                                        </p:tgtEl>
                                        <p:attrNameLst>
                                          <p:attrName>ppt_y</p:attrName>
                                        </p:attrNameLst>
                                      </p:cBhvr>
                                      <p:tavLst>
                                        <p:tav tm="0">
                                          <p:val>
                                            <p:strVal val="#ppt_y+0.000"/>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stCondLst>
                                            <p:cond delay="0"/>
                                          </p:stCondLst>
                                        </p:cTn>
                                        <p:tgtEl>
                                          <p:spTgt spid="6"/>
                                        </p:tgtEl>
                                        <p:attrNameLst>
                                          <p:attrName>ppt_x</p:attrName>
                                        </p:attrNameLst>
                                      </p:cBhvr>
                                      <p:tavLst>
                                        <p:tav tm="0">
                                          <p:val>
                                            <p:strVal val="#ppt_x+0.262"/>
                                          </p:val>
                                        </p:tav>
                                        <p:tav tm="100000">
                                          <p:val>
                                            <p:strVal val="#ppt_x"/>
                                          </p:val>
                                        </p:tav>
                                      </p:tavLst>
                                    </p:anim>
                                    <p:anim calcmode="lin" valueType="num">
                                      <p:cBhvr additive="base">
                                        <p:cTn id="24" dur="1000" fill="hold">
                                          <p:stCondLst>
                                            <p:cond delay="0"/>
                                          </p:stCondLst>
                                        </p:cTn>
                                        <p:tgtEl>
                                          <p:spTgt spid="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stCondLst>
                                            <p:cond delay="0"/>
                                          </p:stCondLst>
                                        </p:cTn>
                                        <p:tgtEl>
                                          <p:spTgt spid="7"/>
                                        </p:tgtEl>
                                        <p:attrNameLst>
                                          <p:attrName>ppt_x</p:attrName>
                                        </p:attrNameLst>
                                      </p:cBhvr>
                                      <p:tavLst>
                                        <p:tav tm="0">
                                          <p:val>
                                            <p:strVal val="#ppt_x+0.284"/>
                                          </p:val>
                                        </p:tav>
                                        <p:tav tm="100000">
                                          <p:val>
                                            <p:strVal val="#ppt_x"/>
                                          </p:val>
                                        </p:tav>
                                      </p:tavLst>
                                    </p:anim>
                                    <p:anim calcmode="lin" valueType="num">
                                      <p:cBhvr additive="base">
                                        <p:cTn id="28" dur="1000" fill="hold">
                                          <p:stCondLst>
                                            <p:cond delay="0"/>
                                          </p:stCondLst>
                                        </p:cTn>
                                        <p:tgtEl>
                                          <p:spTgt spid="7"/>
                                        </p:tgtEl>
                                        <p:attrNameLst>
                                          <p:attrName>ppt_y</p:attrName>
                                        </p:attrNameLst>
                                      </p:cBhvr>
                                      <p:tavLst>
                                        <p:tav tm="0">
                                          <p:val>
                                            <p:strVal val="0-#ppt_h/2"/>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1+#ppt_w/2"/>
                                          </p:val>
                                        </p:tav>
                                        <p:tav tm="100000">
                                          <p:val>
                                            <p:strVal val="#ppt_x"/>
                                          </p:val>
                                        </p:tav>
                                      </p:tavLst>
                                    </p:anim>
                                    <p:anim calcmode="lin" valueType="num">
                                      <p:cBhvr additive="base">
                                        <p:cTn id="32" dur="500" fill="hold"/>
                                        <p:tgtEl>
                                          <p:spTgt spid="8"/>
                                        </p:tgtEl>
                                        <p:attrNameLst>
                                          <p:attrName>ppt_y</p:attrName>
                                        </p:attrNameLst>
                                      </p:cBhvr>
                                      <p:tavLst>
                                        <p:tav tm="0">
                                          <p:val>
                                            <p:strVal val="#ppt_y"/>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stCondLst>
                                            <p:cond delay="0"/>
                                          </p:stCondLst>
                                        </p:cTn>
                                        <p:tgtEl>
                                          <p:spTgt spid="9"/>
                                        </p:tgtEl>
                                        <p:attrNameLst>
                                          <p:attrName>ppt_x</p:attrName>
                                        </p:attrNameLst>
                                      </p:cBhvr>
                                      <p:tavLst>
                                        <p:tav tm="0">
                                          <p:val>
                                            <p:strVal val="1+#ppt_w/2"/>
                                          </p:val>
                                        </p:tav>
                                        <p:tav tm="100000">
                                          <p:val>
                                            <p:strVal val="#ppt_x"/>
                                          </p:val>
                                        </p:tav>
                                      </p:tavLst>
                                    </p:anim>
                                    <p:anim calcmode="lin" valueType="num">
                                      <p:cBhvr additive="base">
                                        <p:cTn id="36" dur="1000" fill="hold">
                                          <p:stCondLst>
                                            <p:cond delay="0"/>
                                          </p:stCondLst>
                                        </p:cTn>
                                        <p:tgtEl>
                                          <p:spTgt spid="9"/>
                                        </p:tgtEl>
                                        <p:attrNameLst>
                                          <p:attrName>ppt_y</p:attrName>
                                        </p:attrNameLst>
                                      </p:cBhvr>
                                      <p:tavLst>
                                        <p:tav tm="0">
                                          <p:val>
                                            <p:strVal val="#ppt_y+0.000"/>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1000" fill="hold">
                                          <p:stCondLst>
                                            <p:cond delay="0"/>
                                          </p:stCondLst>
                                        </p:cTn>
                                        <p:tgtEl>
                                          <p:spTgt spid="10"/>
                                        </p:tgtEl>
                                        <p:attrNameLst>
                                          <p:attrName>ppt_x</p:attrName>
                                        </p:attrNameLst>
                                      </p:cBhvr>
                                      <p:tavLst>
                                        <p:tav tm="0">
                                          <p:val>
                                            <p:strVal val="#ppt_x+0.163"/>
                                          </p:val>
                                        </p:tav>
                                        <p:tav tm="100000">
                                          <p:val>
                                            <p:strVal val="#ppt_x"/>
                                          </p:val>
                                        </p:tav>
                                      </p:tavLst>
                                    </p:anim>
                                    <p:anim calcmode="lin" valueType="num">
                                      <p:cBhvr additive="base">
                                        <p:cTn id="40" dur="1000" fill="hold">
                                          <p:stCondLst>
                                            <p:cond delay="0"/>
                                          </p:stCondLst>
                                        </p:cTn>
                                        <p:tgtEl>
                                          <p:spTgt spid="10"/>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1000" fill="hold">
                                          <p:stCondLst>
                                            <p:cond delay="0"/>
                                          </p:stCondLst>
                                        </p:cTn>
                                        <p:tgtEl>
                                          <p:spTgt spid="11"/>
                                        </p:tgtEl>
                                        <p:attrNameLst>
                                          <p:attrName>ppt_x</p:attrName>
                                        </p:attrNameLst>
                                      </p:cBhvr>
                                      <p:tavLst>
                                        <p:tav tm="0">
                                          <p:val>
                                            <p:strVal val="#ppt_x+0.208"/>
                                          </p:val>
                                        </p:tav>
                                        <p:tav tm="100000">
                                          <p:val>
                                            <p:strVal val="#ppt_x"/>
                                          </p:val>
                                        </p:tav>
                                      </p:tavLst>
                                    </p:anim>
                                    <p:anim calcmode="lin" valueType="num">
                                      <p:cBhvr additive="base">
                                        <p:cTn id="44" dur="1000" fill="hold">
                                          <p:stCondLst>
                                            <p:cond delay="0"/>
                                          </p:stCondLst>
                                        </p:cTn>
                                        <p:tgtEl>
                                          <p:spTgt spid="11"/>
                                        </p:tgtEl>
                                        <p:attrNameLst>
                                          <p:attrName>ppt_y</p:attrName>
                                        </p:attrNameLst>
                                      </p:cBhvr>
                                      <p:tavLst>
                                        <p:tav tm="0">
                                          <p:val>
                                            <p:strVal val="0-#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1000" fill="hold">
                                          <p:stCondLst>
                                            <p:cond delay="0"/>
                                          </p:stCondLst>
                                        </p:cTn>
                                        <p:tgtEl>
                                          <p:spTgt spid="12"/>
                                        </p:tgtEl>
                                        <p:attrNameLst>
                                          <p:attrName>ppt_x</p:attrName>
                                        </p:attrNameLst>
                                      </p:cBhvr>
                                      <p:tavLst>
                                        <p:tav tm="0">
                                          <p:val>
                                            <p:strVal val="1+#ppt_w/2"/>
                                          </p:val>
                                        </p:tav>
                                        <p:tav tm="100000">
                                          <p:val>
                                            <p:strVal val="#ppt_x"/>
                                          </p:val>
                                        </p:tav>
                                      </p:tavLst>
                                    </p:anim>
                                    <p:anim calcmode="lin" valueType="num">
                                      <p:cBhvr additive="base">
                                        <p:cTn id="48" dur="1000" fill="hold">
                                          <p:stCondLst>
                                            <p:cond delay="0"/>
                                          </p:stCondLst>
                                        </p:cTn>
                                        <p:tgtEl>
                                          <p:spTgt spid="12"/>
                                        </p:tgtEl>
                                        <p:attrNameLst>
                                          <p:attrName>ppt_y</p:attrName>
                                        </p:attrNameLst>
                                      </p:cBhvr>
                                      <p:tavLst>
                                        <p:tav tm="0">
                                          <p:val>
                                            <p:strVal val="#ppt_y+0.001"/>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1000" fill="hold">
                                          <p:stCondLst>
                                            <p:cond delay="0"/>
                                          </p:stCondLst>
                                        </p:cTn>
                                        <p:tgtEl>
                                          <p:spTgt spid="13"/>
                                        </p:tgtEl>
                                        <p:attrNameLst>
                                          <p:attrName>ppt_x</p:attrName>
                                        </p:attrNameLst>
                                      </p:cBhvr>
                                      <p:tavLst>
                                        <p:tav tm="0">
                                          <p:val>
                                            <p:strVal val="#ppt_x+0.171"/>
                                          </p:val>
                                        </p:tav>
                                        <p:tav tm="100000">
                                          <p:val>
                                            <p:strVal val="#ppt_x"/>
                                          </p:val>
                                        </p:tav>
                                      </p:tavLst>
                                    </p:anim>
                                    <p:anim calcmode="lin" valueType="num">
                                      <p:cBhvr additive="base">
                                        <p:cTn id="52" dur="1000" fill="hold">
                                          <p:stCondLst>
                                            <p:cond delay="0"/>
                                          </p:stCondLst>
                                        </p:cTn>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animBg="1"/>
      <p:bldP spid="6" grpId="0" animBg="1"/>
      <p:bldP spid="7" grpId="0" animBg="1"/>
      <p:bldP spid="8" grpId="0" animBg="1"/>
      <p:bldP spid="9" grpId="0" animBg="1"/>
      <p:bldP spid="10" grpId="0"/>
      <p:bldP spid="11" grpId="0"/>
      <p:bldP spid="12" grpId="0"/>
      <p:bldP spid="1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043655" y="1812564"/>
            <a:ext cx="2646878" cy="584775"/>
          </a:xfrm>
          <a:prstGeom prst="rect">
            <a:avLst/>
          </a:prstGeom>
          <a:noFill/>
        </p:spPr>
        <p:txBody>
          <a:bodyPr wrap="none" rtlCol="0">
            <a:spAutoFit/>
          </a:bodyPr>
          <a:lstStyle/>
          <a:p>
            <a:r>
              <a:rPr lang="zh-CN" altLang="en-US" sz="3200" dirty="0">
                <a:solidFill>
                  <a:srgbClr val="0A3F75"/>
                </a:solidFill>
                <a:latin typeface="Arial" panose="020B0604020202020204" pitchFamily="34" charset="0"/>
                <a:ea typeface="微软雅黑" panose="020B0503020204020204" pitchFamily="34" charset="-122"/>
              </a:rPr>
              <a:t>点击添加标题</a:t>
            </a:r>
          </a:p>
        </p:txBody>
      </p:sp>
      <p:sp>
        <p:nvSpPr>
          <p:cNvPr id="3" name="矩形 2"/>
          <p:cNvSpPr/>
          <p:nvPr/>
        </p:nvSpPr>
        <p:spPr>
          <a:xfrm>
            <a:off x="7072683" y="2498937"/>
            <a:ext cx="4663043" cy="1569660"/>
          </a:xfrm>
          <a:prstGeom prst="rect">
            <a:avLst/>
          </a:prstGeom>
        </p:spPr>
        <p:txBody>
          <a:bodyPr wrap="square">
            <a:spAutoFit/>
          </a:bodyPr>
          <a:lstStyle/>
          <a:p>
            <a:r>
              <a:rPr lang="zh-CN" altLang="en-US" sz="1600" dirty="0">
                <a:latin typeface="Arial" panose="020B0604020202020204" pitchFamily="34" charset="0"/>
                <a:ea typeface="微软雅黑" panose="020B0503020204020204" pitchFamily="3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p>
        </p:txBody>
      </p:sp>
      <p:sp>
        <p:nvSpPr>
          <p:cNvPr id="4" name="矩形 3"/>
          <p:cNvSpPr/>
          <p:nvPr/>
        </p:nvSpPr>
        <p:spPr>
          <a:xfrm>
            <a:off x="7072683" y="4314368"/>
            <a:ext cx="4663043" cy="1200329"/>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Lorem ipsum dolor sit amet, consectetuer adipiscing elit,</a:t>
            </a:r>
            <a:endParaRPr lang="en-US" altLang="zh-CN" sz="1200" dirty="0">
              <a:solidFill>
                <a:schemeClr val="bg1">
                  <a:lumMod val="50000"/>
                </a:schemeClr>
              </a:solidFill>
              <a:latin typeface="Arial" panose="020B0604020202020204" pitchFamily="34" charset="0"/>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 magna aliquam erat volutpat. Ut wisi enim ad minim veniam, </a:t>
            </a:r>
            <a:endParaRPr lang="en-US" altLang="zh-CN" sz="1200" dirty="0">
              <a:solidFill>
                <a:schemeClr val="bg1">
                  <a:lumMod val="50000"/>
                </a:schemeClr>
              </a:solidFill>
              <a:latin typeface="Arial" panose="020B0604020202020204" pitchFamily="34" charset="0"/>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quis nostrud exerci tation ullamcorper suscipit lobortis nisl ut aliquip ex ea commodo consequat.</a:t>
            </a:r>
          </a:p>
        </p:txBody>
      </p:sp>
      <p:sp>
        <p:nvSpPr>
          <p:cNvPr id="5" name="任意多边形 54"/>
          <p:cNvSpPr/>
          <p:nvPr/>
        </p:nvSpPr>
        <p:spPr>
          <a:xfrm rot="5400000">
            <a:off x="3687542" y="2407413"/>
            <a:ext cx="3141261" cy="2379683"/>
          </a:xfrm>
          <a:custGeom>
            <a:avLst/>
            <a:gdLst>
              <a:gd name="connsiteX0" fmla="*/ 1599178 w 3201976"/>
              <a:gd name="connsiteY0" fmla="*/ 0 h 2425678"/>
              <a:gd name="connsiteX1" fmla="*/ 3119687 w 3201976"/>
              <a:gd name="connsiteY1" fmla="*/ 717068 h 2425678"/>
              <a:gd name="connsiteX2" fmla="*/ 3201976 w 3201976"/>
              <a:gd name="connsiteY2" fmla="*/ 827110 h 2425678"/>
              <a:gd name="connsiteX3" fmla="*/ 1603408 w 3201976"/>
              <a:gd name="connsiteY3" fmla="*/ 2425678 h 2425678"/>
              <a:gd name="connsiteX4" fmla="*/ 0 w 3201976"/>
              <a:gd name="connsiteY4" fmla="*/ 822270 h 2425678"/>
              <a:gd name="connsiteX5" fmla="*/ 78670 w 3201976"/>
              <a:gd name="connsiteY5" fmla="*/ 717068 h 2425678"/>
              <a:gd name="connsiteX6" fmla="*/ 1599178 w 3201976"/>
              <a:gd name="connsiteY6" fmla="*/ 0 h 2425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1976" h="2425678">
                <a:moveTo>
                  <a:pt x="1599178" y="0"/>
                </a:moveTo>
                <a:cubicBezTo>
                  <a:pt x="2211324" y="0"/>
                  <a:pt x="2758274" y="279137"/>
                  <a:pt x="3119687" y="717068"/>
                </a:cubicBezTo>
                <a:lnTo>
                  <a:pt x="3201976" y="827110"/>
                </a:lnTo>
                <a:lnTo>
                  <a:pt x="1603408" y="2425678"/>
                </a:lnTo>
                <a:lnTo>
                  <a:pt x="0" y="822270"/>
                </a:lnTo>
                <a:lnTo>
                  <a:pt x="78670" y="717068"/>
                </a:lnTo>
                <a:cubicBezTo>
                  <a:pt x="440082" y="279137"/>
                  <a:pt x="987033" y="0"/>
                  <a:pt x="1599178" y="0"/>
                </a:cubicBezTo>
                <a:close/>
              </a:path>
            </a:pathLst>
          </a:cu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b="1">
              <a:solidFill>
                <a:srgbClr val="181818"/>
              </a:solidFill>
              <a:latin typeface="Arial" panose="020B0604020202020204" pitchFamily="34" charset="0"/>
              <a:ea typeface="微软雅黑" panose="020B0503020204020204" pitchFamily="34" charset="-122"/>
            </a:endParaRPr>
          </a:p>
        </p:txBody>
      </p:sp>
      <p:sp>
        <p:nvSpPr>
          <p:cNvPr id="6" name="任意多边形 55"/>
          <p:cNvSpPr/>
          <p:nvPr/>
        </p:nvSpPr>
        <p:spPr>
          <a:xfrm rot="14538406">
            <a:off x="359278" y="2647123"/>
            <a:ext cx="3694433" cy="2798742"/>
          </a:xfrm>
          <a:custGeom>
            <a:avLst/>
            <a:gdLst>
              <a:gd name="connsiteX0" fmla="*/ 1599178 w 3201976"/>
              <a:gd name="connsiteY0" fmla="*/ 0 h 2425678"/>
              <a:gd name="connsiteX1" fmla="*/ 3119687 w 3201976"/>
              <a:gd name="connsiteY1" fmla="*/ 717068 h 2425678"/>
              <a:gd name="connsiteX2" fmla="*/ 3201976 w 3201976"/>
              <a:gd name="connsiteY2" fmla="*/ 827110 h 2425678"/>
              <a:gd name="connsiteX3" fmla="*/ 1603408 w 3201976"/>
              <a:gd name="connsiteY3" fmla="*/ 2425678 h 2425678"/>
              <a:gd name="connsiteX4" fmla="*/ 0 w 3201976"/>
              <a:gd name="connsiteY4" fmla="*/ 822270 h 2425678"/>
              <a:gd name="connsiteX5" fmla="*/ 78670 w 3201976"/>
              <a:gd name="connsiteY5" fmla="*/ 717068 h 2425678"/>
              <a:gd name="connsiteX6" fmla="*/ 1599178 w 3201976"/>
              <a:gd name="connsiteY6" fmla="*/ 0 h 2425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1976" h="2425678">
                <a:moveTo>
                  <a:pt x="1599178" y="0"/>
                </a:moveTo>
                <a:cubicBezTo>
                  <a:pt x="2211324" y="0"/>
                  <a:pt x="2758274" y="279137"/>
                  <a:pt x="3119687" y="717068"/>
                </a:cubicBezTo>
                <a:lnTo>
                  <a:pt x="3201976" y="827110"/>
                </a:lnTo>
                <a:lnTo>
                  <a:pt x="1603408" y="2425678"/>
                </a:lnTo>
                <a:lnTo>
                  <a:pt x="0" y="822270"/>
                </a:lnTo>
                <a:lnTo>
                  <a:pt x="78670" y="717068"/>
                </a:lnTo>
                <a:cubicBezTo>
                  <a:pt x="440082" y="279137"/>
                  <a:pt x="987033" y="0"/>
                  <a:pt x="1599178" y="0"/>
                </a:cubicBezTo>
                <a:close/>
              </a:path>
            </a:pathLst>
          </a:cu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b="1">
              <a:solidFill>
                <a:srgbClr val="181818"/>
              </a:solidFill>
              <a:latin typeface="Arial" panose="020B0604020202020204" pitchFamily="34" charset="0"/>
              <a:ea typeface="微软雅黑" panose="020B0503020204020204" pitchFamily="34" charset="-122"/>
            </a:endParaRPr>
          </a:p>
        </p:txBody>
      </p:sp>
      <p:sp>
        <p:nvSpPr>
          <p:cNvPr id="7" name="任意多边形 56"/>
          <p:cNvSpPr/>
          <p:nvPr/>
        </p:nvSpPr>
        <p:spPr>
          <a:xfrm>
            <a:off x="2398492" y="1528385"/>
            <a:ext cx="2626216" cy="1989507"/>
          </a:xfrm>
          <a:custGeom>
            <a:avLst/>
            <a:gdLst>
              <a:gd name="connsiteX0" fmla="*/ 1599178 w 3201976"/>
              <a:gd name="connsiteY0" fmla="*/ 0 h 2425678"/>
              <a:gd name="connsiteX1" fmla="*/ 3119687 w 3201976"/>
              <a:gd name="connsiteY1" fmla="*/ 717068 h 2425678"/>
              <a:gd name="connsiteX2" fmla="*/ 3201976 w 3201976"/>
              <a:gd name="connsiteY2" fmla="*/ 827110 h 2425678"/>
              <a:gd name="connsiteX3" fmla="*/ 1603408 w 3201976"/>
              <a:gd name="connsiteY3" fmla="*/ 2425678 h 2425678"/>
              <a:gd name="connsiteX4" fmla="*/ 0 w 3201976"/>
              <a:gd name="connsiteY4" fmla="*/ 822270 h 2425678"/>
              <a:gd name="connsiteX5" fmla="*/ 78670 w 3201976"/>
              <a:gd name="connsiteY5" fmla="*/ 717068 h 2425678"/>
              <a:gd name="connsiteX6" fmla="*/ 1599178 w 3201976"/>
              <a:gd name="connsiteY6" fmla="*/ 0 h 2425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1976" h="2425678">
                <a:moveTo>
                  <a:pt x="1599178" y="0"/>
                </a:moveTo>
                <a:cubicBezTo>
                  <a:pt x="2211324" y="0"/>
                  <a:pt x="2758274" y="279137"/>
                  <a:pt x="3119687" y="717068"/>
                </a:cubicBezTo>
                <a:lnTo>
                  <a:pt x="3201976" y="827110"/>
                </a:lnTo>
                <a:lnTo>
                  <a:pt x="1603408" y="2425678"/>
                </a:lnTo>
                <a:lnTo>
                  <a:pt x="0" y="822270"/>
                </a:lnTo>
                <a:lnTo>
                  <a:pt x="78670" y="717068"/>
                </a:lnTo>
                <a:cubicBezTo>
                  <a:pt x="440082" y="279137"/>
                  <a:pt x="987033" y="0"/>
                  <a:pt x="1599178" y="0"/>
                </a:cubicBezTo>
                <a:close/>
              </a:path>
            </a:pathLst>
          </a:cu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b="1">
              <a:solidFill>
                <a:srgbClr val="181818"/>
              </a:solidFill>
              <a:latin typeface="Arial" panose="020B0604020202020204" pitchFamily="34" charset="0"/>
              <a:ea typeface="微软雅黑" panose="020B0503020204020204" pitchFamily="34" charset="-122"/>
            </a:endParaRPr>
          </a:p>
        </p:txBody>
      </p:sp>
      <p:sp>
        <p:nvSpPr>
          <p:cNvPr id="8" name="椭圆 7"/>
          <p:cNvSpPr/>
          <p:nvPr/>
        </p:nvSpPr>
        <p:spPr>
          <a:xfrm>
            <a:off x="2928729" y="2693064"/>
            <a:ext cx="1574645" cy="1574645"/>
          </a:xfrm>
          <a:prstGeom prst="ellipse">
            <a:avLst/>
          </a:prstGeom>
          <a:solidFill>
            <a:srgbClr val="0A3F75"/>
          </a:solidFill>
          <a:ln w="25400">
            <a:solidFill>
              <a:srgbClr val="0A3F75"/>
            </a:soli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b="1">
              <a:solidFill>
                <a:schemeClr val="bg1"/>
              </a:solidFill>
              <a:latin typeface="Arial" panose="020B0604020202020204" pitchFamily="34" charset="0"/>
              <a:ea typeface="微软雅黑" panose="020B0503020204020204" pitchFamily="34" charset="-122"/>
            </a:endParaRPr>
          </a:p>
        </p:txBody>
      </p:sp>
      <p:sp>
        <p:nvSpPr>
          <p:cNvPr id="9" name="矩形 8"/>
          <p:cNvSpPr/>
          <p:nvPr/>
        </p:nvSpPr>
        <p:spPr>
          <a:xfrm>
            <a:off x="3181796" y="3250756"/>
            <a:ext cx="1364476" cy="503984"/>
          </a:xfrm>
          <a:prstGeom prst="rect">
            <a:avLst/>
          </a:prstGeom>
        </p:spPr>
        <p:txBody>
          <a:bodyPr wrap="none">
            <a:spAutoFit/>
          </a:bodyPr>
          <a:lstStyle/>
          <a:p>
            <a:pPr>
              <a:lnSpc>
                <a:spcPts val="1600"/>
              </a:lnSpc>
            </a:pPr>
            <a:r>
              <a:rPr lang="en-US" altLang="zh-CN" b="1" dirty="0">
                <a:solidFill>
                  <a:schemeClr val="bg1"/>
                </a:solidFill>
                <a:latin typeface="Arial" panose="020B0604020202020204" pitchFamily="34" charset="0"/>
                <a:ea typeface="微软雅黑" panose="020B0503020204020204" pitchFamily="34" charset="-122"/>
              </a:rPr>
              <a:t>FOR </a:t>
            </a:r>
          </a:p>
          <a:p>
            <a:pPr>
              <a:lnSpc>
                <a:spcPts val="1600"/>
              </a:lnSpc>
            </a:pPr>
            <a:r>
              <a:rPr lang="en-US" altLang="zh-CN" b="1" dirty="0">
                <a:solidFill>
                  <a:schemeClr val="bg1"/>
                </a:solidFill>
                <a:latin typeface="Arial" panose="020B0604020202020204" pitchFamily="34" charset="0"/>
                <a:ea typeface="微软雅黑" panose="020B0503020204020204" pitchFamily="34" charset="-122"/>
              </a:rPr>
              <a:t>EXAMPLE </a:t>
            </a:r>
            <a:endParaRPr lang="zh-CN" altLang="en-US" dirty="0">
              <a:solidFill>
                <a:schemeClr val="bg1"/>
              </a:solidFill>
              <a:latin typeface="Arial" panose="020B0604020202020204" pitchFamily="34" charset="0"/>
              <a:ea typeface="微软雅黑" panose="020B0503020204020204" pitchFamily="34" charset="-122"/>
            </a:endParaRPr>
          </a:p>
        </p:txBody>
      </p:sp>
      <p:sp>
        <p:nvSpPr>
          <p:cNvPr id="10" name="椭圆 9"/>
          <p:cNvSpPr/>
          <p:nvPr/>
        </p:nvSpPr>
        <p:spPr>
          <a:xfrm>
            <a:off x="2283845" y="1331101"/>
            <a:ext cx="858875" cy="858875"/>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600" b="1" dirty="0">
                <a:solidFill>
                  <a:srgbClr val="0A3F75"/>
                </a:solidFill>
                <a:latin typeface="Arial" panose="020B0604020202020204" pitchFamily="34" charset="0"/>
                <a:ea typeface="微软雅黑" panose="020B0503020204020204" pitchFamily="34" charset="-122"/>
              </a:rPr>
              <a:t>TEXT 1</a:t>
            </a:r>
          </a:p>
        </p:txBody>
      </p:sp>
      <p:sp>
        <p:nvSpPr>
          <p:cNvPr id="11" name="椭圆 10"/>
          <p:cNvSpPr/>
          <p:nvPr/>
        </p:nvSpPr>
        <p:spPr>
          <a:xfrm>
            <a:off x="3294424" y="1062970"/>
            <a:ext cx="858875" cy="858875"/>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600" b="1" dirty="0">
                <a:solidFill>
                  <a:srgbClr val="0A3F75"/>
                </a:solidFill>
                <a:latin typeface="Arial" panose="020B0604020202020204" pitchFamily="34" charset="0"/>
                <a:ea typeface="微软雅黑" panose="020B0503020204020204" pitchFamily="34" charset="-122"/>
              </a:rPr>
              <a:t>TEXT 2</a:t>
            </a:r>
          </a:p>
        </p:txBody>
      </p:sp>
      <p:sp>
        <p:nvSpPr>
          <p:cNvPr id="12" name="椭圆 11"/>
          <p:cNvSpPr/>
          <p:nvPr/>
        </p:nvSpPr>
        <p:spPr>
          <a:xfrm>
            <a:off x="4305003" y="1331101"/>
            <a:ext cx="858875" cy="858875"/>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600" b="1" dirty="0">
                <a:solidFill>
                  <a:srgbClr val="0A3F75"/>
                </a:solidFill>
                <a:latin typeface="Arial" panose="020B0604020202020204" pitchFamily="34" charset="0"/>
                <a:ea typeface="微软雅黑" panose="020B0503020204020204" pitchFamily="34" charset="-122"/>
              </a:rPr>
              <a:t>TEXT 3</a:t>
            </a:r>
          </a:p>
        </p:txBody>
      </p:sp>
      <p:sp>
        <p:nvSpPr>
          <p:cNvPr id="13" name="椭圆 12"/>
          <p:cNvSpPr/>
          <p:nvPr/>
        </p:nvSpPr>
        <p:spPr>
          <a:xfrm>
            <a:off x="246979" y="2621512"/>
            <a:ext cx="858875" cy="858875"/>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600" b="1" dirty="0">
                <a:solidFill>
                  <a:srgbClr val="0A3F75"/>
                </a:solidFill>
                <a:latin typeface="Arial" panose="020B0604020202020204" pitchFamily="34" charset="0"/>
                <a:ea typeface="微软雅黑" panose="020B0503020204020204" pitchFamily="34" charset="-122"/>
              </a:rPr>
              <a:t>TEXT</a:t>
            </a:r>
          </a:p>
        </p:txBody>
      </p:sp>
      <p:sp>
        <p:nvSpPr>
          <p:cNvPr id="14" name="椭圆 13"/>
          <p:cNvSpPr/>
          <p:nvPr/>
        </p:nvSpPr>
        <p:spPr>
          <a:xfrm>
            <a:off x="246979" y="3719176"/>
            <a:ext cx="858875" cy="858875"/>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600" b="1" dirty="0">
                <a:solidFill>
                  <a:srgbClr val="0A3F75"/>
                </a:solidFill>
                <a:latin typeface="Arial" panose="020B0604020202020204" pitchFamily="34" charset="0"/>
                <a:ea typeface="微软雅黑" panose="020B0503020204020204" pitchFamily="34" charset="-122"/>
              </a:rPr>
              <a:t>TEXT</a:t>
            </a:r>
          </a:p>
        </p:txBody>
      </p:sp>
      <p:sp>
        <p:nvSpPr>
          <p:cNvPr id="15" name="椭圆 14"/>
          <p:cNvSpPr/>
          <p:nvPr/>
        </p:nvSpPr>
        <p:spPr>
          <a:xfrm>
            <a:off x="739084" y="4752088"/>
            <a:ext cx="858875" cy="858875"/>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600" b="1" dirty="0">
                <a:solidFill>
                  <a:srgbClr val="0A3F75"/>
                </a:solidFill>
                <a:latin typeface="Arial" panose="020B0604020202020204" pitchFamily="34" charset="0"/>
                <a:ea typeface="微软雅黑" panose="020B0503020204020204" pitchFamily="34" charset="-122"/>
              </a:rPr>
              <a:t>TEXT</a:t>
            </a:r>
          </a:p>
        </p:txBody>
      </p:sp>
      <p:sp>
        <p:nvSpPr>
          <p:cNvPr id="16" name="椭圆 15"/>
          <p:cNvSpPr/>
          <p:nvPr/>
        </p:nvSpPr>
        <p:spPr>
          <a:xfrm>
            <a:off x="1655729" y="5278298"/>
            <a:ext cx="858875" cy="858875"/>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600" b="1" dirty="0">
                <a:solidFill>
                  <a:srgbClr val="0A3F75"/>
                </a:solidFill>
                <a:latin typeface="Arial" panose="020B0604020202020204" pitchFamily="34" charset="0"/>
                <a:ea typeface="微软雅黑" panose="020B0503020204020204" pitchFamily="34" charset="-122"/>
              </a:rPr>
              <a:t>TEXT</a:t>
            </a:r>
          </a:p>
        </p:txBody>
      </p:sp>
      <p:sp>
        <p:nvSpPr>
          <p:cNvPr id="17" name="椭圆 16"/>
          <p:cNvSpPr/>
          <p:nvPr/>
        </p:nvSpPr>
        <p:spPr>
          <a:xfrm>
            <a:off x="5772032" y="2244095"/>
            <a:ext cx="858875" cy="858875"/>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600" b="1" dirty="0">
                <a:solidFill>
                  <a:srgbClr val="0A3F75"/>
                </a:solidFill>
                <a:latin typeface="Arial" panose="020B0604020202020204" pitchFamily="34" charset="0"/>
                <a:ea typeface="微软雅黑" panose="020B0503020204020204" pitchFamily="34" charset="-122"/>
              </a:rPr>
              <a:t>TEXT 3</a:t>
            </a:r>
          </a:p>
        </p:txBody>
      </p:sp>
      <p:sp>
        <p:nvSpPr>
          <p:cNvPr id="18" name="椭圆 17"/>
          <p:cNvSpPr/>
          <p:nvPr/>
        </p:nvSpPr>
        <p:spPr>
          <a:xfrm>
            <a:off x="5915533" y="3719176"/>
            <a:ext cx="858875" cy="858875"/>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600" b="1" dirty="0">
                <a:solidFill>
                  <a:srgbClr val="0A3F75"/>
                </a:solidFill>
                <a:latin typeface="Arial" panose="020B0604020202020204" pitchFamily="34" charset="0"/>
                <a:ea typeface="微软雅黑" panose="020B0503020204020204" pitchFamily="34" charset="-122"/>
              </a:rPr>
              <a:t>TEXT 3</a:t>
            </a:r>
          </a:p>
        </p:txBody>
      </p:sp>
      <p:sp>
        <p:nvSpPr>
          <p:cNvPr id="19" name="矩形 18"/>
          <p:cNvSpPr/>
          <p:nvPr/>
        </p:nvSpPr>
        <p:spPr>
          <a:xfrm>
            <a:off x="1655729" y="4054913"/>
            <a:ext cx="1249060" cy="298800"/>
          </a:xfrm>
          <a:prstGeom prst="rect">
            <a:avLst/>
          </a:prstGeom>
        </p:spPr>
        <p:txBody>
          <a:bodyPr wrap="none">
            <a:spAutoFit/>
          </a:bodyPr>
          <a:lstStyle/>
          <a:p>
            <a:pPr>
              <a:lnSpc>
                <a:spcPts val="1600"/>
              </a:lnSpc>
            </a:pPr>
            <a:r>
              <a:rPr lang="en-US" altLang="zh-CN" b="1" dirty="0">
                <a:solidFill>
                  <a:srgbClr val="0A3F75"/>
                </a:solidFill>
                <a:latin typeface="Arial" panose="020B0604020202020204" pitchFamily="34" charset="0"/>
                <a:ea typeface="微软雅黑" panose="020B0503020204020204" pitchFamily="34" charset="-122"/>
              </a:rPr>
              <a:t>Opinion 1</a:t>
            </a:r>
            <a:endParaRPr lang="zh-CN" altLang="en-US" b="1" dirty="0">
              <a:solidFill>
                <a:srgbClr val="0A3F75"/>
              </a:solidFill>
              <a:latin typeface="Arial" panose="020B0604020202020204" pitchFamily="34" charset="0"/>
              <a:ea typeface="微软雅黑" panose="020B0503020204020204" pitchFamily="34" charset="-122"/>
            </a:endParaRPr>
          </a:p>
        </p:txBody>
      </p:sp>
      <p:sp>
        <p:nvSpPr>
          <p:cNvPr id="20" name="矩形 19"/>
          <p:cNvSpPr/>
          <p:nvPr/>
        </p:nvSpPr>
        <p:spPr>
          <a:xfrm>
            <a:off x="3261771" y="2235351"/>
            <a:ext cx="1249060" cy="298800"/>
          </a:xfrm>
          <a:prstGeom prst="rect">
            <a:avLst/>
          </a:prstGeom>
        </p:spPr>
        <p:txBody>
          <a:bodyPr wrap="none">
            <a:spAutoFit/>
          </a:bodyPr>
          <a:lstStyle/>
          <a:p>
            <a:pPr>
              <a:lnSpc>
                <a:spcPts val="1600"/>
              </a:lnSpc>
            </a:pPr>
            <a:r>
              <a:rPr lang="en-US" altLang="zh-CN" b="1" dirty="0">
                <a:solidFill>
                  <a:srgbClr val="0A3F75"/>
                </a:solidFill>
                <a:latin typeface="Arial" panose="020B0604020202020204" pitchFamily="34" charset="0"/>
                <a:ea typeface="微软雅黑" panose="020B0503020204020204" pitchFamily="34" charset="-122"/>
              </a:rPr>
              <a:t>Opinion 1</a:t>
            </a:r>
            <a:endParaRPr lang="zh-CN" altLang="en-US" b="1" dirty="0">
              <a:solidFill>
                <a:srgbClr val="0A3F75"/>
              </a:solidFill>
              <a:latin typeface="Arial" panose="020B0604020202020204" pitchFamily="34" charset="0"/>
              <a:ea typeface="微软雅黑" panose="020B0503020204020204" pitchFamily="34" charset="-122"/>
            </a:endParaRPr>
          </a:p>
        </p:txBody>
      </p:sp>
      <p:sp>
        <p:nvSpPr>
          <p:cNvPr id="21" name="矩形 20"/>
          <p:cNvSpPr/>
          <p:nvPr/>
        </p:nvSpPr>
        <p:spPr>
          <a:xfrm>
            <a:off x="4928654" y="3497090"/>
            <a:ext cx="1249060" cy="298800"/>
          </a:xfrm>
          <a:prstGeom prst="rect">
            <a:avLst/>
          </a:prstGeom>
        </p:spPr>
        <p:txBody>
          <a:bodyPr wrap="none">
            <a:spAutoFit/>
          </a:bodyPr>
          <a:lstStyle/>
          <a:p>
            <a:pPr>
              <a:lnSpc>
                <a:spcPts val="1600"/>
              </a:lnSpc>
            </a:pPr>
            <a:r>
              <a:rPr lang="en-US" altLang="zh-CN" b="1" dirty="0">
                <a:solidFill>
                  <a:srgbClr val="0A3F75"/>
                </a:solidFill>
                <a:latin typeface="Arial" panose="020B0604020202020204" pitchFamily="34" charset="0"/>
                <a:ea typeface="微软雅黑" panose="020B0503020204020204" pitchFamily="34" charset="-122"/>
              </a:rPr>
              <a:t>Opinion 1</a:t>
            </a:r>
            <a:endParaRPr lang="zh-CN" altLang="en-US" b="1" dirty="0">
              <a:solidFill>
                <a:srgbClr val="0A3F75"/>
              </a:solidFill>
              <a:latin typeface="Arial" panose="020B0604020202020204" pitchFamily="34" charset="0"/>
              <a:ea typeface="微软雅黑" panose="020B0503020204020204" pitchFamily="34" charset="-122"/>
            </a:endParaRPr>
          </a:p>
        </p:txBody>
      </p:sp>
      <p:grpSp>
        <p:nvGrpSpPr>
          <p:cNvPr id="22" name="组合 21"/>
          <p:cNvGrpSpPr/>
          <p:nvPr/>
        </p:nvGrpSpPr>
        <p:grpSpPr>
          <a:xfrm flipH="1">
            <a:off x="11087930" y="-24"/>
            <a:ext cx="924437" cy="838796"/>
            <a:chOff x="5657384" y="337626"/>
            <a:chExt cx="2609348" cy="2367616"/>
          </a:xfrm>
        </p:grpSpPr>
        <p:sp>
          <p:nvSpPr>
            <p:cNvPr id="23" name="Freeform 19"/>
            <p:cNvSpPr>
              <a:spLocks/>
            </p:cNvSpPr>
            <p:nvPr/>
          </p:nvSpPr>
          <p:spPr bwMode="auto">
            <a:xfrm rot="5400000">
              <a:off x="6070308" y="1917826"/>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4" name="Freeform 19"/>
            <p:cNvSpPr>
              <a:spLocks/>
            </p:cNvSpPr>
            <p:nvPr/>
          </p:nvSpPr>
          <p:spPr bwMode="auto">
            <a:xfrm rot="5400000">
              <a:off x="5702315" y="1018019"/>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5" name="Freeform 19"/>
            <p:cNvSpPr>
              <a:spLocks/>
            </p:cNvSpPr>
            <p:nvPr/>
          </p:nvSpPr>
          <p:spPr bwMode="auto">
            <a:xfrm rot="5400000">
              <a:off x="6764519" y="1117096"/>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6" name="Freeform 19"/>
            <p:cNvSpPr>
              <a:spLocks/>
            </p:cNvSpPr>
            <p:nvPr/>
          </p:nvSpPr>
          <p:spPr bwMode="auto">
            <a:xfrm rot="5400000">
              <a:off x="6771102" y="292695"/>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7" name="Freeform 19"/>
            <p:cNvSpPr>
              <a:spLocks/>
            </p:cNvSpPr>
            <p:nvPr/>
          </p:nvSpPr>
          <p:spPr bwMode="auto">
            <a:xfrm rot="5400000">
              <a:off x="7479316" y="733313"/>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grpSp>
      <p:sp>
        <p:nvSpPr>
          <p:cNvPr id="28" name="文本框 27"/>
          <p:cNvSpPr txBox="1"/>
          <p:nvPr/>
        </p:nvSpPr>
        <p:spPr>
          <a:xfrm>
            <a:off x="1013938" y="317394"/>
            <a:ext cx="10073992" cy="523220"/>
          </a:xfrm>
          <a:prstGeom prst="rect">
            <a:avLst/>
          </a:prstGeom>
          <a:noFill/>
          <a:effectLst/>
        </p:spPr>
        <p:txBody>
          <a:bodyPr wrap="square" rtlCol="0">
            <a:spAutoFit/>
          </a:bodyPr>
          <a:lstStyle/>
          <a:p>
            <a:r>
              <a:rPr lang="zh-CN" altLang="en-US"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rPr>
              <a:t>在此处输入您的标题</a:t>
            </a:r>
            <a:endParaRPr lang="en-US" altLang="zh-CN"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endParaRPr>
          </a:p>
        </p:txBody>
      </p:sp>
      <p:sp>
        <p:nvSpPr>
          <p:cNvPr id="29" name="Freeform 19"/>
          <p:cNvSpPr>
            <a:spLocks/>
          </p:cNvSpPr>
          <p:nvPr/>
        </p:nvSpPr>
        <p:spPr bwMode="auto">
          <a:xfrm rot="10800000">
            <a:off x="123154" y="65000"/>
            <a:ext cx="809350" cy="907305"/>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30" name="文本框 29"/>
          <p:cNvSpPr txBox="1"/>
          <p:nvPr/>
        </p:nvSpPr>
        <p:spPr>
          <a:xfrm>
            <a:off x="106880" y="317394"/>
            <a:ext cx="923651" cy="400110"/>
          </a:xfrm>
          <a:prstGeom prst="rect">
            <a:avLst/>
          </a:prstGeom>
          <a:noFill/>
        </p:spPr>
        <p:txBody>
          <a:bodyPr wrap="none" rtlCol="0">
            <a:spAutoFit/>
          </a:bodyPr>
          <a:lstStyle/>
          <a:p>
            <a:r>
              <a:rPr lang="en-US" altLang="zh-CN" sz="2000" dirty="0">
                <a:solidFill>
                  <a:schemeClr val="bg1"/>
                </a:solidFill>
                <a:latin typeface="Arial" panose="020B0604020202020204" pitchFamily="34" charset="0"/>
                <a:ea typeface="微软雅黑" panose="020B0503020204020204" pitchFamily="34" charset="-122"/>
              </a:rPr>
              <a:t>LOGO</a:t>
            </a:r>
            <a:endParaRPr lang="zh-CN" altLang="en-US" sz="2000" dirty="0">
              <a:solidFill>
                <a:schemeClr val="bg1"/>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2415183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stCondLst>
                                            <p:cond delay="0"/>
                                          </p:stCondLst>
                                        </p:cTn>
                                        <p:tgtEl>
                                          <p:spTgt spid="2"/>
                                        </p:tgtEl>
                                        <p:attrNameLst>
                                          <p:attrName>ppt_x</p:attrName>
                                        </p:attrNameLst>
                                      </p:cBhvr>
                                      <p:tavLst>
                                        <p:tav tm="0">
                                          <p:val>
                                            <p:strVal val="#ppt_x+0.312"/>
                                          </p:val>
                                        </p:tav>
                                        <p:tav tm="100000">
                                          <p:val>
                                            <p:strVal val="#ppt_x"/>
                                          </p:val>
                                        </p:tav>
                                      </p:tavLst>
                                    </p:anim>
                                    <p:anim calcmode="lin" valueType="num">
                                      <p:cBhvr additive="base">
                                        <p:cTn id="8" dur="1000" fill="hold">
                                          <p:stCondLst>
                                            <p:cond delay="0"/>
                                          </p:stCondLst>
                                        </p:cTn>
                                        <p:tgtEl>
                                          <p:spTgt spid="2"/>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stCondLst>
                                            <p:cond delay="0"/>
                                          </p:stCondLst>
                                        </p:cTn>
                                        <p:tgtEl>
                                          <p:spTgt spid="3"/>
                                        </p:tgtEl>
                                        <p:attrNameLst>
                                          <p:attrName>ppt_x</p:attrName>
                                        </p:attrNameLst>
                                      </p:cBhvr>
                                      <p:tavLst>
                                        <p:tav tm="0">
                                          <p:val>
                                            <p:strVal val="1+#ppt_w/2"/>
                                          </p:val>
                                        </p:tav>
                                        <p:tav tm="100000">
                                          <p:val>
                                            <p:strVal val="#ppt_x"/>
                                          </p:val>
                                        </p:tav>
                                      </p:tavLst>
                                    </p:anim>
                                    <p:anim calcmode="lin" valueType="num">
                                      <p:cBhvr additive="base">
                                        <p:cTn id="12" dur="1000" fill="hold">
                                          <p:stCondLst>
                                            <p:cond delay="0"/>
                                          </p:stCondLst>
                                        </p:cTn>
                                        <p:tgtEl>
                                          <p:spTgt spid="3"/>
                                        </p:tgtEl>
                                        <p:attrNameLst>
                                          <p:attrName>ppt_y</p:attrName>
                                        </p:attrNameLst>
                                      </p:cBhvr>
                                      <p:tavLst>
                                        <p:tav tm="0">
                                          <p:val>
                                            <p:strVal val="#ppt_y-0.069"/>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stCondLst>
                                            <p:cond delay="0"/>
                                          </p:stCondLst>
                                        </p:cTn>
                                        <p:tgtEl>
                                          <p:spTgt spid="4"/>
                                        </p:tgtEl>
                                        <p:attrNameLst>
                                          <p:attrName>ppt_x</p:attrName>
                                        </p:attrNameLst>
                                      </p:cBhvr>
                                      <p:tavLst>
                                        <p:tav tm="0">
                                          <p:val>
                                            <p:strVal val="1+#ppt_w/2"/>
                                          </p:val>
                                        </p:tav>
                                        <p:tav tm="100000">
                                          <p:val>
                                            <p:strVal val="#ppt_x"/>
                                          </p:val>
                                        </p:tav>
                                      </p:tavLst>
                                    </p:anim>
                                    <p:anim calcmode="lin" valueType="num">
                                      <p:cBhvr additive="base">
                                        <p:cTn id="16" dur="1000" fill="hold">
                                          <p:stCondLst>
                                            <p:cond delay="0"/>
                                          </p:stCondLst>
                                        </p:cTn>
                                        <p:tgtEl>
                                          <p:spTgt spid="4"/>
                                        </p:tgtEl>
                                        <p:attrNameLst>
                                          <p:attrName>ppt_y</p:attrName>
                                        </p:attrNameLst>
                                      </p:cBhvr>
                                      <p:tavLst>
                                        <p:tav tm="0">
                                          <p:val>
                                            <p:strVal val="#ppt_y+0.288"/>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stCondLst>
                                            <p:cond delay="0"/>
                                          </p:stCondLst>
                                        </p:cTn>
                                        <p:tgtEl>
                                          <p:spTgt spid="5"/>
                                        </p:tgtEl>
                                        <p:attrNameLst>
                                          <p:attrName>ppt_x</p:attrName>
                                        </p:attrNameLst>
                                      </p:cBhvr>
                                      <p:tavLst>
                                        <p:tav tm="0">
                                          <p:val>
                                            <p:strVal val="0-#ppt_w/2"/>
                                          </p:val>
                                        </p:tav>
                                        <p:tav tm="100000">
                                          <p:val>
                                            <p:strVal val="#ppt_x"/>
                                          </p:val>
                                        </p:tav>
                                      </p:tavLst>
                                    </p:anim>
                                    <p:anim calcmode="lin" valueType="num">
                                      <p:cBhvr additive="base">
                                        <p:cTn id="20" dur="1000" fill="hold">
                                          <p:stCondLst>
                                            <p:cond delay="0"/>
                                          </p:stCondLst>
                                        </p:cTn>
                                        <p:tgtEl>
                                          <p:spTgt spid="5"/>
                                        </p:tgtEl>
                                        <p:attrNameLst>
                                          <p:attrName>ppt_y</p:attrName>
                                        </p:attrNameLst>
                                      </p:cBhvr>
                                      <p:tavLst>
                                        <p:tav tm="0">
                                          <p:val>
                                            <p:strVal val="#ppt_y-0.004"/>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stCondLst>
                                            <p:cond delay="0"/>
                                          </p:stCondLst>
                                        </p:cTn>
                                        <p:tgtEl>
                                          <p:spTgt spid="6"/>
                                        </p:tgtEl>
                                        <p:attrNameLst>
                                          <p:attrName>ppt_x</p:attrName>
                                        </p:attrNameLst>
                                      </p:cBhvr>
                                      <p:tavLst>
                                        <p:tav tm="0">
                                          <p:val>
                                            <p:strVal val="0-#ppt_w/2"/>
                                          </p:val>
                                        </p:tav>
                                        <p:tav tm="100000">
                                          <p:val>
                                            <p:strVal val="#ppt_x"/>
                                          </p:val>
                                        </p:tav>
                                      </p:tavLst>
                                    </p:anim>
                                    <p:anim calcmode="lin" valueType="num">
                                      <p:cBhvr additive="base">
                                        <p:cTn id="24" dur="1000" fill="hold">
                                          <p:stCondLst>
                                            <p:cond delay="0"/>
                                          </p:stCondLst>
                                        </p:cTn>
                                        <p:tgtEl>
                                          <p:spTgt spid="6"/>
                                        </p:tgtEl>
                                        <p:attrNameLst>
                                          <p:attrName>ppt_y</p:attrName>
                                        </p:attrNameLst>
                                      </p:cBhvr>
                                      <p:tavLst>
                                        <p:tav tm="0">
                                          <p:val>
                                            <p:strVal val="#ppt_y+0.070"/>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stCondLst>
                                            <p:cond delay="0"/>
                                          </p:stCondLst>
                                        </p:cTn>
                                        <p:tgtEl>
                                          <p:spTgt spid="7"/>
                                        </p:tgtEl>
                                        <p:attrNameLst>
                                          <p:attrName>ppt_x</p:attrName>
                                        </p:attrNameLst>
                                      </p:cBhvr>
                                      <p:tavLst>
                                        <p:tav tm="0">
                                          <p:val>
                                            <p:strVal val="0-#ppt_w/2"/>
                                          </p:val>
                                        </p:tav>
                                        <p:tav tm="100000">
                                          <p:val>
                                            <p:strVal val="#ppt_x"/>
                                          </p:val>
                                        </p:tav>
                                      </p:tavLst>
                                    </p:anim>
                                    <p:anim calcmode="lin" valueType="num">
                                      <p:cBhvr additive="base">
                                        <p:cTn id="28" dur="1000" fill="hold">
                                          <p:stCondLst>
                                            <p:cond delay="0"/>
                                          </p:stCondLst>
                                        </p:cTn>
                                        <p:tgtEl>
                                          <p:spTgt spid="7"/>
                                        </p:tgtEl>
                                        <p:attrNameLst>
                                          <p:attrName>ppt_y</p:attrName>
                                        </p:attrNameLst>
                                      </p:cBhvr>
                                      <p:tavLst>
                                        <p:tav tm="0">
                                          <p:val>
                                            <p:strVal val="#ppt_y-0.346"/>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000" fill="hold">
                                          <p:stCondLst>
                                            <p:cond delay="0"/>
                                          </p:stCondLst>
                                        </p:cTn>
                                        <p:tgtEl>
                                          <p:spTgt spid="8"/>
                                        </p:tgtEl>
                                        <p:attrNameLst>
                                          <p:attrName>ppt_x</p:attrName>
                                        </p:attrNameLst>
                                      </p:cBhvr>
                                      <p:tavLst>
                                        <p:tav tm="0">
                                          <p:val>
                                            <p:strVal val="0-#ppt_w/2"/>
                                          </p:val>
                                        </p:tav>
                                        <p:tav tm="100000">
                                          <p:val>
                                            <p:strVal val="#ppt_x"/>
                                          </p:val>
                                        </p:tav>
                                      </p:tavLst>
                                    </p:anim>
                                    <p:anim calcmode="lin" valueType="num">
                                      <p:cBhvr additive="base">
                                        <p:cTn id="32" dur="1000" fill="hold">
                                          <p:stCondLst>
                                            <p:cond delay="0"/>
                                          </p:stCondLst>
                                        </p:cTn>
                                        <p:tgtEl>
                                          <p:spTgt spid="8"/>
                                        </p:tgtEl>
                                        <p:attrNameLst>
                                          <p:attrName>ppt_y</p:attrName>
                                        </p:attrNameLst>
                                      </p:cBhvr>
                                      <p:tavLst>
                                        <p:tav tm="0">
                                          <p:val>
                                            <p:strVal val="#ppt_y-0.035"/>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stCondLst>
                                            <p:cond delay="0"/>
                                          </p:stCondLst>
                                        </p:cTn>
                                        <p:tgtEl>
                                          <p:spTgt spid="9"/>
                                        </p:tgtEl>
                                        <p:attrNameLst>
                                          <p:attrName>ppt_x</p:attrName>
                                        </p:attrNameLst>
                                      </p:cBhvr>
                                      <p:tavLst>
                                        <p:tav tm="0">
                                          <p:val>
                                            <p:strVal val="0-#ppt_w/2"/>
                                          </p:val>
                                        </p:tav>
                                        <p:tav tm="100000">
                                          <p:val>
                                            <p:strVal val="#ppt_x"/>
                                          </p:val>
                                        </p:tav>
                                      </p:tavLst>
                                    </p:anim>
                                    <p:anim calcmode="lin" valueType="num">
                                      <p:cBhvr additive="base">
                                        <p:cTn id="36" dur="1000" fill="hold">
                                          <p:stCondLst>
                                            <p:cond delay="0"/>
                                          </p:stCondLst>
                                        </p:cTn>
                                        <p:tgtEl>
                                          <p:spTgt spid="9"/>
                                        </p:tgtEl>
                                        <p:attrNameLst>
                                          <p:attrName>ppt_y</p:attrName>
                                        </p:attrNameLst>
                                      </p:cBhvr>
                                      <p:tavLst>
                                        <p:tav tm="0">
                                          <p:val>
                                            <p:strVal val="#ppt_y-0.028"/>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1000" fill="hold">
                                          <p:stCondLst>
                                            <p:cond delay="0"/>
                                          </p:stCondLst>
                                        </p:cTn>
                                        <p:tgtEl>
                                          <p:spTgt spid="10"/>
                                        </p:tgtEl>
                                        <p:attrNameLst>
                                          <p:attrName>ppt_x</p:attrName>
                                        </p:attrNameLst>
                                      </p:cBhvr>
                                      <p:tavLst>
                                        <p:tav tm="0">
                                          <p:val>
                                            <p:strVal val="0-#ppt_w/2"/>
                                          </p:val>
                                        </p:tav>
                                        <p:tav tm="100000">
                                          <p:val>
                                            <p:strVal val="#ppt_x"/>
                                          </p:val>
                                        </p:tav>
                                      </p:tavLst>
                                    </p:anim>
                                    <p:anim calcmode="lin" valueType="num">
                                      <p:cBhvr additive="base">
                                        <p:cTn id="40" dur="1000" fill="hold">
                                          <p:stCondLst>
                                            <p:cond delay="0"/>
                                          </p:stCondLst>
                                        </p:cTn>
                                        <p:tgtEl>
                                          <p:spTgt spid="10"/>
                                        </p:tgtEl>
                                        <p:attrNameLst>
                                          <p:attrName>ppt_y</p:attrName>
                                        </p:attrNameLst>
                                      </p:cBhvr>
                                      <p:tavLst>
                                        <p:tav tm="0">
                                          <p:val>
                                            <p:strVal val="#ppt_y-0.257"/>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1000" fill="hold">
                                          <p:stCondLst>
                                            <p:cond delay="0"/>
                                          </p:stCondLst>
                                        </p:cTn>
                                        <p:tgtEl>
                                          <p:spTgt spid="11"/>
                                        </p:tgtEl>
                                        <p:attrNameLst>
                                          <p:attrName>ppt_x</p:attrName>
                                        </p:attrNameLst>
                                      </p:cBhvr>
                                      <p:tavLst>
                                        <p:tav tm="0">
                                          <p:val>
                                            <p:strVal val="#ppt_x-0.170"/>
                                          </p:val>
                                        </p:tav>
                                        <p:tav tm="100000">
                                          <p:val>
                                            <p:strVal val="#ppt_x"/>
                                          </p:val>
                                        </p:tav>
                                      </p:tavLst>
                                    </p:anim>
                                    <p:anim calcmode="lin" valueType="num">
                                      <p:cBhvr additive="base">
                                        <p:cTn id="44" dur="1000" fill="hold">
                                          <p:stCondLst>
                                            <p:cond delay="0"/>
                                          </p:stCondLst>
                                        </p:cTn>
                                        <p:tgtEl>
                                          <p:spTgt spid="11"/>
                                        </p:tgtEl>
                                        <p:attrNameLst>
                                          <p:attrName>ppt_y</p:attrName>
                                        </p:attrNameLst>
                                      </p:cBhvr>
                                      <p:tavLst>
                                        <p:tav tm="0">
                                          <p:val>
                                            <p:strVal val="0-#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1000" fill="hold">
                                          <p:stCondLst>
                                            <p:cond delay="0"/>
                                          </p:stCondLst>
                                        </p:cTn>
                                        <p:tgtEl>
                                          <p:spTgt spid="12"/>
                                        </p:tgtEl>
                                        <p:attrNameLst>
                                          <p:attrName>ppt_x</p:attrName>
                                        </p:attrNameLst>
                                      </p:cBhvr>
                                      <p:tavLst>
                                        <p:tav tm="0">
                                          <p:val>
                                            <p:strVal val="#ppt_x-0.123"/>
                                          </p:val>
                                        </p:tav>
                                        <p:tav tm="100000">
                                          <p:val>
                                            <p:strVal val="#ppt_x"/>
                                          </p:val>
                                        </p:tav>
                                      </p:tavLst>
                                    </p:anim>
                                    <p:anim calcmode="lin" valueType="num">
                                      <p:cBhvr additive="base">
                                        <p:cTn id="48" dur="1000" fill="hold">
                                          <p:stCondLst>
                                            <p:cond delay="0"/>
                                          </p:stCondLst>
                                        </p:cTn>
                                        <p:tgtEl>
                                          <p:spTgt spid="12"/>
                                        </p:tgtEl>
                                        <p:attrNameLst>
                                          <p:attrName>ppt_y</p:attrName>
                                        </p:attrNameLst>
                                      </p:cBhvr>
                                      <p:tavLst>
                                        <p:tav tm="0">
                                          <p:val>
                                            <p:strVal val="0-#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1000" fill="hold">
                                          <p:stCondLst>
                                            <p:cond delay="0"/>
                                          </p:stCondLst>
                                        </p:cTn>
                                        <p:tgtEl>
                                          <p:spTgt spid="13"/>
                                        </p:tgtEl>
                                        <p:attrNameLst>
                                          <p:attrName>ppt_x</p:attrName>
                                        </p:attrNameLst>
                                      </p:cBhvr>
                                      <p:tavLst>
                                        <p:tav tm="0">
                                          <p:val>
                                            <p:strVal val="0-#ppt_w/2"/>
                                          </p:val>
                                        </p:tav>
                                        <p:tav tm="100000">
                                          <p:val>
                                            <p:strVal val="#ppt_x"/>
                                          </p:val>
                                        </p:tav>
                                      </p:tavLst>
                                    </p:anim>
                                    <p:anim calcmode="lin" valueType="num">
                                      <p:cBhvr additive="base">
                                        <p:cTn id="52" dur="1000" fill="hold">
                                          <p:stCondLst>
                                            <p:cond delay="0"/>
                                          </p:stCondLst>
                                        </p:cTn>
                                        <p:tgtEl>
                                          <p:spTgt spid="13"/>
                                        </p:tgtEl>
                                        <p:attrNameLst>
                                          <p:attrName>ppt_y</p:attrName>
                                        </p:attrNameLst>
                                      </p:cBhvr>
                                      <p:tavLst>
                                        <p:tav tm="0">
                                          <p:val>
                                            <p:strVal val="#ppt_y-0.017"/>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1000" fill="hold">
                                          <p:stCondLst>
                                            <p:cond delay="0"/>
                                          </p:stCondLst>
                                        </p:cTn>
                                        <p:tgtEl>
                                          <p:spTgt spid="14"/>
                                        </p:tgtEl>
                                        <p:attrNameLst>
                                          <p:attrName>ppt_x</p:attrName>
                                        </p:attrNameLst>
                                      </p:cBhvr>
                                      <p:tavLst>
                                        <p:tav tm="0">
                                          <p:val>
                                            <p:strVal val="0-#ppt_w/2"/>
                                          </p:val>
                                        </p:tav>
                                        <p:tav tm="100000">
                                          <p:val>
                                            <p:strVal val="#ppt_x"/>
                                          </p:val>
                                        </p:tav>
                                      </p:tavLst>
                                    </p:anim>
                                    <p:anim calcmode="lin" valueType="num">
                                      <p:cBhvr additive="base">
                                        <p:cTn id="56" dur="1000" fill="hold">
                                          <p:stCondLst>
                                            <p:cond delay="0"/>
                                          </p:stCondLst>
                                        </p:cTn>
                                        <p:tgtEl>
                                          <p:spTgt spid="14"/>
                                        </p:tgtEl>
                                        <p:attrNameLst>
                                          <p:attrName>ppt_y</p:attrName>
                                        </p:attrNameLst>
                                      </p:cBhvr>
                                      <p:tavLst>
                                        <p:tav tm="0">
                                          <p:val>
                                            <p:strVal val="#ppt_y+0.017"/>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additive="base">
                                        <p:cTn id="59" dur="1000" fill="hold">
                                          <p:stCondLst>
                                            <p:cond delay="0"/>
                                          </p:stCondLst>
                                        </p:cTn>
                                        <p:tgtEl>
                                          <p:spTgt spid="15"/>
                                        </p:tgtEl>
                                        <p:attrNameLst>
                                          <p:attrName>ppt_x</p:attrName>
                                        </p:attrNameLst>
                                      </p:cBhvr>
                                      <p:tavLst>
                                        <p:tav tm="0">
                                          <p:val>
                                            <p:strVal val="0-#ppt_w/2"/>
                                          </p:val>
                                        </p:tav>
                                        <p:tav tm="100000">
                                          <p:val>
                                            <p:strVal val="#ppt_x"/>
                                          </p:val>
                                        </p:tav>
                                      </p:tavLst>
                                    </p:anim>
                                    <p:anim calcmode="lin" valueType="num">
                                      <p:cBhvr additive="base">
                                        <p:cTn id="60" dur="1000" fill="hold">
                                          <p:stCondLst>
                                            <p:cond delay="0"/>
                                          </p:stCondLst>
                                        </p:cTn>
                                        <p:tgtEl>
                                          <p:spTgt spid="15"/>
                                        </p:tgtEl>
                                        <p:attrNameLst>
                                          <p:attrName>ppt_y</p:attrName>
                                        </p:attrNameLst>
                                      </p:cBhvr>
                                      <p:tavLst>
                                        <p:tav tm="0">
                                          <p:val>
                                            <p:strVal val="#ppt_y+0.076"/>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additive="base">
                                        <p:cTn id="63" dur="1000" fill="hold">
                                          <p:stCondLst>
                                            <p:cond delay="0"/>
                                          </p:stCondLst>
                                        </p:cTn>
                                        <p:tgtEl>
                                          <p:spTgt spid="16"/>
                                        </p:tgtEl>
                                        <p:attrNameLst>
                                          <p:attrName>ppt_x</p:attrName>
                                        </p:attrNameLst>
                                      </p:cBhvr>
                                      <p:tavLst>
                                        <p:tav tm="0">
                                          <p:val>
                                            <p:strVal val="0-#ppt_w/2"/>
                                          </p:val>
                                        </p:tav>
                                        <p:tav tm="100000">
                                          <p:val>
                                            <p:strVal val="#ppt_x"/>
                                          </p:val>
                                        </p:tav>
                                      </p:tavLst>
                                    </p:anim>
                                    <p:anim calcmode="lin" valueType="num">
                                      <p:cBhvr additive="base">
                                        <p:cTn id="64" dur="1000" fill="hold">
                                          <p:stCondLst>
                                            <p:cond delay="0"/>
                                          </p:stCondLst>
                                        </p:cTn>
                                        <p:tgtEl>
                                          <p:spTgt spid="16"/>
                                        </p:tgtEl>
                                        <p:attrNameLst>
                                          <p:attrName>ppt_y</p:attrName>
                                        </p:attrNameLst>
                                      </p:cBhvr>
                                      <p:tavLst>
                                        <p:tav tm="0">
                                          <p:val>
                                            <p:strVal val="#ppt_y+0.198"/>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cBhvr additive="base">
                                        <p:cTn id="67" dur="1000" fill="hold">
                                          <p:stCondLst>
                                            <p:cond delay="0"/>
                                          </p:stCondLst>
                                        </p:cTn>
                                        <p:tgtEl>
                                          <p:spTgt spid="17"/>
                                        </p:tgtEl>
                                        <p:attrNameLst>
                                          <p:attrName>ppt_x</p:attrName>
                                        </p:attrNameLst>
                                      </p:cBhvr>
                                      <p:tavLst>
                                        <p:tav tm="0">
                                          <p:val>
                                            <p:strVal val="#ppt_x+0.058"/>
                                          </p:val>
                                        </p:tav>
                                        <p:tav tm="100000">
                                          <p:val>
                                            <p:strVal val="#ppt_x"/>
                                          </p:val>
                                        </p:tav>
                                      </p:tavLst>
                                    </p:anim>
                                    <p:anim calcmode="lin" valueType="num">
                                      <p:cBhvr additive="base">
                                        <p:cTn id="68" dur="1000" fill="hold">
                                          <p:stCondLst>
                                            <p:cond delay="0"/>
                                          </p:stCondLst>
                                        </p:cTn>
                                        <p:tgtEl>
                                          <p:spTgt spid="17"/>
                                        </p:tgtEl>
                                        <p:attrNameLst>
                                          <p:attrName>ppt_y</p:attrName>
                                        </p:attrNameLst>
                                      </p:cBhvr>
                                      <p:tavLst>
                                        <p:tav tm="0">
                                          <p:val>
                                            <p:strVal val="0-#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18"/>
                                        </p:tgtEl>
                                        <p:attrNameLst>
                                          <p:attrName>style.visibility</p:attrName>
                                        </p:attrNameLst>
                                      </p:cBhvr>
                                      <p:to>
                                        <p:strVal val="visible"/>
                                      </p:to>
                                    </p:set>
                                    <p:anim calcmode="lin" valueType="num">
                                      <p:cBhvr additive="base">
                                        <p:cTn id="71" dur="1000" fill="hold">
                                          <p:stCondLst>
                                            <p:cond delay="0"/>
                                          </p:stCondLst>
                                        </p:cTn>
                                        <p:tgtEl>
                                          <p:spTgt spid="18"/>
                                        </p:tgtEl>
                                        <p:attrNameLst>
                                          <p:attrName>ppt_x</p:attrName>
                                        </p:attrNameLst>
                                      </p:cBhvr>
                                      <p:tavLst>
                                        <p:tav tm="0">
                                          <p:val>
                                            <p:strVal val="#ppt_x+0.166"/>
                                          </p:val>
                                        </p:tav>
                                        <p:tav tm="100000">
                                          <p:val>
                                            <p:strVal val="#ppt_x"/>
                                          </p:val>
                                        </p:tav>
                                      </p:tavLst>
                                    </p:anim>
                                    <p:anim calcmode="lin" valueType="num">
                                      <p:cBhvr additive="base">
                                        <p:cTn id="72" dur="1000" fill="hold">
                                          <p:stCondLst>
                                            <p:cond delay="0"/>
                                          </p:stCondLst>
                                        </p:cTn>
                                        <p:tgtEl>
                                          <p:spTgt spid="18"/>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19"/>
                                        </p:tgtEl>
                                        <p:attrNameLst>
                                          <p:attrName>style.visibility</p:attrName>
                                        </p:attrNameLst>
                                      </p:cBhvr>
                                      <p:to>
                                        <p:strVal val="visible"/>
                                      </p:to>
                                    </p:set>
                                    <p:anim calcmode="lin" valueType="num">
                                      <p:cBhvr additive="base">
                                        <p:cTn id="75" dur="1000" fill="hold">
                                          <p:stCondLst>
                                            <p:cond delay="0"/>
                                          </p:stCondLst>
                                        </p:cTn>
                                        <p:tgtEl>
                                          <p:spTgt spid="19"/>
                                        </p:tgtEl>
                                        <p:attrNameLst>
                                          <p:attrName>ppt_x</p:attrName>
                                        </p:attrNameLst>
                                      </p:cBhvr>
                                      <p:tavLst>
                                        <p:tav tm="0">
                                          <p:val>
                                            <p:strVal val="0-#ppt_w/2"/>
                                          </p:val>
                                        </p:tav>
                                        <p:tav tm="100000">
                                          <p:val>
                                            <p:strVal val="#ppt_x"/>
                                          </p:val>
                                        </p:tav>
                                      </p:tavLst>
                                    </p:anim>
                                    <p:anim calcmode="lin" valueType="num">
                                      <p:cBhvr additive="base">
                                        <p:cTn id="76" dur="1000" fill="hold">
                                          <p:stCondLst>
                                            <p:cond delay="0"/>
                                          </p:stCondLst>
                                        </p:cTn>
                                        <p:tgtEl>
                                          <p:spTgt spid="19"/>
                                        </p:tgtEl>
                                        <p:attrNameLst>
                                          <p:attrName>ppt_y</p:attrName>
                                        </p:attrNameLst>
                                      </p:cBhvr>
                                      <p:tavLst>
                                        <p:tav tm="0">
                                          <p:val>
                                            <p:strVal val="#ppt_y+0.069"/>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20"/>
                                        </p:tgtEl>
                                        <p:attrNameLst>
                                          <p:attrName>style.visibility</p:attrName>
                                        </p:attrNameLst>
                                      </p:cBhvr>
                                      <p:to>
                                        <p:strVal val="visible"/>
                                      </p:to>
                                    </p:set>
                                    <p:anim calcmode="lin" valueType="num">
                                      <p:cBhvr additive="base">
                                        <p:cTn id="79" dur="1000" fill="hold">
                                          <p:stCondLst>
                                            <p:cond delay="0"/>
                                          </p:stCondLst>
                                        </p:cTn>
                                        <p:tgtEl>
                                          <p:spTgt spid="20"/>
                                        </p:tgtEl>
                                        <p:attrNameLst>
                                          <p:attrName>ppt_x</p:attrName>
                                        </p:attrNameLst>
                                      </p:cBhvr>
                                      <p:tavLst>
                                        <p:tav tm="0">
                                          <p:val>
                                            <p:strVal val="0-#ppt_w/2"/>
                                          </p:val>
                                        </p:tav>
                                        <p:tav tm="100000">
                                          <p:val>
                                            <p:strVal val="#ppt_x"/>
                                          </p:val>
                                        </p:tav>
                                      </p:tavLst>
                                    </p:anim>
                                    <p:anim calcmode="lin" valueType="num">
                                      <p:cBhvr additive="base">
                                        <p:cTn id="80" dur="1000" fill="hold">
                                          <p:stCondLst>
                                            <p:cond delay="0"/>
                                          </p:stCondLst>
                                        </p:cTn>
                                        <p:tgtEl>
                                          <p:spTgt spid="20"/>
                                        </p:tgtEl>
                                        <p:attrNameLst>
                                          <p:attrName>ppt_y</p:attrName>
                                        </p:attrNameLst>
                                      </p:cBhvr>
                                      <p:tavLst>
                                        <p:tav tm="0">
                                          <p:val>
                                            <p:strVal val="#ppt_y-0.373"/>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21"/>
                                        </p:tgtEl>
                                        <p:attrNameLst>
                                          <p:attrName>style.visibility</p:attrName>
                                        </p:attrNameLst>
                                      </p:cBhvr>
                                      <p:to>
                                        <p:strVal val="visible"/>
                                      </p:to>
                                    </p:set>
                                    <p:anim calcmode="lin" valueType="num">
                                      <p:cBhvr additive="base">
                                        <p:cTn id="83" dur="1000" fill="hold">
                                          <p:stCondLst>
                                            <p:cond delay="0"/>
                                          </p:stCondLst>
                                        </p:cTn>
                                        <p:tgtEl>
                                          <p:spTgt spid="21"/>
                                        </p:tgtEl>
                                        <p:attrNameLst>
                                          <p:attrName>ppt_x</p:attrName>
                                        </p:attrNameLst>
                                      </p:cBhvr>
                                      <p:tavLst>
                                        <p:tav tm="0">
                                          <p:val>
                                            <p:strVal val="0-#ppt_w/2"/>
                                          </p:val>
                                        </p:tav>
                                        <p:tav tm="100000">
                                          <p:val>
                                            <p:strVal val="#ppt_x"/>
                                          </p:val>
                                        </p:tav>
                                      </p:tavLst>
                                    </p:anim>
                                    <p:anim calcmode="lin" valueType="num">
                                      <p:cBhvr additive="base">
                                        <p:cTn id="84" dur="1000" fill="hold">
                                          <p:stCondLst>
                                            <p:cond delay="0"/>
                                          </p:stCondLst>
                                        </p:cTn>
                                        <p:tgtEl>
                                          <p:spTgt spid="21"/>
                                        </p:tgtEl>
                                        <p:attrNameLst>
                                          <p:attrName>ppt_y</p:attrName>
                                        </p:attrNameLst>
                                      </p:cBhvr>
                                      <p:tavLst>
                                        <p:tav tm="0">
                                          <p:val>
                                            <p:strVal val="#ppt_y+0.1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animBg="1"/>
      <p:bldP spid="6" grpId="0" animBg="1"/>
      <p:bldP spid="7" grpId="0" animBg="1"/>
      <p:bldP spid="8" grpId="0" animBg="1"/>
      <p:bldP spid="9" grpId="0"/>
      <p:bldP spid="10" grpId="0" animBg="1"/>
      <p:bldP spid="11" grpId="0" animBg="1"/>
      <p:bldP spid="12" grpId="0" animBg="1"/>
      <p:bldP spid="13" grpId="0" animBg="1"/>
      <p:bldP spid="14" grpId="0" animBg="1"/>
      <p:bldP spid="15" grpId="0" animBg="1"/>
      <p:bldP spid="16" grpId="0" animBg="1"/>
      <p:bldP spid="17" grpId="0" animBg="1"/>
      <p:bldP spid="18" grpId="0" animBg="1"/>
      <p:bldP spid="19" grpId="0"/>
      <p:bldP spid="20" grpId="0"/>
      <p:bldP spid="2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992207" y="5377162"/>
            <a:ext cx="2031325" cy="461665"/>
          </a:xfrm>
          <a:prstGeom prst="rect">
            <a:avLst/>
          </a:prstGeom>
          <a:noFill/>
        </p:spPr>
        <p:txBody>
          <a:bodyPr wrap="none" rtlCol="0">
            <a:spAutoFit/>
          </a:bodyPr>
          <a:lstStyle/>
          <a:p>
            <a:r>
              <a:rPr lang="zh-CN" altLang="en-US" sz="2400" dirty="0">
                <a:solidFill>
                  <a:srgbClr val="0A3F75"/>
                </a:solidFill>
                <a:latin typeface="Arial" panose="020B0604020202020204" pitchFamily="34" charset="0"/>
                <a:ea typeface="微软雅黑" panose="020B0503020204020204" pitchFamily="34" charset="-122"/>
              </a:rPr>
              <a:t>点击添加标题</a:t>
            </a:r>
          </a:p>
        </p:txBody>
      </p:sp>
      <p:sp>
        <p:nvSpPr>
          <p:cNvPr id="3" name="矩形 2"/>
          <p:cNvSpPr/>
          <p:nvPr/>
        </p:nvSpPr>
        <p:spPr>
          <a:xfrm>
            <a:off x="2629426" y="5903879"/>
            <a:ext cx="7019781" cy="523220"/>
          </a:xfrm>
          <a:prstGeom prst="rect">
            <a:avLst/>
          </a:prstGeom>
        </p:spPr>
        <p:txBody>
          <a:bodyPr wrap="square">
            <a:spAutoFit/>
          </a:bodyPr>
          <a:lstStyle/>
          <a:p>
            <a:pPr algn="ctr"/>
            <a:r>
              <a:rPr lang="zh-CN" altLang="en-US" sz="1400" dirty="0">
                <a:latin typeface="Arial" panose="020B0604020202020204" pitchFamily="34" charset="0"/>
                <a:ea typeface="微软雅黑" panose="020B0503020204020204" pitchFamily="34" charset="-122"/>
              </a:rPr>
              <a:t>Lorem ipsum dolor sit amet, consectetuer adipiscing elit, sed diam nonummy nibh euismod tincidunt ut laoreet dolore magna aliquam erat volutpat</a:t>
            </a:r>
            <a:r>
              <a:rPr lang="en-US" altLang="zh-CN" sz="1400" dirty="0">
                <a:latin typeface="Arial" panose="020B0604020202020204" pitchFamily="34" charset="0"/>
                <a:ea typeface="微软雅黑" panose="020B0503020204020204" pitchFamily="34" charset="-122"/>
              </a:rPr>
              <a:t>.</a:t>
            </a:r>
            <a:endParaRPr lang="zh-CN" altLang="en-US" sz="1400" dirty="0">
              <a:latin typeface="Arial" panose="020B0604020202020204" pitchFamily="34" charset="0"/>
              <a:ea typeface="微软雅黑" panose="020B0503020204020204" pitchFamily="34" charset="-122"/>
            </a:endParaRPr>
          </a:p>
        </p:txBody>
      </p:sp>
      <p:sp>
        <p:nvSpPr>
          <p:cNvPr id="4" name="椭圆 3"/>
          <p:cNvSpPr/>
          <p:nvPr/>
        </p:nvSpPr>
        <p:spPr>
          <a:xfrm>
            <a:off x="3038193" y="788220"/>
            <a:ext cx="1937487" cy="1937487"/>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600" b="1" dirty="0">
                <a:solidFill>
                  <a:srgbClr val="0A3F75"/>
                </a:solidFill>
                <a:latin typeface="Arial" panose="020B0604020202020204" pitchFamily="34" charset="0"/>
                <a:ea typeface="微软雅黑" panose="020B0503020204020204" pitchFamily="34" charset="-122"/>
              </a:rPr>
              <a:t>TEXT HERE</a:t>
            </a:r>
          </a:p>
          <a:p>
            <a:pPr algn="ctr"/>
            <a:endParaRPr lang="en-US" altLang="zh-CN" sz="1600" b="1" dirty="0">
              <a:solidFill>
                <a:srgbClr val="0A3F75"/>
              </a:solidFill>
              <a:latin typeface="Arial" panose="020B0604020202020204" pitchFamily="34" charset="0"/>
              <a:ea typeface="微软雅黑" panose="020B0503020204020204" pitchFamily="34" charset="-122"/>
            </a:endParaRPr>
          </a:p>
        </p:txBody>
      </p:sp>
      <p:sp>
        <p:nvSpPr>
          <p:cNvPr id="5" name="椭圆 4"/>
          <p:cNvSpPr/>
          <p:nvPr/>
        </p:nvSpPr>
        <p:spPr>
          <a:xfrm>
            <a:off x="5103849" y="789311"/>
            <a:ext cx="1937487" cy="1937487"/>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600" b="1" dirty="0">
                <a:solidFill>
                  <a:srgbClr val="0A3F75"/>
                </a:solidFill>
                <a:latin typeface="Arial" panose="020B0604020202020204" pitchFamily="34" charset="0"/>
                <a:ea typeface="微软雅黑" panose="020B0503020204020204" pitchFamily="34" charset="-122"/>
              </a:rPr>
              <a:t>TEXT HERE</a:t>
            </a:r>
          </a:p>
          <a:p>
            <a:pPr algn="ctr"/>
            <a:endParaRPr lang="en-US" altLang="zh-CN" sz="1600" b="1" dirty="0">
              <a:solidFill>
                <a:srgbClr val="0A3F75"/>
              </a:solidFill>
              <a:latin typeface="Arial" panose="020B0604020202020204" pitchFamily="34" charset="0"/>
              <a:ea typeface="微软雅黑" panose="020B0503020204020204" pitchFamily="34" charset="-122"/>
            </a:endParaRPr>
          </a:p>
        </p:txBody>
      </p:sp>
      <p:sp>
        <p:nvSpPr>
          <p:cNvPr id="6" name="椭圆 5"/>
          <p:cNvSpPr/>
          <p:nvPr/>
        </p:nvSpPr>
        <p:spPr>
          <a:xfrm>
            <a:off x="7169505" y="788219"/>
            <a:ext cx="1937487" cy="1937487"/>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600" b="1" dirty="0">
                <a:solidFill>
                  <a:srgbClr val="0A3F75"/>
                </a:solidFill>
                <a:latin typeface="Arial" panose="020B0604020202020204" pitchFamily="34" charset="0"/>
                <a:ea typeface="微软雅黑" panose="020B0503020204020204" pitchFamily="34" charset="-122"/>
              </a:rPr>
              <a:t>TEXT HERE</a:t>
            </a:r>
          </a:p>
          <a:p>
            <a:pPr algn="ctr"/>
            <a:endParaRPr lang="en-US" altLang="zh-CN" sz="1600" b="1" dirty="0">
              <a:solidFill>
                <a:srgbClr val="0A3F75"/>
              </a:solidFill>
              <a:latin typeface="Arial" panose="020B0604020202020204" pitchFamily="34" charset="0"/>
              <a:ea typeface="微软雅黑" panose="020B0503020204020204" pitchFamily="34" charset="-122"/>
            </a:endParaRPr>
          </a:p>
        </p:txBody>
      </p:sp>
      <p:sp>
        <p:nvSpPr>
          <p:cNvPr id="7" name="椭圆 6"/>
          <p:cNvSpPr/>
          <p:nvPr/>
        </p:nvSpPr>
        <p:spPr>
          <a:xfrm>
            <a:off x="3800516" y="1756964"/>
            <a:ext cx="2206901" cy="2206901"/>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8000" b="1" dirty="0">
                <a:solidFill>
                  <a:srgbClr val="0A3F75"/>
                </a:solidFill>
                <a:latin typeface="Arial" panose="020B0604020202020204" pitchFamily="34" charset="0"/>
                <a:ea typeface="微软雅黑" panose="020B0503020204020204" pitchFamily="34" charset="-122"/>
              </a:rPr>
              <a:t>A</a:t>
            </a:r>
            <a:endParaRPr lang="zh-CN" altLang="en-US" sz="8000" b="1" dirty="0">
              <a:solidFill>
                <a:srgbClr val="0A3F75"/>
              </a:solidFill>
              <a:latin typeface="Arial" panose="020B0604020202020204" pitchFamily="34" charset="0"/>
              <a:ea typeface="微软雅黑" panose="020B0503020204020204" pitchFamily="34" charset="-122"/>
            </a:endParaRPr>
          </a:p>
        </p:txBody>
      </p:sp>
      <p:sp>
        <p:nvSpPr>
          <p:cNvPr id="8" name="椭圆 7"/>
          <p:cNvSpPr/>
          <p:nvPr/>
        </p:nvSpPr>
        <p:spPr>
          <a:xfrm>
            <a:off x="6135587" y="1756964"/>
            <a:ext cx="2206901" cy="2206901"/>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8000" b="1" dirty="0">
                <a:solidFill>
                  <a:srgbClr val="0A3F75"/>
                </a:solidFill>
                <a:latin typeface="Arial" panose="020B0604020202020204" pitchFamily="34" charset="0"/>
                <a:ea typeface="微软雅黑" panose="020B0503020204020204" pitchFamily="34" charset="-122"/>
              </a:rPr>
              <a:t>B</a:t>
            </a:r>
            <a:endParaRPr lang="zh-CN" altLang="en-US" sz="8000" b="1" dirty="0">
              <a:solidFill>
                <a:srgbClr val="0A3F75"/>
              </a:solidFill>
              <a:latin typeface="Arial" panose="020B0604020202020204" pitchFamily="34" charset="0"/>
              <a:ea typeface="微软雅黑" panose="020B0503020204020204" pitchFamily="34" charset="-122"/>
            </a:endParaRPr>
          </a:p>
        </p:txBody>
      </p:sp>
      <p:sp>
        <p:nvSpPr>
          <p:cNvPr id="9" name="椭圆 8"/>
          <p:cNvSpPr/>
          <p:nvPr/>
        </p:nvSpPr>
        <p:spPr>
          <a:xfrm>
            <a:off x="4834435" y="2726798"/>
            <a:ext cx="2474134" cy="2474134"/>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b="1" dirty="0">
              <a:solidFill>
                <a:srgbClr val="234983"/>
              </a:solidFill>
              <a:latin typeface="Arial" panose="020B0604020202020204" pitchFamily="34" charset="0"/>
              <a:ea typeface="微软雅黑" panose="020B0503020204020204" pitchFamily="34" charset="-122"/>
            </a:endParaRPr>
          </a:p>
        </p:txBody>
      </p:sp>
      <p:sp>
        <p:nvSpPr>
          <p:cNvPr id="10" name="文本框 9"/>
          <p:cNvSpPr txBox="1"/>
          <p:nvPr/>
        </p:nvSpPr>
        <p:spPr>
          <a:xfrm>
            <a:off x="5457557" y="3485469"/>
            <a:ext cx="1640193" cy="400110"/>
          </a:xfrm>
          <a:prstGeom prst="rect">
            <a:avLst/>
          </a:prstGeom>
          <a:noFill/>
        </p:spPr>
        <p:txBody>
          <a:bodyPr wrap="none" rtlCol="0">
            <a:spAutoFit/>
          </a:bodyPr>
          <a:lstStyle/>
          <a:p>
            <a:r>
              <a:rPr lang="en-US" altLang="zh-CN" sz="2000" b="1" dirty="0">
                <a:solidFill>
                  <a:srgbClr val="0A3F75"/>
                </a:solidFill>
                <a:latin typeface="Arial" panose="020B0604020202020204" pitchFamily="34" charset="0"/>
                <a:ea typeface="微软雅黑" panose="020B0503020204020204" pitchFamily="34" charset="-122"/>
              </a:rPr>
              <a:t>EXAMPLE 1</a:t>
            </a:r>
          </a:p>
        </p:txBody>
      </p:sp>
      <p:sp>
        <p:nvSpPr>
          <p:cNvPr id="11" name="文本框 10"/>
          <p:cNvSpPr txBox="1"/>
          <p:nvPr/>
        </p:nvSpPr>
        <p:spPr>
          <a:xfrm>
            <a:off x="5465200" y="3793975"/>
            <a:ext cx="1280985" cy="830997"/>
          </a:xfrm>
          <a:prstGeom prst="rect">
            <a:avLst/>
          </a:prstGeom>
          <a:noFill/>
        </p:spPr>
        <p:txBody>
          <a:bodyPr wrap="square" rtlCol="0">
            <a:spAutoFit/>
          </a:bodyPr>
          <a:lstStyle/>
          <a:p>
            <a:r>
              <a:rPr lang="en-US" altLang="zh-CN" sz="1200" dirty="0">
                <a:latin typeface="Arial" panose="020B0604020202020204" pitchFamily="34" charset="0"/>
                <a:ea typeface="微软雅黑" panose="020B0503020204020204" pitchFamily="34" charset="-122"/>
              </a:rPr>
              <a:t>The empty vessels make the greatest sound . </a:t>
            </a:r>
            <a:endParaRPr lang="zh-CN" altLang="en-US" sz="1200" dirty="0">
              <a:latin typeface="Arial" panose="020B0604020202020204" pitchFamily="34" charset="0"/>
              <a:ea typeface="微软雅黑" panose="020B0503020204020204" pitchFamily="34" charset="-122"/>
            </a:endParaRPr>
          </a:p>
        </p:txBody>
      </p:sp>
      <p:grpSp>
        <p:nvGrpSpPr>
          <p:cNvPr id="12" name="组合 11"/>
          <p:cNvGrpSpPr/>
          <p:nvPr/>
        </p:nvGrpSpPr>
        <p:grpSpPr>
          <a:xfrm flipH="1">
            <a:off x="11087930" y="-24"/>
            <a:ext cx="924437" cy="838796"/>
            <a:chOff x="5657384" y="337626"/>
            <a:chExt cx="2609348" cy="2367616"/>
          </a:xfrm>
        </p:grpSpPr>
        <p:sp>
          <p:nvSpPr>
            <p:cNvPr id="13" name="Freeform 19"/>
            <p:cNvSpPr>
              <a:spLocks/>
            </p:cNvSpPr>
            <p:nvPr/>
          </p:nvSpPr>
          <p:spPr bwMode="auto">
            <a:xfrm rot="5400000">
              <a:off x="6070308" y="1917826"/>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4" name="Freeform 19"/>
            <p:cNvSpPr>
              <a:spLocks/>
            </p:cNvSpPr>
            <p:nvPr/>
          </p:nvSpPr>
          <p:spPr bwMode="auto">
            <a:xfrm rot="5400000">
              <a:off x="5702315" y="1018019"/>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5" name="Freeform 19"/>
            <p:cNvSpPr>
              <a:spLocks/>
            </p:cNvSpPr>
            <p:nvPr/>
          </p:nvSpPr>
          <p:spPr bwMode="auto">
            <a:xfrm rot="5400000">
              <a:off x="6764519" y="1117096"/>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6" name="Freeform 19"/>
            <p:cNvSpPr>
              <a:spLocks/>
            </p:cNvSpPr>
            <p:nvPr/>
          </p:nvSpPr>
          <p:spPr bwMode="auto">
            <a:xfrm rot="5400000">
              <a:off x="6771102" y="292695"/>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7" name="Freeform 19"/>
            <p:cNvSpPr>
              <a:spLocks/>
            </p:cNvSpPr>
            <p:nvPr/>
          </p:nvSpPr>
          <p:spPr bwMode="auto">
            <a:xfrm rot="5400000">
              <a:off x="7479316" y="733313"/>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grpSp>
      <p:sp>
        <p:nvSpPr>
          <p:cNvPr id="18" name="文本框 17"/>
          <p:cNvSpPr txBox="1"/>
          <p:nvPr/>
        </p:nvSpPr>
        <p:spPr>
          <a:xfrm>
            <a:off x="1013938" y="317394"/>
            <a:ext cx="10073992" cy="523220"/>
          </a:xfrm>
          <a:prstGeom prst="rect">
            <a:avLst/>
          </a:prstGeom>
          <a:noFill/>
          <a:effectLst/>
        </p:spPr>
        <p:txBody>
          <a:bodyPr wrap="square" rtlCol="0">
            <a:spAutoFit/>
          </a:bodyPr>
          <a:lstStyle/>
          <a:p>
            <a:r>
              <a:rPr lang="zh-CN" altLang="en-US"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rPr>
              <a:t>在此处输入您的标题</a:t>
            </a:r>
            <a:endParaRPr lang="en-US" altLang="zh-CN"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endParaRPr>
          </a:p>
        </p:txBody>
      </p:sp>
      <p:sp>
        <p:nvSpPr>
          <p:cNvPr id="19" name="Freeform 19"/>
          <p:cNvSpPr>
            <a:spLocks/>
          </p:cNvSpPr>
          <p:nvPr/>
        </p:nvSpPr>
        <p:spPr bwMode="auto">
          <a:xfrm rot="10800000">
            <a:off x="123154" y="65000"/>
            <a:ext cx="809350" cy="907305"/>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0" name="文本框 19"/>
          <p:cNvSpPr txBox="1"/>
          <p:nvPr/>
        </p:nvSpPr>
        <p:spPr>
          <a:xfrm>
            <a:off x="106880" y="317394"/>
            <a:ext cx="923651" cy="400110"/>
          </a:xfrm>
          <a:prstGeom prst="rect">
            <a:avLst/>
          </a:prstGeom>
          <a:noFill/>
        </p:spPr>
        <p:txBody>
          <a:bodyPr wrap="none" rtlCol="0">
            <a:spAutoFit/>
          </a:bodyPr>
          <a:lstStyle/>
          <a:p>
            <a:r>
              <a:rPr lang="en-US" altLang="zh-CN" sz="2000" dirty="0">
                <a:solidFill>
                  <a:schemeClr val="bg1"/>
                </a:solidFill>
                <a:latin typeface="Arial" panose="020B0604020202020204" pitchFamily="34" charset="0"/>
                <a:ea typeface="微软雅黑" panose="020B0503020204020204" pitchFamily="34" charset="-122"/>
              </a:rPr>
              <a:t>LOGO</a:t>
            </a:r>
            <a:endParaRPr lang="zh-CN" altLang="en-US" sz="2000" dirty="0">
              <a:solidFill>
                <a:schemeClr val="bg1"/>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46956443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stCondLst>
                                            <p:cond delay="0"/>
                                          </p:stCondLst>
                                        </p:cTn>
                                        <p:tgtEl>
                                          <p:spTgt spid="2"/>
                                        </p:tgtEl>
                                        <p:attrNameLst>
                                          <p:attrName>ppt_x</p:attrName>
                                        </p:attrNameLst>
                                      </p:cBhvr>
                                      <p:tavLst>
                                        <p:tav tm="0">
                                          <p:val>
                                            <p:strVal val="#ppt_x-0.008"/>
                                          </p:val>
                                        </p:tav>
                                        <p:tav tm="100000">
                                          <p:val>
                                            <p:strVal val="#ppt_x"/>
                                          </p:val>
                                        </p:tav>
                                      </p:tavLst>
                                    </p:anim>
                                    <p:anim calcmode="lin" valueType="num">
                                      <p:cBhvr additive="base">
                                        <p:cTn id="8" dur="1000" fill="hold">
                                          <p:stCondLst>
                                            <p:cond delay="0"/>
                                          </p:stCondLst>
                                        </p:cTn>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stCondLst>
                                            <p:cond delay="0"/>
                                          </p:stCondLst>
                                        </p:cTn>
                                        <p:tgtEl>
                                          <p:spTgt spid="4"/>
                                        </p:tgtEl>
                                        <p:attrNameLst>
                                          <p:attrName>ppt_x</p:attrName>
                                        </p:attrNameLst>
                                      </p:cBhvr>
                                      <p:tavLst>
                                        <p:tav tm="0">
                                          <p:val>
                                            <p:strVal val="#ppt_x-0.258"/>
                                          </p:val>
                                        </p:tav>
                                        <p:tav tm="100000">
                                          <p:val>
                                            <p:strVal val="#ppt_x"/>
                                          </p:val>
                                        </p:tav>
                                      </p:tavLst>
                                    </p:anim>
                                    <p:anim calcmode="lin" valueType="num">
                                      <p:cBhvr additive="base">
                                        <p:cTn id="16" dur="1000" fill="hold">
                                          <p:stCondLst>
                                            <p:cond delay="0"/>
                                          </p:stCondLst>
                                        </p:cTn>
                                        <p:tgtEl>
                                          <p:spTgt spid="4"/>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stCondLst>
                                            <p:cond delay="0"/>
                                          </p:stCondLst>
                                        </p:cTn>
                                        <p:tgtEl>
                                          <p:spTgt spid="5"/>
                                        </p:tgtEl>
                                        <p:attrNameLst>
                                          <p:attrName>ppt_x</p:attrName>
                                        </p:attrNameLst>
                                      </p:cBhvr>
                                      <p:tavLst>
                                        <p:tav tm="0">
                                          <p:val>
                                            <p:strVal val="#ppt_x-0.008"/>
                                          </p:val>
                                        </p:tav>
                                        <p:tav tm="100000">
                                          <p:val>
                                            <p:strVal val="#ppt_x"/>
                                          </p:val>
                                        </p:tav>
                                      </p:tavLst>
                                    </p:anim>
                                    <p:anim calcmode="lin" valueType="num">
                                      <p:cBhvr additive="base">
                                        <p:cTn id="20" dur="1000" fill="hold">
                                          <p:stCondLst>
                                            <p:cond delay="0"/>
                                          </p:stCondLst>
                                        </p:cTn>
                                        <p:tgtEl>
                                          <p:spTgt spid="5"/>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stCondLst>
                                            <p:cond delay="0"/>
                                          </p:stCondLst>
                                        </p:cTn>
                                        <p:tgtEl>
                                          <p:spTgt spid="6"/>
                                        </p:tgtEl>
                                        <p:attrNameLst>
                                          <p:attrName>ppt_x</p:attrName>
                                        </p:attrNameLst>
                                      </p:cBhvr>
                                      <p:tavLst>
                                        <p:tav tm="0">
                                          <p:val>
                                            <p:strVal val="#ppt_x+0.241"/>
                                          </p:val>
                                        </p:tav>
                                        <p:tav tm="100000">
                                          <p:val>
                                            <p:strVal val="#ppt_x"/>
                                          </p:val>
                                        </p:tav>
                                      </p:tavLst>
                                    </p:anim>
                                    <p:anim calcmode="lin" valueType="num">
                                      <p:cBhvr additive="base">
                                        <p:cTn id="24" dur="1000" fill="hold">
                                          <p:stCondLst>
                                            <p:cond delay="0"/>
                                          </p:stCondLst>
                                        </p:cTn>
                                        <p:tgtEl>
                                          <p:spTgt spid="6"/>
                                        </p:tgtEl>
                                        <p:attrNameLst>
                                          <p:attrName>ppt_y</p:attrName>
                                        </p:attrNameLst>
                                      </p:cBhvr>
                                      <p:tavLst>
                                        <p:tav tm="0">
                                          <p:val>
                                            <p:strVal val="0-#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stCondLst>
                                            <p:cond delay="0"/>
                                          </p:stCondLst>
                                        </p:cTn>
                                        <p:tgtEl>
                                          <p:spTgt spid="7"/>
                                        </p:tgtEl>
                                        <p:attrNameLst>
                                          <p:attrName>ppt_x</p:attrName>
                                        </p:attrNameLst>
                                      </p:cBhvr>
                                      <p:tavLst>
                                        <p:tav tm="0">
                                          <p:val>
                                            <p:strVal val="#ppt_x-0.537"/>
                                          </p:val>
                                        </p:tav>
                                        <p:tav tm="100000">
                                          <p:val>
                                            <p:strVal val="#ppt_x"/>
                                          </p:val>
                                        </p:tav>
                                      </p:tavLst>
                                    </p:anim>
                                    <p:anim calcmode="lin" valueType="num">
                                      <p:cBhvr additive="base">
                                        <p:cTn id="28" dur="1000" fill="hold">
                                          <p:stCondLst>
                                            <p:cond delay="0"/>
                                          </p:stCondLst>
                                        </p:cTn>
                                        <p:tgtEl>
                                          <p:spTgt spid="7"/>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000" fill="hold">
                                          <p:stCondLst>
                                            <p:cond delay="0"/>
                                          </p:stCondLst>
                                        </p:cTn>
                                        <p:tgtEl>
                                          <p:spTgt spid="8"/>
                                        </p:tgtEl>
                                        <p:attrNameLst>
                                          <p:attrName>ppt_x</p:attrName>
                                        </p:attrNameLst>
                                      </p:cBhvr>
                                      <p:tavLst>
                                        <p:tav tm="0">
                                          <p:val>
                                            <p:strVal val="#ppt_x+0.478"/>
                                          </p:val>
                                        </p:tav>
                                        <p:tav tm="100000">
                                          <p:val>
                                            <p:strVal val="#ppt_x"/>
                                          </p:val>
                                        </p:tav>
                                      </p:tavLst>
                                    </p:anim>
                                    <p:anim calcmode="lin" valueType="num">
                                      <p:cBhvr additive="base">
                                        <p:cTn id="32" dur="1000" fill="hold">
                                          <p:stCondLst>
                                            <p:cond delay="0"/>
                                          </p:stCondLst>
                                        </p:cTn>
                                        <p:tgtEl>
                                          <p:spTgt spid="8"/>
                                        </p:tgtEl>
                                        <p:attrNameLst>
                                          <p:attrName>ppt_y</p:attrName>
                                        </p:attrNameLst>
                                      </p:cBhvr>
                                      <p:tavLst>
                                        <p:tav tm="0">
                                          <p:val>
                                            <p:strVal val="0-#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stCondLst>
                                            <p:cond delay="0"/>
                                          </p:stCondLst>
                                        </p:cTn>
                                        <p:tgtEl>
                                          <p:spTgt spid="9"/>
                                        </p:tgtEl>
                                        <p:attrNameLst>
                                          <p:attrName>ppt_x</p:attrName>
                                        </p:attrNameLst>
                                      </p:cBhvr>
                                      <p:tavLst>
                                        <p:tav tm="0">
                                          <p:val>
                                            <p:strVal val="#ppt_x-0.065"/>
                                          </p:val>
                                        </p:tav>
                                        <p:tav tm="100000">
                                          <p:val>
                                            <p:strVal val="#ppt_x"/>
                                          </p:val>
                                        </p:tav>
                                      </p:tavLst>
                                    </p:anim>
                                    <p:anim calcmode="lin" valueType="num">
                                      <p:cBhvr additive="base">
                                        <p:cTn id="36" dur="1000" fill="hold">
                                          <p:stCondLst>
                                            <p:cond delay="0"/>
                                          </p:stCondLst>
                                        </p:cTn>
                                        <p:tgtEl>
                                          <p:spTgt spid="9"/>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1000" fill="hold">
                                          <p:stCondLst>
                                            <p:cond delay="0"/>
                                          </p:stCondLst>
                                        </p:cTn>
                                        <p:tgtEl>
                                          <p:spTgt spid="10"/>
                                        </p:tgtEl>
                                        <p:attrNameLst>
                                          <p:attrName>ppt_x</p:attrName>
                                        </p:attrNameLst>
                                      </p:cBhvr>
                                      <p:tavLst>
                                        <p:tav tm="0">
                                          <p:val>
                                            <p:strVal val="#ppt_x+0.255"/>
                                          </p:val>
                                        </p:tav>
                                        <p:tav tm="100000">
                                          <p:val>
                                            <p:strVal val="#ppt_x"/>
                                          </p:val>
                                        </p:tav>
                                      </p:tavLst>
                                    </p:anim>
                                    <p:anim calcmode="lin" valueType="num">
                                      <p:cBhvr additive="base">
                                        <p:cTn id="40" dur="1000" fill="hold">
                                          <p:stCondLst>
                                            <p:cond delay="0"/>
                                          </p:stCondLst>
                                        </p:cTn>
                                        <p:tgtEl>
                                          <p:spTgt spid="10"/>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1000" fill="hold">
                                          <p:stCondLst>
                                            <p:cond delay="0"/>
                                          </p:stCondLst>
                                        </p:cTn>
                                        <p:tgtEl>
                                          <p:spTgt spid="11"/>
                                        </p:tgtEl>
                                        <p:attrNameLst>
                                          <p:attrName>ppt_x</p:attrName>
                                        </p:attrNameLst>
                                      </p:cBhvr>
                                      <p:tavLst>
                                        <p:tav tm="0">
                                          <p:val>
                                            <p:strVal val="#ppt_x-0.017"/>
                                          </p:val>
                                        </p:tav>
                                        <p:tav tm="100000">
                                          <p:val>
                                            <p:strVal val="#ppt_x"/>
                                          </p:val>
                                        </p:tav>
                                      </p:tavLst>
                                    </p:anim>
                                    <p:anim calcmode="lin" valueType="num">
                                      <p:cBhvr additive="base">
                                        <p:cTn id="44" dur="1000" fill="hold">
                                          <p:stCondLst>
                                            <p:cond delay="0"/>
                                          </p:stCondLst>
                                        </p:cTn>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animBg="1"/>
      <p:bldP spid="5" grpId="0" animBg="1"/>
      <p:bldP spid="6" grpId="0" animBg="1"/>
      <p:bldP spid="7" grpId="0" animBg="1"/>
      <p:bldP spid="8" grpId="0" animBg="1"/>
      <p:bldP spid="9" grpId="0" animBg="1"/>
      <p:bldP spid="10" grpId="0"/>
      <p:bldP spid="1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043655" y="1812564"/>
            <a:ext cx="2646878" cy="584775"/>
          </a:xfrm>
          <a:prstGeom prst="rect">
            <a:avLst/>
          </a:prstGeom>
          <a:noFill/>
        </p:spPr>
        <p:txBody>
          <a:bodyPr wrap="none" rtlCol="0">
            <a:spAutoFit/>
          </a:bodyPr>
          <a:lstStyle/>
          <a:p>
            <a:r>
              <a:rPr lang="zh-CN" altLang="en-US" sz="3200" dirty="0">
                <a:solidFill>
                  <a:srgbClr val="0A3F75"/>
                </a:solidFill>
                <a:latin typeface="Arial" panose="020B0604020202020204" pitchFamily="34" charset="0"/>
                <a:ea typeface="微软雅黑" panose="020B0503020204020204" pitchFamily="34" charset="-122"/>
              </a:rPr>
              <a:t>点击添加标题</a:t>
            </a:r>
          </a:p>
        </p:txBody>
      </p:sp>
      <p:sp>
        <p:nvSpPr>
          <p:cNvPr id="3" name="矩形 2"/>
          <p:cNvSpPr/>
          <p:nvPr/>
        </p:nvSpPr>
        <p:spPr>
          <a:xfrm>
            <a:off x="7072683" y="2498937"/>
            <a:ext cx="4663043" cy="1569660"/>
          </a:xfrm>
          <a:prstGeom prst="rect">
            <a:avLst/>
          </a:prstGeom>
        </p:spPr>
        <p:txBody>
          <a:bodyPr wrap="square">
            <a:spAutoFit/>
          </a:bodyPr>
          <a:lstStyle/>
          <a:p>
            <a:r>
              <a:rPr lang="zh-CN" altLang="en-US" sz="1600" dirty="0">
                <a:latin typeface="Arial" panose="020B0604020202020204" pitchFamily="34" charset="0"/>
                <a:ea typeface="微软雅黑" panose="020B0503020204020204" pitchFamily="3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p>
        </p:txBody>
      </p:sp>
      <p:sp>
        <p:nvSpPr>
          <p:cNvPr id="4" name="矩形 3"/>
          <p:cNvSpPr/>
          <p:nvPr/>
        </p:nvSpPr>
        <p:spPr>
          <a:xfrm>
            <a:off x="7072683" y="4314368"/>
            <a:ext cx="4663043" cy="1200329"/>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Lorem ipsum dolor sit amet, consectetuer adipiscing elit,</a:t>
            </a:r>
            <a:endParaRPr lang="en-US" altLang="zh-CN" sz="1200" dirty="0">
              <a:solidFill>
                <a:schemeClr val="bg1">
                  <a:lumMod val="50000"/>
                </a:schemeClr>
              </a:solidFill>
              <a:latin typeface="Arial" panose="020B0604020202020204" pitchFamily="34" charset="0"/>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 magna aliquam erat volutpat. Ut wisi enim ad minim veniam, </a:t>
            </a:r>
            <a:endParaRPr lang="en-US" altLang="zh-CN" sz="1200" dirty="0">
              <a:solidFill>
                <a:schemeClr val="bg1">
                  <a:lumMod val="50000"/>
                </a:schemeClr>
              </a:solidFill>
              <a:latin typeface="Arial" panose="020B0604020202020204" pitchFamily="34" charset="0"/>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quis nostrud exerci tation ullamcorper suscipit lobortis nisl ut aliquip ex ea commodo consequat.</a:t>
            </a:r>
          </a:p>
        </p:txBody>
      </p:sp>
      <p:sp>
        <p:nvSpPr>
          <p:cNvPr id="5" name="梯形 4"/>
          <p:cNvSpPr/>
          <p:nvPr/>
        </p:nvSpPr>
        <p:spPr>
          <a:xfrm rot="12634210">
            <a:off x="4961962" y="3573761"/>
            <a:ext cx="326154" cy="1623537"/>
          </a:xfrm>
          <a:prstGeom prst="trapezoid">
            <a:avLst>
              <a:gd name="adj" fmla="val 45118"/>
            </a:avLst>
          </a:prstGeom>
          <a:solidFill>
            <a:srgbClr val="0A3F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6" name="梯形 5"/>
          <p:cNvSpPr/>
          <p:nvPr/>
        </p:nvSpPr>
        <p:spPr>
          <a:xfrm rot="8965790" flipV="1">
            <a:off x="5001971" y="1879599"/>
            <a:ext cx="326154" cy="1623537"/>
          </a:xfrm>
          <a:prstGeom prst="trapezoid">
            <a:avLst>
              <a:gd name="adj" fmla="val 45118"/>
            </a:avLst>
          </a:prstGeom>
          <a:solidFill>
            <a:srgbClr val="0A3F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7" name="流程图: 或者 6"/>
          <p:cNvSpPr/>
          <p:nvPr/>
        </p:nvSpPr>
        <p:spPr>
          <a:xfrm>
            <a:off x="404765" y="1909839"/>
            <a:ext cx="3203132" cy="3203132"/>
          </a:xfrm>
          <a:prstGeom prst="flowChartOr">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600" b="1">
              <a:solidFill>
                <a:srgbClr val="181818"/>
              </a:solidFill>
              <a:latin typeface="Arial" panose="020B0604020202020204" pitchFamily="34" charset="0"/>
              <a:ea typeface="微软雅黑" panose="020B0503020204020204" pitchFamily="34" charset="-122"/>
            </a:endParaRPr>
          </a:p>
        </p:txBody>
      </p:sp>
      <p:sp>
        <p:nvSpPr>
          <p:cNvPr id="8" name="椭圆 7"/>
          <p:cNvSpPr/>
          <p:nvPr/>
        </p:nvSpPr>
        <p:spPr>
          <a:xfrm>
            <a:off x="4032125" y="1153932"/>
            <a:ext cx="1261965" cy="1261965"/>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600" b="1" dirty="0">
                <a:solidFill>
                  <a:srgbClr val="0A3F75"/>
                </a:solidFill>
                <a:latin typeface="Arial" panose="020B0604020202020204" pitchFamily="34" charset="0"/>
                <a:ea typeface="微软雅黑" panose="020B0503020204020204" pitchFamily="34" charset="-122"/>
              </a:rPr>
              <a:t>TEXT HERE</a:t>
            </a:r>
          </a:p>
        </p:txBody>
      </p:sp>
      <p:sp>
        <p:nvSpPr>
          <p:cNvPr id="9" name="椭圆 8"/>
          <p:cNvSpPr/>
          <p:nvPr/>
        </p:nvSpPr>
        <p:spPr>
          <a:xfrm>
            <a:off x="4032125" y="4606912"/>
            <a:ext cx="1261965" cy="1261965"/>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600" b="1">
                <a:solidFill>
                  <a:srgbClr val="0A3F75"/>
                </a:solidFill>
                <a:latin typeface="Arial" panose="020B0604020202020204" pitchFamily="34" charset="0"/>
                <a:ea typeface="微软雅黑" panose="020B0503020204020204" pitchFamily="34" charset="-122"/>
              </a:rPr>
              <a:t>TEXT HERE</a:t>
            </a:r>
            <a:endParaRPr lang="en-US" altLang="zh-CN" sz="1600" b="1" dirty="0">
              <a:solidFill>
                <a:srgbClr val="0A3F75"/>
              </a:solidFill>
              <a:latin typeface="Arial" panose="020B0604020202020204" pitchFamily="34" charset="0"/>
              <a:ea typeface="微软雅黑" panose="020B0503020204020204" pitchFamily="34" charset="-122"/>
            </a:endParaRPr>
          </a:p>
        </p:txBody>
      </p:sp>
      <p:sp>
        <p:nvSpPr>
          <p:cNvPr id="10" name="矩形 9"/>
          <p:cNvSpPr/>
          <p:nvPr/>
        </p:nvSpPr>
        <p:spPr>
          <a:xfrm>
            <a:off x="1152489" y="2490944"/>
            <a:ext cx="646331" cy="923330"/>
          </a:xfrm>
          <a:prstGeom prst="rect">
            <a:avLst/>
          </a:prstGeom>
        </p:spPr>
        <p:txBody>
          <a:bodyPr wrap="none">
            <a:spAutoFit/>
          </a:bodyPr>
          <a:lstStyle/>
          <a:p>
            <a:r>
              <a:rPr lang="en-US" altLang="zh-CN" sz="5400" b="1" dirty="0">
                <a:solidFill>
                  <a:srgbClr val="0A3F75"/>
                </a:solidFill>
                <a:latin typeface="Arial" panose="020B0604020202020204" pitchFamily="34" charset="0"/>
                <a:ea typeface="微软雅黑" panose="020B0503020204020204" pitchFamily="34" charset="-122"/>
              </a:rPr>
              <a:t>S</a:t>
            </a:r>
            <a:endParaRPr lang="zh-CN" altLang="en-US" sz="5400" b="1" dirty="0">
              <a:solidFill>
                <a:srgbClr val="0A3F75"/>
              </a:solidFill>
              <a:latin typeface="Arial" panose="020B0604020202020204" pitchFamily="34" charset="0"/>
              <a:ea typeface="微软雅黑" panose="020B0503020204020204" pitchFamily="34" charset="-122"/>
            </a:endParaRPr>
          </a:p>
        </p:txBody>
      </p:sp>
      <p:sp>
        <p:nvSpPr>
          <p:cNvPr id="11" name="矩形 10"/>
          <p:cNvSpPr/>
          <p:nvPr/>
        </p:nvSpPr>
        <p:spPr>
          <a:xfrm>
            <a:off x="2289851" y="2501294"/>
            <a:ext cx="838691" cy="923330"/>
          </a:xfrm>
          <a:prstGeom prst="rect">
            <a:avLst/>
          </a:prstGeom>
        </p:spPr>
        <p:txBody>
          <a:bodyPr wrap="none">
            <a:spAutoFit/>
          </a:bodyPr>
          <a:lstStyle/>
          <a:p>
            <a:r>
              <a:rPr lang="en-US" altLang="zh-CN" sz="5400" b="1" dirty="0">
                <a:solidFill>
                  <a:srgbClr val="0A3F75"/>
                </a:solidFill>
                <a:latin typeface="Arial" panose="020B0604020202020204" pitchFamily="34" charset="0"/>
                <a:ea typeface="微软雅黑" panose="020B0503020204020204" pitchFamily="34" charset="-122"/>
              </a:rPr>
              <a:t>W</a:t>
            </a:r>
            <a:endParaRPr lang="zh-CN" altLang="en-US" sz="5400" b="1" dirty="0">
              <a:solidFill>
                <a:srgbClr val="0A3F75"/>
              </a:solidFill>
              <a:latin typeface="Arial" panose="020B0604020202020204" pitchFamily="34" charset="0"/>
              <a:ea typeface="微软雅黑" panose="020B0503020204020204" pitchFamily="34" charset="-122"/>
            </a:endParaRPr>
          </a:p>
        </p:txBody>
      </p:sp>
      <p:sp>
        <p:nvSpPr>
          <p:cNvPr id="12" name="矩形 11"/>
          <p:cNvSpPr/>
          <p:nvPr/>
        </p:nvSpPr>
        <p:spPr>
          <a:xfrm>
            <a:off x="1103708" y="3873041"/>
            <a:ext cx="723275" cy="923330"/>
          </a:xfrm>
          <a:prstGeom prst="rect">
            <a:avLst/>
          </a:prstGeom>
        </p:spPr>
        <p:txBody>
          <a:bodyPr wrap="none">
            <a:spAutoFit/>
          </a:bodyPr>
          <a:lstStyle/>
          <a:p>
            <a:r>
              <a:rPr lang="en-US" altLang="zh-CN" sz="5400" b="1" dirty="0">
                <a:solidFill>
                  <a:srgbClr val="0A3F75"/>
                </a:solidFill>
                <a:latin typeface="Arial" panose="020B0604020202020204" pitchFamily="34" charset="0"/>
                <a:ea typeface="微软雅黑" panose="020B0503020204020204" pitchFamily="34" charset="-122"/>
              </a:rPr>
              <a:t>O</a:t>
            </a:r>
            <a:endParaRPr lang="zh-CN" altLang="en-US" sz="5400" b="1" dirty="0">
              <a:solidFill>
                <a:srgbClr val="0A3F75"/>
              </a:solidFill>
              <a:latin typeface="Arial" panose="020B0604020202020204" pitchFamily="34" charset="0"/>
              <a:ea typeface="微软雅黑" panose="020B0503020204020204" pitchFamily="34" charset="-122"/>
            </a:endParaRPr>
          </a:p>
        </p:txBody>
      </p:sp>
      <p:sp>
        <p:nvSpPr>
          <p:cNvPr id="13" name="矩形 12"/>
          <p:cNvSpPr/>
          <p:nvPr/>
        </p:nvSpPr>
        <p:spPr>
          <a:xfrm>
            <a:off x="2400494" y="3873041"/>
            <a:ext cx="607859" cy="923330"/>
          </a:xfrm>
          <a:prstGeom prst="rect">
            <a:avLst/>
          </a:prstGeom>
        </p:spPr>
        <p:txBody>
          <a:bodyPr wrap="none">
            <a:spAutoFit/>
          </a:bodyPr>
          <a:lstStyle/>
          <a:p>
            <a:r>
              <a:rPr lang="en-US" altLang="zh-CN" sz="5400" b="1" dirty="0">
                <a:solidFill>
                  <a:srgbClr val="0A3F75"/>
                </a:solidFill>
                <a:latin typeface="Arial" panose="020B0604020202020204" pitchFamily="34" charset="0"/>
                <a:ea typeface="微软雅黑" panose="020B0503020204020204" pitchFamily="34" charset="-122"/>
              </a:rPr>
              <a:t>T</a:t>
            </a:r>
            <a:endParaRPr lang="zh-CN" altLang="en-US" sz="5400" b="1" dirty="0">
              <a:solidFill>
                <a:srgbClr val="0A3F75"/>
              </a:solidFill>
              <a:latin typeface="Arial" panose="020B0604020202020204" pitchFamily="34" charset="0"/>
              <a:ea typeface="微软雅黑" panose="020B0503020204020204" pitchFamily="34" charset="-122"/>
            </a:endParaRPr>
          </a:p>
        </p:txBody>
      </p:sp>
      <p:sp>
        <p:nvSpPr>
          <p:cNvPr id="14" name="椭圆 13"/>
          <p:cNvSpPr/>
          <p:nvPr/>
        </p:nvSpPr>
        <p:spPr>
          <a:xfrm>
            <a:off x="1601679" y="3104647"/>
            <a:ext cx="840817" cy="840817"/>
          </a:xfrm>
          <a:prstGeom prst="ellipse">
            <a:avLst/>
          </a:prstGeom>
          <a:solidFill>
            <a:srgbClr val="0A3F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5" name="梯形 14"/>
          <p:cNvSpPr/>
          <p:nvPr/>
        </p:nvSpPr>
        <p:spPr>
          <a:xfrm rot="16200000" flipV="1">
            <a:off x="3869048" y="1514087"/>
            <a:ext cx="326154" cy="4030766"/>
          </a:xfrm>
          <a:prstGeom prst="trapezoid">
            <a:avLst>
              <a:gd name="adj" fmla="val 45118"/>
            </a:avLst>
          </a:prstGeom>
          <a:solidFill>
            <a:srgbClr val="0A3F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6" name="椭圆 15"/>
          <p:cNvSpPr/>
          <p:nvPr/>
        </p:nvSpPr>
        <p:spPr>
          <a:xfrm>
            <a:off x="4745260" y="2725950"/>
            <a:ext cx="1570908" cy="1570908"/>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tLang="zh-CN" sz="1600" b="1" dirty="0">
              <a:solidFill>
                <a:srgbClr val="181818"/>
              </a:solidFill>
              <a:latin typeface="Arial" panose="020B0604020202020204" pitchFamily="34" charset="0"/>
              <a:ea typeface="微软雅黑" panose="020B0503020204020204" pitchFamily="34" charset="-122"/>
            </a:endParaRPr>
          </a:p>
        </p:txBody>
      </p:sp>
      <p:sp>
        <p:nvSpPr>
          <p:cNvPr id="17" name="文本框 16"/>
          <p:cNvSpPr txBox="1"/>
          <p:nvPr/>
        </p:nvSpPr>
        <p:spPr>
          <a:xfrm>
            <a:off x="4953074" y="3074253"/>
            <a:ext cx="1492716" cy="369332"/>
          </a:xfrm>
          <a:prstGeom prst="rect">
            <a:avLst/>
          </a:prstGeom>
          <a:noFill/>
        </p:spPr>
        <p:txBody>
          <a:bodyPr wrap="none" rtlCol="0">
            <a:spAutoFit/>
          </a:bodyPr>
          <a:lstStyle/>
          <a:p>
            <a:r>
              <a:rPr lang="en-US" altLang="zh-CN" b="1" dirty="0">
                <a:solidFill>
                  <a:srgbClr val="0A3F75"/>
                </a:solidFill>
                <a:latin typeface="Arial" panose="020B0604020202020204" pitchFamily="34" charset="0"/>
                <a:ea typeface="微软雅黑" panose="020B0503020204020204" pitchFamily="34" charset="-122"/>
              </a:rPr>
              <a:t>EXAMPLE 2</a:t>
            </a:r>
          </a:p>
        </p:txBody>
      </p:sp>
      <p:sp>
        <p:nvSpPr>
          <p:cNvPr id="18" name="文本框 17"/>
          <p:cNvSpPr txBox="1"/>
          <p:nvPr/>
        </p:nvSpPr>
        <p:spPr>
          <a:xfrm>
            <a:off x="4959535" y="3335064"/>
            <a:ext cx="1221455" cy="769441"/>
          </a:xfrm>
          <a:prstGeom prst="rect">
            <a:avLst/>
          </a:prstGeom>
          <a:noFill/>
        </p:spPr>
        <p:txBody>
          <a:bodyPr wrap="square" rtlCol="0">
            <a:spAutoFit/>
          </a:bodyPr>
          <a:lstStyle/>
          <a:p>
            <a:r>
              <a:rPr lang="en-US" altLang="zh-CN" sz="1100" dirty="0">
                <a:latin typeface="Arial" panose="020B0604020202020204" pitchFamily="34" charset="0"/>
                <a:ea typeface="微软雅黑" panose="020B0503020204020204" pitchFamily="34" charset="-122"/>
              </a:rPr>
              <a:t>The empty vessels make the greatest sound . </a:t>
            </a:r>
            <a:endParaRPr lang="zh-CN" altLang="en-US" sz="1100" dirty="0">
              <a:latin typeface="Arial" panose="020B0604020202020204" pitchFamily="34" charset="0"/>
              <a:ea typeface="微软雅黑" panose="020B0503020204020204" pitchFamily="34" charset="-122"/>
            </a:endParaRPr>
          </a:p>
        </p:txBody>
      </p:sp>
      <p:grpSp>
        <p:nvGrpSpPr>
          <p:cNvPr id="19" name="组合 18"/>
          <p:cNvGrpSpPr/>
          <p:nvPr/>
        </p:nvGrpSpPr>
        <p:grpSpPr>
          <a:xfrm flipH="1">
            <a:off x="11087930" y="-24"/>
            <a:ext cx="924437" cy="838796"/>
            <a:chOff x="5657384" y="337626"/>
            <a:chExt cx="2609348" cy="2367616"/>
          </a:xfrm>
        </p:grpSpPr>
        <p:sp>
          <p:nvSpPr>
            <p:cNvPr id="20" name="Freeform 19"/>
            <p:cNvSpPr>
              <a:spLocks/>
            </p:cNvSpPr>
            <p:nvPr/>
          </p:nvSpPr>
          <p:spPr bwMode="auto">
            <a:xfrm rot="5400000">
              <a:off x="6070308" y="1917826"/>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1" name="Freeform 19"/>
            <p:cNvSpPr>
              <a:spLocks/>
            </p:cNvSpPr>
            <p:nvPr/>
          </p:nvSpPr>
          <p:spPr bwMode="auto">
            <a:xfrm rot="5400000">
              <a:off x="5702315" y="1018019"/>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2" name="Freeform 19"/>
            <p:cNvSpPr>
              <a:spLocks/>
            </p:cNvSpPr>
            <p:nvPr/>
          </p:nvSpPr>
          <p:spPr bwMode="auto">
            <a:xfrm rot="5400000">
              <a:off x="6764519" y="1117096"/>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3" name="Freeform 19"/>
            <p:cNvSpPr>
              <a:spLocks/>
            </p:cNvSpPr>
            <p:nvPr/>
          </p:nvSpPr>
          <p:spPr bwMode="auto">
            <a:xfrm rot="5400000">
              <a:off x="6771102" y="292695"/>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4" name="Freeform 19"/>
            <p:cNvSpPr>
              <a:spLocks/>
            </p:cNvSpPr>
            <p:nvPr/>
          </p:nvSpPr>
          <p:spPr bwMode="auto">
            <a:xfrm rot="5400000">
              <a:off x="7479316" y="733313"/>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grpSp>
      <p:sp>
        <p:nvSpPr>
          <p:cNvPr id="25" name="文本框 24"/>
          <p:cNvSpPr txBox="1"/>
          <p:nvPr/>
        </p:nvSpPr>
        <p:spPr>
          <a:xfrm>
            <a:off x="1013938" y="317394"/>
            <a:ext cx="10073992" cy="523220"/>
          </a:xfrm>
          <a:prstGeom prst="rect">
            <a:avLst/>
          </a:prstGeom>
          <a:noFill/>
          <a:effectLst/>
        </p:spPr>
        <p:txBody>
          <a:bodyPr wrap="square" rtlCol="0">
            <a:spAutoFit/>
          </a:bodyPr>
          <a:lstStyle/>
          <a:p>
            <a:r>
              <a:rPr lang="zh-CN" altLang="en-US"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rPr>
              <a:t>在此处输入您的标题</a:t>
            </a:r>
            <a:endParaRPr lang="en-US" altLang="zh-CN"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endParaRPr>
          </a:p>
        </p:txBody>
      </p:sp>
      <p:sp>
        <p:nvSpPr>
          <p:cNvPr id="26" name="Freeform 19"/>
          <p:cNvSpPr>
            <a:spLocks/>
          </p:cNvSpPr>
          <p:nvPr/>
        </p:nvSpPr>
        <p:spPr bwMode="auto">
          <a:xfrm rot="10800000">
            <a:off x="123154" y="65000"/>
            <a:ext cx="809350" cy="907305"/>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7" name="文本框 26"/>
          <p:cNvSpPr txBox="1"/>
          <p:nvPr/>
        </p:nvSpPr>
        <p:spPr>
          <a:xfrm>
            <a:off x="106880" y="317394"/>
            <a:ext cx="923651" cy="400110"/>
          </a:xfrm>
          <a:prstGeom prst="rect">
            <a:avLst/>
          </a:prstGeom>
          <a:noFill/>
        </p:spPr>
        <p:txBody>
          <a:bodyPr wrap="none" rtlCol="0">
            <a:spAutoFit/>
          </a:bodyPr>
          <a:lstStyle/>
          <a:p>
            <a:r>
              <a:rPr lang="en-US" altLang="zh-CN" sz="2000" dirty="0">
                <a:solidFill>
                  <a:schemeClr val="bg1"/>
                </a:solidFill>
                <a:latin typeface="Arial" panose="020B0604020202020204" pitchFamily="34" charset="0"/>
                <a:ea typeface="微软雅黑" panose="020B0503020204020204" pitchFamily="34" charset="-122"/>
              </a:rPr>
              <a:t>LOGO</a:t>
            </a:r>
            <a:endParaRPr lang="zh-CN" altLang="en-US" sz="2000" dirty="0">
              <a:solidFill>
                <a:schemeClr val="bg1"/>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407161906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stCondLst>
                                            <p:cond delay="0"/>
                                          </p:stCondLst>
                                        </p:cTn>
                                        <p:tgtEl>
                                          <p:spTgt spid="2"/>
                                        </p:tgtEl>
                                        <p:attrNameLst>
                                          <p:attrName>ppt_x</p:attrName>
                                        </p:attrNameLst>
                                      </p:cBhvr>
                                      <p:tavLst>
                                        <p:tav tm="0">
                                          <p:val>
                                            <p:strVal val="#ppt_x+0.321"/>
                                          </p:val>
                                        </p:tav>
                                        <p:tav tm="100000">
                                          <p:val>
                                            <p:strVal val="#ppt_x"/>
                                          </p:val>
                                        </p:tav>
                                      </p:tavLst>
                                    </p:anim>
                                    <p:anim calcmode="lin" valueType="num">
                                      <p:cBhvr additive="base">
                                        <p:cTn id="8" dur="1000" fill="hold">
                                          <p:stCondLst>
                                            <p:cond delay="0"/>
                                          </p:stCondLst>
                                        </p:cTn>
                                        <p:tgtEl>
                                          <p:spTgt spid="2"/>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stCondLst>
                                            <p:cond delay="0"/>
                                          </p:stCondLst>
                                        </p:cTn>
                                        <p:tgtEl>
                                          <p:spTgt spid="3"/>
                                        </p:tgtEl>
                                        <p:attrNameLst>
                                          <p:attrName>ppt_x</p:attrName>
                                        </p:attrNameLst>
                                      </p:cBhvr>
                                      <p:tavLst>
                                        <p:tav tm="0">
                                          <p:val>
                                            <p:strVal val="1+#ppt_w/2"/>
                                          </p:val>
                                        </p:tav>
                                        <p:tav tm="100000">
                                          <p:val>
                                            <p:strVal val="#ppt_x"/>
                                          </p:val>
                                        </p:tav>
                                      </p:tavLst>
                                    </p:anim>
                                    <p:anim calcmode="lin" valueType="num">
                                      <p:cBhvr additive="base">
                                        <p:cTn id="12" dur="1000" fill="hold">
                                          <p:stCondLst>
                                            <p:cond delay="0"/>
                                          </p:stCondLst>
                                        </p:cTn>
                                        <p:tgtEl>
                                          <p:spTgt spid="3"/>
                                        </p:tgtEl>
                                        <p:attrNameLst>
                                          <p:attrName>ppt_y</p:attrName>
                                        </p:attrNameLst>
                                      </p:cBhvr>
                                      <p:tavLst>
                                        <p:tav tm="0">
                                          <p:val>
                                            <p:strVal val="#ppt_y-0.051"/>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stCondLst>
                                            <p:cond delay="0"/>
                                          </p:stCondLst>
                                        </p:cTn>
                                        <p:tgtEl>
                                          <p:spTgt spid="4"/>
                                        </p:tgtEl>
                                        <p:attrNameLst>
                                          <p:attrName>ppt_x</p:attrName>
                                        </p:attrNameLst>
                                      </p:cBhvr>
                                      <p:tavLst>
                                        <p:tav tm="0">
                                          <p:val>
                                            <p:strVal val="1+#ppt_w/2"/>
                                          </p:val>
                                        </p:tav>
                                        <p:tav tm="100000">
                                          <p:val>
                                            <p:strVal val="#ppt_x"/>
                                          </p:val>
                                        </p:tav>
                                      </p:tavLst>
                                    </p:anim>
                                    <p:anim calcmode="lin" valueType="num">
                                      <p:cBhvr additive="base">
                                        <p:cTn id="16" dur="1000" fill="hold">
                                          <p:stCondLst>
                                            <p:cond delay="0"/>
                                          </p:stCondLst>
                                        </p:cTn>
                                        <p:tgtEl>
                                          <p:spTgt spid="4"/>
                                        </p:tgtEl>
                                        <p:attrNameLst>
                                          <p:attrName>ppt_y</p:attrName>
                                        </p:attrNameLst>
                                      </p:cBhvr>
                                      <p:tavLst>
                                        <p:tav tm="0">
                                          <p:val>
                                            <p:strVal val="#ppt_y+0.314"/>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stCondLst>
                                            <p:cond delay="0"/>
                                          </p:stCondLst>
                                        </p:cTn>
                                        <p:tgtEl>
                                          <p:spTgt spid="5"/>
                                        </p:tgtEl>
                                        <p:attrNameLst>
                                          <p:attrName>ppt_x</p:attrName>
                                        </p:attrNameLst>
                                      </p:cBhvr>
                                      <p:tavLst>
                                        <p:tav tm="0">
                                          <p:val>
                                            <p:strVal val="#ppt_x-0.291"/>
                                          </p:val>
                                        </p:tav>
                                        <p:tav tm="100000">
                                          <p:val>
                                            <p:strVal val="#ppt_x"/>
                                          </p:val>
                                        </p:tav>
                                      </p:tavLst>
                                    </p:anim>
                                    <p:anim calcmode="lin" valueType="num">
                                      <p:cBhvr additive="base">
                                        <p:cTn id="20" dur="1000" fill="hold">
                                          <p:stCondLst>
                                            <p:cond delay="0"/>
                                          </p:stCondLst>
                                        </p:cTn>
                                        <p:tgtEl>
                                          <p:spTgt spid="5"/>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stCondLst>
                                            <p:cond delay="0"/>
                                          </p:stCondLst>
                                        </p:cTn>
                                        <p:tgtEl>
                                          <p:spTgt spid="6"/>
                                        </p:tgtEl>
                                        <p:attrNameLst>
                                          <p:attrName>ppt_x</p:attrName>
                                        </p:attrNameLst>
                                      </p:cBhvr>
                                      <p:tavLst>
                                        <p:tav tm="0">
                                          <p:val>
                                            <p:strVal val="#ppt_x-0.317"/>
                                          </p:val>
                                        </p:tav>
                                        <p:tav tm="100000">
                                          <p:val>
                                            <p:strVal val="#ppt_x"/>
                                          </p:val>
                                        </p:tav>
                                      </p:tavLst>
                                    </p:anim>
                                    <p:anim calcmode="lin" valueType="num">
                                      <p:cBhvr additive="base">
                                        <p:cTn id="24" dur="1000" fill="hold">
                                          <p:stCondLst>
                                            <p:cond delay="0"/>
                                          </p:stCondLst>
                                        </p:cTn>
                                        <p:tgtEl>
                                          <p:spTgt spid="6"/>
                                        </p:tgtEl>
                                        <p:attrNameLst>
                                          <p:attrName>ppt_y</p:attrName>
                                        </p:attrNameLst>
                                      </p:cBhvr>
                                      <p:tavLst>
                                        <p:tav tm="0">
                                          <p:val>
                                            <p:strVal val="0-#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stCondLst>
                                            <p:cond delay="0"/>
                                          </p:stCondLst>
                                        </p:cTn>
                                        <p:tgtEl>
                                          <p:spTgt spid="7"/>
                                        </p:tgtEl>
                                        <p:attrNameLst>
                                          <p:attrName>ppt_x</p:attrName>
                                        </p:attrNameLst>
                                      </p:cBhvr>
                                      <p:tavLst>
                                        <p:tav tm="0">
                                          <p:val>
                                            <p:strVal val="0-#ppt_w/2"/>
                                          </p:val>
                                        </p:tav>
                                        <p:tav tm="100000">
                                          <p:val>
                                            <p:strVal val="#ppt_x"/>
                                          </p:val>
                                        </p:tav>
                                      </p:tavLst>
                                    </p:anim>
                                    <p:anim calcmode="lin" valueType="num">
                                      <p:cBhvr additive="base">
                                        <p:cTn id="28" dur="1000" fill="hold">
                                          <p:stCondLst>
                                            <p:cond delay="0"/>
                                          </p:stCondLst>
                                        </p:cTn>
                                        <p:tgtEl>
                                          <p:spTgt spid="7"/>
                                        </p:tgtEl>
                                        <p:attrNameLst>
                                          <p:attrName>ppt_y</p:attrName>
                                        </p:attrNameLst>
                                      </p:cBhvr>
                                      <p:tavLst>
                                        <p:tav tm="0">
                                          <p:val>
                                            <p:strVal val="#ppt_y+0.000"/>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000" fill="hold">
                                          <p:stCondLst>
                                            <p:cond delay="0"/>
                                          </p:stCondLst>
                                        </p:cTn>
                                        <p:tgtEl>
                                          <p:spTgt spid="8"/>
                                        </p:tgtEl>
                                        <p:attrNameLst>
                                          <p:attrName>ppt_x</p:attrName>
                                        </p:attrNameLst>
                                      </p:cBhvr>
                                      <p:tavLst>
                                        <p:tav tm="0">
                                          <p:val>
                                            <p:strVal val="#ppt_x-0.162"/>
                                          </p:val>
                                        </p:tav>
                                        <p:tav tm="100000">
                                          <p:val>
                                            <p:strVal val="#ppt_x"/>
                                          </p:val>
                                        </p:tav>
                                      </p:tavLst>
                                    </p:anim>
                                    <p:anim calcmode="lin" valueType="num">
                                      <p:cBhvr additive="base">
                                        <p:cTn id="32" dur="1000" fill="hold">
                                          <p:stCondLst>
                                            <p:cond delay="0"/>
                                          </p:stCondLst>
                                        </p:cTn>
                                        <p:tgtEl>
                                          <p:spTgt spid="8"/>
                                        </p:tgtEl>
                                        <p:attrNameLst>
                                          <p:attrName>ppt_y</p:attrName>
                                        </p:attrNameLst>
                                      </p:cBhvr>
                                      <p:tavLst>
                                        <p:tav tm="0">
                                          <p:val>
                                            <p:strVal val="0-#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stCondLst>
                                            <p:cond delay="0"/>
                                          </p:stCondLst>
                                        </p:cTn>
                                        <p:tgtEl>
                                          <p:spTgt spid="9"/>
                                        </p:tgtEl>
                                        <p:attrNameLst>
                                          <p:attrName>ppt_x</p:attrName>
                                        </p:attrNameLst>
                                      </p:cBhvr>
                                      <p:tavLst>
                                        <p:tav tm="0">
                                          <p:val>
                                            <p:strVal val="#ppt_x-0.150"/>
                                          </p:val>
                                        </p:tav>
                                        <p:tav tm="100000">
                                          <p:val>
                                            <p:strVal val="#ppt_x"/>
                                          </p:val>
                                        </p:tav>
                                      </p:tavLst>
                                    </p:anim>
                                    <p:anim calcmode="lin" valueType="num">
                                      <p:cBhvr additive="base">
                                        <p:cTn id="36" dur="1000" fill="hold">
                                          <p:stCondLst>
                                            <p:cond delay="0"/>
                                          </p:stCondLst>
                                        </p:cTn>
                                        <p:tgtEl>
                                          <p:spTgt spid="9"/>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1000" fill="hold">
                                          <p:stCondLst>
                                            <p:cond delay="0"/>
                                          </p:stCondLst>
                                        </p:cTn>
                                        <p:tgtEl>
                                          <p:spTgt spid="10"/>
                                        </p:tgtEl>
                                        <p:attrNameLst>
                                          <p:attrName>ppt_x</p:attrName>
                                        </p:attrNameLst>
                                      </p:cBhvr>
                                      <p:tavLst>
                                        <p:tav tm="0">
                                          <p:val>
                                            <p:strVal val="0-#ppt_w/2"/>
                                          </p:val>
                                        </p:tav>
                                        <p:tav tm="100000">
                                          <p:val>
                                            <p:strVal val="#ppt_x"/>
                                          </p:val>
                                        </p:tav>
                                      </p:tavLst>
                                    </p:anim>
                                    <p:anim calcmode="lin" valueType="num">
                                      <p:cBhvr additive="base">
                                        <p:cTn id="40" dur="1000" fill="hold">
                                          <p:stCondLst>
                                            <p:cond delay="0"/>
                                          </p:stCondLst>
                                        </p:cTn>
                                        <p:tgtEl>
                                          <p:spTgt spid="10"/>
                                        </p:tgtEl>
                                        <p:attrNameLst>
                                          <p:attrName>ppt_y</p:attrName>
                                        </p:attrNameLst>
                                      </p:cBhvr>
                                      <p:tavLst>
                                        <p:tav tm="0">
                                          <p:val>
                                            <p:strVal val="#ppt_y-0.03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1000" fill="hold">
                                          <p:stCondLst>
                                            <p:cond delay="0"/>
                                          </p:stCondLst>
                                        </p:cTn>
                                        <p:tgtEl>
                                          <p:spTgt spid="11"/>
                                        </p:tgtEl>
                                        <p:attrNameLst>
                                          <p:attrName>ppt_x</p:attrName>
                                        </p:attrNameLst>
                                      </p:cBhvr>
                                      <p:tavLst>
                                        <p:tav tm="0">
                                          <p:val>
                                            <p:strVal val="0-#ppt_w/2"/>
                                          </p:val>
                                        </p:tav>
                                        <p:tav tm="100000">
                                          <p:val>
                                            <p:strVal val="#ppt_x"/>
                                          </p:val>
                                        </p:tav>
                                      </p:tavLst>
                                    </p:anim>
                                    <p:anim calcmode="lin" valueType="num">
                                      <p:cBhvr additive="base">
                                        <p:cTn id="44" dur="1000" fill="hold">
                                          <p:stCondLst>
                                            <p:cond delay="0"/>
                                          </p:stCondLst>
                                        </p:cTn>
                                        <p:tgtEl>
                                          <p:spTgt spid="11"/>
                                        </p:tgtEl>
                                        <p:attrNameLst>
                                          <p:attrName>ppt_y</p:attrName>
                                        </p:attrNameLst>
                                      </p:cBhvr>
                                      <p:tavLst>
                                        <p:tav tm="0">
                                          <p:val>
                                            <p:strVal val="#ppt_y-0.074"/>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2"/>
                                        </p:tgtEl>
                                        <p:attrNameLst>
                                          <p:attrName>style.visibility</p:attrName>
                                        </p:attrNameLst>
                                      </p:cBhvr>
                                      <p:to>
                                        <p:strVal val="visible"/>
                                      </p:to>
                                    </p:set>
                                    <p:anim calcmode="lin" valueType="num">
                                      <p:cBhvr additive="base">
                                        <p:cTn id="47" dur="1000" fill="hold">
                                          <p:stCondLst>
                                            <p:cond delay="0"/>
                                          </p:stCondLst>
                                        </p:cTn>
                                        <p:tgtEl>
                                          <p:spTgt spid="12"/>
                                        </p:tgtEl>
                                        <p:attrNameLst>
                                          <p:attrName>ppt_x</p:attrName>
                                        </p:attrNameLst>
                                      </p:cBhvr>
                                      <p:tavLst>
                                        <p:tav tm="0">
                                          <p:val>
                                            <p:strVal val="0-#ppt_w/2"/>
                                          </p:val>
                                        </p:tav>
                                        <p:tav tm="100000">
                                          <p:val>
                                            <p:strVal val="#ppt_x"/>
                                          </p:val>
                                        </p:tav>
                                      </p:tavLst>
                                    </p:anim>
                                    <p:anim calcmode="lin" valueType="num">
                                      <p:cBhvr additive="base">
                                        <p:cTn id="48" dur="1000" fill="hold">
                                          <p:stCondLst>
                                            <p:cond delay="0"/>
                                          </p:stCondLst>
                                        </p:cTn>
                                        <p:tgtEl>
                                          <p:spTgt spid="12"/>
                                        </p:tgtEl>
                                        <p:attrNameLst>
                                          <p:attrName>ppt_y</p:attrName>
                                        </p:attrNameLst>
                                      </p:cBhvr>
                                      <p:tavLst>
                                        <p:tav tm="0">
                                          <p:val>
                                            <p:strVal val="#ppt_y+0.048"/>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additive="base">
                                        <p:cTn id="51" dur="1000" fill="hold">
                                          <p:stCondLst>
                                            <p:cond delay="0"/>
                                          </p:stCondLst>
                                        </p:cTn>
                                        <p:tgtEl>
                                          <p:spTgt spid="13"/>
                                        </p:tgtEl>
                                        <p:attrNameLst>
                                          <p:attrName>ppt_x</p:attrName>
                                        </p:attrNameLst>
                                      </p:cBhvr>
                                      <p:tavLst>
                                        <p:tav tm="0">
                                          <p:val>
                                            <p:strVal val="0-#ppt_w/2"/>
                                          </p:val>
                                        </p:tav>
                                        <p:tav tm="100000">
                                          <p:val>
                                            <p:strVal val="#ppt_x"/>
                                          </p:val>
                                        </p:tav>
                                      </p:tavLst>
                                    </p:anim>
                                    <p:anim calcmode="lin" valueType="num">
                                      <p:cBhvr additive="base">
                                        <p:cTn id="52" dur="1000" fill="hold">
                                          <p:stCondLst>
                                            <p:cond delay="0"/>
                                          </p:stCondLst>
                                        </p:cTn>
                                        <p:tgtEl>
                                          <p:spTgt spid="13"/>
                                        </p:tgtEl>
                                        <p:attrNameLst>
                                          <p:attrName>ppt_y</p:attrName>
                                        </p:attrNameLst>
                                      </p:cBhvr>
                                      <p:tavLst>
                                        <p:tav tm="0">
                                          <p:val>
                                            <p:strVal val="#ppt_y+0.107"/>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additive="base">
                                        <p:cTn id="55" dur="1000" fill="hold">
                                          <p:stCondLst>
                                            <p:cond delay="0"/>
                                          </p:stCondLst>
                                        </p:cTn>
                                        <p:tgtEl>
                                          <p:spTgt spid="14"/>
                                        </p:tgtEl>
                                        <p:attrNameLst>
                                          <p:attrName>ppt_x</p:attrName>
                                        </p:attrNameLst>
                                      </p:cBhvr>
                                      <p:tavLst>
                                        <p:tav tm="0">
                                          <p:val>
                                            <p:strVal val="0-#ppt_w/2"/>
                                          </p:val>
                                        </p:tav>
                                        <p:tav tm="100000">
                                          <p:val>
                                            <p:strVal val="#ppt_x"/>
                                          </p:val>
                                        </p:tav>
                                      </p:tavLst>
                                    </p:anim>
                                    <p:anim calcmode="lin" valueType="num">
                                      <p:cBhvr additive="base">
                                        <p:cTn id="56" dur="1000" fill="hold">
                                          <p:stCondLst>
                                            <p:cond delay="0"/>
                                          </p:stCondLst>
                                        </p:cTn>
                                        <p:tgtEl>
                                          <p:spTgt spid="14"/>
                                        </p:tgtEl>
                                        <p:attrNameLst>
                                          <p:attrName>ppt_y</p:attrName>
                                        </p:attrNameLst>
                                      </p:cBhvr>
                                      <p:tavLst>
                                        <p:tav tm="0">
                                          <p:val>
                                            <p:strVal val="#ppt_y+0.001"/>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additive="base">
                                        <p:cTn id="59" dur="1000" fill="hold">
                                          <p:stCondLst>
                                            <p:cond delay="0"/>
                                          </p:stCondLst>
                                        </p:cTn>
                                        <p:tgtEl>
                                          <p:spTgt spid="15"/>
                                        </p:tgtEl>
                                        <p:attrNameLst>
                                          <p:attrName>ppt_x</p:attrName>
                                        </p:attrNameLst>
                                      </p:cBhvr>
                                      <p:tavLst>
                                        <p:tav tm="0">
                                          <p:val>
                                            <p:strVal val="0-#ppt_w/2"/>
                                          </p:val>
                                        </p:tav>
                                        <p:tav tm="100000">
                                          <p:val>
                                            <p:strVal val="#ppt_x"/>
                                          </p:val>
                                        </p:tav>
                                      </p:tavLst>
                                    </p:anim>
                                    <p:anim calcmode="lin" valueType="num">
                                      <p:cBhvr additive="base">
                                        <p:cTn id="60" dur="1000" fill="hold">
                                          <p:stCondLst>
                                            <p:cond delay="0"/>
                                          </p:stCondLst>
                                        </p:cTn>
                                        <p:tgtEl>
                                          <p:spTgt spid="15"/>
                                        </p:tgtEl>
                                        <p:attrNameLst>
                                          <p:attrName>ppt_y</p:attrName>
                                        </p:attrNameLst>
                                      </p:cBhvr>
                                      <p:tavLst>
                                        <p:tav tm="0">
                                          <p:val>
                                            <p:strVal val="#ppt_y+0.005"/>
                                          </p:val>
                                        </p:tav>
                                        <p:tav tm="100000">
                                          <p:val>
                                            <p:strVal val="#ppt_y"/>
                                          </p:val>
                                        </p:tav>
                                      </p:tavLst>
                                    </p:anim>
                                  </p:childTnLst>
                                </p:cTn>
                              </p:par>
                              <p:par>
                                <p:cTn id="61" presetID="2" presetClass="entr" presetSubtype="8"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additive="base">
                                        <p:cTn id="63" dur="500" fill="hold"/>
                                        <p:tgtEl>
                                          <p:spTgt spid="16"/>
                                        </p:tgtEl>
                                        <p:attrNameLst>
                                          <p:attrName>ppt_x</p:attrName>
                                        </p:attrNameLst>
                                      </p:cBhvr>
                                      <p:tavLst>
                                        <p:tav tm="0">
                                          <p:val>
                                            <p:strVal val="0-#ppt_w/2"/>
                                          </p:val>
                                        </p:tav>
                                        <p:tav tm="100000">
                                          <p:val>
                                            <p:strVal val="#ppt_x"/>
                                          </p:val>
                                        </p:tav>
                                      </p:tavLst>
                                    </p:anim>
                                    <p:anim calcmode="lin" valueType="num">
                                      <p:cBhvr additive="base">
                                        <p:cTn id="64" dur="500" fill="hold"/>
                                        <p:tgtEl>
                                          <p:spTgt spid="16"/>
                                        </p:tgtEl>
                                        <p:attrNameLst>
                                          <p:attrName>ppt_y</p:attrName>
                                        </p:attrNameLst>
                                      </p:cBhvr>
                                      <p:tavLst>
                                        <p:tav tm="0">
                                          <p:val>
                                            <p:strVal val="#ppt_y"/>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cBhvr additive="base">
                                        <p:cTn id="67" dur="1000" fill="hold">
                                          <p:stCondLst>
                                            <p:cond delay="0"/>
                                          </p:stCondLst>
                                        </p:cTn>
                                        <p:tgtEl>
                                          <p:spTgt spid="17"/>
                                        </p:tgtEl>
                                        <p:attrNameLst>
                                          <p:attrName>ppt_x</p:attrName>
                                        </p:attrNameLst>
                                      </p:cBhvr>
                                      <p:tavLst>
                                        <p:tav tm="0">
                                          <p:val>
                                            <p:strVal val="#ppt_x-0.480"/>
                                          </p:val>
                                        </p:tav>
                                        <p:tav tm="100000">
                                          <p:val>
                                            <p:strVal val="#ppt_x"/>
                                          </p:val>
                                        </p:tav>
                                      </p:tavLst>
                                    </p:anim>
                                    <p:anim calcmode="lin" valueType="num">
                                      <p:cBhvr additive="base">
                                        <p:cTn id="68" dur="1000" fill="hold">
                                          <p:stCondLst>
                                            <p:cond delay="0"/>
                                          </p:stCondLst>
                                        </p:cTn>
                                        <p:tgtEl>
                                          <p:spTgt spid="17"/>
                                        </p:tgtEl>
                                        <p:attrNameLst>
                                          <p:attrName>ppt_y</p:attrName>
                                        </p:attrNameLst>
                                      </p:cBhvr>
                                      <p:tavLst>
                                        <p:tav tm="0">
                                          <p:val>
                                            <p:strVal val="0-#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18"/>
                                        </p:tgtEl>
                                        <p:attrNameLst>
                                          <p:attrName>style.visibility</p:attrName>
                                        </p:attrNameLst>
                                      </p:cBhvr>
                                      <p:to>
                                        <p:strVal val="visible"/>
                                      </p:to>
                                    </p:set>
                                    <p:anim calcmode="lin" valueType="num">
                                      <p:cBhvr additive="base">
                                        <p:cTn id="71" dur="1000" fill="hold">
                                          <p:stCondLst>
                                            <p:cond delay="0"/>
                                          </p:stCondLst>
                                        </p:cTn>
                                        <p:tgtEl>
                                          <p:spTgt spid="18"/>
                                        </p:tgtEl>
                                        <p:attrNameLst>
                                          <p:attrName>ppt_x</p:attrName>
                                        </p:attrNameLst>
                                      </p:cBhvr>
                                      <p:tavLst>
                                        <p:tav tm="0">
                                          <p:val>
                                            <p:strVal val="0-#ppt_w/2"/>
                                          </p:val>
                                        </p:tav>
                                        <p:tav tm="100000">
                                          <p:val>
                                            <p:strVal val="#ppt_x"/>
                                          </p:val>
                                        </p:tav>
                                      </p:tavLst>
                                    </p:anim>
                                    <p:anim calcmode="lin" valueType="num">
                                      <p:cBhvr additive="base">
                                        <p:cTn id="72" dur="1000" fill="hold">
                                          <p:stCondLst>
                                            <p:cond delay="0"/>
                                          </p:stCondLst>
                                        </p:cTn>
                                        <p:tgtEl>
                                          <p:spTgt spid="18"/>
                                        </p:tgtEl>
                                        <p:attrNameLst>
                                          <p:attrName>ppt_y</p:attrName>
                                        </p:attrNameLst>
                                      </p:cBhvr>
                                      <p:tavLst>
                                        <p:tav tm="0">
                                          <p:val>
                                            <p:strVal val="#ppt_y+0.22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animBg="1"/>
      <p:bldP spid="6" grpId="0" animBg="1"/>
      <p:bldP spid="7" grpId="0" animBg="1"/>
      <p:bldP spid="8" grpId="0" animBg="1"/>
      <p:bldP spid="9" grpId="0" animBg="1"/>
      <p:bldP spid="10" grpId="0"/>
      <p:bldP spid="11" grpId="0"/>
      <p:bldP spid="12" grpId="0"/>
      <p:bldP spid="13" grpId="0"/>
      <p:bldP spid="14" grpId="0" animBg="1"/>
      <p:bldP spid="15" grpId="0" animBg="1"/>
      <p:bldP spid="16" grpId="0" animBg="1"/>
      <p:bldP spid="17" grpId="0"/>
      <p:bldP spid="1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043655" y="1812564"/>
            <a:ext cx="2646878" cy="584775"/>
          </a:xfrm>
          <a:prstGeom prst="rect">
            <a:avLst/>
          </a:prstGeom>
          <a:noFill/>
        </p:spPr>
        <p:txBody>
          <a:bodyPr wrap="none" rtlCol="0">
            <a:spAutoFit/>
          </a:bodyPr>
          <a:lstStyle/>
          <a:p>
            <a:r>
              <a:rPr lang="zh-CN" altLang="en-US" sz="3200" dirty="0">
                <a:solidFill>
                  <a:srgbClr val="0A3F75"/>
                </a:solidFill>
                <a:latin typeface="Arial" panose="020B0604020202020204" pitchFamily="34" charset="0"/>
                <a:ea typeface="微软雅黑" panose="020B0503020204020204" pitchFamily="34" charset="-122"/>
              </a:rPr>
              <a:t>点击添加标题</a:t>
            </a:r>
          </a:p>
        </p:txBody>
      </p:sp>
      <p:sp>
        <p:nvSpPr>
          <p:cNvPr id="3" name="矩形 2"/>
          <p:cNvSpPr/>
          <p:nvPr/>
        </p:nvSpPr>
        <p:spPr>
          <a:xfrm>
            <a:off x="7072683" y="2498937"/>
            <a:ext cx="4663043" cy="1569660"/>
          </a:xfrm>
          <a:prstGeom prst="rect">
            <a:avLst/>
          </a:prstGeom>
        </p:spPr>
        <p:txBody>
          <a:bodyPr wrap="square">
            <a:spAutoFit/>
          </a:bodyPr>
          <a:lstStyle/>
          <a:p>
            <a:r>
              <a:rPr lang="zh-CN" altLang="en-US" sz="1600" dirty="0">
                <a:latin typeface="Arial" panose="020B0604020202020204" pitchFamily="34" charset="0"/>
                <a:ea typeface="微软雅黑" panose="020B0503020204020204" pitchFamily="3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p>
        </p:txBody>
      </p:sp>
      <p:sp>
        <p:nvSpPr>
          <p:cNvPr id="4" name="矩形 3"/>
          <p:cNvSpPr/>
          <p:nvPr/>
        </p:nvSpPr>
        <p:spPr>
          <a:xfrm>
            <a:off x="7072683" y="4314368"/>
            <a:ext cx="4663043" cy="1200329"/>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Lorem ipsum dolor sit amet, consectetuer adipiscing elit,</a:t>
            </a:r>
            <a:endParaRPr lang="en-US" altLang="zh-CN" sz="1200" dirty="0">
              <a:solidFill>
                <a:schemeClr val="bg1">
                  <a:lumMod val="50000"/>
                </a:schemeClr>
              </a:solidFill>
              <a:latin typeface="Arial" panose="020B0604020202020204" pitchFamily="34" charset="0"/>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 magna aliquam erat volutpat. Ut wisi enim ad minim veniam, </a:t>
            </a:r>
            <a:endParaRPr lang="en-US" altLang="zh-CN" sz="1200" dirty="0">
              <a:solidFill>
                <a:schemeClr val="bg1">
                  <a:lumMod val="50000"/>
                </a:schemeClr>
              </a:solidFill>
              <a:latin typeface="Arial" panose="020B0604020202020204" pitchFamily="34" charset="0"/>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quis nostrud exerci tation ullamcorper suscipit lobortis nisl ut aliquip ex ea commodo consequat.</a:t>
            </a:r>
          </a:p>
        </p:txBody>
      </p:sp>
      <p:sp>
        <p:nvSpPr>
          <p:cNvPr id="5" name="任意多边形 44"/>
          <p:cNvSpPr/>
          <p:nvPr/>
        </p:nvSpPr>
        <p:spPr>
          <a:xfrm>
            <a:off x="806174" y="1017659"/>
            <a:ext cx="5512393" cy="4175950"/>
          </a:xfrm>
          <a:custGeom>
            <a:avLst/>
            <a:gdLst>
              <a:gd name="connsiteX0" fmla="*/ 1599178 w 3201976"/>
              <a:gd name="connsiteY0" fmla="*/ 0 h 2425678"/>
              <a:gd name="connsiteX1" fmla="*/ 3119687 w 3201976"/>
              <a:gd name="connsiteY1" fmla="*/ 717068 h 2425678"/>
              <a:gd name="connsiteX2" fmla="*/ 3201976 w 3201976"/>
              <a:gd name="connsiteY2" fmla="*/ 827110 h 2425678"/>
              <a:gd name="connsiteX3" fmla="*/ 1603408 w 3201976"/>
              <a:gd name="connsiteY3" fmla="*/ 2425678 h 2425678"/>
              <a:gd name="connsiteX4" fmla="*/ 0 w 3201976"/>
              <a:gd name="connsiteY4" fmla="*/ 822270 h 2425678"/>
              <a:gd name="connsiteX5" fmla="*/ 78670 w 3201976"/>
              <a:gd name="connsiteY5" fmla="*/ 717068 h 2425678"/>
              <a:gd name="connsiteX6" fmla="*/ 1599178 w 3201976"/>
              <a:gd name="connsiteY6" fmla="*/ 0 h 2425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1976" h="2425678">
                <a:moveTo>
                  <a:pt x="1599178" y="0"/>
                </a:moveTo>
                <a:cubicBezTo>
                  <a:pt x="2211324" y="0"/>
                  <a:pt x="2758274" y="279137"/>
                  <a:pt x="3119687" y="717068"/>
                </a:cubicBezTo>
                <a:lnTo>
                  <a:pt x="3201976" y="827110"/>
                </a:lnTo>
                <a:lnTo>
                  <a:pt x="1603408" y="2425678"/>
                </a:lnTo>
                <a:lnTo>
                  <a:pt x="0" y="822270"/>
                </a:lnTo>
                <a:lnTo>
                  <a:pt x="78670" y="717068"/>
                </a:lnTo>
                <a:cubicBezTo>
                  <a:pt x="440082" y="279137"/>
                  <a:pt x="987033" y="0"/>
                  <a:pt x="1599178" y="0"/>
                </a:cubicBezTo>
                <a:close/>
              </a:path>
            </a:pathLst>
          </a:cu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b="1">
              <a:solidFill>
                <a:srgbClr val="181818"/>
              </a:solidFill>
              <a:latin typeface="Arial" panose="020B0604020202020204" pitchFamily="34" charset="0"/>
              <a:ea typeface="微软雅黑" panose="020B0503020204020204" pitchFamily="34" charset="-122"/>
            </a:endParaRPr>
          </a:p>
        </p:txBody>
      </p:sp>
      <p:sp>
        <p:nvSpPr>
          <p:cNvPr id="6" name="任意多边形 45"/>
          <p:cNvSpPr/>
          <p:nvPr/>
        </p:nvSpPr>
        <p:spPr>
          <a:xfrm>
            <a:off x="2160862" y="3073846"/>
            <a:ext cx="2803016" cy="2123443"/>
          </a:xfrm>
          <a:custGeom>
            <a:avLst/>
            <a:gdLst>
              <a:gd name="connsiteX0" fmla="*/ 1599178 w 3201976"/>
              <a:gd name="connsiteY0" fmla="*/ 0 h 2425678"/>
              <a:gd name="connsiteX1" fmla="*/ 3119687 w 3201976"/>
              <a:gd name="connsiteY1" fmla="*/ 717068 h 2425678"/>
              <a:gd name="connsiteX2" fmla="*/ 3201976 w 3201976"/>
              <a:gd name="connsiteY2" fmla="*/ 827110 h 2425678"/>
              <a:gd name="connsiteX3" fmla="*/ 1603408 w 3201976"/>
              <a:gd name="connsiteY3" fmla="*/ 2425678 h 2425678"/>
              <a:gd name="connsiteX4" fmla="*/ 0 w 3201976"/>
              <a:gd name="connsiteY4" fmla="*/ 822270 h 2425678"/>
              <a:gd name="connsiteX5" fmla="*/ 78670 w 3201976"/>
              <a:gd name="connsiteY5" fmla="*/ 717068 h 2425678"/>
              <a:gd name="connsiteX6" fmla="*/ 1599178 w 3201976"/>
              <a:gd name="connsiteY6" fmla="*/ 0 h 24256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01976" h="2425678">
                <a:moveTo>
                  <a:pt x="1599178" y="0"/>
                </a:moveTo>
                <a:cubicBezTo>
                  <a:pt x="2211324" y="0"/>
                  <a:pt x="2758274" y="279137"/>
                  <a:pt x="3119687" y="717068"/>
                </a:cubicBezTo>
                <a:lnTo>
                  <a:pt x="3201976" y="827110"/>
                </a:lnTo>
                <a:lnTo>
                  <a:pt x="1603408" y="2425678"/>
                </a:lnTo>
                <a:lnTo>
                  <a:pt x="0" y="822270"/>
                </a:lnTo>
                <a:lnTo>
                  <a:pt x="78670" y="717068"/>
                </a:lnTo>
                <a:cubicBezTo>
                  <a:pt x="440082" y="279137"/>
                  <a:pt x="987033" y="0"/>
                  <a:pt x="1599178" y="0"/>
                </a:cubicBezTo>
                <a:close/>
              </a:path>
            </a:pathLst>
          </a:cu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b="1">
              <a:solidFill>
                <a:srgbClr val="181818"/>
              </a:solidFill>
              <a:latin typeface="Arial" panose="020B0604020202020204" pitchFamily="34" charset="0"/>
              <a:ea typeface="微软雅黑" panose="020B0503020204020204" pitchFamily="34" charset="-122"/>
            </a:endParaRPr>
          </a:p>
        </p:txBody>
      </p:sp>
      <p:sp>
        <p:nvSpPr>
          <p:cNvPr id="7" name="椭圆 6"/>
          <p:cNvSpPr/>
          <p:nvPr/>
        </p:nvSpPr>
        <p:spPr>
          <a:xfrm>
            <a:off x="2561257" y="4153848"/>
            <a:ext cx="2002226" cy="2002226"/>
          </a:xfrm>
          <a:prstGeom prst="ellipse">
            <a:avLst/>
          </a:prstGeom>
          <a:solidFill>
            <a:srgbClr val="0A3F75"/>
          </a:solidFill>
          <a:ln w="25400">
            <a:solidFill>
              <a:srgbClr val="0A3F75"/>
            </a:soli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tLang="zh-CN" sz="1400" b="1" dirty="0">
              <a:solidFill>
                <a:schemeClr val="bg1"/>
              </a:solidFill>
              <a:latin typeface="Arial" panose="020B0604020202020204" pitchFamily="34" charset="0"/>
              <a:ea typeface="微软雅黑" panose="020B0503020204020204" pitchFamily="34" charset="-122"/>
            </a:endParaRPr>
          </a:p>
        </p:txBody>
      </p:sp>
      <p:sp>
        <p:nvSpPr>
          <p:cNvPr id="8" name="文本框 7"/>
          <p:cNvSpPr txBox="1"/>
          <p:nvPr/>
        </p:nvSpPr>
        <p:spPr>
          <a:xfrm>
            <a:off x="2868109" y="4729104"/>
            <a:ext cx="1640193" cy="400110"/>
          </a:xfrm>
          <a:prstGeom prst="rect">
            <a:avLst/>
          </a:prstGeom>
          <a:noFill/>
        </p:spPr>
        <p:txBody>
          <a:bodyPr wrap="none" rtlCol="0">
            <a:spAutoFit/>
          </a:bodyPr>
          <a:lstStyle/>
          <a:p>
            <a:r>
              <a:rPr lang="en-US" altLang="zh-CN" sz="2000" b="1" dirty="0">
                <a:solidFill>
                  <a:schemeClr val="bg1"/>
                </a:solidFill>
                <a:latin typeface="Arial" panose="020B0604020202020204" pitchFamily="34" charset="0"/>
                <a:ea typeface="微软雅黑" panose="020B0503020204020204" pitchFamily="34" charset="-122"/>
              </a:rPr>
              <a:t>EXAMPLE 2</a:t>
            </a:r>
          </a:p>
        </p:txBody>
      </p:sp>
      <p:sp>
        <p:nvSpPr>
          <p:cNvPr id="9" name="文本框 8"/>
          <p:cNvSpPr txBox="1"/>
          <p:nvPr/>
        </p:nvSpPr>
        <p:spPr>
          <a:xfrm>
            <a:off x="2872227" y="5061525"/>
            <a:ext cx="1380286" cy="646331"/>
          </a:xfrm>
          <a:prstGeom prst="rect">
            <a:avLst/>
          </a:prstGeom>
          <a:noFill/>
        </p:spPr>
        <p:txBody>
          <a:bodyPr wrap="square" rtlCol="0">
            <a:spAutoFit/>
          </a:bodyPr>
          <a:lstStyle/>
          <a:p>
            <a:r>
              <a:rPr lang="en-US" altLang="zh-CN" sz="1200" dirty="0">
                <a:solidFill>
                  <a:schemeClr val="bg1"/>
                </a:solidFill>
                <a:latin typeface="Arial" panose="020B0604020202020204" pitchFamily="34" charset="0"/>
                <a:ea typeface="微软雅黑" panose="020B0503020204020204" pitchFamily="34" charset="-122"/>
              </a:rPr>
              <a:t>The empty vessels make the greatest sound . </a:t>
            </a:r>
            <a:endParaRPr lang="zh-CN" altLang="en-US" sz="1200" dirty="0">
              <a:solidFill>
                <a:schemeClr val="bg1"/>
              </a:solidFill>
              <a:latin typeface="Arial" panose="020B0604020202020204" pitchFamily="34" charset="0"/>
              <a:ea typeface="微软雅黑" panose="020B0503020204020204" pitchFamily="34" charset="-122"/>
            </a:endParaRPr>
          </a:p>
        </p:txBody>
      </p:sp>
      <p:sp>
        <p:nvSpPr>
          <p:cNvPr id="10" name="矩形 9"/>
          <p:cNvSpPr/>
          <p:nvPr/>
        </p:nvSpPr>
        <p:spPr>
          <a:xfrm>
            <a:off x="3004364" y="3559085"/>
            <a:ext cx="1249060" cy="298800"/>
          </a:xfrm>
          <a:prstGeom prst="rect">
            <a:avLst/>
          </a:prstGeom>
        </p:spPr>
        <p:txBody>
          <a:bodyPr wrap="none">
            <a:spAutoFit/>
          </a:bodyPr>
          <a:lstStyle/>
          <a:p>
            <a:pPr>
              <a:lnSpc>
                <a:spcPts val="1600"/>
              </a:lnSpc>
            </a:pPr>
            <a:r>
              <a:rPr lang="en-US" altLang="zh-CN" b="1" dirty="0">
                <a:solidFill>
                  <a:srgbClr val="0A3F75"/>
                </a:solidFill>
                <a:latin typeface="Arial" panose="020B0604020202020204" pitchFamily="34" charset="0"/>
                <a:ea typeface="微软雅黑" panose="020B0503020204020204" pitchFamily="34" charset="-122"/>
              </a:rPr>
              <a:t>Opinion 1</a:t>
            </a:r>
            <a:endParaRPr lang="zh-CN" altLang="en-US" b="1" dirty="0">
              <a:solidFill>
                <a:srgbClr val="0A3F75"/>
              </a:solidFill>
              <a:latin typeface="Arial" panose="020B0604020202020204" pitchFamily="34" charset="0"/>
              <a:ea typeface="微软雅黑" panose="020B0503020204020204" pitchFamily="34" charset="-122"/>
            </a:endParaRPr>
          </a:p>
        </p:txBody>
      </p:sp>
      <p:sp>
        <p:nvSpPr>
          <p:cNvPr id="11" name="矩形 10"/>
          <p:cNvSpPr/>
          <p:nvPr/>
        </p:nvSpPr>
        <p:spPr>
          <a:xfrm>
            <a:off x="2733863" y="1327666"/>
            <a:ext cx="1739467" cy="1744067"/>
          </a:xfrm>
          <a:prstGeom prst="rect">
            <a:avLst/>
          </a:prstGeom>
        </p:spPr>
        <p:txBody>
          <a:bodyPr wrap="square">
            <a:spAutoFit/>
          </a:bodyPr>
          <a:lstStyle/>
          <a:p>
            <a:r>
              <a:rPr lang="en-US" altLang="zh-CN" sz="1100" dirty="0">
                <a:latin typeface="Arial" panose="020B0604020202020204" pitchFamily="34" charset="0"/>
                <a:ea typeface="微软雅黑" panose="020B0503020204020204" pitchFamily="34" charset="-122"/>
              </a:rPr>
              <a:t>Love, and the same charcoal, burning, need to find ways to ask cooling. Allow an arbitrary, it is necessary to heart charred </a:t>
            </a:r>
          </a:p>
          <a:p>
            <a:endParaRPr lang="en-US" altLang="zh-CN" sz="800" b="1" dirty="0">
              <a:latin typeface="Arial" panose="020B0604020202020204" pitchFamily="34" charset="0"/>
              <a:ea typeface="微软雅黑" panose="020B0503020204020204" pitchFamily="34" charset="-122"/>
            </a:endParaRPr>
          </a:p>
          <a:p>
            <a:pPr>
              <a:lnSpc>
                <a:spcPts val="2000"/>
              </a:lnSpc>
            </a:pPr>
            <a:r>
              <a:rPr lang="en-US" altLang="zh-CN" sz="2400" b="1" dirty="0">
                <a:solidFill>
                  <a:srgbClr val="234983"/>
                </a:solidFill>
                <a:latin typeface="Arial" panose="020B0604020202020204" pitchFamily="34" charset="0"/>
                <a:ea typeface="微软雅黑" panose="020B0503020204020204" pitchFamily="34" charset="-122"/>
              </a:rPr>
              <a:t>FOR EXAMPLE</a:t>
            </a:r>
            <a:endParaRPr lang="zh-CN" altLang="en-US" sz="2400" b="1" dirty="0">
              <a:solidFill>
                <a:srgbClr val="234983"/>
              </a:solidFill>
              <a:latin typeface="Arial" panose="020B0604020202020204" pitchFamily="34" charset="0"/>
              <a:ea typeface="微软雅黑" panose="020B0503020204020204" pitchFamily="34" charset="-122"/>
            </a:endParaRPr>
          </a:p>
        </p:txBody>
      </p:sp>
      <p:grpSp>
        <p:nvGrpSpPr>
          <p:cNvPr id="12" name="组合 11"/>
          <p:cNvGrpSpPr/>
          <p:nvPr/>
        </p:nvGrpSpPr>
        <p:grpSpPr>
          <a:xfrm flipH="1">
            <a:off x="11087930" y="-24"/>
            <a:ext cx="924437" cy="838796"/>
            <a:chOff x="5657384" y="337626"/>
            <a:chExt cx="2609348" cy="2367616"/>
          </a:xfrm>
        </p:grpSpPr>
        <p:sp>
          <p:nvSpPr>
            <p:cNvPr id="13" name="Freeform 19"/>
            <p:cNvSpPr>
              <a:spLocks/>
            </p:cNvSpPr>
            <p:nvPr/>
          </p:nvSpPr>
          <p:spPr bwMode="auto">
            <a:xfrm rot="5400000">
              <a:off x="6070308" y="1917826"/>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4" name="Freeform 19"/>
            <p:cNvSpPr>
              <a:spLocks/>
            </p:cNvSpPr>
            <p:nvPr/>
          </p:nvSpPr>
          <p:spPr bwMode="auto">
            <a:xfrm rot="5400000">
              <a:off x="5702315" y="1018019"/>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5" name="Freeform 19"/>
            <p:cNvSpPr>
              <a:spLocks/>
            </p:cNvSpPr>
            <p:nvPr/>
          </p:nvSpPr>
          <p:spPr bwMode="auto">
            <a:xfrm rot="5400000">
              <a:off x="6764519" y="1117096"/>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6" name="Freeform 19"/>
            <p:cNvSpPr>
              <a:spLocks/>
            </p:cNvSpPr>
            <p:nvPr/>
          </p:nvSpPr>
          <p:spPr bwMode="auto">
            <a:xfrm rot="5400000">
              <a:off x="6771102" y="292695"/>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7" name="Freeform 19"/>
            <p:cNvSpPr>
              <a:spLocks/>
            </p:cNvSpPr>
            <p:nvPr/>
          </p:nvSpPr>
          <p:spPr bwMode="auto">
            <a:xfrm rot="5400000">
              <a:off x="7479316" y="733313"/>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grpSp>
      <p:sp>
        <p:nvSpPr>
          <p:cNvPr id="18" name="文本框 17"/>
          <p:cNvSpPr txBox="1"/>
          <p:nvPr/>
        </p:nvSpPr>
        <p:spPr>
          <a:xfrm>
            <a:off x="1013938" y="317394"/>
            <a:ext cx="10073992" cy="523220"/>
          </a:xfrm>
          <a:prstGeom prst="rect">
            <a:avLst/>
          </a:prstGeom>
          <a:noFill/>
          <a:effectLst/>
        </p:spPr>
        <p:txBody>
          <a:bodyPr wrap="square" rtlCol="0">
            <a:spAutoFit/>
          </a:bodyPr>
          <a:lstStyle/>
          <a:p>
            <a:r>
              <a:rPr lang="zh-CN" altLang="en-US"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rPr>
              <a:t>在此处输入您的标题</a:t>
            </a:r>
            <a:endParaRPr lang="en-US" altLang="zh-CN"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endParaRPr>
          </a:p>
        </p:txBody>
      </p:sp>
      <p:sp>
        <p:nvSpPr>
          <p:cNvPr id="19" name="Freeform 19"/>
          <p:cNvSpPr>
            <a:spLocks/>
          </p:cNvSpPr>
          <p:nvPr/>
        </p:nvSpPr>
        <p:spPr bwMode="auto">
          <a:xfrm rot="10800000">
            <a:off x="123154" y="65000"/>
            <a:ext cx="809350" cy="907305"/>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0" name="文本框 19"/>
          <p:cNvSpPr txBox="1"/>
          <p:nvPr/>
        </p:nvSpPr>
        <p:spPr>
          <a:xfrm>
            <a:off x="106880" y="317394"/>
            <a:ext cx="923651" cy="400110"/>
          </a:xfrm>
          <a:prstGeom prst="rect">
            <a:avLst/>
          </a:prstGeom>
          <a:noFill/>
        </p:spPr>
        <p:txBody>
          <a:bodyPr wrap="none" rtlCol="0">
            <a:spAutoFit/>
          </a:bodyPr>
          <a:lstStyle/>
          <a:p>
            <a:r>
              <a:rPr lang="en-US" altLang="zh-CN" sz="2000" dirty="0">
                <a:solidFill>
                  <a:schemeClr val="bg1"/>
                </a:solidFill>
                <a:latin typeface="Arial" panose="020B0604020202020204" pitchFamily="34" charset="0"/>
                <a:ea typeface="微软雅黑" panose="020B0503020204020204" pitchFamily="34" charset="-122"/>
              </a:rPr>
              <a:t>LOGO</a:t>
            </a:r>
            <a:endParaRPr lang="zh-CN" altLang="en-US" sz="2000" dirty="0">
              <a:solidFill>
                <a:schemeClr val="bg1"/>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78172428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stCondLst>
                                            <p:cond delay="0"/>
                                          </p:stCondLst>
                                        </p:cTn>
                                        <p:tgtEl>
                                          <p:spTgt spid="2"/>
                                        </p:tgtEl>
                                        <p:attrNameLst>
                                          <p:attrName>ppt_x</p:attrName>
                                        </p:attrNameLst>
                                      </p:cBhvr>
                                      <p:tavLst>
                                        <p:tav tm="0">
                                          <p:val>
                                            <p:strVal val="#ppt_x+0.278"/>
                                          </p:val>
                                        </p:tav>
                                        <p:tav tm="100000">
                                          <p:val>
                                            <p:strVal val="#ppt_x"/>
                                          </p:val>
                                        </p:tav>
                                      </p:tavLst>
                                    </p:anim>
                                    <p:anim calcmode="lin" valueType="num">
                                      <p:cBhvr additive="base">
                                        <p:cTn id="8" dur="1000" fill="hold">
                                          <p:stCondLst>
                                            <p:cond delay="0"/>
                                          </p:stCondLst>
                                        </p:cTn>
                                        <p:tgtEl>
                                          <p:spTgt spid="2"/>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stCondLst>
                                            <p:cond delay="0"/>
                                          </p:stCondLst>
                                        </p:cTn>
                                        <p:tgtEl>
                                          <p:spTgt spid="3"/>
                                        </p:tgtEl>
                                        <p:attrNameLst>
                                          <p:attrName>ppt_x</p:attrName>
                                        </p:attrNameLst>
                                      </p:cBhvr>
                                      <p:tavLst>
                                        <p:tav tm="0">
                                          <p:val>
                                            <p:strVal val="1+#ppt_w/2"/>
                                          </p:val>
                                        </p:tav>
                                        <p:tav tm="100000">
                                          <p:val>
                                            <p:strVal val="#ppt_x"/>
                                          </p:val>
                                        </p:tav>
                                      </p:tavLst>
                                    </p:anim>
                                    <p:anim calcmode="lin" valueType="num">
                                      <p:cBhvr additive="base">
                                        <p:cTn id="12" dur="1000" fill="hold">
                                          <p:stCondLst>
                                            <p:cond delay="0"/>
                                          </p:stCondLst>
                                        </p:cTn>
                                        <p:tgtEl>
                                          <p:spTgt spid="3"/>
                                        </p:tgtEl>
                                        <p:attrNameLst>
                                          <p:attrName>ppt_y</p:attrName>
                                        </p:attrNameLst>
                                      </p:cBhvr>
                                      <p:tavLst>
                                        <p:tav tm="0">
                                          <p:val>
                                            <p:strVal val="#ppt_y-0.07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stCondLst>
                                            <p:cond delay="0"/>
                                          </p:stCondLst>
                                        </p:cTn>
                                        <p:tgtEl>
                                          <p:spTgt spid="4"/>
                                        </p:tgtEl>
                                        <p:attrNameLst>
                                          <p:attrName>ppt_x</p:attrName>
                                        </p:attrNameLst>
                                      </p:cBhvr>
                                      <p:tavLst>
                                        <p:tav tm="0">
                                          <p:val>
                                            <p:strVal val="1+#ppt_w/2"/>
                                          </p:val>
                                        </p:tav>
                                        <p:tav tm="100000">
                                          <p:val>
                                            <p:strVal val="#ppt_x"/>
                                          </p:val>
                                        </p:tav>
                                      </p:tavLst>
                                    </p:anim>
                                    <p:anim calcmode="lin" valueType="num">
                                      <p:cBhvr additive="base">
                                        <p:cTn id="16" dur="1000" fill="hold">
                                          <p:stCondLst>
                                            <p:cond delay="0"/>
                                          </p:stCondLst>
                                        </p:cTn>
                                        <p:tgtEl>
                                          <p:spTgt spid="4"/>
                                        </p:tgtEl>
                                        <p:attrNameLst>
                                          <p:attrName>ppt_y</p:attrName>
                                        </p:attrNameLst>
                                      </p:cBhvr>
                                      <p:tavLst>
                                        <p:tav tm="0">
                                          <p:val>
                                            <p:strVal val="#ppt_y+0.316"/>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stCondLst>
                                            <p:cond delay="0"/>
                                          </p:stCondLst>
                                        </p:cTn>
                                        <p:tgtEl>
                                          <p:spTgt spid="5"/>
                                        </p:tgtEl>
                                        <p:attrNameLst>
                                          <p:attrName>ppt_x</p:attrName>
                                        </p:attrNameLst>
                                      </p:cBhvr>
                                      <p:tavLst>
                                        <p:tav tm="0">
                                          <p:val>
                                            <p:strVal val="0-#ppt_w/2"/>
                                          </p:val>
                                        </p:tav>
                                        <p:tav tm="100000">
                                          <p:val>
                                            <p:strVal val="#ppt_x"/>
                                          </p:val>
                                        </p:tav>
                                      </p:tavLst>
                                    </p:anim>
                                    <p:anim calcmode="lin" valueType="num">
                                      <p:cBhvr additive="base">
                                        <p:cTn id="20" dur="1000" fill="hold">
                                          <p:stCondLst>
                                            <p:cond delay="0"/>
                                          </p:stCondLst>
                                        </p:cTn>
                                        <p:tgtEl>
                                          <p:spTgt spid="5"/>
                                        </p:tgtEl>
                                        <p:attrNameLst>
                                          <p:attrName>ppt_y</p:attrName>
                                        </p:attrNameLst>
                                      </p:cBhvr>
                                      <p:tavLst>
                                        <p:tav tm="0">
                                          <p:val>
                                            <p:strVal val="#ppt_y-0.164"/>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stCondLst>
                                            <p:cond delay="0"/>
                                          </p:stCondLst>
                                        </p:cTn>
                                        <p:tgtEl>
                                          <p:spTgt spid="6"/>
                                        </p:tgtEl>
                                        <p:attrNameLst>
                                          <p:attrName>ppt_x</p:attrName>
                                        </p:attrNameLst>
                                      </p:cBhvr>
                                      <p:tavLst>
                                        <p:tav tm="0">
                                          <p:val>
                                            <p:strVal val="0-#ppt_w/2"/>
                                          </p:val>
                                        </p:tav>
                                        <p:tav tm="100000">
                                          <p:val>
                                            <p:strVal val="#ppt_x"/>
                                          </p:val>
                                        </p:tav>
                                      </p:tavLst>
                                    </p:anim>
                                    <p:anim calcmode="lin" valueType="num">
                                      <p:cBhvr additive="base">
                                        <p:cTn id="24" dur="1000" fill="hold">
                                          <p:stCondLst>
                                            <p:cond delay="0"/>
                                          </p:stCondLst>
                                        </p:cTn>
                                        <p:tgtEl>
                                          <p:spTgt spid="6"/>
                                        </p:tgtEl>
                                        <p:attrNameLst>
                                          <p:attrName>ppt_y</p:attrName>
                                        </p:attrNameLst>
                                      </p:cBhvr>
                                      <p:tavLst>
                                        <p:tav tm="0">
                                          <p:val>
                                            <p:strVal val="#ppt_y+0.147"/>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stCondLst>
                                            <p:cond delay="0"/>
                                          </p:stCondLst>
                                        </p:cTn>
                                        <p:tgtEl>
                                          <p:spTgt spid="7"/>
                                        </p:tgtEl>
                                        <p:attrNameLst>
                                          <p:attrName>ppt_x</p:attrName>
                                        </p:attrNameLst>
                                      </p:cBhvr>
                                      <p:tavLst>
                                        <p:tav tm="0">
                                          <p:val>
                                            <p:strVal val="#ppt_x-0.383"/>
                                          </p:val>
                                        </p:tav>
                                        <p:tav tm="100000">
                                          <p:val>
                                            <p:strVal val="#ppt_x"/>
                                          </p:val>
                                        </p:tav>
                                      </p:tavLst>
                                    </p:anim>
                                    <p:anim calcmode="lin" valueType="num">
                                      <p:cBhvr additive="base">
                                        <p:cTn id="28" dur="1000" fill="hold">
                                          <p:stCondLst>
                                            <p:cond delay="0"/>
                                          </p:stCondLst>
                                        </p:cTn>
                                        <p:tgtEl>
                                          <p:spTgt spid="7"/>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000" fill="hold">
                                          <p:stCondLst>
                                            <p:cond delay="0"/>
                                          </p:stCondLst>
                                        </p:cTn>
                                        <p:tgtEl>
                                          <p:spTgt spid="8"/>
                                        </p:tgtEl>
                                        <p:attrNameLst>
                                          <p:attrName>ppt_x</p:attrName>
                                        </p:attrNameLst>
                                      </p:cBhvr>
                                      <p:tavLst>
                                        <p:tav tm="0">
                                          <p:val>
                                            <p:strVal val="0-#ppt_w/2"/>
                                          </p:val>
                                        </p:tav>
                                        <p:tav tm="100000">
                                          <p:val>
                                            <p:strVal val="#ppt_x"/>
                                          </p:val>
                                        </p:tav>
                                      </p:tavLst>
                                    </p:anim>
                                    <p:anim calcmode="lin" valueType="num">
                                      <p:cBhvr additive="base">
                                        <p:cTn id="32" dur="1000" fill="hold">
                                          <p:stCondLst>
                                            <p:cond delay="0"/>
                                          </p:stCondLst>
                                        </p:cTn>
                                        <p:tgtEl>
                                          <p:spTgt spid="8"/>
                                        </p:tgtEl>
                                        <p:attrNameLst>
                                          <p:attrName>ppt_y</p:attrName>
                                        </p:attrNameLst>
                                      </p:cBhvr>
                                      <p:tavLst>
                                        <p:tav tm="0">
                                          <p:val>
                                            <p:strVal val="#ppt_y+0.308"/>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stCondLst>
                                            <p:cond delay="0"/>
                                          </p:stCondLst>
                                        </p:cTn>
                                        <p:tgtEl>
                                          <p:spTgt spid="9"/>
                                        </p:tgtEl>
                                        <p:attrNameLst>
                                          <p:attrName>ppt_x</p:attrName>
                                        </p:attrNameLst>
                                      </p:cBhvr>
                                      <p:tavLst>
                                        <p:tav tm="0">
                                          <p:val>
                                            <p:strVal val="#ppt_x-0.222"/>
                                          </p:val>
                                        </p:tav>
                                        <p:tav tm="100000">
                                          <p:val>
                                            <p:strVal val="#ppt_x"/>
                                          </p:val>
                                        </p:tav>
                                      </p:tavLst>
                                    </p:anim>
                                    <p:anim calcmode="lin" valueType="num">
                                      <p:cBhvr additive="base">
                                        <p:cTn id="36" dur="1000" fill="hold">
                                          <p:stCondLst>
                                            <p:cond delay="0"/>
                                          </p:stCondLst>
                                        </p:cTn>
                                        <p:tgtEl>
                                          <p:spTgt spid="9"/>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1000" fill="hold">
                                          <p:stCondLst>
                                            <p:cond delay="0"/>
                                          </p:stCondLst>
                                        </p:cTn>
                                        <p:tgtEl>
                                          <p:spTgt spid="10"/>
                                        </p:tgtEl>
                                        <p:attrNameLst>
                                          <p:attrName>ppt_x</p:attrName>
                                        </p:attrNameLst>
                                      </p:cBhvr>
                                      <p:tavLst>
                                        <p:tav tm="0">
                                          <p:val>
                                            <p:strVal val="0-#ppt_w/2"/>
                                          </p:val>
                                        </p:tav>
                                        <p:tav tm="100000">
                                          <p:val>
                                            <p:strVal val="#ppt_x"/>
                                          </p:val>
                                        </p:tav>
                                      </p:tavLst>
                                    </p:anim>
                                    <p:anim calcmode="lin" valueType="num">
                                      <p:cBhvr additive="base">
                                        <p:cTn id="40" dur="1000" fill="hold">
                                          <p:stCondLst>
                                            <p:cond delay="0"/>
                                          </p:stCondLst>
                                        </p:cTn>
                                        <p:tgtEl>
                                          <p:spTgt spid="10"/>
                                        </p:tgtEl>
                                        <p:attrNameLst>
                                          <p:attrName>ppt_y</p:attrName>
                                        </p:attrNameLst>
                                      </p:cBhvr>
                                      <p:tavLst>
                                        <p:tav tm="0">
                                          <p:val>
                                            <p:strVal val="#ppt_y+0.029"/>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1000" fill="hold">
                                          <p:stCondLst>
                                            <p:cond delay="0"/>
                                          </p:stCondLst>
                                        </p:cTn>
                                        <p:tgtEl>
                                          <p:spTgt spid="11"/>
                                        </p:tgtEl>
                                        <p:attrNameLst>
                                          <p:attrName>ppt_x</p:attrName>
                                        </p:attrNameLst>
                                      </p:cBhvr>
                                      <p:tavLst>
                                        <p:tav tm="0">
                                          <p:val>
                                            <p:strVal val="0-#ppt_w/2"/>
                                          </p:val>
                                        </p:tav>
                                        <p:tav tm="100000">
                                          <p:val>
                                            <p:strVal val="#ppt_x"/>
                                          </p:val>
                                        </p:tav>
                                      </p:tavLst>
                                    </p:anim>
                                    <p:anim calcmode="lin" valueType="num">
                                      <p:cBhvr additive="base">
                                        <p:cTn id="44" dur="1000" fill="hold">
                                          <p:stCondLst>
                                            <p:cond delay="0"/>
                                          </p:stCondLst>
                                        </p:cTn>
                                        <p:tgtEl>
                                          <p:spTgt spid="11"/>
                                        </p:tgtEl>
                                        <p:attrNameLst>
                                          <p:attrName>ppt_y</p:attrName>
                                        </p:attrNameLst>
                                      </p:cBhvr>
                                      <p:tavLst>
                                        <p:tav tm="0">
                                          <p:val>
                                            <p:strVal val="#ppt_y-0.360"/>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animBg="1"/>
      <p:bldP spid="6" grpId="0" animBg="1"/>
      <p:bldP spid="7" grpId="0" animBg="1"/>
      <p:bldP spid="8" grpId="0"/>
      <p:bldP spid="9" grpId="0"/>
      <p:bldP spid="10" grpId="0"/>
      <p:bldP spid="1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A_SlideNumberPlaceholder 1"/>
          <p:cNvSpPr>
            <a:spLocks noGrp="1"/>
          </p:cNvSpPr>
          <p:nvPr>
            <p:ph type="sldNum" sz="quarter" idx="12"/>
            <p:custDataLst>
              <p:tags r:id="rId1"/>
            </p:custDataLst>
          </p:nvPr>
        </p:nvSpPr>
        <p:spPr/>
        <p:txBody>
          <a:bodyPr/>
          <a:lstStyle/>
          <a:p>
            <a:fld id="{8E1168BD-B89D-45A0-80F6-097A0BF57B6E}" type="slidenum">
              <a:rPr lang="zh-CN" altLang="en-US" smtClean="0">
                <a:latin typeface="Arial" panose="020B0604020202020204" pitchFamily="34" charset="0"/>
                <a:ea typeface="微软雅黑" panose="020B0503020204020204" pitchFamily="34" charset="-122"/>
              </a:rPr>
              <a:t>28</a:t>
            </a:fld>
            <a:endParaRPr lang="zh-CN" altLang="en-US">
              <a:latin typeface="Arial" panose="020B0604020202020204" pitchFamily="34" charset="0"/>
              <a:ea typeface="微软雅黑" panose="020B0503020204020204" pitchFamily="34" charset="-122"/>
            </a:endParaRPr>
          </a:p>
        </p:txBody>
      </p:sp>
      <p:sp>
        <p:nvSpPr>
          <p:cNvPr id="5" name="PA_任意多边形 19"/>
          <p:cNvSpPr>
            <a:spLocks noChangeAspect="1"/>
          </p:cNvSpPr>
          <p:nvPr>
            <p:custDataLst>
              <p:tags r:id="rId2"/>
            </p:custDataLst>
          </p:nvPr>
        </p:nvSpPr>
        <p:spPr bwMode="auto">
          <a:xfrm rot="5400000">
            <a:off x="11224980" y="5899826"/>
            <a:ext cx="814472" cy="9130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6" name="PA_任意多边形 38"/>
          <p:cNvSpPr>
            <a:spLocks noChangeAspect="1"/>
          </p:cNvSpPr>
          <p:nvPr>
            <p:custDataLst>
              <p:tags r:id="rId3"/>
            </p:custDataLst>
          </p:nvPr>
        </p:nvSpPr>
        <p:spPr bwMode="auto">
          <a:xfrm rot="5400000">
            <a:off x="2472494" y="-740107"/>
            <a:ext cx="1997138" cy="3421400"/>
          </a:xfrm>
          <a:custGeom>
            <a:avLst/>
            <a:gdLst>
              <a:gd name="connsiteX0" fmla="*/ 0 w 1997138"/>
              <a:gd name="connsiteY0" fmla="*/ 3227103 h 3421400"/>
              <a:gd name="connsiteX1" fmla="*/ 0 w 1997138"/>
              <a:gd name="connsiteY1" fmla="*/ 194299 h 3421400"/>
              <a:gd name="connsiteX2" fmla="*/ 51685 w 1997138"/>
              <a:gd name="connsiteY2" fmla="*/ 164437 h 3421400"/>
              <a:gd name="connsiteX3" fmla="*/ 253378 w 1997138"/>
              <a:gd name="connsiteY3" fmla="*/ 47908 h 3421400"/>
              <a:gd name="connsiteX4" fmla="*/ 660389 w 1997138"/>
              <a:gd name="connsiteY4" fmla="*/ 47908 h 3421400"/>
              <a:gd name="connsiteX5" fmla="*/ 1793633 w 1997138"/>
              <a:gd name="connsiteY5" fmla="*/ 702645 h 3421400"/>
              <a:gd name="connsiteX6" fmla="*/ 1997138 w 1997138"/>
              <a:gd name="connsiteY6" fmla="*/ 1053967 h 3421400"/>
              <a:gd name="connsiteX7" fmla="*/ 1997138 w 1997138"/>
              <a:gd name="connsiteY7" fmla="*/ 2363442 h 3421400"/>
              <a:gd name="connsiteX8" fmla="*/ 1793633 w 1997138"/>
              <a:gd name="connsiteY8" fmla="*/ 2718756 h 3421400"/>
              <a:gd name="connsiteX9" fmla="*/ 660389 w 1997138"/>
              <a:gd name="connsiteY9" fmla="*/ 3373493 h 3421400"/>
              <a:gd name="connsiteX10" fmla="*/ 253378 w 1997138"/>
              <a:gd name="connsiteY10" fmla="*/ 3373493 h 3421400"/>
              <a:gd name="connsiteX11" fmla="*/ 53899 w 1997138"/>
              <a:gd name="connsiteY11" fmla="*/ 3258243 h 3421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97138" h="3421400">
                <a:moveTo>
                  <a:pt x="0" y="3227103"/>
                </a:moveTo>
                <a:lnTo>
                  <a:pt x="0" y="194299"/>
                </a:lnTo>
                <a:lnTo>
                  <a:pt x="51685" y="164437"/>
                </a:lnTo>
                <a:cubicBezTo>
                  <a:pt x="253378" y="47908"/>
                  <a:pt x="253378" y="47908"/>
                  <a:pt x="253378" y="47908"/>
                </a:cubicBezTo>
                <a:cubicBezTo>
                  <a:pt x="365107" y="-15969"/>
                  <a:pt x="548660" y="-15969"/>
                  <a:pt x="660389" y="47908"/>
                </a:cubicBezTo>
                <a:cubicBezTo>
                  <a:pt x="1793633" y="702645"/>
                  <a:pt x="1793633" y="702645"/>
                  <a:pt x="1793633" y="702645"/>
                </a:cubicBezTo>
                <a:cubicBezTo>
                  <a:pt x="1905361" y="766522"/>
                  <a:pt x="1997138" y="926214"/>
                  <a:pt x="1997138" y="1053967"/>
                </a:cubicBezTo>
                <a:lnTo>
                  <a:pt x="1997138" y="2363442"/>
                </a:lnTo>
                <a:cubicBezTo>
                  <a:pt x="1997138" y="2495187"/>
                  <a:pt x="1905361" y="2650887"/>
                  <a:pt x="1793633" y="2718756"/>
                </a:cubicBezTo>
                <a:cubicBezTo>
                  <a:pt x="660389" y="3373493"/>
                  <a:pt x="660389" y="3373493"/>
                  <a:pt x="660389" y="3373493"/>
                </a:cubicBezTo>
                <a:cubicBezTo>
                  <a:pt x="548660" y="3437370"/>
                  <a:pt x="365107" y="3437370"/>
                  <a:pt x="253378" y="3373493"/>
                </a:cubicBezTo>
                <a:cubicBezTo>
                  <a:pt x="182551" y="3332572"/>
                  <a:pt x="116150" y="3294209"/>
                  <a:pt x="53899" y="3258243"/>
                </a:cubicBezTo>
                <a:close/>
              </a:path>
            </a:pathLst>
          </a:custGeom>
          <a:solidFill>
            <a:schemeClr val="bg1"/>
          </a:solidFill>
          <a:ln w="19050">
            <a:solidFill>
              <a:schemeClr val="bg1"/>
            </a:soli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Arial" panose="020B0604020202020204" pitchFamily="34" charset="0"/>
              <a:ea typeface="微软雅黑" panose="020B0503020204020204" pitchFamily="34" charset="-122"/>
            </a:endParaRPr>
          </a:p>
        </p:txBody>
      </p:sp>
      <p:grpSp>
        <p:nvGrpSpPr>
          <p:cNvPr id="7" name="PA_组合 6"/>
          <p:cNvGrpSpPr/>
          <p:nvPr>
            <p:custDataLst>
              <p:tags r:id="rId4"/>
            </p:custDataLst>
          </p:nvPr>
        </p:nvGrpSpPr>
        <p:grpSpPr>
          <a:xfrm>
            <a:off x="7381082" y="4828029"/>
            <a:ext cx="3582863" cy="2029971"/>
            <a:chOff x="2479453" y="4851245"/>
            <a:chExt cx="3582863" cy="2029971"/>
          </a:xfrm>
          <a:solidFill>
            <a:schemeClr val="bg1"/>
          </a:solidFill>
        </p:grpSpPr>
        <p:sp>
          <p:nvSpPr>
            <p:cNvPr id="8" name="任意多边形 40"/>
            <p:cNvSpPr>
              <a:spLocks noChangeAspect="1"/>
            </p:cNvSpPr>
            <p:nvPr/>
          </p:nvSpPr>
          <p:spPr bwMode="auto">
            <a:xfrm rot="5400000">
              <a:off x="3255899" y="4074799"/>
              <a:ext cx="2029971" cy="3582863"/>
            </a:xfrm>
            <a:custGeom>
              <a:avLst/>
              <a:gdLst>
                <a:gd name="connsiteX0" fmla="*/ 0 w 2029971"/>
                <a:gd name="connsiteY0" fmla="*/ 2474977 h 3582863"/>
                <a:gd name="connsiteX1" fmla="*/ 0 w 2029971"/>
                <a:gd name="connsiteY1" fmla="*/ 1103706 h 3582863"/>
                <a:gd name="connsiteX2" fmla="*/ 213109 w 2029971"/>
                <a:gd name="connsiteY2" fmla="*/ 735804 h 3582863"/>
                <a:gd name="connsiteX3" fmla="*/ 1399834 w 2029971"/>
                <a:gd name="connsiteY3" fmla="*/ 50169 h 3582863"/>
                <a:gd name="connsiteX4" fmla="*/ 1826052 w 2029971"/>
                <a:gd name="connsiteY4" fmla="*/ 50169 h 3582863"/>
                <a:gd name="connsiteX5" fmla="*/ 2029971 w 2029971"/>
                <a:gd name="connsiteY5" fmla="*/ 167984 h 3582863"/>
                <a:gd name="connsiteX6" fmla="*/ 2029971 w 2029971"/>
                <a:gd name="connsiteY6" fmla="*/ 3414879 h 3582863"/>
                <a:gd name="connsiteX7" fmla="*/ 1974392 w 2029971"/>
                <a:gd name="connsiteY7" fmla="*/ 3446990 h 3582863"/>
                <a:gd name="connsiteX8" fmla="*/ 1826052 w 2029971"/>
                <a:gd name="connsiteY8" fmla="*/ 3532695 h 3582863"/>
                <a:gd name="connsiteX9" fmla="*/ 1399834 w 2029971"/>
                <a:gd name="connsiteY9" fmla="*/ 3532695 h 3582863"/>
                <a:gd name="connsiteX10" fmla="*/ 213109 w 2029971"/>
                <a:gd name="connsiteY10" fmla="*/ 2847059 h 3582863"/>
                <a:gd name="connsiteX11" fmla="*/ 0 w 2029971"/>
                <a:gd name="connsiteY11" fmla="*/ 2474977 h 3582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29971" h="3582863">
                  <a:moveTo>
                    <a:pt x="0" y="2474977"/>
                  </a:moveTo>
                  <a:cubicBezTo>
                    <a:pt x="0" y="1103706"/>
                    <a:pt x="0" y="1103706"/>
                    <a:pt x="0" y="1103706"/>
                  </a:cubicBezTo>
                  <a:cubicBezTo>
                    <a:pt x="0" y="969923"/>
                    <a:pt x="96108" y="802695"/>
                    <a:pt x="213109" y="735804"/>
                  </a:cubicBezTo>
                  <a:cubicBezTo>
                    <a:pt x="1399834" y="50169"/>
                    <a:pt x="1399834" y="50169"/>
                    <a:pt x="1399834" y="50169"/>
                  </a:cubicBezTo>
                  <a:cubicBezTo>
                    <a:pt x="1516835" y="-16723"/>
                    <a:pt x="1709051" y="-16723"/>
                    <a:pt x="1826052" y="50169"/>
                  </a:cubicBezTo>
                  <a:lnTo>
                    <a:pt x="2029971" y="167984"/>
                  </a:lnTo>
                  <a:lnTo>
                    <a:pt x="2029971" y="3414879"/>
                  </a:lnTo>
                  <a:lnTo>
                    <a:pt x="1974392" y="3446990"/>
                  </a:lnTo>
                  <a:cubicBezTo>
                    <a:pt x="1826052" y="3532695"/>
                    <a:pt x="1826052" y="3532695"/>
                    <a:pt x="1826052" y="3532695"/>
                  </a:cubicBezTo>
                  <a:cubicBezTo>
                    <a:pt x="1709051" y="3599586"/>
                    <a:pt x="1516835" y="3599586"/>
                    <a:pt x="1399834" y="3532695"/>
                  </a:cubicBezTo>
                  <a:cubicBezTo>
                    <a:pt x="213109" y="2847059"/>
                    <a:pt x="213109" y="2847059"/>
                    <a:pt x="213109" y="2847059"/>
                  </a:cubicBezTo>
                  <a:cubicBezTo>
                    <a:pt x="96108" y="2775987"/>
                    <a:pt x="0" y="2612940"/>
                    <a:pt x="0" y="2474977"/>
                  </a:cubicBezTo>
                  <a:close/>
                </a:path>
              </a:pathLst>
            </a:custGeom>
            <a:grp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latin typeface="Arial" panose="020B0604020202020204" pitchFamily="34" charset="0"/>
                <a:ea typeface="微软雅黑" panose="020B0503020204020204" pitchFamily="34" charset="-122"/>
              </a:endParaRPr>
            </a:p>
          </p:txBody>
        </p:sp>
        <p:sp>
          <p:nvSpPr>
            <p:cNvPr id="9" name="文本框 8"/>
            <p:cNvSpPr txBox="1">
              <a:spLocks noChangeAspect="1"/>
            </p:cNvSpPr>
            <p:nvPr/>
          </p:nvSpPr>
          <p:spPr>
            <a:xfrm>
              <a:off x="3240828" y="5421252"/>
              <a:ext cx="1819729" cy="1323439"/>
            </a:xfrm>
            <a:prstGeom prst="rect">
              <a:avLst/>
            </a:prstGeom>
            <a:grpFill/>
          </p:spPr>
          <p:txBody>
            <a:bodyPr wrap="none" rtlCol="0">
              <a:spAutoFit/>
            </a:bodyPr>
            <a:lstStyle/>
            <a:p>
              <a:r>
                <a:rPr lang="en-US" altLang="zh-CN" sz="8000" dirty="0" smtClean="0">
                  <a:solidFill>
                    <a:srgbClr val="002060"/>
                  </a:solidFill>
                  <a:latin typeface="Agency FB" panose="020B0503020202020204" pitchFamily="34" charset="0"/>
                  <a:ea typeface="微软雅黑" panose="020B0503020204020204" pitchFamily="34" charset="-122"/>
                </a:rPr>
                <a:t>20XX</a:t>
              </a:r>
              <a:endParaRPr lang="zh-CN" altLang="en-US" sz="8000" dirty="0">
                <a:solidFill>
                  <a:srgbClr val="002060"/>
                </a:solidFill>
                <a:latin typeface="Agency FB" panose="020B0503020202020204" pitchFamily="34" charset="0"/>
                <a:ea typeface="微软雅黑" panose="020B0503020204020204" pitchFamily="34" charset="-122"/>
              </a:endParaRPr>
            </a:p>
          </p:txBody>
        </p:sp>
      </p:grpSp>
      <p:grpSp>
        <p:nvGrpSpPr>
          <p:cNvPr id="10" name="PA_组合 9"/>
          <p:cNvGrpSpPr/>
          <p:nvPr>
            <p:custDataLst>
              <p:tags r:id="rId5"/>
            </p:custDataLst>
          </p:nvPr>
        </p:nvGrpSpPr>
        <p:grpSpPr>
          <a:xfrm>
            <a:off x="-21980" y="1991021"/>
            <a:ext cx="2176408" cy="2825133"/>
            <a:chOff x="-21980" y="1991021"/>
            <a:chExt cx="2176408" cy="2825133"/>
          </a:xfrm>
        </p:grpSpPr>
        <p:sp>
          <p:nvSpPr>
            <p:cNvPr id="11" name="任意多边形 37"/>
            <p:cNvSpPr>
              <a:spLocks noChangeAspect="1"/>
            </p:cNvSpPr>
            <p:nvPr/>
          </p:nvSpPr>
          <p:spPr bwMode="auto">
            <a:xfrm rot="5400000">
              <a:off x="-346343" y="2315384"/>
              <a:ext cx="2825133" cy="2176408"/>
            </a:xfrm>
            <a:custGeom>
              <a:avLst/>
              <a:gdLst>
                <a:gd name="connsiteX0" fmla="*/ 0 w 2825133"/>
                <a:gd name="connsiteY0" fmla="*/ 2167512 h 2176408"/>
                <a:gd name="connsiteX1" fmla="*/ 0 w 2825133"/>
                <a:gd name="connsiteY1" fmla="*/ 966593 h 2176408"/>
                <a:gd name="connsiteX2" fmla="*/ 186635 w 2825133"/>
                <a:gd name="connsiteY2" fmla="*/ 644396 h 2176408"/>
                <a:gd name="connsiteX3" fmla="*/ 1225932 w 2825133"/>
                <a:gd name="connsiteY3" fmla="*/ 43937 h 2176408"/>
                <a:gd name="connsiteX4" fmla="*/ 1599201 w 2825133"/>
                <a:gd name="connsiteY4" fmla="*/ 43937 h 2176408"/>
                <a:gd name="connsiteX5" fmla="*/ 2638499 w 2825133"/>
                <a:gd name="connsiteY5" fmla="*/ 644396 h 2176408"/>
                <a:gd name="connsiteX6" fmla="*/ 2825133 w 2825133"/>
                <a:gd name="connsiteY6" fmla="*/ 966593 h 2176408"/>
                <a:gd name="connsiteX7" fmla="*/ 2825133 w 2825133"/>
                <a:gd name="connsiteY7" fmla="*/ 2167512 h 2176408"/>
                <a:gd name="connsiteX8" fmla="*/ 2823724 w 2825133"/>
                <a:gd name="connsiteY8" fmla="*/ 2176408 h 2176408"/>
                <a:gd name="connsiteX9" fmla="*/ 1409 w 2825133"/>
                <a:gd name="connsiteY9" fmla="*/ 2176408 h 2176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25133" h="2176408">
                  <a:moveTo>
                    <a:pt x="0" y="2167512"/>
                  </a:moveTo>
                  <a:cubicBezTo>
                    <a:pt x="0" y="966593"/>
                    <a:pt x="0" y="966593"/>
                    <a:pt x="0" y="966593"/>
                  </a:cubicBezTo>
                  <a:cubicBezTo>
                    <a:pt x="0" y="849430"/>
                    <a:pt x="84169" y="702977"/>
                    <a:pt x="186635" y="644396"/>
                  </a:cubicBezTo>
                  <a:cubicBezTo>
                    <a:pt x="1225932" y="43937"/>
                    <a:pt x="1225932" y="43937"/>
                    <a:pt x="1225932" y="43937"/>
                  </a:cubicBezTo>
                  <a:cubicBezTo>
                    <a:pt x="1328398" y="-14645"/>
                    <a:pt x="1496735" y="-14645"/>
                    <a:pt x="1599201" y="43937"/>
                  </a:cubicBezTo>
                  <a:cubicBezTo>
                    <a:pt x="2638499" y="644396"/>
                    <a:pt x="2638499" y="644396"/>
                    <a:pt x="2638499" y="644396"/>
                  </a:cubicBezTo>
                  <a:cubicBezTo>
                    <a:pt x="2740965" y="702977"/>
                    <a:pt x="2825133" y="849430"/>
                    <a:pt x="2825133" y="966593"/>
                  </a:cubicBezTo>
                  <a:lnTo>
                    <a:pt x="2825133" y="2167512"/>
                  </a:lnTo>
                  <a:lnTo>
                    <a:pt x="2823724" y="2176408"/>
                  </a:lnTo>
                  <a:lnTo>
                    <a:pt x="1409" y="2176408"/>
                  </a:lnTo>
                  <a:close/>
                </a:path>
              </a:pathLst>
            </a:custGeom>
            <a:solidFill>
              <a:srgbClr val="002060"/>
            </a:soli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Arial" panose="020B0604020202020204" pitchFamily="34" charset="0"/>
                <a:ea typeface="微软雅黑" panose="020B0503020204020204" pitchFamily="34" charset="-122"/>
              </a:endParaRPr>
            </a:p>
          </p:txBody>
        </p:sp>
        <p:sp>
          <p:nvSpPr>
            <p:cNvPr id="12" name="文本框 11"/>
            <p:cNvSpPr txBox="1">
              <a:spLocks noChangeAspect="1"/>
            </p:cNvSpPr>
            <p:nvPr/>
          </p:nvSpPr>
          <p:spPr>
            <a:xfrm>
              <a:off x="160722" y="2967665"/>
              <a:ext cx="1460656" cy="1015663"/>
            </a:xfrm>
            <a:prstGeom prst="rect">
              <a:avLst/>
            </a:prstGeom>
            <a:noFill/>
          </p:spPr>
          <p:txBody>
            <a:bodyPr wrap="none" rtlCol="0">
              <a:spAutoFit/>
            </a:bodyPr>
            <a:lstStyle/>
            <a:p>
              <a:r>
                <a:rPr lang="en-US" altLang="zh-CN" sz="6000" dirty="0">
                  <a:solidFill>
                    <a:schemeClr val="bg1"/>
                  </a:solidFill>
                  <a:latin typeface="Agency FB" panose="020B0503020202020204" pitchFamily="34" charset="0"/>
                  <a:ea typeface="微软雅黑" panose="020B0503020204020204" pitchFamily="34" charset="-122"/>
                </a:rPr>
                <a:t>LOGO</a:t>
              </a:r>
              <a:endParaRPr lang="zh-CN" altLang="en-US" sz="6000" dirty="0">
                <a:solidFill>
                  <a:schemeClr val="bg1"/>
                </a:solidFill>
                <a:latin typeface="Agency FB" panose="020B0503020202020204" pitchFamily="34" charset="0"/>
                <a:ea typeface="微软雅黑" panose="020B0503020204020204" pitchFamily="34" charset="-122"/>
              </a:endParaRPr>
            </a:p>
          </p:txBody>
        </p:sp>
      </p:grpSp>
      <p:sp>
        <p:nvSpPr>
          <p:cNvPr id="13" name="PA_文本框 12"/>
          <p:cNvSpPr txBox="1"/>
          <p:nvPr>
            <p:custDataLst>
              <p:tags r:id="rId6"/>
            </p:custDataLst>
          </p:nvPr>
        </p:nvSpPr>
        <p:spPr>
          <a:xfrm>
            <a:off x="2797151" y="2887060"/>
            <a:ext cx="6608105" cy="830997"/>
          </a:xfrm>
          <a:prstGeom prst="rect">
            <a:avLst/>
          </a:prstGeom>
          <a:noFill/>
          <a:effectLst/>
        </p:spPr>
        <p:txBody>
          <a:bodyPr wrap="square" rtlCol="0">
            <a:spAutoFit/>
          </a:bodyPr>
          <a:lstStyle/>
          <a:p>
            <a:pPr algn="ctr"/>
            <a:r>
              <a:rPr lang="en-US" altLang="zh-CN" sz="48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rPr>
              <a:t>  </a:t>
            </a:r>
            <a:r>
              <a:rPr lang="en-US" altLang="zh-CN" sz="40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rPr>
              <a:t> </a:t>
            </a:r>
            <a:r>
              <a:rPr lang="zh-CN" altLang="en-US" sz="40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rPr>
              <a:t>感谢观看，祝您成功！</a:t>
            </a:r>
            <a:endParaRPr lang="en-US" altLang="zh-CN" sz="40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endParaRPr>
          </a:p>
        </p:txBody>
      </p:sp>
      <p:sp>
        <p:nvSpPr>
          <p:cNvPr id="14" name="PA_文本框 13"/>
          <p:cNvSpPr txBox="1"/>
          <p:nvPr>
            <p:custDataLst>
              <p:tags r:id="rId7"/>
            </p:custDataLst>
          </p:nvPr>
        </p:nvSpPr>
        <p:spPr>
          <a:xfrm>
            <a:off x="3534685" y="3387919"/>
            <a:ext cx="5262979" cy="984885"/>
          </a:xfrm>
          <a:prstGeom prst="rect">
            <a:avLst/>
          </a:prstGeom>
          <a:noFill/>
          <a:effectLst/>
        </p:spPr>
        <p:txBody>
          <a:bodyPr wrap="none" rtlCol="0">
            <a:spAutoFit/>
          </a:bodyPr>
          <a:lstStyle/>
          <a:p>
            <a:r>
              <a:rPr lang="en-US" altLang="zh-CN" sz="4000" dirty="0">
                <a:solidFill>
                  <a:schemeClr val="bg1"/>
                </a:solidFill>
                <a:latin typeface="Arial" panose="020B0604020202020204" pitchFamily="34" charset="0"/>
                <a:ea typeface="微软雅黑" panose="020B0503020204020204" pitchFamily="34" charset="-122"/>
              </a:rPr>
              <a:t>          </a:t>
            </a:r>
            <a:endParaRPr lang="zh-CN" altLang="en-US" sz="4000" dirty="0">
              <a:solidFill>
                <a:schemeClr val="bg1"/>
              </a:solidFill>
              <a:latin typeface="Arial" panose="020B0604020202020204" pitchFamily="34" charset="0"/>
              <a:ea typeface="微软雅黑" panose="020B0503020204020204" pitchFamily="34" charset="-122"/>
            </a:endParaRPr>
          </a:p>
          <a:p>
            <a:r>
              <a:rPr lang="zh-CN" altLang="en-US" dirty="0">
                <a:solidFill>
                  <a:schemeClr val="tx1">
                    <a:lumMod val="85000"/>
                    <a:lumOff val="15000"/>
                  </a:schemeClr>
                </a:solidFill>
                <a:latin typeface="Arial" panose="020B0604020202020204" pitchFamily="34" charset="0"/>
                <a:ea typeface="微软雅黑" panose="020B0503020204020204" pitchFamily="34" charset="-122"/>
              </a:rPr>
              <a:t>适用于创业计划、投资合作、公司介绍、企业宣传</a:t>
            </a:r>
            <a:endParaRPr lang="en-US" altLang="zh-CN" dirty="0">
              <a:solidFill>
                <a:schemeClr val="tx1">
                  <a:lumMod val="85000"/>
                  <a:lumOff val="15000"/>
                </a:schemeClr>
              </a:solidFill>
              <a:latin typeface="Arial" panose="020B0604020202020204" pitchFamily="34" charset="0"/>
              <a:ea typeface="微软雅黑" panose="020B0503020204020204" pitchFamily="34" charset="-122"/>
            </a:endParaRPr>
          </a:p>
        </p:txBody>
      </p:sp>
      <p:cxnSp>
        <p:nvCxnSpPr>
          <p:cNvPr id="15" name="PA_直接连接符 14"/>
          <p:cNvCxnSpPr/>
          <p:nvPr>
            <p:custDataLst>
              <p:tags r:id="rId8"/>
            </p:custDataLst>
          </p:nvPr>
        </p:nvCxnSpPr>
        <p:spPr>
          <a:xfrm rot="5400000">
            <a:off x="6151781" y="1010995"/>
            <a:ext cx="0" cy="5400000"/>
          </a:xfrm>
          <a:prstGeom prst="line">
            <a:avLst/>
          </a:prstGeom>
          <a:ln w="12700">
            <a:solidFill>
              <a:srgbClr val="1E385F"/>
            </a:solidFill>
          </a:ln>
        </p:spPr>
        <p:style>
          <a:lnRef idx="1">
            <a:schemeClr val="accent1"/>
          </a:lnRef>
          <a:fillRef idx="0">
            <a:schemeClr val="accent1"/>
          </a:fillRef>
          <a:effectRef idx="0">
            <a:schemeClr val="accent1"/>
          </a:effectRef>
          <a:fontRef idx="minor">
            <a:schemeClr val="tx1"/>
          </a:fontRef>
        </p:style>
      </p:cxnSp>
      <p:sp>
        <p:nvSpPr>
          <p:cNvPr id="16" name="PA_任意多边形 19"/>
          <p:cNvSpPr>
            <a:spLocks/>
          </p:cNvSpPr>
          <p:nvPr>
            <p:custDataLst>
              <p:tags r:id="rId9"/>
            </p:custDataLst>
          </p:nvPr>
        </p:nvSpPr>
        <p:spPr bwMode="auto">
          <a:xfrm rot="5400000">
            <a:off x="7835307" y="-32928"/>
            <a:ext cx="710214" cy="79617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7" name="PA_任意多边形 19"/>
          <p:cNvSpPr>
            <a:spLocks noChangeAspect="1"/>
          </p:cNvSpPr>
          <p:nvPr>
            <p:custDataLst>
              <p:tags r:id="rId10"/>
            </p:custDataLst>
          </p:nvPr>
        </p:nvSpPr>
        <p:spPr bwMode="auto">
          <a:xfrm rot="5400000">
            <a:off x="7805636" y="-73256"/>
            <a:ext cx="748241" cy="83880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solidFill>
            <a:srgbClr val="FAF9FA"/>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endParaRPr>
          </a:p>
        </p:txBody>
      </p:sp>
      <p:sp>
        <p:nvSpPr>
          <p:cNvPr id="18" name="PA_任意多边形 19"/>
          <p:cNvSpPr>
            <a:spLocks/>
          </p:cNvSpPr>
          <p:nvPr>
            <p:custDataLst>
              <p:tags r:id="rId11"/>
            </p:custDataLst>
          </p:nvPr>
        </p:nvSpPr>
        <p:spPr bwMode="auto">
          <a:xfrm rot="5400000">
            <a:off x="8398007" y="348154"/>
            <a:ext cx="710214" cy="79617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9" name="PA_任意多边形 19"/>
          <p:cNvSpPr>
            <a:spLocks noChangeAspect="1"/>
          </p:cNvSpPr>
          <p:nvPr>
            <p:custDataLst>
              <p:tags r:id="rId12"/>
            </p:custDataLst>
          </p:nvPr>
        </p:nvSpPr>
        <p:spPr bwMode="auto">
          <a:xfrm rot="5400000">
            <a:off x="8378993" y="326839"/>
            <a:ext cx="748241" cy="83880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solidFill>
            <a:srgbClr val="FAF9FA"/>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endParaRPr>
          </a:p>
        </p:txBody>
      </p:sp>
      <p:sp>
        <p:nvSpPr>
          <p:cNvPr id="20" name="PA_任意多边形 19"/>
          <p:cNvSpPr>
            <a:spLocks/>
          </p:cNvSpPr>
          <p:nvPr>
            <p:custDataLst>
              <p:tags r:id="rId13"/>
            </p:custDataLst>
          </p:nvPr>
        </p:nvSpPr>
        <p:spPr bwMode="auto">
          <a:xfrm rot="5400000">
            <a:off x="7856622" y="684247"/>
            <a:ext cx="710214" cy="79617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1" name="PA_任意多边形 19"/>
          <p:cNvSpPr>
            <a:spLocks noChangeAspect="1"/>
          </p:cNvSpPr>
          <p:nvPr>
            <p:custDataLst>
              <p:tags r:id="rId14"/>
            </p:custDataLst>
          </p:nvPr>
        </p:nvSpPr>
        <p:spPr bwMode="auto">
          <a:xfrm rot="5400000">
            <a:off x="7837608" y="662932"/>
            <a:ext cx="748241" cy="83880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solidFill>
            <a:srgbClr val="FAF9FA"/>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endParaRPr>
          </a:p>
        </p:txBody>
      </p:sp>
      <p:sp>
        <p:nvSpPr>
          <p:cNvPr id="22" name="PA_任意多边形 19"/>
          <p:cNvSpPr>
            <a:spLocks/>
          </p:cNvSpPr>
          <p:nvPr>
            <p:custDataLst>
              <p:tags r:id="rId15"/>
            </p:custDataLst>
          </p:nvPr>
        </p:nvSpPr>
        <p:spPr bwMode="auto">
          <a:xfrm rot="5400000">
            <a:off x="7273524" y="1055200"/>
            <a:ext cx="710214" cy="79617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3" name="PA_任意多边形 19"/>
          <p:cNvSpPr>
            <a:spLocks noChangeAspect="1"/>
          </p:cNvSpPr>
          <p:nvPr>
            <p:custDataLst>
              <p:tags r:id="rId16"/>
            </p:custDataLst>
          </p:nvPr>
        </p:nvSpPr>
        <p:spPr bwMode="auto">
          <a:xfrm rot="5400000">
            <a:off x="7254510" y="1033885"/>
            <a:ext cx="748241" cy="83880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solidFill>
            <a:srgbClr val="FAF9FA"/>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endParaRPr>
          </a:p>
        </p:txBody>
      </p:sp>
      <p:sp>
        <p:nvSpPr>
          <p:cNvPr id="24" name="PA_任意多边形 19"/>
          <p:cNvSpPr>
            <a:spLocks/>
          </p:cNvSpPr>
          <p:nvPr>
            <p:custDataLst>
              <p:tags r:id="rId17"/>
            </p:custDataLst>
          </p:nvPr>
        </p:nvSpPr>
        <p:spPr bwMode="auto">
          <a:xfrm rot="5400000">
            <a:off x="6680929" y="704513"/>
            <a:ext cx="710214" cy="79617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5" name="PA_任意多边形 19"/>
          <p:cNvSpPr>
            <a:spLocks noChangeAspect="1"/>
          </p:cNvSpPr>
          <p:nvPr>
            <p:custDataLst>
              <p:tags r:id="rId18"/>
            </p:custDataLst>
          </p:nvPr>
        </p:nvSpPr>
        <p:spPr bwMode="auto">
          <a:xfrm rot="5400000">
            <a:off x="6661915" y="683198"/>
            <a:ext cx="748241" cy="83880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solidFill>
            <a:srgbClr val="F3F2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endParaRPr>
          </a:p>
        </p:txBody>
      </p:sp>
      <p:sp>
        <p:nvSpPr>
          <p:cNvPr id="26" name="PA_任意多边形 19"/>
          <p:cNvSpPr>
            <a:spLocks/>
          </p:cNvSpPr>
          <p:nvPr>
            <p:custDataLst>
              <p:tags r:id="rId19"/>
            </p:custDataLst>
          </p:nvPr>
        </p:nvSpPr>
        <p:spPr bwMode="auto">
          <a:xfrm rot="5400000">
            <a:off x="7890441" y="1417267"/>
            <a:ext cx="710214" cy="79617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7" name="PA_任意多边形 19"/>
          <p:cNvSpPr>
            <a:spLocks noChangeAspect="1"/>
          </p:cNvSpPr>
          <p:nvPr>
            <p:custDataLst>
              <p:tags r:id="rId20"/>
            </p:custDataLst>
          </p:nvPr>
        </p:nvSpPr>
        <p:spPr bwMode="auto">
          <a:xfrm rot="5400000">
            <a:off x="7871427" y="1395952"/>
            <a:ext cx="748241" cy="83880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solidFill>
            <a:srgbClr val="FAF9FA"/>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endParaRPr>
          </a:p>
        </p:txBody>
      </p:sp>
      <p:sp>
        <p:nvSpPr>
          <p:cNvPr id="28" name="PA_任意多边形 19"/>
          <p:cNvSpPr>
            <a:spLocks/>
          </p:cNvSpPr>
          <p:nvPr>
            <p:custDataLst>
              <p:tags r:id="rId21"/>
            </p:custDataLst>
          </p:nvPr>
        </p:nvSpPr>
        <p:spPr bwMode="auto">
          <a:xfrm rot="5400000">
            <a:off x="7252208" y="1780008"/>
            <a:ext cx="710214" cy="79617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29" name="PA_任意多边形 19"/>
          <p:cNvSpPr>
            <a:spLocks noChangeAspect="1"/>
          </p:cNvSpPr>
          <p:nvPr>
            <p:custDataLst>
              <p:tags r:id="rId22"/>
            </p:custDataLst>
          </p:nvPr>
        </p:nvSpPr>
        <p:spPr bwMode="auto">
          <a:xfrm rot="5400000">
            <a:off x="7233194" y="1758693"/>
            <a:ext cx="748241" cy="83880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solidFill>
            <a:srgbClr val="F3F2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endParaRPr>
          </a:p>
        </p:txBody>
      </p:sp>
      <p:sp>
        <p:nvSpPr>
          <p:cNvPr id="30" name="PA_任意多边形 19"/>
          <p:cNvSpPr>
            <a:spLocks/>
          </p:cNvSpPr>
          <p:nvPr>
            <p:custDataLst>
              <p:tags r:id="rId23"/>
            </p:custDataLst>
          </p:nvPr>
        </p:nvSpPr>
        <p:spPr bwMode="auto">
          <a:xfrm rot="5400000">
            <a:off x="6009072" y="1050781"/>
            <a:ext cx="710214" cy="79617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31" name="PA_任意多边形 19"/>
          <p:cNvSpPr>
            <a:spLocks noChangeAspect="1"/>
          </p:cNvSpPr>
          <p:nvPr>
            <p:custDataLst>
              <p:tags r:id="rId24"/>
            </p:custDataLst>
          </p:nvPr>
        </p:nvSpPr>
        <p:spPr bwMode="auto">
          <a:xfrm rot="5400000">
            <a:off x="5990058" y="1029466"/>
            <a:ext cx="748241" cy="83880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solidFill>
            <a:srgbClr val="FAF9FA"/>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endParaRPr>
          </a:p>
        </p:txBody>
      </p:sp>
      <p:sp>
        <p:nvSpPr>
          <p:cNvPr id="32" name="PA_任意多边形 19"/>
          <p:cNvSpPr>
            <a:spLocks/>
          </p:cNvSpPr>
          <p:nvPr>
            <p:custDataLst>
              <p:tags r:id="rId25"/>
            </p:custDataLst>
          </p:nvPr>
        </p:nvSpPr>
        <p:spPr bwMode="auto">
          <a:xfrm rot="5400000">
            <a:off x="7885542" y="2144623"/>
            <a:ext cx="710214" cy="79617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33" name="PA_任意多边形 19"/>
          <p:cNvSpPr>
            <a:spLocks noChangeAspect="1"/>
          </p:cNvSpPr>
          <p:nvPr>
            <p:custDataLst>
              <p:tags r:id="rId26"/>
            </p:custDataLst>
          </p:nvPr>
        </p:nvSpPr>
        <p:spPr bwMode="auto">
          <a:xfrm rot="5400000">
            <a:off x="7866528" y="2123308"/>
            <a:ext cx="748241" cy="838800"/>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solidFill>
            <a:srgbClr val="FAF9FA"/>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Arial" panose="020B0604020202020204" pitchFamily="34" charset="0"/>
              <a:ea typeface="微软雅黑" panose="020B0503020204020204" pitchFamily="34" charset="-122"/>
            </a:endParaRPr>
          </a:p>
        </p:txBody>
      </p:sp>
      <p:sp>
        <p:nvSpPr>
          <p:cNvPr id="34" name="PA_任意多边形 19"/>
          <p:cNvSpPr>
            <a:spLocks/>
          </p:cNvSpPr>
          <p:nvPr>
            <p:custDataLst>
              <p:tags r:id="rId27"/>
            </p:custDataLst>
          </p:nvPr>
        </p:nvSpPr>
        <p:spPr bwMode="auto">
          <a:xfrm rot="5400000">
            <a:off x="5746751" y="1917826"/>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35" name="PA_任意多边形 19"/>
          <p:cNvSpPr>
            <a:spLocks/>
          </p:cNvSpPr>
          <p:nvPr>
            <p:custDataLst>
              <p:tags r:id="rId28"/>
            </p:custDataLst>
          </p:nvPr>
        </p:nvSpPr>
        <p:spPr bwMode="auto">
          <a:xfrm rot="5400000">
            <a:off x="5378758" y="1018019"/>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36" name="PA_任意多边形 19"/>
          <p:cNvSpPr>
            <a:spLocks/>
          </p:cNvSpPr>
          <p:nvPr>
            <p:custDataLst>
              <p:tags r:id="rId29"/>
            </p:custDataLst>
          </p:nvPr>
        </p:nvSpPr>
        <p:spPr bwMode="auto">
          <a:xfrm rot="5400000">
            <a:off x="6771102" y="292695"/>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37" name="PA_任意多边形 19"/>
          <p:cNvSpPr>
            <a:spLocks/>
          </p:cNvSpPr>
          <p:nvPr>
            <p:custDataLst>
              <p:tags r:id="rId30"/>
            </p:custDataLst>
          </p:nvPr>
        </p:nvSpPr>
        <p:spPr bwMode="auto">
          <a:xfrm rot="5400000">
            <a:off x="7479316" y="733313"/>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38" name="PA_任意多边形 19"/>
          <p:cNvSpPr>
            <a:spLocks/>
          </p:cNvSpPr>
          <p:nvPr>
            <p:custDataLst>
              <p:tags r:id="rId31"/>
            </p:custDataLst>
          </p:nvPr>
        </p:nvSpPr>
        <p:spPr bwMode="auto">
          <a:xfrm rot="5400000">
            <a:off x="6764519" y="1117096"/>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2627789839"/>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stCondLst>
                                            <p:cond delay="0"/>
                                          </p:stCondLst>
                                        </p:cTn>
                                        <p:tgtEl>
                                          <p:spTgt spid="2"/>
                                        </p:tgtEl>
                                        <p:attrNameLst>
                                          <p:attrName>ppt_x</p:attrName>
                                        </p:attrNameLst>
                                      </p:cBhvr>
                                      <p:tavLst>
                                        <p:tav tm="0">
                                          <p:val>
                                            <p:strVal val="#ppt_x+0.049"/>
                                          </p:val>
                                        </p:tav>
                                        <p:tav tm="100000">
                                          <p:val>
                                            <p:strVal val="#ppt_x"/>
                                          </p:val>
                                        </p:tav>
                                      </p:tavLst>
                                    </p:anim>
                                    <p:anim calcmode="lin" valueType="num">
                                      <p:cBhvr additive="base">
                                        <p:cTn id="8" dur="1000" fill="hold">
                                          <p:stCondLst>
                                            <p:cond delay="0"/>
                                          </p:stCondLst>
                                        </p:cTn>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stCondLst>
                                            <p:cond delay="0"/>
                                          </p:stCondLst>
                                        </p:cTn>
                                        <p:tgtEl>
                                          <p:spTgt spid="5"/>
                                        </p:tgtEl>
                                        <p:attrNameLst>
                                          <p:attrName>ppt_x</p:attrName>
                                        </p:attrNameLst>
                                      </p:cBhvr>
                                      <p:tavLst>
                                        <p:tav tm="0">
                                          <p:val>
                                            <p:strVal val="0-#ppt_w/2"/>
                                          </p:val>
                                        </p:tav>
                                        <p:tav tm="100000">
                                          <p:val>
                                            <p:strVal val="#ppt_x"/>
                                          </p:val>
                                        </p:tav>
                                      </p:tavLst>
                                    </p:anim>
                                    <p:anim calcmode="lin" valueType="num">
                                      <p:cBhvr additive="base">
                                        <p:cTn id="12" dur="1000" fill="hold">
                                          <p:stCondLst>
                                            <p:cond delay="0"/>
                                          </p:stCondLst>
                                        </p:cTn>
                                        <p:tgtEl>
                                          <p:spTgt spid="5"/>
                                        </p:tgtEl>
                                        <p:attrNameLst>
                                          <p:attrName>ppt_y</p:attrName>
                                        </p:attrNameLst>
                                      </p:cBhvr>
                                      <p:tavLst>
                                        <p:tav tm="0">
                                          <p:val>
                                            <p:strVal val="#ppt_y+0.137"/>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stCondLst>
                                            <p:cond delay="0"/>
                                          </p:stCondLst>
                                        </p:cTn>
                                        <p:tgtEl>
                                          <p:spTgt spid="6"/>
                                        </p:tgtEl>
                                        <p:attrNameLst>
                                          <p:attrName>ppt_x</p:attrName>
                                        </p:attrNameLst>
                                      </p:cBhvr>
                                      <p:tavLst>
                                        <p:tav tm="0">
                                          <p:val>
                                            <p:strVal val="#ppt_x-0.252"/>
                                          </p:val>
                                        </p:tav>
                                        <p:tav tm="100000">
                                          <p:val>
                                            <p:strVal val="#ppt_x"/>
                                          </p:val>
                                        </p:tav>
                                      </p:tavLst>
                                    </p:anim>
                                    <p:anim calcmode="lin" valueType="num">
                                      <p:cBhvr additive="base">
                                        <p:cTn id="16" dur="1000" fill="hold">
                                          <p:stCondLst>
                                            <p:cond delay="0"/>
                                          </p:stCondLst>
                                        </p:cTn>
                                        <p:tgtEl>
                                          <p:spTgt spid="6"/>
                                        </p:tgtEl>
                                        <p:attrNameLst>
                                          <p:attrName>ppt_y</p:attrName>
                                        </p:attrNameLst>
                                      </p:cBhvr>
                                      <p:tavLst>
                                        <p:tav tm="0">
                                          <p:val>
                                            <p:strVal val="0-#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1000" fill="hold">
                                          <p:stCondLst>
                                            <p:cond delay="0"/>
                                          </p:stCondLst>
                                        </p:cTn>
                                        <p:tgtEl>
                                          <p:spTgt spid="7"/>
                                        </p:tgtEl>
                                        <p:attrNameLst>
                                          <p:attrName>ppt_x</p:attrName>
                                        </p:attrNameLst>
                                      </p:cBhvr>
                                      <p:tavLst>
                                        <p:tav tm="0">
                                          <p:val>
                                            <p:strVal val="#ppt_x-0.109"/>
                                          </p:val>
                                        </p:tav>
                                        <p:tav tm="100000">
                                          <p:val>
                                            <p:strVal val="#ppt_x"/>
                                          </p:val>
                                        </p:tav>
                                      </p:tavLst>
                                    </p:anim>
                                    <p:anim calcmode="lin" valueType="num">
                                      <p:cBhvr additive="base">
                                        <p:cTn id="20" dur="1000" fill="hold">
                                          <p:stCondLst>
                                            <p:cond delay="0"/>
                                          </p:stCondLst>
                                        </p:cTn>
                                        <p:tgtEl>
                                          <p:spTgt spid="7"/>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1000" fill="hold">
                                          <p:stCondLst>
                                            <p:cond delay="0"/>
                                          </p:stCondLst>
                                        </p:cTn>
                                        <p:tgtEl>
                                          <p:spTgt spid="10"/>
                                        </p:tgtEl>
                                        <p:attrNameLst>
                                          <p:attrName>ppt_x</p:attrName>
                                        </p:attrNameLst>
                                      </p:cBhvr>
                                      <p:tavLst>
                                        <p:tav tm="0">
                                          <p:val>
                                            <p:strVal val="0-#ppt_w/2"/>
                                          </p:val>
                                        </p:tav>
                                        <p:tav tm="100000">
                                          <p:val>
                                            <p:strVal val="#ppt_x"/>
                                          </p:val>
                                        </p:tav>
                                      </p:tavLst>
                                    </p:anim>
                                    <p:anim calcmode="lin" valueType="num">
                                      <p:cBhvr additive="base">
                                        <p:cTn id="24" dur="1000" fill="hold">
                                          <p:stCondLst>
                                            <p:cond delay="0"/>
                                          </p:stCondLst>
                                        </p:cTn>
                                        <p:tgtEl>
                                          <p:spTgt spid="10"/>
                                        </p:tgtEl>
                                        <p:attrNameLst>
                                          <p:attrName>ppt_y</p:attrName>
                                        </p:attrNameLst>
                                      </p:cBhvr>
                                      <p:tavLst>
                                        <p:tav tm="0">
                                          <p:val>
                                            <p:strVal val="#ppt_y+0.01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000" fill="hold">
                                          <p:stCondLst>
                                            <p:cond delay="0"/>
                                          </p:stCondLst>
                                        </p:cTn>
                                        <p:tgtEl>
                                          <p:spTgt spid="13"/>
                                        </p:tgtEl>
                                        <p:attrNameLst>
                                          <p:attrName>ppt_x</p:attrName>
                                        </p:attrNameLst>
                                      </p:cBhvr>
                                      <p:tavLst>
                                        <p:tav tm="0">
                                          <p:val>
                                            <p:strVal val="1+#ppt_w/2"/>
                                          </p:val>
                                        </p:tav>
                                        <p:tav tm="100000">
                                          <p:val>
                                            <p:strVal val="#ppt_x"/>
                                          </p:val>
                                        </p:tav>
                                      </p:tavLst>
                                    </p:anim>
                                    <p:anim calcmode="lin" valueType="num">
                                      <p:cBhvr additive="base">
                                        <p:cTn id="28" dur="1000" fill="hold">
                                          <p:stCondLst>
                                            <p:cond delay="0"/>
                                          </p:stCondLst>
                                        </p:cTn>
                                        <p:tgtEl>
                                          <p:spTgt spid="13"/>
                                        </p:tgtEl>
                                        <p:attrNameLst>
                                          <p:attrName>ppt_y</p:attrName>
                                        </p:attrNameLst>
                                      </p:cBhvr>
                                      <p:tavLst>
                                        <p:tav tm="0">
                                          <p:val>
                                            <p:strVal val="#ppt_y+0.280"/>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1000" fill="hold">
                                          <p:stCondLst>
                                            <p:cond delay="0"/>
                                          </p:stCondLst>
                                        </p:cTn>
                                        <p:tgtEl>
                                          <p:spTgt spid="14"/>
                                        </p:tgtEl>
                                        <p:attrNameLst>
                                          <p:attrName>ppt_x</p:attrName>
                                        </p:attrNameLst>
                                      </p:cBhvr>
                                      <p:tavLst>
                                        <p:tav tm="0">
                                          <p:val>
                                            <p:strVal val="1+#ppt_w/2"/>
                                          </p:val>
                                        </p:tav>
                                        <p:tav tm="100000">
                                          <p:val>
                                            <p:strVal val="#ppt_x"/>
                                          </p:val>
                                        </p:tav>
                                      </p:tavLst>
                                    </p:anim>
                                    <p:anim calcmode="lin" valueType="num">
                                      <p:cBhvr additive="base">
                                        <p:cTn id="32" dur="1000" fill="hold">
                                          <p:stCondLst>
                                            <p:cond delay="0"/>
                                          </p:stCondLst>
                                        </p:cTn>
                                        <p:tgtEl>
                                          <p:spTgt spid="14"/>
                                        </p:tgtEl>
                                        <p:attrNameLst>
                                          <p:attrName>ppt_y</p:attrName>
                                        </p:attrNameLst>
                                      </p:cBhvr>
                                      <p:tavLst>
                                        <p:tav tm="0">
                                          <p:val>
                                            <p:strVal val="#ppt_y+0.396"/>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1000" fill="hold">
                                          <p:stCondLst>
                                            <p:cond delay="0"/>
                                          </p:stCondLst>
                                        </p:cTn>
                                        <p:tgtEl>
                                          <p:spTgt spid="15"/>
                                        </p:tgtEl>
                                        <p:attrNameLst>
                                          <p:attrName>ppt_x</p:attrName>
                                        </p:attrNameLst>
                                      </p:cBhvr>
                                      <p:tavLst>
                                        <p:tav tm="0">
                                          <p:val>
                                            <p:strVal val="1+#ppt_w/2"/>
                                          </p:val>
                                        </p:tav>
                                        <p:tav tm="100000">
                                          <p:val>
                                            <p:strVal val="#ppt_x"/>
                                          </p:val>
                                        </p:tav>
                                      </p:tavLst>
                                    </p:anim>
                                    <p:anim calcmode="lin" valueType="num">
                                      <p:cBhvr additive="base">
                                        <p:cTn id="36" dur="1000" fill="hold">
                                          <p:stCondLst>
                                            <p:cond delay="0"/>
                                          </p:stCondLst>
                                        </p:cTn>
                                        <p:tgtEl>
                                          <p:spTgt spid="15"/>
                                        </p:tgtEl>
                                        <p:attrNameLst>
                                          <p:attrName>ppt_y</p:attrName>
                                        </p:attrNameLst>
                                      </p:cBhvr>
                                      <p:tavLst>
                                        <p:tav tm="0">
                                          <p:val>
                                            <p:strVal val="#ppt_y+0.191"/>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1000" fill="hold">
                                          <p:stCondLst>
                                            <p:cond delay="0"/>
                                          </p:stCondLst>
                                        </p:cTn>
                                        <p:tgtEl>
                                          <p:spTgt spid="16"/>
                                        </p:tgtEl>
                                        <p:attrNameLst>
                                          <p:attrName>ppt_x</p:attrName>
                                        </p:attrNameLst>
                                      </p:cBhvr>
                                      <p:tavLst>
                                        <p:tav tm="0">
                                          <p:val>
                                            <p:strVal val="#ppt_x+0.048"/>
                                          </p:val>
                                        </p:tav>
                                        <p:tav tm="100000">
                                          <p:val>
                                            <p:strVal val="#ppt_x"/>
                                          </p:val>
                                        </p:tav>
                                      </p:tavLst>
                                    </p:anim>
                                    <p:anim calcmode="lin" valueType="num">
                                      <p:cBhvr additive="base">
                                        <p:cTn id="40" dur="1000" fill="hold">
                                          <p:stCondLst>
                                            <p:cond delay="0"/>
                                          </p:stCondLst>
                                        </p:cTn>
                                        <p:tgtEl>
                                          <p:spTgt spid="16"/>
                                        </p:tgtEl>
                                        <p:attrNameLst>
                                          <p:attrName>ppt_y</p:attrName>
                                        </p:attrNameLst>
                                      </p:cBhvr>
                                      <p:tavLst>
                                        <p:tav tm="0">
                                          <p:val>
                                            <p:strVal val="0-#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1000" fill="hold">
                                          <p:stCondLst>
                                            <p:cond delay="0"/>
                                          </p:stCondLst>
                                        </p:cTn>
                                        <p:tgtEl>
                                          <p:spTgt spid="17"/>
                                        </p:tgtEl>
                                        <p:attrNameLst>
                                          <p:attrName>ppt_x</p:attrName>
                                        </p:attrNameLst>
                                      </p:cBhvr>
                                      <p:tavLst>
                                        <p:tav tm="0">
                                          <p:val>
                                            <p:strVal val="#ppt_x+0.047"/>
                                          </p:val>
                                        </p:tav>
                                        <p:tav tm="100000">
                                          <p:val>
                                            <p:strVal val="#ppt_x"/>
                                          </p:val>
                                        </p:tav>
                                      </p:tavLst>
                                    </p:anim>
                                    <p:anim calcmode="lin" valueType="num">
                                      <p:cBhvr additive="base">
                                        <p:cTn id="44" dur="1000" fill="hold">
                                          <p:stCondLst>
                                            <p:cond delay="0"/>
                                          </p:stCondLst>
                                        </p:cTn>
                                        <p:tgtEl>
                                          <p:spTgt spid="17"/>
                                        </p:tgtEl>
                                        <p:attrNameLst>
                                          <p:attrName>ppt_y</p:attrName>
                                        </p:attrNameLst>
                                      </p:cBhvr>
                                      <p:tavLst>
                                        <p:tav tm="0">
                                          <p:val>
                                            <p:strVal val="0-#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1000" fill="hold">
                                          <p:stCondLst>
                                            <p:cond delay="0"/>
                                          </p:stCondLst>
                                        </p:cTn>
                                        <p:tgtEl>
                                          <p:spTgt spid="18"/>
                                        </p:tgtEl>
                                        <p:attrNameLst>
                                          <p:attrName>ppt_x</p:attrName>
                                        </p:attrNameLst>
                                      </p:cBhvr>
                                      <p:tavLst>
                                        <p:tav tm="0">
                                          <p:val>
                                            <p:strVal val="#ppt_x+0.104"/>
                                          </p:val>
                                        </p:tav>
                                        <p:tav tm="100000">
                                          <p:val>
                                            <p:strVal val="#ppt_x"/>
                                          </p:val>
                                        </p:tav>
                                      </p:tavLst>
                                    </p:anim>
                                    <p:anim calcmode="lin" valueType="num">
                                      <p:cBhvr additive="base">
                                        <p:cTn id="48" dur="1000" fill="hold">
                                          <p:stCondLst>
                                            <p:cond delay="0"/>
                                          </p:stCondLst>
                                        </p:cTn>
                                        <p:tgtEl>
                                          <p:spTgt spid="18"/>
                                        </p:tgtEl>
                                        <p:attrNameLst>
                                          <p:attrName>ppt_y</p:attrName>
                                        </p:attrNameLst>
                                      </p:cBhvr>
                                      <p:tavLst>
                                        <p:tav tm="0">
                                          <p:val>
                                            <p:strVal val="0-#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additive="base">
                                        <p:cTn id="51" dur="1000" fill="hold">
                                          <p:stCondLst>
                                            <p:cond delay="0"/>
                                          </p:stCondLst>
                                        </p:cTn>
                                        <p:tgtEl>
                                          <p:spTgt spid="19"/>
                                        </p:tgtEl>
                                        <p:attrNameLst>
                                          <p:attrName>ppt_x</p:attrName>
                                        </p:attrNameLst>
                                      </p:cBhvr>
                                      <p:tavLst>
                                        <p:tav tm="0">
                                          <p:val>
                                            <p:strVal val="#ppt_x+0.106"/>
                                          </p:val>
                                        </p:tav>
                                        <p:tav tm="100000">
                                          <p:val>
                                            <p:strVal val="#ppt_x"/>
                                          </p:val>
                                        </p:tav>
                                      </p:tavLst>
                                    </p:anim>
                                    <p:anim calcmode="lin" valueType="num">
                                      <p:cBhvr additive="base">
                                        <p:cTn id="52" dur="1000" fill="hold">
                                          <p:stCondLst>
                                            <p:cond delay="0"/>
                                          </p:stCondLst>
                                        </p:cTn>
                                        <p:tgtEl>
                                          <p:spTgt spid="19"/>
                                        </p:tgtEl>
                                        <p:attrNameLst>
                                          <p:attrName>ppt_y</p:attrName>
                                        </p:attrNameLst>
                                      </p:cBhvr>
                                      <p:tavLst>
                                        <p:tav tm="0">
                                          <p:val>
                                            <p:strVal val="0-#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20"/>
                                        </p:tgtEl>
                                        <p:attrNameLst>
                                          <p:attrName>style.visibility</p:attrName>
                                        </p:attrNameLst>
                                      </p:cBhvr>
                                      <p:to>
                                        <p:strVal val="visible"/>
                                      </p:to>
                                    </p:set>
                                    <p:anim calcmode="lin" valueType="num">
                                      <p:cBhvr additive="base">
                                        <p:cTn id="55" dur="1000" fill="hold">
                                          <p:stCondLst>
                                            <p:cond delay="0"/>
                                          </p:stCondLst>
                                        </p:cTn>
                                        <p:tgtEl>
                                          <p:spTgt spid="20"/>
                                        </p:tgtEl>
                                        <p:attrNameLst>
                                          <p:attrName>ppt_x</p:attrName>
                                        </p:attrNameLst>
                                      </p:cBhvr>
                                      <p:tavLst>
                                        <p:tav tm="0">
                                          <p:val>
                                            <p:strVal val="#ppt_x+0.124"/>
                                          </p:val>
                                        </p:tav>
                                        <p:tav tm="100000">
                                          <p:val>
                                            <p:strVal val="#ppt_x"/>
                                          </p:val>
                                        </p:tav>
                                      </p:tavLst>
                                    </p:anim>
                                    <p:anim calcmode="lin" valueType="num">
                                      <p:cBhvr additive="base">
                                        <p:cTn id="56" dur="1000" fill="hold">
                                          <p:stCondLst>
                                            <p:cond delay="0"/>
                                          </p:stCondLst>
                                        </p:cTn>
                                        <p:tgtEl>
                                          <p:spTgt spid="20"/>
                                        </p:tgtEl>
                                        <p:attrNameLst>
                                          <p:attrName>ppt_y</p:attrName>
                                        </p:attrNameLst>
                                      </p:cBhvr>
                                      <p:tavLst>
                                        <p:tav tm="0">
                                          <p:val>
                                            <p:strVal val="0-#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21"/>
                                        </p:tgtEl>
                                        <p:attrNameLst>
                                          <p:attrName>style.visibility</p:attrName>
                                        </p:attrNameLst>
                                      </p:cBhvr>
                                      <p:to>
                                        <p:strVal val="visible"/>
                                      </p:to>
                                    </p:set>
                                    <p:anim calcmode="lin" valueType="num">
                                      <p:cBhvr additive="base">
                                        <p:cTn id="59" dur="1000" fill="hold">
                                          <p:stCondLst>
                                            <p:cond delay="0"/>
                                          </p:stCondLst>
                                        </p:cTn>
                                        <p:tgtEl>
                                          <p:spTgt spid="21"/>
                                        </p:tgtEl>
                                        <p:attrNameLst>
                                          <p:attrName>ppt_x</p:attrName>
                                        </p:attrNameLst>
                                      </p:cBhvr>
                                      <p:tavLst>
                                        <p:tav tm="0">
                                          <p:val>
                                            <p:strVal val="#ppt_x+0.126"/>
                                          </p:val>
                                        </p:tav>
                                        <p:tav tm="100000">
                                          <p:val>
                                            <p:strVal val="#ppt_x"/>
                                          </p:val>
                                        </p:tav>
                                      </p:tavLst>
                                    </p:anim>
                                    <p:anim calcmode="lin" valueType="num">
                                      <p:cBhvr additive="base">
                                        <p:cTn id="60" dur="1000" fill="hold">
                                          <p:stCondLst>
                                            <p:cond delay="0"/>
                                          </p:stCondLst>
                                        </p:cTn>
                                        <p:tgtEl>
                                          <p:spTgt spid="21"/>
                                        </p:tgtEl>
                                        <p:attrNameLst>
                                          <p:attrName>ppt_y</p:attrName>
                                        </p:attrNameLst>
                                      </p:cBhvr>
                                      <p:tavLst>
                                        <p:tav tm="0">
                                          <p:val>
                                            <p:strVal val="0-#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22"/>
                                        </p:tgtEl>
                                        <p:attrNameLst>
                                          <p:attrName>style.visibility</p:attrName>
                                        </p:attrNameLst>
                                      </p:cBhvr>
                                      <p:to>
                                        <p:strVal val="visible"/>
                                      </p:to>
                                    </p:set>
                                    <p:anim calcmode="lin" valueType="num">
                                      <p:cBhvr additive="base">
                                        <p:cTn id="63" dur="1000" fill="hold">
                                          <p:stCondLst>
                                            <p:cond delay="0"/>
                                          </p:stCondLst>
                                        </p:cTn>
                                        <p:tgtEl>
                                          <p:spTgt spid="22"/>
                                        </p:tgtEl>
                                        <p:attrNameLst>
                                          <p:attrName>ppt_x</p:attrName>
                                        </p:attrNameLst>
                                      </p:cBhvr>
                                      <p:tavLst>
                                        <p:tav tm="0">
                                          <p:val>
                                            <p:strVal val="#ppt_x+0.138"/>
                                          </p:val>
                                        </p:tav>
                                        <p:tav tm="100000">
                                          <p:val>
                                            <p:strVal val="#ppt_x"/>
                                          </p:val>
                                        </p:tav>
                                      </p:tavLst>
                                    </p:anim>
                                    <p:anim calcmode="lin" valueType="num">
                                      <p:cBhvr additive="base">
                                        <p:cTn id="64" dur="1000" fill="hold">
                                          <p:stCondLst>
                                            <p:cond delay="0"/>
                                          </p:stCondLst>
                                        </p:cTn>
                                        <p:tgtEl>
                                          <p:spTgt spid="22"/>
                                        </p:tgtEl>
                                        <p:attrNameLst>
                                          <p:attrName>ppt_y</p:attrName>
                                        </p:attrNameLst>
                                      </p:cBhvr>
                                      <p:tavLst>
                                        <p:tav tm="0">
                                          <p:val>
                                            <p:strVal val="0-#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additive="base">
                                        <p:cTn id="67" dur="1000" fill="hold">
                                          <p:stCondLst>
                                            <p:cond delay="0"/>
                                          </p:stCondLst>
                                        </p:cTn>
                                        <p:tgtEl>
                                          <p:spTgt spid="23"/>
                                        </p:tgtEl>
                                        <p:attrNameLst>
                                          <p:attrName>ppt_x</p:attrName>
                                        </p:attrNameLst>
                                      </p:cBhvr>
                                      <p:tavLst>
                                        <p:tav tm="0">
                                          <p:val>
                                            <p:strVal val="#ppt_x+0.140"/>
                                          </p:val>
                                        </p:tav>
                                        <p:tav tm="100000">
                                          <p:val>
                                            <p:strVal val="#ppt_x"/>
                                          </p:val>
                                        </p:tav>
                                      </p:tavLst>
                                    </p:anim>
                                    <p:anim calcmode="lin" valueType="num">
                                      <p:cBhvr additive="base">
                                        <p:cTn id="68" dur="1000" fill="hold">
                                          <p:stCondLst>
                                            <p:cond delay="0"/>
                                          </p:stCondLst>
                                        </p:cTn>
                                        <p:tgtEl>
                                          <p:spTgt spid="23"/>
                                        </p:tgtEl>
                                        <p:attrNameLst>
                                          <p:attrName>ppt_y</p:attrName>
                                        </p:attrNameLst>
                                      </p:cBhvr>
                                      <p:tavLst>
                                        <p:tav tm="0">
                                          <p:val>
                                            <p:strVal val="0-#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24"/>
                                        </p:tgtEl>
                                        <p:attrNameLst>
                                          <p:attrName>style.visibility</p:attrName>
                                        </p:attrNameLst>
                                      </p:cBhvr>
                                      <p:to>
                                        <p:strVal val="visible"/>
                                      </p:to>
                                    </p:set>
                                    <p:anim calcmode="lin" valueType="num">
                                      <p:cBhvr additive="base">
                                        <p:cTn id="71" dur="1000" fill="hold">
                                          <p:stCondLst>
                                            <p:cond delay="0"/>
                                          </p:stCondLst>
                                        </p:cTn>
                                        <p:tgtEl>
                                          <p:spTgt spid="24"/>
                                        </p:tgtEl>
                                        <p:attrNameLst>
                                          <p:attrName>ppt_x</p:attrName>
                                        </p:attrNameLst>
                                      </p:cBhvr>
                                      <p:tavLst>
                                        <p:tav tm="0">
                                          <p:val>
                                            <p:strVal val="#ppt_x+0.059"/>
                                          </p:val>
                                        </p:tav>
                                        <p:tav tm="100000">
                                          <p:val>
                                            <p:strVal val="#ppt_x"/>
                                          </p:val>
                                        </p:tav>
                                      </p:tavLst>
                                    </p:anim>
                                    <p:anim calcmode="lin" valueType="num">
                                      <p:cBhvr additive="base">
                                        <p:cTn id="72" dur="1000" fill="hold">
                                          <p:stCondLst>
                                            <p:cond delay="0"/>
                                          </p:stCondLst>
                                        </p:cTn>
                                        <p:tgtEl>
                                          <p:spTgt spid="24"/>
                                        </p:tgtEl>
                                        <p:attrNameLst>
                                          <p:attrName>ppt_y</p:attrName>
                                        </p:attrNameLst>
                                      </p:cBhvr>
                                      <p:tavLst>
                                        <p:tav tm="0">
                                          <p:val>
                                            <p:strVal val="0-#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25"/>
                                        </p:tgtEl>
                                        <p:attrNameLst>
                                          <p:attrName>style.visibility</p:attrName>
                                        </p:attrNameLst>
                                      </p:cBhvr>
                                      <p:to>
                                        <p:strVal val="visible"/>
                                      </p:to>
                                    </p:set>
                                    <p:anim calcmode="lin" valueType="num">
                                      <p:cBhvr additive="base">
                                        <p:cTn id="75" dur="1000" fill="hold">
                                          <p:stCondLst>
                                            <p:cond delay="0"/>
                                          </p:stCondLst>
                                        </p:cTn>
                                        <p:tgtEl>
                                          <p:spTgt spid="25"/>
                                        </p:tgtEl>
                                        <p:attrNameLst>
                                          <p:attrName>ppt_x</p:attrName>
                                        </p:attrNameLst>
                                      </p:cBhvr>
                                      <p:tavLst>
                                        <p:tav tm="0">
                                          <p:val>
                                            <p:strVal val="#ppt_x+0.059"/>
                                          </p:val>
                                        </p:tav>
                                        <p:tav tm="100000">
                                          <p:val>
                                            <p:strVal val="#ppt_x"/>
                                          </p:val>
                                        </p:tav>
                                      </p:tavLst>
                                    </p:anim>
                                    <p:anim calcmode="lin" valueType="num">
                                      <p:cBhvr additive="base">
                                        <p:cTn id="76" dur="1000" fill="hold">
                                          <p:stCondLst>
                                            <p:cond delay="0"/>
                                          </p:stCondLst>
                                        </p:cTn>
                                        <p:tgtEl>
                                          <p:spTgt spid="25"/>
                                        </p:tgtEl>
                                        <p:attrNameLst>
                                          <p:attrName>ppt_y</p:attrName>
                                        </p:attrNameLst>
                                      </p:cBhvr>
                                      <p:tavLst>
                                        <p:tav tm="0">
                                          <p:val>
                                            <p:strVal val="0-#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26"/>
                                        </p:tgtEl>
                                        <p:attrNameLst>
                                          <p:attrName>style.visibility</p:attrName>
                                        </p:attrNameLst>
                                      </p:cBhvr>
                                      <p:to>
                                        <p:strVal val="visible"/>
                                      </p:to>
                                    </p:set>
                                    <p:anim calcmode="lin" valueType="num">
                                      <p:cBhvr additive="base">
                                        <p:cTn id="79" dur="1000" fill="hold">
                                          <p:stCondLst>
                                            <p:cond delay="0"/>
                                          </p:stCondLst>
                                        </p:cTn>
                                        <p:tgtEl>
                                          <p:spTgt spid="26"/>
                                        </p:tgtEl>
                                        <p:attrNameLst>
                                          <p:attrName>ppt_x</p:attrName>
                                        </p:attrNameLst>
                                      </p:cBhvr>
                                      <p:tavLst>
                                        <p:tav tm="0">
                                          <p:val>
                                            <p:strVal val="#ppt_x+0.289"/>
                                          </p:val>
                                        </p:tav>
                                        <p:tav tm="100000">
                                          <p:val>
                                            <p:strVal val="#ppt_x"/>
                                          </p:val>
                                        </p:tav>
                                      </p:tavLst>
                                    </p:anim>
                                    <p:anim calcmode="lin" valueType="num">
                                      <p:cBhvr additive="base">
                                        <p:cTn id="80" dur="1000" fill="hold">
                                          <p:stCondLst>
                                            <p:cond delay="0"/>
                                          </p:stCondLst>
                                        </p:cTn>
                                        <p:tgtEl>
                                          <p:spTgt spid="26"/>
                                        </p:tgtEl>
                                        <p:attrNameLst>
                                          <p:attrName>ppt_y</p:attrName>
                                        </p:attrNameLst>
                                      </p:cBhvr>
                                      <p:tavLst>
                                        <p:tav tm="0">
                                          <p:val>
                                            <p:strVal val="0-#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27"/>
                                        </p:tgtEl>
                                        <p:attrNameLst>
                                          <p:attrName>style.visibility</p:attrName>
                                        </p:attrNameLst>
                                      </p:cBhvr>
                                      <p:to>
                                        <p:strVal val="visible"/>
                                      </p:to>
                                    </p:set>
                                    <p:anim calcmode="lin" valueType="num">
                                      <p:cBhvr additive="base">
                                        <p:cTn id="83" dur="1000" fill="hold">
                                          <p:stCondLst>
                                            <p:cond delay="0"/>
                                          </p:stCondLst>
                                        </p:cTn>
                                        <p:tgtEl>
                                          <p:spTgt spid="27"/>
                                        </p:tgtEl>
                                        <p:attrNameLst>
                                          <p:attrName>ppt_x</p:attrName>
                                        </p:attrNameLst>
                                      </p:cBhvr>
                                      <p:tavLst>
                                        <p:tav tm="0">
                                          <p:val>
                                            <p:strVal val="#ppt_x+0.291"/>
                                          </p:val>
                                        </p:tav>
                                        <p:tav tm="100000">
                                          <p:val>
                                            <p:strVal val="#ppt_x"/>
                                          </p:val>
                                        </p:tav>
                                      </p:tavLst>
                                    </p:anim>
                                    <p:anim calcmode="lin" valueType="num">
                                      <p:cBhvr additive="base">
                                        <p:cTn id="84" dur="1000" fill="hold">
                                          <p:stCondLst>
                                            <p:cond delay="0"/>
                                          </p:stCondLst>
                                        </p:cTn>
                                        <p:tgtEl>
                                          <p:spTgt spid="27"/>
                                        </p:tgtEl>
                                        <p:attrNameLst>
                                          <p:attrName>ppt_y</p:attrName>
                                        </p:attrNameLst>
                                      </p:cBhvr>
                                      <p:tavLst>
                                        <p:tav tm="0">
                                          <p:val>
                                            <p:strVal val="0-#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28"/>
                                        </p:tgtEl>
                                        <p:attrNameLst>
                                          <p:attrName>style.visibility</p:attrName>
                                        </p:attrNameLst>
                                      </p:cBhvr>
                                      <p:to>
                                        <p:strVal val="visible"/>
                                      </p:to>
                                    </p:set>
                                    <p:anim calcmode="lin" valueType="num">
                                      <p:cBhvr additive="base">
                                        <p:cTn id="87" dur="1000" fill="hold">
                                          <p:stCondLst>
                                            <p:cond delay="0"/>
                                          </p:stCondLst>
                                        </p:cTn>
                                        <p:tgtEl>
                                          <p:spTgt spid="28"/>
                                        </p:tgtEl>
                                        <p:attrNameLst>
                                          <p:attrName>ppt_x</p:attrName>
                                        </p:attrNameLst>
                                      </p:cBhvr>
                                      <p:tavLst>
                                        <p:tav tm="0">
                                          <p:val>
                                            <p:strVal val="#ppt_x+0.323"/>
                                          </p:val>
                                        </p:tav>
                                        <p:tav tm="100000">
                                          <p:val>
                                            <p:strVal val="#ppt_x"/>
                                          </p:val>
                                        </p:tav>
                                      </p:tavLst>
                                    </p:anim>
                                    <p:anim calcmode="lin" valueType="num">
                                      <p:cBhvr additive="base">
                                        <p:cTn id="88" dur="1000" fill="hold">
                                          <p:stCondLst>
                                            <p:cond delay="0"/>
                                          </p:stCondLst>
                                        </p:cTn>
                                        <p:tgtEl>
                                          <p:spTgt spid="28"/>
                                        </p:tgtEl>
                                        <p:attrNameLst>
                                          <p:attrName>ppt_y</p:attrName>
                                        </p:attrNameLst>
                                      </p:cBhvr>
                                      <p:tavLst>
                                        <p:tav tm="0">
                                          <p:val>
                                            <p:strVal val="0-#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29"/>
                                        </p:tgtEl>
                                        <p:attrNameLst>
                                          <p:attrName>style.visibility</p:attrName>
                                        </p:attrNameLst>
                                      </p:cBhvr>
                                      <p:to>
                                        <p:strVal val="visible"/>
                                      </p:to>
                                    </p:set>
                                    <p:anim calcmode="lin" valueType="num">
                                      <p:cBhvr additive="base">
                                        <p:cTn id="91" dur="1000" fill="hold">
                                          <p:stCondLst>
                                            <p:cond delay="0"/>
                                          </p:stCondLst>
                                        </p:cTn>
                                        <p:tgtEl>
                                          <p:spTgt spid="29"/>
                                        </p:tgtEl>
                                        <p:attrNameLst>
                                          <p:attrName>ppt_x</p:attrName>
                                        </p:attrNameLst>
                                      </p:cBhvr>
                                      <p:tavLst>
                                        <p:tav tm="0">
                                          <p:val>
                                            <p:strVal val="#ppt_x+0.326"/>
                                          </p:val>
                                        </p:tav>
                                        <p:tav tm="100000">
                                          <p:val>
                                            <p:strVal val="#ppt_x"/>
                                          </p:val>
                                        </p:tav>
                                      </p:tavLst>
                                    </p:anim>
                                    <p:anim calcmode="lin" valueType="num">
                                      <p:cBhvr additive="base">
                                        <p:cTn id="92" dur="1000" fill="hold">
                                          <p:stCondLst>
                                            <p:cond delay="0"/>
                                          </p:stCondLst>
                                        </p:cTn>
                                        <p:tgtEl>
                                          <p:spTgt spid="29"/>
                                        </p:tgtEl>
                                        <p:attrNameLst>
                                          <p:attrName>ppt_y</p:attrName>
                                        </p:attrNameLst>
                                      </p:cBhvr>
                                      <p:tavLst>
                                        <p:tav tm="0">
                                          <p:val>
                                            <p:strVal val="0-#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30"/>
                                        </p:tgtEl>
                                        <p:attrNameLst>
                                          <p:attrName>style.visibility</p:attrName>
                                        </p:attrNameLst>
                                      </p:cBhvr>
                                      <p:to>
                                        <p:strVal val="visible"/>
                                      </p:to>
                                    </p:set>
                                    <p:anim calcmode="lin" valueType="num">
                                      <p:cBhvr additive="base">
                                        <p:cTn id="95" dur="1000" fill="hold">
                                          <p:stCondLst>
                                            <p:cond delay="0"/>
                                          </p:stCondLst>
                                        </p:cTn>
                                        <p:tgtEl>
                                          <p:spTgt spid="30"/>
                                        </p:tgtEl>
                                        <p:attrNameLst>
                                          <p:attrName>ppt_x</p:attrName>
                                        </p:attrNameLst>
                                      </p:cBhvr>
                                      <p:tavLst>
                                        <p:tav tm="0">
                                          <p:val>
                                            <p:strVal val="#ppt_x+0.028"/>
                                          </p:val>
                                        </p:tav>
                                        <p:tav tm="100000">
                                          <p:val>
                                            <p:strVal val="#ppt_x"/>
                                          </p:val>
                                        </p:tav>
                                      </p:tavLst>
                                    </p:anim>
                                    <p:anim calcmode="lin" valueType="num">
                                      <p:cBhvr additive="base">
                                        <p:cTn id="96" dur="1000" fill="hold">
                                          <p:stCondLst>
                                            <p:cond delay="0"/>
                                          </p:stCondLst>
                                        </p:cTn>
                                        <p:tgtEl>
                                          <p:spTgt spid="30"/>
                                        </p:tgtEl>
                                        <p:attrNameLst>
                                          <p:attrName>ppt_y</p:attrName>
                                        </p:attrNameLst>
                                      </p:cBhvr>
                                      <p:tavLst>
                                        <p:tav tm="0">
                                          <p:val>
                                            <p:strVal val="0-#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31"/>
                                        </p:tgtEl>
                                        <p:attrNameLst>
                                          <p:attrName>style.visibility</p:attrName>
                                        </p:attrNameLst>
                                      </p:cBhvr>
                                      <p:to>
                                        <p:strVal val="visible"/>
                                      </p:to>
                                    </p:set>
                                    <p:anim calcmode="lin" valueType="num">
                                      <p:cBhvr additive="base">
                                        <p:cTn id="99" dur="1000" fill="hold">
                                          <p:stCondLst>
                                            <p:cond delay="0"/>
                                          </p:stCondLst>
                                        </p:cTn>
                                        <p:tgtEl>
                                          <p:spTgt spid="31"/>
                                        </p:tgtEl>
                                        <p:attrNameLst>
                                          <p:attrName>ppt_x</p:attrName>
                                        </p:attrNameLst>
                                      </p:cBhvr>
                                      <p:tavLst>
                                        <p:tav tm="0">
                                          <p:val>
                                            <p:strVal val="#ppt_x+0.029"/>
                                          </p:val>
                                        </p:tav>
                                        <p:tav tm="100000">
                                          <p:val>
                                            <p:strVal val="#ppt_x"/>
                                          </p:val>
                                        </p:tav>
                                      </p:tavLst>
                                    </p:anim>
                                    <p:anim calcmode="lin" valueType="num">
                                      <p:cBhvr additive="base">
                                        <p:cTn id="100" dur="1000" fill="hold">
                                          <p:stCondLst>
                                            <p:cond delay="0"/>
                                          </p:stCondLst>
                                        </p:cTn>
                                        <p:tgtEl>
                                          <p:spTgt spid="31"/>
                                        </p:tgtEl>
                                        <p:attrNameLst>
                                          <p:attrName>ppt_y</p:attrName>
                                        </p:attrNameLst>
                                      </p:cBhvr>
                                      <p:tavLst>
                                        <p:tav tm="0">
                                          <p:val>
                                            <p:strVal val="0-#ppt_h/2"/>
                                          </p:val>
                                        </p:tav>
                                        <p:tav tm="100000">
                                          <p:val>
                                            <p:strVal val="#ppt_y"/>
                                          </p:val>
                                        </p:tav>
                                      </p:tavLst>
                                    </p:anim>
                                  </p:childTnLst>
                                </p:cTn>
                              </p:par>
                              <p:par>
                                <p:cTn id="101" presetID="2" presetClass="entr" presetSubtype="4" fill="hold" grpId="0" nodeType="withEffect">
                                  <p:stCondLst>
                                    <p:cond delay="0"/>
                                  </p:stCondLst>
                                  <p:childTnLst>
                                    <p:set>
                                      <p:cBhvr>
                                        <p:cTn id="102" dur="1" fill="hold">
                                          <p:stCondLst>
                                            <p:cond delay="0"/>
                                          </p:stCondLst>
                                        </p:cTn>
                                        <p:tgtEl>
                                          <p:spTgt spid="32"/>
                                        </p:tgtEl>
                                        <p:attrNameLst>
                                          <p:attrName>style.visibility</p:attrName>
                                        </p:attrNameLst>
                                      </p:cBhvr>
                                      <p:to>
                                        <p:strVal val="visible"/>
                                      </p:to>
                                    </p:set>
                                    <p:anim calcmode="lin" valueType="num">
                                      <p:cBhvr additive="base">
                                        <p:cTn id="103" dur="1000" fill="hold">
                                          <p:stCondLst>
                                            <p:cond delay="0"/>
                                          </p:stCondLst>
                                        </p:cTn>
                                        <p:tgtEl>
                                          <p:spTgt spid="32"/>
                                        </p:tgtEl>
                                        <p:attrNameLst>
                                          <p:attrName>ppt_x</p:attrName>
                                        </p:attrNameLst>
                                      </p:cBhvr>
                                      <p:tavLst>
                                        <p:tav tm="0">
                                          <p:val>
                                            <p:strVal val="1+#ppt_w/2"/>
                                          </p:val>
                                        </p:tav>
                                        <p:tav tm="100000">
                                          <p:val>
                                            <p:strVal val="#ppt_x"/>
                                          </p:val>
                                        </p:tav>
                                      </p:tavLst>
                                    </p:anim>
                                    <p:anim calcmode="lin" valueType="num">
                                      <p:cBhvr additive="base">
                                        <p:cTn id="104" dur="1000" fill="hold">
                                          <p:stCondLst>
                                            <p:cond delay="0"/>
                                          </p:stCondLst>
                                        </p:cTn>
                                        <p:tgtEl>
                                          <p:spTgt spid="32"/>
                                        </p:tgtEl>
                                        <p:attrNameLst>
                                          <p:attrName>ppt_y</p:attrName>
                                        </p:attrNameLst>
                                      </p:cBhvr>
                                      <p:tavLst>
                                        <p:tav tm="0">
                                          <p:val>
                                            <p:strVal val="#ppt_y-0.189"/>
                                          </p:val>
                                        </p:tav>
                                        <p:tav tm="100000">
                                          <p:val>
                                            <p:strVal val="#ppt_y"/>
                                          </p:val>
                                        </p:tav>
                                      </p:tavLst>
                                    </p:anim>
                                  </p:childTnLst>
                                </p:cTn>
                              </p:par>
                              <p:par>
                                <p:cTn id="105" presetID="2" presetClass="entr" presetSubtype="4" fill="hold" grpId="0" nodeType="withEffect">
                                  <p:stCondLst>
                                    <p:cond delay="0"/>
                                  </p:stCondLst>
                                  <p:childTnLst>
                                    <p:set>
                                      <p:cBhvr>
                                        <p:cTn id="106" dur="1" fill="hold">
                                          <p:stCondLst>
                                            <p:cond delay="0"/>
                                          </p:stCondLst>
                                        </p:cTn>
                                        <p:tgtEl>
                                          <p:spTgt spid="33"/>
                                        </p:tgtEl>
                                        <p:attrNameLst>
                                          <p:attrName>style.visibility</p:attrName>
                                        </p:attrNameLst>
                                      </p:cBhvr>
                                      <p:to>
                                        <p:strVal val="visible"/>
                                      </p:to>
                                    </p:set>
                                    <p:anim calcmode="lin" valueType="num">
                                      <p:cBhvr additive="base">
                                        <p:cTn id="107" dur="1000" fill="hold">
                                          <p:stCondLst>
                                            <p:cond delay="0"/>
                                          </p:stCondLst>
                                        </p:cTn>
                                        <p:tgtEl>
                                          <p:spTgt spid="33"/>
                                        </p:tgtEl>
                                        <p:attrNameLst>
                                          <p:attrName>ppt_x</p:attrName>
                                        </p:attrNameLst>
                                      </p:cBhvr>
                                      <p:tavLst>
                                        <p:tav tm="0">
                                          <p:val>
                                            <p:strVal val="1+#ppt_w/2"/>
                                          </p:val>
                                        </p:tav>
                                        <p:tav tm="100000">
                                          <p:val>
                                            <p:strVal val="#ppt_x"/>
                                          </p:val>
                                        </p:tav>
                                      </p:tavLst>
                                    </p:anim>
                                    <p:anim calcmode="lin" valueType="num">
                                      <p:cBhvr additive="base">
                                        <p:cTn id="108" dur="1000" fill="hold">
                                          <p:stCondLst>
                                            <p:cond delay="0"/>
                                          </p:stCondLst>
                                        </p:cTn>
                                        <p:tgtEl>
                                          <p:spTgt spid="33"/>
                                        </p:tgtEl>
                                        <p:attrNameLst>
                                          <p:attrName>ppt_y</p:attrName>
                                        </p:attrNameLst>
                                      </p:cBhvr>
                                      <p:tavLst>
                                        <p:tav tm="0">
                                          <p:val>
                                            <p:strVal val="#ppt_y-0.190"/>
                                          </p:val>
                                        </p:tav>
                                        <p:tav tm="100000">
                                          <p:val>
                                            <p:strVal val="#ppt_y"/>
                                          </p:val>
                                        </p:tav>
                                      </p:tavLst>
                                    </p:anim>
                                  </p:childTnLst>
                                </p:cTn>
                              </p:par>
                              <p:par>
                                <p:cTn id="109" presetID="2" presetClass="entr" presetSubtype="4" fill="hold" grpId="0" nodeType="withEffect">
                                  <p:stCondLst>
                                    <p:cond delay="0"/>
                                  </p:stCondLst>
                                  <p:childTnLst>
                                    <p:set>
                                      <p:cBhvr>
                                        <p:cTn id="110" dur="1" fill="hold">
                                          <p:stCondLst>
                                            <p:cond delay="0"/>
                                          </p:stCondLst>
                                        </p:cTn>
                                        <p:tgtEl>
                                          <p:spTgt spid="34"/>
                                        </p:tgtEl>
                                        <p:attrNameLst>
                                          <p:attrName>style.visibility</p:attrName>
                                        </p:attrNameLst>
                                      </p:cBhvr>
                                      <p:to>
                                        <p:strVal val="visible"/>
                                      </p:to>
                                    </p:set>
                                    <p:anim calcmode="lin" valueType="num">
                                      <p:cBhvr additive="base">
                                        <p:cTn id="111" dur="1000" fill="hold">
                                          <p:stCondLst>
                                            <p:cond delay="0"/>
                                          </p:stCondLst>
                                        </p:cTn>
                                        <p:tgtEl>
                                          <p:spTgt spid="34"/>
                                        </p:tgtEl>
                                        <p:attrNameLst>
                                          <p:attrName>ppt_x</p:attrName>
                                        </p:attrNameLst>
                                      </p:cBhvr>
                                      <p:tavLst>
                                        <p:tav tm="0">
                                          <p:val>
                                            <p:strVal val="#ppt_x+0.022"/>
                                          </p:val>
                                        </p:tav>
                                        <p:tav tm="100000">
                                          <p:val>
                                            <p:strVal val="#ppt_x"/>
                                          </p:val>
                                        </p:tav>
                                      </p:tavLst>
                                    </p:anim>
                                    <p:anim calcmode="lin" valueType="num">
                                      <p:cBhvr additive="base">
                                        <p:cTn id="112" dur="1000" fill="hold">
                                          <p:stCondLst>
                                            <p:cond delay="0"/>
                                          </p:stCondLst>
                                        </p:cTn>
                                        <p:tgtEl>
                                          <p:spTgt spid="34"/>
                                        </p:tgtEl>
                                        <p:attrNameLst>
                                          <p:attrName>ppt_y</p:attrName>
                                        </p:attrNameLst>
                                      </p:cBhvr>
                                      <p:tavLst>
                                        <p:tav tm="0">
                                          <p:val>
                                            <p:strVal val="0-#ppt_h/2"/>
                                          </p:val>
                                        </p:tav>
                                        <p:tav tm="100000">
                                          <p:val>
                                            <p:strVal val="#ppt_y"/>
                                          </p:val>
                                        </p:tav>
                                      </p:tavLst>
                                    </p:anim>
                                  </p:childTnLst>
                                </p:cTn>
                              </p:par>
                              <p:par>
                                <p:cTn id="113" presetID="2" presetClass="entr" presetSubtype="4" fill="hold" grpId="0" nodeType="withEffect">
                                  <p:stCondLst>
                                    <p:cond delay="0"/>
                                  </p:stCondLst>
                                  <p:childTnLst>
                                    <p:set>
                                      <p:cBhvr>
                                        <p:cTn id="114" dur="1" fill="hold">
                                          <p:stCondLst>
                                            <p:cond delay="0"/>
                                          </p:stCondLst>
                                        </p:cTn>
                                        <p:tgtEl>
                                          <p:spTgt spid="35"/>
                                        </p:tgtEl>
                                        <p:attrNameLst>
                                          <p:attrName>style.visibility</p:attrName>
                                        </p:attrNameLst>
                                      </p:cBhvr>
                                      <p:to>
                                        <p:strVal val="visible"/>
                                      </p:to>
                                    </p:set>
                                    <p:anim calcmode="lin" valueType="num">
                                      <p:cBhvr additive="base">
                                        <p:cTn id="115" dur="1000" fill="hold">
                                          <p:stCondLst>
                                            <p:cond delay="0"/>
                                          </p:stCondLst>
                                        </p:cTn>
                                        <p:tgtEl>
                                          <p:spTgt spid="35"/>
                                        </p:tgtEl>
                                        <p:attrNameLst>
                                          <p:attrName>ppt_x</p:attrName>
                                        </p:attrNameLst>
                                      </p:cBhvr>
                                      <p:tavLst>
                                        <p:tav tm="0">
                                          <p:val>
                                            <p:strVal val="#ppt_x-0.024"/>
                                          </p:val>
                                        </p:tav>
                                        <p:tav tm="100000">
                                          <p:val>
                                            <p:strVal val="#ppt_x"/>
                                          </p:val>
                                        </p:tav>
                                      </p:tavLst>
                                    </p:anim>
                                    <p:anim calcmode="lin" valueType="num">
                                      <p:cBhvr additive="base">
                                        <p:cTn id="116" dur="1000" fill="hold">
                                          <p:stCondLst>
                                            <p:cond delay="0"/>
                                          </p:stCondLst>
                                        </p:cTn>
                                        <p:tgtEl>
                                          <p:spTgt spid="35"/>
                                        </p:tgtEl>
                                        <p:attrNameLst>
                                          <p:attrName>ppt_y</p:attrName>
                                        </p:attrNameLst>
                                      </p:cBhvr>
                                      <p:tavLst>
                                        <p:tav tm="0">
                                          <p:val>
                                            <p:strVal val="0-#ppt_h/2"/>
                                          </p:val>
                                        </p:tav>
                                        <p:tav tm="100000">
                                          <p:val>
                                            <p:strVal val="#ppt_y"/>
                                          </p:val>
                                        </p:tav>
                                      </p:tavLst>
                                    </p:anim>
                                  </p:childTnLst>
                                </p:cTn>
                              </p:par>
                              <p:par>
                                <p:cTn id="117" presetID="2" presetClass="entr" presetSubtype="4" fill="hold" grpId="0" nodeType="withEffect">
                                  <p:stCondLst>
                                    <p:cond delay="0"/>
                                  </p:stCondLst>
                                  <p:childTnLst>
                                    <p:set>
                                      <p:cBhvr>
                                        <p:cTn id="118" dur="1" fill="hold">
                                          <p:stCondLst>
                                            <p:cond delay="0"/>
                                          </p:stCondLst>
                                        </p:cTn>
                                        <p:tgtEl>
                                          <p:spTgt spid="36"/>
                                        </p:tgtEl>
                                        <p:attrNameLst>
                                          <p:attrName>style.visibility</p:attrName>
                                        </p:attrNameLst>
                                      </p:cBhvr>
                                      <p:to>
                                        <p:strVal val="visible"/>
                                      </p:to>
                                    </p:set>
                                    <p:anim calcmode="lin" valueType="num">
                                      <p:cBhvr additive="base">
                                        <p:cTn id="119" dur="1000" fill="hold">
                                          <p:stCondLst>
                                            <p:cond delay="0"/>
                                          </p:stCondLst>
                                        </p:cTn>
                                        <p:tgtEl>
                                          <p:spTgt spid="36"/>
                                        </p:tgtEl>
                                        <p:attrNameLst>
                                          <p:attrName>ppt_x</p:attrName>
                                        </p:attrNameLst>
                                      </p:cBhvr>
                                      <p:tavLst>
                                        <p:tav tm="0">
                                          <p:val>
                                            <p:strVal val="#ppt_x+0.041"/>
                                          </p:val>
                                        </p:tav>
                                        <p:tav tm="100000">
                                          <p:val>
                                            <p:strVal val="#ppt_x"/>
                                          </p:val>
                                        </p:tav>
                                      </p:tavLst>
                                    </p:anim>
                                    <p:anim calcmode="lin" valueType="num">
                                      <p:cBhvr additive="base">
                                        <p:cTn id="120" dur="1000" fill="hold">
                                          <p:stCondLst>
                                            <p:cond delay="0"/>
                                          </p:stCondLst>
                                        </p:cTn>
                                        <p:tgtEl>
                                          <p:spTgt spid="36"/>
                                        </p:tgtEl>
                                        <p:attrNameLst>
                                          <p:attrName>ppt_y</p:attrName>
                                        </p:attrNameLst>
                                      </p:cBhvr>
                                      <p:tavLst>
                                        <p:tav tm="0">
                                          <p:val>
                                            <p:strVal val="0-#ppt_h/2"/>
                                          </p:val>
                                        </p:tav>
                                        <p:tav tm="100000">
                                          <p:val>
                                            <p:strVal val="#ppt_y"/>
                                          </p:val>
                                        </p:tav>
                                      </p:tavLst>
                                    </p:anim>
                                  </p:childTnLst>
                                </p:cTn>
                              </p:par>
                              <p:par>
                                <p:cTn id="121" presetID="2" presetClass="entr" presetSubtype="4" fill="hold" grpId="0" nodeType="withEffect">
                                  <p:stCondLst>
                                    <p:cond delay="0"/>
                                  </p:stCondLst>
                                  <p:childTnLst>
                                    <p:set>
                                      <p:cBhvr>
                                        <p:cTn id="122" dur="1" fill="hold">
                                          <p:stCondLst>
                                            <p:cond delay="0"/>
                                          </p:stCondLst>
                                        </p:cTn>
                                        <p:tgtEl>
                                          <p:spTgt spid="37"/>
                                        </p:tgtEl>
                                        <p:attrNameLst>
                                          <p:attrName>style.visibility</p:attrName>
                                        </p:attrNameLst>
                                      </p:cBhvr>
                                      <p:to>
                                        <p:strVal val="visible"/>
                                      </p:to>
                                    </p:set>
                                    <p:anim calcmode="lin" valueType="num">
                                      <p:cBhvr additive="base">
                                        <p:cTn id="123" dur="1000" fill="hold">
                                          <p:stCondLst>
                                            <p:cond delay="0"/>
                                          </p:stCondLst>
                                        </p:cTn>
                                        <p:tgtEl>
                                          <p:spTgt spid="37"/>
                                        </p:tgtEl>
                                        <p:attrNameLst>
                                          <p:attrName>ppt_x</p:attrName>
                                        </p:attrNameLst>
                                      </p:cBhvr>
                                      <p:tavLst>
                                        <p:tav tm="0">
                                          <p:val>
                                            <p:strVal val="#ppt_x+0.113"/>
                                          </p:val>
                                        </p:tav>
                                        <p:tav tm="100000">
                                          <p:val>
                                            <p:strVal val="#ppt_x"/>
                                          </p:val>
                                        </p:tav>
                                      </p:tavLst>
                                    </p:anim>
                                    <p:anim calcmode="lin" valueType="num">
                                      <p:cBhvr additive="base">
                                        <p:cTn id="124" dur="1000" fill="hold">
                                          <p:stCondLst>
                                            <p:cond delay="0"/>
                                          </p:stCondLst>
                                        </p:cTn>
                                        <p:tgtEl>
                                          <p:spTgt spid="37"/>
                                        </p:tgtEl>
                                        <p:attrNameLst>
                                          <p:attrName>ppt_y</p:attrName>
                                        </p:attrNameLst>
                                      </p:cBhvr>
                                      <p:tavLst>
                                        <p:tav tm="0">
                                          <p:val>
                                            <p:strVal val="0-#ppt_h/2"/>
                                          </p:val>
                                        </p:tav>
                                        <p:tav tm="100000">
                                          <p:val>
                                            <p:strVal val="#ppt_y"/>
                                          </p:val>
                                        </p:tav>
                                      </p:tavLst>
                                    </p:anim>
                                  </p:childTnLst>
                                </p:cTn>
                              </p:par>
                              <p:par>
                                <p:cTn id="125" presetID="2" presetClass="entr" presetSubtype="4" fill="hold" grpId="0" nodeType="withEffect">
                                  <p:stCondLst>
                                    <p:cond delay="0"/>
                                  </p:stCondLst>
                                  <p:childTnLst>
                                    <p:set>
                                      <p:cBhvr>
                                        <p:cTn id="126" dur="1" fill="hold">
                                          <p:stCondLst>
                                            <p:cond delay="0"/>
                                          </p:stCondLst>
                                        </p:cTn>
                                        <p:tgtEl>
                                          <p:spTgt spid="38"/>
                                        </p:tgtEl>
                                        <p:attrNameLst>
                                          <p:attrName>style.visibility</p:attrName>
                                        </p:attrNameLst>
                                      </p:cBhvr>
                                      <p:to>
                                        <p:strVal val="visible"/>
                                      </p:to>
                                    </p:set>
                                    <p:anim calcmode="lin" valueType="num">
                                      <p:cBhvr additive="base">
                                        <p:cTn id="127" dur="1000" fill="hold">
                                          <p:stCondLst>
                                            <p:cond delay="0"/>
                                          </p:stCondLst>
                                        </p:cTn>
                                        <p:tgtEl>
                                          <p:spTgt spid="38"/>
                                        </p:tgtEl>
                                        <p:attrNameLst>
                                          <p:attrName>ppt_x</p:attrName>
                                        </p:attrNameLst>
                                      </p:cBhvr>
                                      <p:tavLst>
                                        <p:tav tm="0">
                                          <p:val>
                                            <p:strVal val="#ppt_x+0.105"/>
                                          </p:val>
                                        </p:tav>
                                        <p:tav tm="100000">
                                          <p:val>
                                            <p:strVal val="#ppt_x"/>
                                          </p:val>
                                        </p:tav>
                                      </p:tavLst>
                                    </p:anim>
                                    <p:anim calcmode="lin" valueType="num">
                                      <p:cBhvr additive="base">
                                        <p:cTn id="128" dur="1000" fill="hold">
                                          <p:stCondLst>
                                            <p:cond delay="0"/>
                                          </p:stCondLst>
                                        </p:cTn>
                                        <p:tgtEl>
                                          <p:spTgt spid="3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P spid="6" grpId="0" animBg="1"/>
      <p:bldP spid="13" grpId="0"/>
      <p:bldP spid="14" grpId="0"/>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431871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4138586" y="1491753"/>
            <a:ext cx="3935146" cy="3935146"/>
          </a:xfrm>
          <a:prstGeom prst="ellipse">
            <a:avLst/>
          </a:prstGeom>
          <a:noFill/>
          <a:ln w="19050">
            <a:solidFill>
              <a:srgbClr val="0A3F75"/>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endParaRPr>
          </a:p>
        </p:txBody>
      </p:sp>
      <p:sp>
        <p:nvSpPr>
          <p:cNvPr id="3" name="椭圆 2"/>
          <p:cNvSpPr/>
          <p:nvPr/>
        </p:nvSpPr>
        <p:spPr>
          <a:xfrm>
            <a:off x="4188227" y="1531234"/>
            <a:ext cx="3815544" cy="3815544"/>
          </a:xfrm>
          <a:prstGeom prst="ellipse">
            <a:avLst/>
          </a:prstGeom>
          <a:solidFill>
            <a:schemeClr val="bg1">
              <a:lumMod val="95000"/>
            </a:scheme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endParaRPr>
          </a:p>
        </p:txBody>
      </p:sp>
      <p:sp>
        <p:nvSpPr>
          <p:cNvPr id="4" name="椭圆 3"/>
          <p:cNvSpPr/>
          <p:nvPr/>
        </p:nvSpPr>
        <p:spPr>
          <a:xfrm flipV="1">
            <a:off x="8855903" y="5627341"/>
            <a:ext cx="105358" cy="105358"/>
          </a:xfrm>
          <a:prstGeom prst="ellipse">
            <a:avLst/>
          </a:prstGeom>
          <a:gradFill flip="none" rotWithShape="1">
            <a:gsLst>
              <a:gs pos="0">
                <a:schemeClr val="bg1"/>
              </a:gs>
              <a:gs pos="36000">
                <a:schemeClr val="bg1"/>
              </a:gs>
              <a:gs pos="100000">
                <a:srgbClr val="C7C7C7"/>
              </a:gs>
            </a:gsLst>
            <a:lin ang="13500000" scaled="1"/>
            <a:tileRect/>
          </a:gradFill>
          <a:ln w="9525">
            <a:solidFill>
              <a:schemeClr val="bg1"/>
            </a:solidFill>
          </a:ln>
          <a:effectLst>
            <a:outerShdw blurRad="419100" dist="190500" dir="2700000" sx="90000" sy="90000" algn="tl"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endParaRPr>
          </a:p>
        </p:txBody>
      </p:sp>
      <p:sp>
        <p:nvSpPr>
          <p:cNvPr id="5" name="椭圆 4"/>
          <p:cNvSpPr/>
          <p:nvPr/>
        </p:nvSpPr>
        <p:spPr>
          <a:xfrm>
            <a:off x="4248149" y="1591156"/>
            <a:ext cx="3695700" cy="3695700"/>
          </a:xfrm>
          <a:prstGeom prst="ellipse">
            <a:avLst/>
          </a:prstGeom>
          <a:gradFill flip="none" rotWithShape="1">
            <a:gsLst>
              <a:gs pos="0">
                <a:schemeClr val="bg1"/>
              </a:gs>
              <a:gs pos="36000">
                <a:schemeClr val="bg1"/>
              </a:gs>
              <a:gs pos="100000">
                <a:srgbClr val="C7C7C7"/>
              </a:gs>
            </a:gsLst>
            <a:lin ang="13500000" scaled="1"/>
            <a:tileRect/>
          </a:gradFill>
          <a:ln w="25400">
            <a:solidFill>
              <a:schemeClr val="bg1"/>
            </a:solidFill>
          </a:ln>
          <a:effectLst>
            <a:outerShdw blurRad="419100" dist="838200" dir="2700000" sx="90000" sy="9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endParaRPr>
          </a:p>
        </p:txBody>
      </p:sp>
      <p:sp>
        <p:nvSpPr>
          <p:cNvPr id="6" name="椭圆 5"/>
          <p:cNvSpPr/>
          <p:nvPr/>
        </p:nvSpPr>
        <p:spPr>
          <a:xfrm>
            <a:off x="6790157" y="1415735"/>
            <a:ext cx="1012723" cy="1012723"/>
          </a:xfrm>
          <a:prstGeom prst="ellipse">
            <a:avLst/>
          </a:prstGeom>
          <a:gradFill flip="none" rotWithShape="1">
            <a:gsLst>
              <a:gs pos="0">
                <a:schemeClr val="bg1"/>
              </a:gs>
              <a:gs pos="36000">
                <a:schemeClr val="bg1"/>
              </a:gs>
              <a:gs pos="100000">
                <a:srgbClr val="C7C7C7"/>
              </a:gs>
            </a:gsLst>
            <a:lin ang="13500000" scaled="1"/>
            <a:tileRect/>
          </a:gradFill>
          <a:ln w="19050">
            <a:solidFill>
              <a:schemeClr val="bg1"/>
            </a:solidFill>
          </a:ln>
          <a:effectLst>
            <a:outerShdw blurRad="419100" dist="571500" dir="2700000" sx="90000" sy="9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endParaRPr>
          </a:p>
        </p:txBody>
      </p:sp>
      <p:sp>
        <p:nvSpPr>
          <p:cNvPr id="7" name="文本框 6"/>
          <p:cNvSpPr txBox="1"/>
          <p:nvPr/>
        </p:nvSpPr>
        <p:spPr>
          <a:xfrm>
            <a:off x="4779192" y="2571005"/>
            <a:ext cx="2693152" cy="584775"/>
          </a:xfrm>
          <a:prstGeom prst="rect">
            <a:avLst/>
          </a:prstGeom>
          <a:noFill/>
        </p:spPr>
        <p:txBody>
          <a:bodyPr wrap="square" rtlCol="0">
            <a:spAutoFit/>
          </a:bodyPr>
          <a:lstStyle/>
          <a:p>
            <a:pPr algn="ctr"/>
            <a:r>
              <a:rPr lang="zh-CN" altLang="en-US" sz="3200" dirty="0">
                <a:solidFill>
                  <a:srgbClr val="0A3F75"/>
                </a:solidFill>
                <a:latin typeface="Arial" panose="020B0604020202020204" pitchFamily="34" charset="0"/>
                <a:ea typeface="微软雅黑" panose="020B0503020204020204" pitchFamily="34" charset="-122"/>
              </a:rPr>
              <a:t>点击添加标题</a:t>
            </a:r>
          </a:p>
        </p:txBody>
      </p:sp>
      <p:sp>
        <p:nvSpPr>
          <p:cNvPr id="8" name="矩形 7"/>
          <p:cNvSpPr/>
          <p:nvPr/>
        </p:nvSpPr>
        <p:spPr>
          <a:xfrm>
            <a:off x="4487332" y="3155780"/>
            <a:ext cx="3217334" cy="978729"/>
          </a:xfrm>
          <a:prstGeom prst="rect">
            <a:avLst/>
          </a:prstGeom>
        </p:spPr>
        <p:txBody>
          <a:bodyPr wrap="square">
            <a:spAutoFit/>
          </a:bodyPr>
          <a:lstStyle/>
          <a:p>
            <a:pPr algn="ctr">
              <a:lnSpc>
                <a:spcPct val="120000"/>
              </a:lnSpc>
            </a:pPr>
            <a:r>
              <a:rPr lang="en-US" altLang="zh-CN" sz="16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1600" dirty="0">
                <a:solidFill>
                  <a:schemeClr val="tx1">
                    <a:lumMod val="65000"/>
                    <a:lumOff val="35000"/>
                  </a:schemeClr>
                </a:solidFill>
                <a:latin typeface="Arial" panose="020B0604020202020204" pitchFamily="34" charset="0"/>
                <a:ea typeface="微软雅黑" panose="020B0503020204020204" pitchFamily="34" charset="-122"/>
              </a:rPr>
              <a:t>您的内容打在这里，或者通过复制您的文本后，在此框中选择粘贴，并选择只保留文字。</a:t>
            </a:r>
          </a:p>
        </p:txBody>
      </p:sp>
      <p:sp>
        <p:nvSpPr>
          <p:cNvPr id="9" name="矩形 8"/>
          <p:cNvSpPr/>
          <p:nvPr/>
        </p:nvSpPr>
        <p:spPr>
          <a:xfrm>
            <a:off x="6949331" y="1615778"/>
            <a:ext cx="755335" cy="707886"/>
          </a:xfrm>
          <a:prstGeom prst="rect">
            <a:avLst/>
          </a:prstGeom>
        </p:spPr>
        <p:txBody>
          <a:bodyPr wrap="none">
            <a:spAutoFit/>
          </a:bodyPr>
          <a:lstStyle/>
          <a:p>
            <a:pPr algn="ctr"/>
            <a:r>
              <a:rPr lang="en-US" altLang="zh-CN" sz="4000" b="1" dirty="0">
                <a:solidFill>
                  <a:srgbClr val="0A3F75"/>
                </a:solidFill>
                <a:latin typeface="Arial" panose="020B0604020202020204" pitchFamily="34" charset="0"/>
                <a:ea typeface="微软雅黑" panose="020B0503020204020204" pitchFamily="34" charset="-122"/>
              </a:rPr>
              <a:t>01</a:t>
            </a:r>
            <a:endParaRPr lang="zh-CN" altLang="en-US" sz="4000" b="1" dirty="0">
              <a:solidFill>
                <a:srgbClr val="0A3F75"/>
              </a:solidFill>
              <a:latin typeface="Arial" panose="020B0604020202020204" pitchFamily="34" charset="0"/>
              <a:ea typeface="微软雅黑" panose="020B0503020204020204" pitchFamily="34" charset="-122"/>
            </a:endParaRPr>
          </a:p>
        </p:txBody>
      </p:sp>
      <p:sp>
        <p:nvSpPr>
          <p:cNvPr id="10" name="圆角矩形 71"/>
          <p:cNvSpPr/>
          <p:nvPr/>
        </p:nvSpPr>
        <p:spPr>
          <a:xfrm>
            <a:off x="5931706" y="4253809"/>
            <a:ext cx="348906" cy="60960"/>
          </a:xfrm>
          <a:prstGeom prst="roundRect">
            <a:avLst>
              <a:gd name="adj" fmla="val 50000"/>
            </a:avLst>
          </a:prstGeom>
          <a:solidFill>
            <a:srgbClr val="1D3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34983"/>
              </a:solidFill>
              <a:latin typeface="Arial" panose="020B0604020202020204" pitchFamily="34" charset="0"/>
              <a:ea typeface="微软雅黑" panose="020B0503020204020204" pitchFamily="34" charset="-122"/>
            </a:endParaRPr>
          </a:p>
        </p:txBody>
      </p:sp>
      <p:cxnSp>
        <p:nvCxnSpPr>
          <p:cNvPr id="11" name="直接连接符 10"/>
          <p:cNvCxnSpPr/>
          <p:nvPr/>
        </p:nvCxnSpPr>
        <p:spPr>
          <a:xfrm>
            <a:off x="6106159" y="4429760"/>
            <a:ext cx="0" cy="782320"/>
          </a:xfrm>
          <a:prstGeom prst="line">
            <a:avLst/>
          </a:prstGeom>
          <a:ln w="25400" cap="rnd">
            <a:solidFill>
              <a:srgbClr val="0A3F75"/>
            </a:solidFill>
            <a:round/>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1534158" y="3251046"/>
            <a:ext cx="375920" cy="375920"/>
            <a:chOff x="1534158" y="3352646"/>
            <a:chExt cx="375920" cy="375920"/>
          </a:xfrm>
        </p:grpSpPr>
        <p:sp>
          <p:nvSpPr>
            <p:cNvPr id="13" name="椭圆 12"/>
            <p:cNvSpPr/>
            <p:nvPr/>
          </p:nvSpPr>
          <p:spPr>
            <a:xfrm>
              <a:off x="1534158" y="3352646"/>
              <a:ext cx="375920" cy="375920"/>
            </a:xfrm>
            <a:prstGeom prst="ellipse">
              <a:avLst/>
            </a:prstGeom>
            <a:gradFill flip="none" rotWithShape="1">
              <a:gsLst>
                <a:gs pos="0">
                  <a:schemeClr val="bg1"/>
                </a:gs>
                <a:gs pos="36000">
                  <a:schemeClr val="bg1"/>
                </a:gs>
                <a:gs pos="100000">
                  <a:srgbClr val="C7C7C7"/>
                </a:gs>
              </a:gsLst>
              <a:lin ang="13500000" scaled="1"/>
              <a:tileRect/>
            </a:gradFill>
            <a:ln w="19050">
              <a:solidFill>
                <a:schemeClr val="bg1"/>
              </a:solidFill>
            </a:ln>
            <a:effectLst>
              <a:outerShdw blurRad="419100" dist="381000" dir="2700000" sx="90000" sy="9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endParaRPr>
            </a:p>
          </p:txBody>
        </p:sp>
        <p:sp>
          <p:nvSpPr>
            <p:cNvPr id="14" name="等腰三角形 13"/>
            <p:cNvSpPr/>
            <p:nvPr/>
          </p:nvSpPr>
          <p:spPr>
            <a:xfrm rot="16200000">
              <a:off x="1633052" y="3472583"/>
              <a:ext cx="157811" cy="13604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endParaRPr>
            </a:p>
          </p:txBody>
        </p:sp>
      </p:grpSp>
      <p:grpSp>
        <p:nvGrpSpPr>
          <p:cNvPr id="15" name="组合 14"/>
          <p:cNvGrpSpPr/>
          <p:nvPr/>
        </p:nvGrpSpPr>
        <p:grpSpPr>
          <a:xfrm>
            <a:off x="10302240" y="3251046"/>
            <a:ext cx="375920" cy="375920"/>
            <a:chOff x="10302240" y="3352646"/>
            <a:chExt cx="375920" cy="375920"/>
          </a:xfrm>
        </p:grpSpPr>
        <p:sp>
          <p:nvSpPr>
            <p:cNvPr id="16" name="椭圆 15"/>
            <p:cNvSpPr/>
            <p:nvPr/>
          </p:nvSpPr>
          <p:spPr>
            <a:xfrm>
              <a:off x="10302240" y="3352646"/>
              <a:ext cx="375920" cy="375920"/>
            </a:xfrm>
            <a:prstGeom prst="ellipse">
              <a:avLst/>
            </a:prstGeom>
            <a:gradFill flip="none" rotWithShape="1">
              <a:gsLst>
                <a:gs pos="0">
                  <a:schemeClr val="bg1"/>
                </a:gs>
                <a:gs pos="36000">
                  <a:schemeClr val="bg1"/>
                </a:gs>
                <a:gs pos="100000">
                  <a:srgbClr val="C7C7C7"/>
                </a:gs>
              </a:gsLst>
              <a:lin ang="13500000" scaled="1"/>
              <a:tileRect/>
            </a:gradFill>
            <a:ln w="19050">
              <a:solidFill>
                <a:schemeClr val="bg1"/>
              </a:solidFill>
            </a:ln>
            <a:effectLst>
              <a:outerShdw blurRad="419100" dist="381000" dir="2700000" sx="90000" sy="9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endParaRPr>
            </a:p>
          </p:txBody>
        </p:sp>
        <p:sp>
          <p:nvSpPr>
            <p:cNvPr id="17" name="等腰三角形 16"/>
            <p:cNvSpPr/>
            <p:nvPr/>
          </p:nvSpPr>
          <p:spPr>
            <a:xfrm rot="5400000" flipH="1">
              <a:off x="10441775" y="3472584"/>
              <a:ext cx="157811" cy="13604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endParaRPr>
            </a:p>
          </p:txBody>
        </p:sp>
      </p:grpSp>
    </p:spTree>
    <p:extLst>
      <p:ext uri="{BB962C8B-B14F-4D97-AF65-F5344CB8AC3E}">
        <p14:creationId xmlns:p14="http://schemas.microsoft.com/office/powerpoint/2010/main" val="367175086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64" presetClass="path" presetSubtype="0" decel="30000" fill="hold" grpId="1" nodeType="withEffect">
                                  <p:stCondLst>
                                    <p:cond delay="0"/>
                                  </p:stCondLst>
                                  <p:childTnLst>
                                    <p:animMotion origin="layout" path="M 0 0.03889 L 0 -0.14815 " pathEditMode="relative" rAng="0" ptsTypes="AA">
                                      <p:cBhvr>
                                        <p:cTn id="9" dur="750" spd="-100000" fill="hold"/>
                                        <p:tgtEl>
                                          <p:spTgt spid="5"/>
                                        </p:tgtEl>
                                        <p:attrNameLst>
                                          <p:attrName>ppt_x</p:attrName>
                                          <p:attrName>ppt_y</p:attrName>
                                        </p:attrNameLst>
                                      </p:cBhvr>
                                      <p:rCtr x="0" y="-9352"/>
                                    </p:animMotion>
                                  </p:childTnLst>
                                </p:cTn>
                              </p:par>
                              <p:par>
                                <p:cTn id="10" presetID="64" presetClass="path" presetSubtype="0" accel="30000" decel="30000" fill="hold" grpId="2" nodeType="withEffect">
                                  <p:stCondLst>
                                    <p:cond delay="750"/>
                                  </p:stCondLst>
                                  <p:childTnLst>
                                    <p:animMotion origin="layout" path="M 0 0.03842 L 0 1.11111E-6 " pathEditMode="relative" rAng="0" ptsTypes="AA">
                                      <p:cBhvr>
                                        <p:cTn id="11" dur="750" fill="hold"/>
                                        <p:tgtEl>
                                          <p:spTgt spid="5"/>
                                        </p:tgtEl>
                                        <p:attrNameLst>
                                          <p:attrName>ppt_x</p:attrName>
                                          <p:attrName>ppt_y</p:attrName>
                                        </p:attrNameLst>
                                      </p:cBhvr>
                                      <p:rCtr x="0" y="-1921"/>
                                    </p:animMotion>
                                  </p:childTnLst>
                                </p:cTn>
                              </p:par>
                              <p:par>
                                <p:cTn id="12" presetID="53" presetClass="entr" presetSubtype="16" fill="hold" grpId="0" nodeType="withEffect">
                                  <p:stCondLst>
                                    <p:cond delay="1250"/>
                                  </p:stCondLst>
                                  <p:childTnLst>
                                    <p:set>
                                      <p:cBhvr>
                                        <p:cTn id="13" dur="1" fill="hold">
                                          <p:stCondLst>
                                            <p:cond delay="0"/>
                                          </p:stCondLst>
                                        </p:cTn>
                                        <p:tgtEl>
                                          <p:spTgt spid="6"/>
                                        </p:tgtEl>
                                        <p:attrNameLst>
                                          <p:attrName>style.visibility</p:attrName>
                                        </p:attrNameLst>
                                      </p:cBhvr>
                                      <p:to>
                                        <p:strVal val="visible"/>
                                      </p:to>
                                    </p:set>
                                    <p:anim calcmode="lin" valueType="num">
                                      <p:cBhvr>
                                        <p:cTn id="14" dur="750" fill="hold"/>
                                        <p:tgtEl>
                                          <p:spTgt spid="6"/>
                                        </p:tgtEl>
                                        <p:attrNameLst>
                                          <p:attrName>ppt_w</p:attrName>
                                        </p:attrNameLst>
                                      </p:cBhvr>
                                      <p:tavLst>
                                        <p:tav tm="0">
                                          <p:val>
                                            <p:fltVal val="0"/>
                                          </p:val>
                                        </p:tav>
                                        <p:tav tm="100000">
                                          <p:val>
                                            <p:strVal val="#ppt_w"/>
                                          </p:val>
                                        </p:tav>
                                      </p:tavLst>
                                    </p:anim>
                                    <p:anim calcmode="lin" valueType="num">
                                      <p:cBhvr>
                                        <p:cTn id="15" dur="750" fill="hold"/>
                                        <p:tgtEl>
                                          <p:spTgt spid="6"/>
                                        </p:tgtEl>
                                        <p:attrNameLst>
                                          <p:attrName>ppt_h</p:attrName>
                                        </p:attrNameLst>
                                      </p:cBhvr>
                                      <p:tavLst>
                                        <p:tav tm="0">
                                          <p:val>
                                            <p:fltVal val="0"/>
                                          </p:val>
                                        </p:tav>
                                        <p:tav tm="100000">
                                          <p:val>
                                            <p:strVal val="#ppt_h"/>
                                          </p:val>
                                        </p:tav>
                                      </p:tavLst>
                                    </p:anim>
                                    <p:animEffect transition="in" filter="fade">
                                      <p:cBhvr>
                                        <p:cTn id="16" dur="750"/>
                                        <p:tgtEl>
                                          <p:spTgt spid="6"/>
                                        </p:tgtEl>
                                      </p:cBhvr>
                                    </p:animEffect>
                                  </p:childTnLst>
                                </p:cTn>
                              </p:par>
                              <p:par>
                                <p:cTn id="17" presetID="10" presetClass="entr" presetSubtype="0" fill="hold" grpId="0" nodeType="withEffect">
                                  <p:stCondLst>
                                    <p:cond delay="125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750"/>
                                        <p:tgtEl>
                                          <p:spTgt spid="7"/>
                                        </p:tgtEl>
                                      </p:cBhvr>
                                    </p:animEffect>
                                  </p:childTnLst>
                                </p:cTn>
                              </p:par>
                              <p:par>
                                <p:cTn id="20" presetID="10" presetClass="entr" presetSubtype="0" fill="hold" grpId="0" nodeType="withEffect">
                                  <p:stCondLst>
                                    <p:cond delay="125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750"/>
                                        <p:tgtEl>
                                          <p:spTgt spid="8"/>
                                        </p:tgtEl>
                                      </p:cBhvr>
                                    </p:animEffect>
                                  </p:childTnLst>
                                </p:cTn>
                              </p:par>
                              <p:par>
                                <p:cTn id="23" presetID="10" presetClass="entr" presetSubtype="0" fill="hold" grpId="0" nodeType="withEffect">
                                  <p:stCondLst>
                                    <p:cond delay="125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750"/>
                                        <p:tgtEl>
                                          <p:spTgt spid="2"/>
                                        </p:tgtEl>
                                      </p:cBhvr>
                                    </p:animEffect>
                                  </p:childTnLst>
                                </p:cTn>
                              </p:par>
                              <p:par>
                                <p:cTn id="26" presetID="10" presetClass="entr" presetSubtype="0" fill="hold" grpId="0" nodeType="withEffect">
                                  <p:stCondLst>
                                    <p:cond delay="12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750"/>
                                        <p:tgtEl>
                                          <p:spTgt spid="3"/>
                                        </p:tgtEl>
                                      </p:cBhvr>
                                    </p:animEffect>
                                  </p:childTnLst>
                                </p:cTn>
                              </p:par>
                              <p:par>
                                <p:cTn id="29" presetID="53" presetClass="entr" presetSubtype="16" fill="hold" nodeType="withEffect">
                                  <p:stCondLst>
                                    <p:cond delay="1750"/>
                                  </p:stCondLst>
                                  <p:childTnLst>
                                    <p:set>
                                      <p:cBhvr>
                                        <p:cTn id="30" dur="1" fill="hold">
                                          <p:stCondLst>
                                            <p:cond delay="0"/>
                                          </p:stCondLst>
                                        </p:cTn>
                                        <p:tgtEl>
                                          <p:spTgt spid="12"/>
                                        </p:tgtEl>
                                        <p:attrNameLst>
                                          <p:attrName>style.visibility</p:attrName>
                                        </p:attrNameLst>
                                      </p:cBhvr>
                                      <p:to>
                                        <p:strVal val="visible"/>
                                      </p:to>
                                    </p:set>
                                    <p:anim calcmode="lin" valueType="num">
                                      <p:cBhvr>
                                        <p:cTn id="31" dur="750" fill="hold"/>
                                        <p:tgtEl>
                                          <p:spTgt spid="12"/>
                                        </p:tgtEl>
                                        <p:attrNameLst>
                                          <p:attrName>ppt_w</p:attrName>
                                        </p:attrNameLst>
                                      </p:cBhvr>
                                      <p:tavLst>
                                        <p:tav tm="0">
                                          <p:val>
                                            <p:fltVal val="0"/>
                                          </p:val>
                                        </p:tav>
                                        <p:tav tm="100000">
                                          <p:val>
                                            <p:strVal val="#ppt_w"/>
                                          </p:val>
                                        </p:tav>
                                      </p:tavLst>
                                    </p:anim>
                                    <p:anim calcmode="lin" valueType="num">
                                      <p:cBhvr>
                                        <p:cTn id="32" dur="750" fill="hold"/>
                                        <p:tgtEl>
                                          <p:spTgt spid="12"/>
                                        </p:tgtEl>
                                        <p:attrNameLst>
                                          <p:attrName>ppt_h</p:attrName>
                                        </p:attrNameLst>
                                      </p:cBhvr>
                                      <p:tavLst>
                                        <p:tav tm="0">
                                          <p:val>
                                            <p:fltVal val="0"/>
                                          </p:val>
                                        </p:tav>
                                        <p:tav tm="100000">
                                          <p:val>
                                            <p:strVal val="#ppt_h"/>
                                          </p:val>
                                        </p:tav>
                                      </p:tavLst>
                                    </p:anim>
                                    <p:animEffect transition="in" filter="fade">
                                      <p:cBhvr>
                                        <p:cTn id="33" dur="750"/>
                                        <p:tgtEl>
                                          <p:spTgt spid="12"/>
                                        </p:tgtEl>
                                      </p:cBhvr>
                                    </p:animEffect>
                                  </p:childTnLst>
                                </p:cTn>
                              </p:par>
                              <p:par>
                                <p:cTn id="34" presetID="53" presetClass="entr" presetSubtype="16" fill="hold" nodeType="withEffect">
                                  <p:stCondLst>
                                    <p:cond delay="1750"/>
                                  </p:stCondLst>
                                  <p:childTnLst>
                                    <p:set>
                                      <p:cBhvr>
                                        <p:cTn id="35" dur="1" fill="hold">
                                          <p:stCondLst>
                                            <p:cond delay="0"/>
                                          </p:stCondLst>
                                        </p:cTn>
                                        <p:tgtEl>
                                          <p:spTgt spid="15"/>
                                        </p:tgtEl>
                                        <p:attrNameLst>
                                          <p:attrName>style.visibility</p:attrName>
                                        </p:attrNameLst>
                                      </p:cBhvr>
                                      <p:to>
                                        <p:strVal val="visible"/>
                                      </p:to>
                                    </p:set>
                                    <p:anim calcmode="lin" valueType="num">
                                      <p:cBhvr>
                                        <p:cTn id="36" dur="750" fill="hold"/>
                                        <p:tgtEl>
                                          <p:spTgt spid="15"/>
                                        </p:tgtEl>
                                        <p:attrNameLst>
                                          <p:attrName>ppt_w</p:attrName>
                                        </p:attrNameLst>
                                      </p:cBhvr>
                                      <p:tavLst>
                                        <p:tav tm="0">
                                          <p:val>
                                            <p:fltVal val="0"/>
                                          </p:val>
                                        </p:tav>
                                        <p:tav tm="100000">
                                          <p:val>
                                            <p:strVal val="#ppt_w"/>
                                          </p:val>
                                        </p:tav>
                                      </p:tavLst>
                                    </p:anim>
                                    <p:anim calcmode="lin" valueType="num">
                                      <p:cBhvr>
                                        <p:cTn id="37" dur="750" fill="hold"/>
                                        <p:tgtEl>
                                          <p:spTgt spid="15"/>
                                        </p:tgtEl>
                                        <p:attrNameLst>
                                          <p:attrName>ppt_h</p:attrName>
                                        </p:attrNameLst>
                                      </p:cBhvr>
                                      <p:tavLst>
                                        <p:tav tm="0">
                                          <p:val>
                                            <p:fltVal val="0"/>
                                          </p:val>
                                        </p:tav>
                                        <p:tav tm="100000">
                                          <p:val>
                                            <p:strVal val="#ppt_h"/>
                                          </p:val>
                                        </p:tav>
                                      </p:tavLst>
                                    </p:anim>
                                    <p:animEffect transition="in" filter="fade">
                                      <p:cBhvr>
                                        <p:cTn id="38" dur="750"/>
                                        <p:tgtEl>
                                          <p:spTgt spid="15"/>
                                        </p:tgtEl>
                                      </p:cBhvr>
                                    </p:animEffect>
                                  </p:childTnLst>
                                </p:cTn>
                              </p:par>
                              <p:par>
                                <p:cTn id="39" presetID="22" presetClass="entr" presetSubtype="4" fill="hold" nodeType="withEffect">
                                  <p:stCondLst>
                                    <p:cond delay="1750"/>
                                  </p:stCondLst>
                                  <p:childTnLst>
                                    <p:set>
                                      <p:cBhvr>
                                        <p:cTn id="40" dur="1" fill="hold">
                                          <p:stCondLst>
                                            <p:cond delay="0"/>
                                          </p:stCondLst>
                                        </p:cTn>
                                        <p:tgtEl>
                                          <p:spTgt spid="11"/>
                                        </p:tgtEl>
                                        <p:attrNameLst>
                                          <p:attrName>style.visibility</p:attrName>
                                        </p:attrNameLst>
                                      </p:cBhvr>
                                      <p:to>
                                        <p:strVal val="visible"/>
                                      </p:to>
                                    </p:set>
                                    <p:animEffect transition="in" filter="wipe(down)">
                                      <p:cBhvr>
                                        <p:cTn id="41" dur="750"/>
                                        <p:tgtEl>
                                          <p:spTgt spid="11"/>
                                        </p:tgtEl>
                                      </p:cBhvr>
                                    </p:animEffect>
                                  </p:childTnLst>
                                </p:cTn>
                              </p:par>
                              <p:par>
                                <p:cTn id="42" presetID="53" presetClass="entr" presetSubtype="16" fill="hold" grpId="0" nodeType="withEffect">
                                  <p:stCondLst>
                                    <p:cond delay="1750"/>
                                  </p:stCondLst>
                                  <p:childTnLst>
                                    <p:set>
                                      <p:cBhvr>
                                        <p:cTn id="43" dur="1" fill="hold">
                                          <p:stCondLst>
                                            <p:cond delay="0"/>
                                          </p:stCondLst>
                                        </p:cTn>
                                        <p:tgtEl>
                                          <p:spTgt spid="10"/>
                                        </p:tgtEl>
                                        <p:attrNameLst>
                                          <p:attrName>style.visibility</p:attrName>
                                        </p:attrNameLst>
                                      </p:cBhvr>
                                      <p:to>
                                        <p:strVal val="visible"/>
                                      </p:to>
                                    </p:set>
                                    <p:anim calcmode="lin" valueType="num">
                                      <p:cBhvr>
                                        <p:cTn id="44" dur="750" fill="hold"/>
                                        <p:tgtEl>
                                          <p:spTgt spid="10"/>
                                        </p:tgtEl>
                                        <p:attrNameLst>
                                          <p:attrName>ppt_w</p:attrName>
                                        </p:attrNameLst>
                                      </p:cBhvr>
                                      <p:tavLst>
                                        <p:tav tm="0">
                                          <p:val>
                                            <p:fltVal val="0"/>
                                          </p:val>
                                        </p:tav>
                                        <p:tav tm="100000">
                                          <p:val>
                                            <p:strVal val="#ppt_w"/>
                                          </p:val>
                                        </p:tav>
                                      </p:tavLst>
                                    </p:anim>
                                    <p:anim calcmode="lin" valueType="num">
                                      <p:cBhvr>
                                        <p:cTn id="45" dur="750" fill="hold"/>
                                        <p:tgtEl>
                                          <p:spTgt spid="10"/>
                                        </p:tgtEl>
                                        <p:attrNameLst>
                                          <p:attrName>ppt_h</p:attrName>
                                        </p:attrNameLst>
                                      </p:cBhvr>
                                      <p:tavLst>
                                        <p:tav tm="0">
                                          <p:val>
                                            <p:fltVal val="0"/>
                                          </p:val>
                                        </p:tav>
                                        <p:tav tm="100000">
                                          <p:val>
                                            <p:strVal val="#ppt_h"/>
                                          </p:val>
                                        </p:tav>
                                      </p:tavLst>
                                    </p:anim>
                                    <p:animEffect transition="in" filter="fade">
                                      <p:cBhvr>
                                        <p:cTn id="46" dur="750"/>
                                        <p:tgtEl>
                                          <p:spTgt spid="10"/>
                                        </p:tgtEl>
                                      </p:cBhvr>
                                    </p:animEffect>
                                  </p:childTnLst>
                                </p:cTn>
                              </p:par>
                              <p:par>
                                <p:cTn id="47" presetID="53" presetClass="entr" presetSubtype="16" fill="hold" grpId="0" nodeType="withEffect">
                                  <p:stCondLst>
                                    <p:cond delay="1750"/>
                                  </p:stCondLst>
                                  <p:childTnLst>
                                    <p:set>
                                      <p:cBhvr>
                                        <p:cTn id="48" dur="1" fill="hold">
                                          <p:stCondLst>
                                            <p:cond delay="0"/>
                                          </p:stCondLst>
                                        </p:cTn>
                                        <p:tgtEl>
                                          <p:spTgt spid="9"/>
                                        </p:tgtEl>
                                        <p:attrNameLst>
                                          <p:attrName>style.visibility</p:attrName>
                                        </p:attrNameLst>
                                      </p:cBhvr>
                                      <p:to>
                                        <p:strVal val="visible"/>
                                      </p:to>
                                    </p:set>
                                    <p:anim calcmode="lin" valueType="num">
                                      <p:cBhvr>
                                        <p:cTn id="49" dur="750" fill="hold"/>
                                        <p:tgtEl>
                                          <p:spTgt spid="9"/>
                                        </p:tgtEl>
                                        <p:attrNameLst>
                                          <p:attrName>ppt_w</p:attrName>
                                        </p:attrNameLst>
                                      </p:cBhvr>
                                      <p:tavLst>
                                        <p:tav tm="0">
                                          <p:val>
                                            <p:fltVal val="0"/>
                                          </p:val>
                                        </p:tav>
                                        <p:tav tm="100000">
                                          <p:val>
                                            <p:strVal val="#ppt_w"/>
                                          </p:val>
                                        </p:tav>
                                      </p:tavLst>
                                    </p:anim>
                                    <p:anim calcmode="lin" valueType="num">
                                      <p:cBhvr>
                                        <p:cTn id="50" dur="750" fill="hold"/>
                                        <p:tgtEl>
                                          <p:spTgt spid="9"/>
                                        </p:tgtEl>
                                        <p:attrNameLst>
                                          <p:attrName>ppt_h</p:attrName>
                                        </p:attrNameLst>
                                      </p:cBhvr>
                                      <p:tavLst>
                                        <p:tav tm="0">
                                          <p:val>
                                            <p:fltVal val="0"/>
                                          </p:val>
                                        </p:tav>
                                        <p:tav tm="100000">
                                          <p:val>
                                            <p:strVal val="#ppt_h"/>
                                          </p:val>
                                        </p:tav>
                                      </p:tavLst>
                                    </p:anim>
                                    <p:animEffect transition="in" filter="fade">
                                      <p:cBhvr>
                                        <p:cTn id="51"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animBg="1"/>
      <p:bldP spid="5" grpId="1" animBg="1"/>
      <p:bldP spid="5" grpId="2" animBg="1"/>
      <p:bldP spid="6" grpId="0" animBg="1"/>
      <p:bldP spid="7" grpId="0"/>
      <p:bldP spid="8" grpId="0"/>
      <p:bldP spid="9" grpId="0"/>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flipH="1">
            <a:off x="11087930" y="-24"/>
            <a:ext cx="924437" cy="838796"/>
            <a:chOff x="5657384" y="337626"/>
            <a:chExt cx="2609348" cy="2367616"/>
          </a:xfrm>
        </p:grpSpPr>
        <p:sp>
          <p:nvSpPr>
            <p:cNvPr id="3" name="Freeform 19"/>
            <p:cNvSpPr>
              <a:spLocks/>
            </p:cNvSpPr>
            <p:nvPr/>
          </p:nvSpPr>
          <p:spPr bwMode="auto">
            <a:xfrm rot="5400000">
              <a:off x="6070308" y="1917826"/>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4" name="Freeform 19"/>
            <p:cNvSpPr>
              <a:spLocks/>
            </p:cNvSpPr>
            <p:nvPr/>
          </p:nvSpPr>
          <p:spPr bwMode="auto">
            <a:xfrm rot="5400000">
              <a:off x="5702315" y="1018019"/>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5" name="Freeform 19"/>
            <p:cNvSpPr>
              <a:spLocks/>
            </p:cNvSpPr>
            <p:nvPr/>
          </p:nvSpPr>
          <p:spPr bwMode="auto">
            <a:xfrm rot="5400000">
              <a:off x="6764519" y="1117096"/>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6" name="Freeform 19"/>
            <p:cNvSpPr>
              <a:spLocks/>
            </p:cNvSpPr>
            <p:nvPr/>
          </p:nvSpPr>
          <p:spPr bwMode="auto">
            <a:xfrm rot="5400000">
              <a:off x="6771102" y="292695"/>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7" name="Freeform 19"/>
            <p:cNvSpPr>
              <a:spLocks/>
            </p:cNvSpPr>
            <p:nvPr/>
          </p:nvSpPr>
          <p:spPr bwMode="auto">
            <a:xfrm rot="5400000">
              <a:off x="7479316" y="733313"/>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grpSp>
      <p:sp>
        <p:nvSpPr>
          <p:cNvPr id="8" name="文本框 7"/>
          <p:cNvSpPr txBox="1"/>
          <p:nvPr/>
        </p:nvSpPr>
        <p:spPr>
          <a:xfrm>
            <a:off x="1013938" y="317394"/>
            <a:ext cx="10073992" cy="523220"/>
          </a:xfrm>
          <a:prstGeom prst="rect">
            <a:avLst/>
          </a:prstGeom>
          <a:noFill/>
          <a:effectLst/>
        </p:spPr>
        <p:txBody>
          <a:bodyPr wrap="square" rtlCol="0">
            <a:spAutoFit/>
          </a:bodyPr>
          <a:lstStyle/>
          <a:p>
            <a:r>
              <a:rPr lang="zh-CN" altLang="en-US"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rPr>
              <a:t>在此处输入您的标题</a:t>
            </a:r>
            <a:endParaRPr lang="en-US" altLang="zh-CN"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endParaRPr>
          </a:p>
        </p:txBody>
      </p:sp>
      <p:sp>
        <p:nvSpPr>
          <p:cNvPr id="9" name="Freeform 19"/>
          <p:cNvSpPr>
            <a:spLocks/>
          </p:cNvSpPr>
          <p:nvPr/>
        </p:nvSpPr>
        <p:spPr bwMode="auto">
          <a:xfrm rot="10800000">
            <a:off x="123154" y="65000"/>
            <a:ext cx="809350" cy="907305"/>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0" name="文本框 9"/>
          <p:cNvSpPr txBox="1"/>
          <p:nvPr/>
        </p:nvSpPr>
        <p:spPr>
          <a:xfrm>
            <a:off x="106880" y="317394"/>
            <a:ext cx="923651" cy="400110"/>
          </a:xfrm>
          <a:prstGeom prst="rect">
            <a:avLst/>
          </a:prstGeom>
          <a:noFill/>
        </p:spPr>
        <p:txBody>
          <a:bodyPr wrap="none" rtlCol="0">
            <a:spAutoFit/>
          </a:bodyPr>
          <a:lstStyle/>
          <a:p>
            <a:r>
              <a:rPr lang="en-US" altLang="zh-CN" sz="2000" dirty="0">
                <a:solidFill>
                  <a:schemeClr val="bg1"/>
                </a:solidFill>
                <a:latin typeface="Arial" panose="020B0604020202020204" pitchFamily="34" charset="0"/>
                <a:ea typeface="微软雅黑" panose="020B0503020204020204" pitchFamily="34" charset="-122"/>
              </a:rPr>
              <a:t>LOGO</a:t>
            </a:r>
            <a:endParaRPr lang="zh-CN" altLang="en-US" sz="2000" dirty="0">
              <a:solidFill>
                <a:schemeClr val="bg1"/>
              </a:solidFill>
              <a:latin typeface="Arial" panose="020B0604020202020204" pitchFamily="34" charset="0"/>
              <a:ea typeface="微软雅黑" panose="020B0503020204020204" pitchFamily="34" charset="-122"/>
            </a:endParaRPr>
          </a:p>
        </p:txBody>
      </p:sp>
      <p:sp>
        <p:nvSpPr>
          <p:cNvPr id="11" name="矩形 10"/>
          <p:cNvSpPr/>
          <p:nvPr/>
        </p:nvSpPr>
        <p:spPr>
          <a:xfrm>
            <a:off x="479426" y="1224700"/>
            <a:ext cx="5400584" cy="5084025"/>
          </a:xfrm>
          <a:prstGeom prst="rect">
            <a:avLst/>
          </a:prstGeom>
          <a:blipFill>
            <a:blip r:embed="rId3" cstate="screen">
              <a:extLst>
                <a:ext uri="{28A0092B-C50C-407E-A947-70E740481C1C}">
                  <a14:useLocalDpi xmlns:a14="http://schemas.microsoft.com/office/drawing/2010/main"/>
                </a:ext>
              </a:extLst>
            </a:blip>
            <a:stretch>
              <a:fillRect/>
            </a:stretch>
          </a:blip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400" b="1">
              <a:solidFill>
                <a:srgbClr val="0A3F75"/>
              </a:solidFill>
              <a:latin typeface="Arial" panose="020B0604020202020204" pitchFamily="34" charset="0"/>
              <a:ea typeface="微软雅黑" panose="020B0503020204020204" pitchFamily="34" charset="-122"/>
            </a:endParaRPr>
          </a:p>
        </p:txBody>
      </p:sp>
      <p:sp>
        <p:nvSpPr>
          <p:cNvPr id="12" name="文本框 11"/>
          <p:cNvSpPr txBox="1"/>
          <p:nvPr/>
        </p:nvSpPr>
        <p:spPr>
          <a:xfrm>
            <a:off x="6096000" y="1928679"/>
            <a:ext cx="2646878" cy="584775"/>
          </a:xfrm>
          <a:prstGeom prst="rect">
            <a:avLst/>
          </a:prstGeom>
          <a:noFill/>
        </p:spPr>
        <p:txBody>
          <a:bodyPr wrap="none" rtlCol="0">
            <a:spAutoFit/>
          </a:bodyPr>
          <a:lstStyle/>
          <a:p>
            <a:r>
              <a:rPr lang="zh-CN" altLang="en-US" sz="3200" dirty="0">
                <a:solidFill>
                  <a:srgbClr val="0A3F75"/>
                </a:solidFill>
                <a:latin typeface="Arial" panose="020B0604020202020204" pitchFamily="34" charset="0"/>
                <a:ea typeface="微软雅黑" panose="020B0503020204020204" pitchFamily="34" charset="-122"/>
              </a:rPr>
              <a:t>点击添加标题</a:t>
            </a:r>
          </a:p>
        </p:txBody>
      </p:sp>
      <p:sp>
        <p:nvSpPr>
          <p:cNvPr id="13" name="矩形 12"/>
          <p:cNvSpPr/>
          <p:nvPr/>
        </p:nvSpPr>
        <p:spPr>
          <a:xfrm>
            <a:off x="6125028" y="2615052"/>
            <a:ext cx="4663043" cy="1569660"/>
          </a:xfrm>
          <a:prstGeom prst="rect">
            <a:avLst/>
          </a:prstGeom>
        </p:spPr>
        <p:txBody>
          <a:bodyPr wrap="square">
            <a:spAutoFit/>
          </a:bodyPr>
          <a:lstStyle/>
          <a:p>
            <a:r>
              <a:rPr lang="zh-CN" altLang="en-US" sz="1600" dirty="0">
                <a:latin typeface="Arial" panose="020B0604020202020204" pitchFamily="34" charset="0"/>
                <a:ea typeface="微软雅黑" panose="020B0503020204020204" pitchFamily="3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p>
        </p:txBody>
      </p:sp>
      <p:sp>
        <p:nvSpPr>
          <p:cNvPr id="14" name="矩形 13"/>
          <p:cNvSpPr/>
          <p:nvPr/>
        </p:nvSpPr>
        <p:spPr>
          <a:xfrm>
            <a:off x="6125028" y="4430483"/>
            <a:ext cx="4663043" cy="1200329"/>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Lorem ipsum dolor sit amet, consectetuer adipiscing elit,</a:t>
            </a:r>
            <a:endParaRPr lang="en-US" altLang="zh-CN" sz="1200" dirty="0">
              <a:solidFill>
                <a:schemeClr val="bg1">
                  <a:lumMod val="50000"/>
                </a:schemeClr>
              </a:solidFill>
              <a:latin typeface="Arial" panose="020B0604020202020204" pitchFamily="34" charset="0"/>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200" dirty="0">
                <a:ln w="0"/>
                <a:effectLst>
                  <a:outerShdw blurRad="38100" dist="19050" dir="2700000" algn="tl" rotWithShape="0">
                    <a:schemeClr val="dk1">
                      <a:alpha val="40000"/>
                    </a:schemeClr>
                  </a:outerShdw>
                </a:effectLst>
                <a:latin typeface="Arial" panose="020B0604020202020204" pitchFamily="34" charset="0"/>
                <a:ea typeface="微软雅黑" panose="020B0503020204020204" pitchFamily="34" charset="-122"/>
              </a:rPr>
              <a:t> </a:t>
            </a:r>
            <a:r>
              <a:rPr lang="zh-CN" altLang="en-US" sz="1200" dirty="0">
                <a:solidFill>
                  <a:schemeClr val="bg1">
                    <a:lumMod val="50000"/>
                  </a:schemeClr>
                </a:solidFill>
                <a:latin typeface="Arial" panose="020B0604020202020204" pitchFamily="34" charset="0"/>
                <a:ea typeface="微软雅黑" panose="020B0503020204020204" pitchFamily="34" charset="-122"/>
              </a:rPr>
              <a:t>magna aliquam erat volutpat. Ut wisi enim ad minim veniam, </a:t>
            </a:r>
            <a:endParaRPr lang="en-US" altLang="zh-CN" sz="1200" dirty="0">
              <a:solidFill>
                <a:schemeClr val="bg1">
                  <a:lumMod val="50000"/>
                </a:schemeClr>
              </a:solidFill>
              <a:latin typeface="Arial" panose="020B0604020202020204" pitchFamily="34" charset="0"/>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quis nostrud exerci tation ullamcorper suscipit lobortis nisl ut aliquip ex ea commodo consequat.</a:t>
            </a:r>
          </a:p>
        </p:txBody>
      </p:sp>
    </p:spTree>
    <p:extLst>
      <p:ext uri="{BB962C8B-B14F-4D97-AF65-F5344CB8AC3E}">
        <p14:creationId xmlns:p14="http://schemas.microsoft.com/office/powerpoint/2010/main" val="40917635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14:presetBounceEnd="38000">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14:bounceEnd="38000">
                                          <p:cBhvr additive="base">
                                            <p:cTn id="7" dur="500" fill="hold"/>
                                            <p:tgtEl>
                                              <p:spTgt spid="11"/>
                                            </p:tgtEl>
                                            <p:attrNameLst>
                                              <p:attrName>ppt_x</p:attrName>
                                            </p:attrNameLst>
                                          </p:cBhvr>
                                          <p:tavLst>
                                            <p:tav tm="0">
                                              <p:val>
                                                <p:strVal val="0-#ppt_w/2"/>
                                              </p:val>
                                            </p:tav>
                                            <p:tav tm="100000">
                                              <p:val>
                                                <p:strVal val="#ppt_x"/>
                                              </p:val>
                                            </p:tav>
                                          </p:tavLst>
                                        </p:anim>
                                        <p:anim calcmode="lin" valueType="num" p14:bounceEnd="38000">
                                          <p:cBhvr additive="base">
                                            <p:cTn id="8" dur="5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14:presetBounceEnd="38000">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14:bounceEnd="38000">
                                          <p:cBhvr additive="base">
                                            <p:cTn id="11" dur="1000" fill="hold">
                                              <p:stCondLst>
                                                <p:cond delay="0"/>
                                              </p:stCondLst>
                                            </p:cTn>
                                            <p:tgtEl>
                                              <p:spTgt spid="12"/>
                                            </p:tgtEl>
                                            <p:attrNameLst>
                                              <p:attrName>ppt_x</p:attrName>
                                            </p:attrNameLst>
                                          </p:cBhvr>
                                          <p:tavLst>
                                            <p:tav tm="0">
                                              <p:val>
                                                <p:strVal val="#ppt_x"/>
                                              </p:val>
                                            </p:tav>
                                            <p:tav tm="100000">
                                              <p:val>
                                                <p:strVal val="#ppt_x"/>
                                              </p:val>
                                            </p:tav>
                                          </p:tavLst>
                                        </p:anim>
                                        <p:anim calcmode="lin" valueType="num" p14:bounceEnd="38000">
                                          <p:cBhvr additive="base">
                                            <p:cTn id="12" dur="1000" fill="hold">
                                              <p:stCondLst>
                                                <p:cond delay="0"/>
                                              </p:stCondLst>
                                            </p:cTn>
                                            <p:tgtEl>
                                              <p:spTgt spid="1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38000">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14:bounceEnd="38000">
                                          <p:cBhvr additive="base">
                                            <p:cTn id="15" dur="1000" fill="hold">
                                              <p:stCondLst>
                                                <p:cond delay="0"/>
                                              </p:stCondLst>
                                            </p:cTn>
                                            <p:tgtEl>
                                              <p:spTgt spid="13"/>
                                            </p:tgtEl>
                                            <p:attrNameLst>
                                              <p:attrName>ppt_x</p:attrName>
                                            </p:attrNameLst>
                                          </p:cBhvr>
                                          <p:tavLst>
                                            <p:tav tm="0">
                                              <p:val>
                                                <p:strVal val="#ppt_x"/>
                                              </p:val>
                                            </p:tav>
                                            <p:tav tm="100000">
                                              <p:val>
                                                <p:strVal val="#ppt_x"/>
                                              </p:val>
                                            </p:tav>
                                          </p:tavLst>
                                        </p:anim>
                                        <p:anim calcmode="lin" valueType="num" p14:bounceEnd="38000">
                                          <p:cBhvr additive="base">
                                            <p:cTn id="16" dur="1000" fill="hold">
                                              <p:stCondLst>
                                                <p:cond delay="0"/>
                                              </p:stCondLst>
                                            </p:cTn>
                                            <p:tgtEl>
                                              <p:spTgt spid="1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14:presetBounceEnd="38000">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14:bounceEnd="38000">
                                          <p:cBhvr additive="base">
                                            <p:cTn id="19" dur="1000" fill="hold">
                                              <p:stCondLst>
                                                <p:cond delay="0"/>
                                              </p:stCondLst>
                                            </p:cTn>
                                            <p:tgtEl>
                                              <p:spTgt spid="14"/>
                                            </p:tgtEl>
                                            <p:attrNameLst>
                                              <p:attrName>ppt_x</p:attrName>
                                            </p:attrNameLst>
                                          </p:cBhvr>
                                          <p:tavLst>
                                            <p:tav tm="0">
                                              <p:val>
                                                <p:strVal val="#ppt_x"/>
                                              </p:val>
                                            </p:tav>
                                            <p:tav tm="100000">
                                              <p:val>
                                                <p:strVal val="#ppt_x"/>
                                              </p:val>
                                            </p:tav>
                                          </p:tavLst>
                                        </p:anim>
                                        <p:anim calcmode="lin" valueType="num" p14:bounceEnd="38000">
                                          <p:cBhvr additive="base">
                                            <p:cTn id="20" dur="1000" fill="hold">
                                              <p:stCondLst>
                                                <p:cond delay="0"/>
                                              </p:stCondLst>
                                            </p:cTn>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3" grpId="0"/>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0-#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1000" fill="hold">
                                              <p:stCondLst>
                                                <p:cond delay="0"/>
                                              </p:stCondLst>
                                            </p:cTn>
                                            <p:tgtEl>
                                              <p:spTgt spid="12"/>
                                            </p:tgtEl>
                                            <p:attrNameLst>
                                              <p:attrName>ppt_x</p:attrName>
                                            </p:attrNameLst>
                                          </p:cBhvr>
                                          <p:tavLst>
                                            <p:tav tm="0">
                                              <p:val>
                                                <p:strVal val="#ppt_x"/>
                                              </p:val>
                                            </p:tav>
                                            <p:tav tm="100000">
                                              <p:val>
                                                <p:strVal val="#ppt_x"/>
                                              </p:val>
                                            </p:tav>
                                          </p:tavLst>
                                        </p:anim>
                                        <p:anim calcmode="lin" valueType="num">
                                          <p:cBhvr additive="base">
                                            <p:cTn id="12" dur="1000" fill="hold">
                                              <p:stCondLst>
                                                <p:cond delay="0"/>
                                              </p:stCondLst>
                                            </p:cTn>
                                            <p:tgtEl>
                                              <p:spTgt spid="1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1000" fill="hold">
                                              <p:stCondLst>
                                                <p:cond delay="0"/>
                                              </p:stCondLst>
                                            </p:cTn>
                                            <p:tgtEl>
                                              <p:spTgt spid="13"/>
                                            </p:tgtEl>
                                            <p:attrNameLst>
                                              <p:attrName>ppt_x</p:attrName>
                                            </p:attrNameLst>
                                          </p:cBhvr>
                                          <p:tavLst>
                                            <p:tav tm="0">
                                              <p:val>
                                                <p:strVal val="#ppt_x"/>
                                              </p:val>
                                            </p:tav>
                                            <p:tav tm="100000">
                                              <p:val>
                                                <p:strVal val="#ppt_x"/>
                                              </p:val>
                                            </p:tav>
                                          </p:tavLst>
                                        </p:anim>
                                        <p:anim calcmode="lin" valueType="num">
                                          <p:cBhvr additive="base">
                                            <p:cTn id="16" dur="1000" fill="hold">
                                              <p:stCondLst>
                                                <p:cond delay="0"/>
                                              </p:stCondLst>
                                            </p:cTn>
                                            <p:tgtEl>
                                              <p:spTgt spid="1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1000" fill="hold">
                                              <p:stCondLst>
                                                <p:cond delay="0"/>
                                              </p:stCondLst>
                                            </p:cTn>
                                            <p:tgtEl>
                                              <p:spTgt spid="14"/>
                                            </p:tgtEl>
                                            <p:attrNameLst>
                                              <p:attrName>ppt_x</p:attrName>
                                            </p:attrNameLst>
                                          </p:cBhvr>
                                          <p:tavLst>
                                            <p:tav tm="0">
                                              <p:val>
                                                <p:strVal val="#ppt_x"/>
                                              </p:val>
                                            </p:tav>
                                            <p:tav tm="100000">
                                              <p:val>
                                                <p:strVal val="#ppt_x"/>
                                              </p:val>
                                            </p:tav>
                                          </p:tavLst>
                                        </p:anim>
                                        <p:anim calcmode="lin" valueType="num">
                                          <p:cBhvr additive="base">
                                            <p:cTn id="20" dur="1000" fill="hold">
                                              <p:stCondLst>
                                                <p:cond delay="0"/>
                                              </p:stCondLst>
                                            </p:cTn>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P spid="13" grpId="0"/>
          <p:bldP spid="14"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1759470" y="2193236"/>
            <a:ext cx="3275617" cy="2998912"/>
          </a:xfrm>
          <a:prstGeom prst="ellipse">
            <a:avLst/>
          </a:prstGeom>
          <a:noFill/>
          <a:ln w="101600">
            <a:solidFill>
              <a:srgbClr val="0A3F75"/>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2000"/>
              </a:lnSpc>
            </a:pPr>
            <a:r>
              <a:rPr lang="en-US" altLang="zh-CN" b="1" dirty="0">
                <a:solidFill>
                  <a:srgbClr val="0A3F75"/>
                </a:solidFill>
                <a:latin typeface="Arial" panose="020B0604020202020204" pitchFamily="34" charset="0"/>
                <a:ea typeface="微软雅黑" panose="020B0503020204020204" pitchFamily="34" charset="-122"/>
              </a:rPr>
              <a:t>TEXT HERE</a:t>
            </a:r>
            <a:endParaRPr lang="zh-CN" altLang="en-US" b="1" dirty="0">
              <a:solidFill>
                <a:srgbClr val="0A3F75"/>
              </a:solidFill>
              <a:latin typeface="Arial" panose="020B0604020202020204" pitchFamily="34" charset="0"/>
              <a:ea typeface="微软雅黑" panose="020B0503020204020204" pitchFamily="34" charset="-122"/>
            </a:endParaRPr>
          </a:p>
        </p:txBody>
      </p:sp>
      <p:sp>
        <p:nvSpPr>
          <p:cNvPr id="3" name="椭圆 2"/>
          <p:cNvSpPr/>
          <p:nvPr/>
        </p:nvSpPr>
        <p:spPr>
          <a:xfrm>
            <a:off x="4284061" y="2784284"/>
            <a:ext cx="1811939" cy="1811939"/>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400" b="1" dirty="0">
                <a:solidFill>
                  <a:srgbClr val="0A3F75"/>
                </a:solidFill>
                <a:latin typeface="Arial" panose="020B0604020202020204" pitchFamily="34" charset="0"/>
                <a:ea typeface="微软雅黑" panose="020B0503020204020204" pitchFamily="34" charset="-122"/>
              </a:rPr>
              <a:t>HERE</a:t>
            </a:r>
            <a:endParaRPr lang="zh-CN" altLang="en-US" sz="1400" b="1" dirty="0">
              <a:solidFill>
                <a:srgbClr val="0A3F75"/>
              </a:solidFill>
              <a:latin typeface="Arial" panose="020B0604020202020204" pitchFamily="34" charset="0"/>
              <a:ea typeface="微软雅黑" panose="020B0503020204020204" pitchFamily="34" charset="-122"/>
            </a:endParaRPr>
          </a:p>
        </p:txBody>
      </p:sp>
      <p:sp>
        <p:nvSpPr>
          <p:cNvPr id="4" name="椭圆 3"/>
          <p:cNvSpPr/>
          <p:nvPr/>
        </p:nvSpPr>
        <p:spPr>
          <a:xfrm>
            <a:off x="2472122" y="1139844"/>
            <a:ext cx="1811939" cy="1811939"/>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400" b="1">
                <a:solidFill>
                  <a:srgbClr val="0A3F75"/>
                </a:solidFill>
                <a:latin typeface="Arial" panose="020B0604020202020204" pitchFamily="34" charset="0"/>
                <a:ea typeface="微软雅黑" panose="020B0503020204020204" pitchFamily="34" charset="-122"/>
              </a:rPr>
              <a:t>FOR</a:t>
            </a:r>
          </a:p>
        </p:txBody>
      </p:sp>
      <p:sp>
        <p:nvSpPr>
          <p:cNvPr id="5" name="椭圆 4"/>
          <p:cNvSpPr/>
          <p:nvPr/>
        </p:nvSpPr>
        <p:spPr>
          <a:xfrm>
            <a:off x="660183" y="2784284"/>
            <a:ext cx="1811939" cy="1811939"/>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400" b="1">
                <a:solidFill>
                  <a:srgbClr val="0A3F75"/>
                </a:solidFill>
                <a:latin typeface="Arial" panose="020B0604020202020204" pitchFamily="34" charset="0"/>
                <a:ea typeface="微软雅黑" panose="020B0503020204020204" pitchFamily="34" charset="-122"/>
              </a:rPr>
              <a:t>EXAMPLE</a:t>
            </a:r>
            <a:endParaRPr lang="en-US" altLang="zh-CN" sz="1400" b="1" dirty="0">
              <a:solidFill>
                <a:srgbClr val="0A3F75"/>
              </a:solidFill>
              <a:latin typeface="Arial" panose="020B0604020202020204" pitchFamily="34" charset="0"/>
              <a:ea typeface="微软雅黑" panose="020B0503020204020204" pitchFamily="34" charset="-122"/>
            </a:endParaRPr>
          </a:p>
        </p:txBody>
      </p:sp>
      <p:sp>
        <p:nvSpPr>
          <p:cNvPr id="6" name="椭圆 5"/>
          <p:cNvSpPr/>
          <p:nvPr/>
        </p:nvSpPr>
        <p:spPr>
          <a:xfrm>
            <a:off x="2472122" y="4428725"/>
            <a:ext cx="1811939" cy="1811939"/>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400" b="1">
                <a:solidFill>
                  <a:srgbClr val="0A3F75"/>
                </a:solidFill>
                <a:latin typeface="Arial" panose="020B0604020202020204" pitchFamily="34" charset="0"/>
                <a:ea typeface="微软雅黑" panose="020B0503020204020204" pitchFamily="34" charset="-122"/>
              </a:rPr>
              <a:t>TEXT</a:t>
            </a:r>
            <a:endParaRPr lang="zh-CN" altLang="en-US" sz="1400" b="1" dirty="0">
              <a:solidFill>
                <a:srgbClr val="0A3F75"/>
              </a:solidFill>
              <a:latin typeface="Arial" panose="020B0604020202020204" pitchFamily="34" charset="0"/>
              <a:ea typeface="微软雅黑" panose="020B0503020204020204" pitchFamily="34" charset="-122"/>
            </a:endParaRPr>
          </a:p>
        </p:txBody>
      </p:sp>
      <p:sp>
        <p:nvSpPr>
          <p:cNvPr id="7" name="文本框 6"/>
          <p:cNvSpPr txBox="1"/>
          <p:nvPr/>
        </p:nvSpPr>
        <p:spPr>
          <a:xfrm>
            <a:off x="7043655" y="1812564"/>
            <a:ext cx="2646878" cy="584775"/>
          </a:xfrm>
          <a:prstGeom prst="rect">
            <a:avLst/>
          </a:prstGeom>
          <a:noFill/>
        </p:spPr>
        <p:txBody>
          <a:bodyPr wrap="none" rtlCol="0">
            <a:spAutoFit/>
          </a:bodyPr>
          <a:lstStyle/>
          <a:p>
            <a:r>
              <a:rPr lang="zh-CN" altLang="en-US" sz="3200" dirty="0">
                <a:solidFill>
                  <a:srgbClr val="0A3F75"/>
                </a:solidFill>
                <a:latin typeface="Arial" panose="020B0604020202020204" pitchFamily="34" charset="0"/>
                <a:ea typeface="微软雅黑" panose="020B0503020204020204" pitchFamily="34" charset="-122"/>
              </a:rPr>
              <a:t>点击添加标题</a:t>
            </a:r>
          </a:p>
        </p:txBody>
      </p:sp>
      <p:sp>
        <p:nvSpPr>
          <p:cNvPr id="8" name="矩形 7"/>
          <p:cNvSpPr/>
          <p:nvPr/>
        </p:nvSpPr>
        <p:spPr>
          <a:xfrm>
            <a:off x="7072683" y="2498937"/>
            <a:ext cx="4663043" cy="1569660"/>
          </a:xfrm>
          <a:prstGeom prst="rect">
            <a:avLst/>
          </a:prstGeom>
        </p:spPr>
        <p:txBody>
          <a:bodyPr wrap="square">
            <a:spAutoFit/>
          </a:bodyPr>
          <a:lstStyle/>
          <a:p>
            <a:r>
              <a:rPr lang="zh-CN" altLang="en-US" sz="1600" dirty="0">
                <a:latin typeface="Arial" panose="020B0604020202020204" pitchFamily="34" charset="0"/>
                <a:ea typeface="微软雅黑" panose="020B0503020204020204" pitchFamily="3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p>
        </p:txBody>
      </p:sp>
      <p:sp>
        <p:nvSpPr>
          <p:cNvPr id="9" name="矩形 8"/>
          <p:cNvSpPr/>
          <p:nvPr/>
        </p:nvSpPr>
        <p:spPr>
          <a:xfrm>
            <a:off x="7072683" y="4314368"/>
            <a:ext cx="4663043" cy="1200329"/>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Lorem ipsum dolor sit amet, consectetuer adipiscing elit,</a:t>
            </a:r>
            <a:endParaRPr lang="en-US" altLang="zh-CN" sz="1200" dirty="0">
              <a:solidFill>
                <a:schemeClr val="bg1">
                  <a:lumMod val="50000"/>
                </a:schemeClr>
              </a:solidFill>
              <a:latin typeface="Arial" panose="020B0604020202020204" pitchFamily="34" charset="0"/>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200" dirty="0">
                <a:ln w="0"/>
                <a:effectLst>
                  <a:outerShdw blurRad="38100" dist="19050" dir="2700000" algn="tl" rotWithShape="0">
                    <a:schemeClr val="dk1">
                      <a:alpha val="40000"/>
                    </a:schemeClr>
                  </a:outerShdw>
                </a:effectLst>
                <a:latin typeface="Arial" panose="020B0604020202020204" pitchFamily="34" charset="0"/>
                <a:ea typeface="微软雅黑" panose="020B0503020204020204" pitchFamily="34" charset="-122"/>
              </a:rPr>
              <a:t> </a:t>
            </a:r>
            <a:r>
              <a:rPr lang="zh-CN" altLang="en-US" sz="1200" dirty="0">
                <a:solidFill>
                  <a:schemeClr val="bg1">
                    <a:lumMod val="50000"/>
                  </a:schemeClr>
                </a:solidFill>
                <a:latin typeface="Arial" panose="020B0604020202020204" pitchFamily="34" charset="0"/>
                <a:ea typeface="微软雅黑" panose="020B0503020204020204" pitchFamily="34" charset="-122"/>
              </a:rPr>
              <a:t>magna aliquam erat volutpat. Ut wisi enim ad minim veniam, </a:t>
            </a:r>
            <a:endParaRPr lang="en-US" altLang="zh-CN" sz="1200" dirty="0">
              <a:solidFill>
                <a:schemeClr val="bg1">
                  <a:lumMod val="50000"/>
                </a:schemeClr>
              </a:solidFill>
              <a:latin typeface="Arial" panose="020B0604020202020204" pitchFamily="34" charset="0"/>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quis nostrud exerci tation ullamcorper suscipit lobortis nisl ut aliquip ex ea commodo consequat.</a:t>
            </a:r>
          </a:p>
        </p:txBody>
      </p:sp>
      <p:grpSp>
        <p:nvGrpSpPr>
          <p:cNvPr id="10" name="组合 9"/>
          <p:cNvGrpSpPr/>
          <p:nvPr/>
        </p:nvGrpSpPr>
        <p:grpSpPr>
          <a:xfrm flipH="1">
            <a:off x="11087930" y="-24"/>
            <a:ext cx="924437" cy="838796"/>
            <a:chOff x="5657384" y="337626"/>
            <a:chExt cx="2609348" cy="2367616"/>
          </a:xfrm>
        </p:grpSpPr>
        <p:sp>
          <p:nvSpPr>
            <p:cNvPr id="11" name="Freeform 19"/>
            <p:cNvSpPr>
              <a:spLocks/>
            </p:cNvSpPr>
            <p:nvPr/>
          </p:nvSpPr>
          <p:spPr bwMode="auto">
            <a:xfrm rot="5400000">
              <a:off x="6070308" y="1917826"/>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2" name="Freeform 19"/>
            <p:cNvSpPr>
              <a:spLocks/>
            </p:cNvSpPr>
            <p:nvPr/>
          </p:nvSpPr>
          <p:spPr bwMode="auto">
            <a:xfrm rot="5400000">
              <a:off x="5702315" y="1018019"/>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3" name="Freeform 19"/>
            <p:cNvSpPr>
              <a:spLocks/>
            </p:cNvSpPr>
            <p:nvPr/>
          </p:nvSpPr>
          <p:spPr bwMode="auto">
            <a:xfrm rot="5400000">
              <a:off x="6764519" y="1117096"/>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4" name="Freeform 19"/>
            <p:cNvSpPr>
              <a:spLocks/>
            </p:cNvSpPr>
            <p:nvPr/>
          </p:nvSpPr>
          <p:spPr bwMode="auto">
            <a:xfrm rot="5400000">
              <a:off x="6771102" y="292695"/>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5" name="Freeform 19"/>
            <p:cNvSpPr>
              <a:spLocks/>
            </p:cNvSpPr>
            <p:nvPr/>
          </p:nvSpPr>
          <p:spPr bwMode="auto">
            <a:xfrm rot="5400000">
              <a:off x="7479316" y="733313"/>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grpSp>
      <p:sp>
        <p:nvSpPr>
          <p:cNvPr id="16" name="文本框 15"/>
          <p:cNvSpPr txBox="1"/>
          <p:nvPr/>
        </p:nvSpPr>
        <p:spPr>
          <a:xfrm>
            <a:off x="1013938" y="317394"/>
            <a:ext cx="10073992" cy="523220"/>
          </a:xfrm>
          <a:prstGeom prst="rect">
            <a:avLst/>
          </a:prstGeom>
          <a:noFill/>
          <a:effectLst/>
        </p:spPr>
        <p:txBody>
          <a:bodyPr wrap="square" rtlCol="0">
            <a:spAutoFit/>
          </a:bodyPr>
          <a:lstStyle/>
          <a:p>
            <a:r>
              <a:rPr lang="zh-CN" altLang="en-US"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rPr>
              <a:t>在此处输入您的标题</a:t>
            </a:r>
            <a:endParaRPr lang="en-US" altLang="zh-CN"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endParaRPr>
          </a:p>
        </p:txBody>
      </p:sp>
      <p:sp>
        <p:nvSpPr>
          <p:cNvPr id="17" name="Freeform 19"/>
          <p:cNvSpPr>
            <a:spLocks/>
          </p:cNvSpPr>
          <p:nvPr/>
        </p:nvSpPr>
        <p:spPr bwMode="auto">
          <a:xfrm rot="10800000">
            <a:off x="123154" y="65000"/>
            <a:ext cx="809350" cy="907305"/>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8" name="文本框 17"/>
          <p:cNvSpPr txBox="1"/>
          <p:nvPr/>
        </p:nvSpPr>
        <p:spPr>
          <a:xfrm>
            <a:off x="106880" y="317394"/>
            <a:ext cx="923651" cy="400110"/>
          </a:xfrm>
          <a:prstGeom prst="rect">
            <a:avLst/>
          </a:prstGeom>
          <a:noFill/>
        </p:spPr>
        <p:txBody>
          <a:bodyPr wrap="none" rtlCol="0">
            <a:spAutoFit/>
          </a:bodyPr>
          <a:lstStyle/>
          <a:p>
            <a:r>
              <a:rPr lang="en-US" altLang="zh-CN" sz="2000" dirty="0">
                <a:solidFill>
                  <a:schemeClr val="bg1"/>
                </a:solidFill>
                <a:latin typeface="Arial" panose="020B0604020202020204" pitchFamily="34" charset="0"/>
                <a:ea typeface="微软雅黑" panose="020B0503020204020204" pitchFamily="34" charset="-122"/>
              </a:rPr>
              <a:t>LOGO</a:t>
            </a:r>
            <a:endParaRPr lang="zh-CN" altLang="en-US" sz="2000" dirty="0">
              <a:solidFill>
                <a:schemeClr val="bg1"/>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71030116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14:presetBounceEnd="52000">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14:bounceEnd="52000">
                                          <p:cBhvr additive="base">
                                            <p:cTn id="7" dur="1000" fill="hold">
                                              <p:stCondLst>
                                                <p:cond delay="0"/>
                                              </p:stCondLst>
                                            </p:cTn>
                                            <p:tgtEl>
                                              <p:spTgt spid="2"/>
                                            </p:tgtEl>
                                            <p:attrNameLst>
                                              <p:attrName>ppt_x</p:attrName>
                                            </p:attrNameLst>
                                          </p:cBhvr>
                                          <p:tavLst>
                                            <p:tav tm="0">
                                              <p:val>
                                                <p:strVal val="0-#ppt_w/2"/>
                                              </p:val>
                                            </p:tav>
                                            <p:tav tm="100000">
                                              <p:val>
                                                <p:strVal val="#ppt_x"/>
                                              </p:val>
                                            </p:tav>
                                          </p:tavLst>
                                        </p:anim>
                                        <p:anim calcmode="lin" valueType="num" p14:bounceEnd="52000">
                                          <p:cBhvr additive="base">
                                            <p:cTn id="8" dur="1000" fill="hold">
                                              <p:stCondLst>
                                                <p:cond delay="0"/>
                                              </p:stCondLst>
                                            </p:cTn>
                                            <p:tgtEl>
                                              <p:spTgt spid="2"/>
                                            </p:tgtEl>
                                            <p:attrNameLst>
                                              <p:attrName>ppt_y</p:attrName>
                                            </p:attrNameLst>
                                          </p:cBhvr>
                                          <p:tavLst>
                                            <p:tav tm="0">
                                              <p:val>
                                                <p:strVal val="#ppt_y+0.001"/>
                                              </p:val>
                                            </p:tav>
                                            <p:tav tm="100000">
                                              <p:val>
                                                <p:strVal val="#ppt_y"/>
                                              </p:val>
                                            </p:tav>
                                          </p:tavLst>
                                        </p:anim>
                                      </p:childTnLst>
                                    </p:cTn>
                                  </p:par>
                                  <p:par>
                                    <p:cTn id="9" presetID="2" presetClass="entr" presetSubtype="4" fill="hold" grpId="0" nodeType="withEffect" p14:presetBounceEnd="52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52000">
                                          <p:cBhvr additive="base">
                                            <p:cTn id="11" dur="1000" fill="hold">
                                              <p:stCondLst>
                                                <p:cond delay="0"/>
                                              </p:stCondLst>
                                            </p:cTn>
                                            <p:tgtEl>
                                              <p:spTgt spid="3"/>
                                            </p:tgtEl>
                                            <p:attrNameLst>
                                              <p:attrName>ppt_x</p:attrName>
                                            </p:attrNameLst>
                                          </p:cBhvr>
                                          <p:tavLst>
                                            <p:tav tm="0">
                                              <p:val>
                                                <p:strVal val="0-#ppt_w/2"/>
                                              </p:val>
                                            </p:tav>
                                            <p:tav tm="100000">
                                              <p:val>
                                                <p:strVal val="#ppt_x"/>
                                              </p:val>
                                            </p:tav>
                                          </p:tavLst>
                                        </p:anim>
                                        <p:anim calcmode="lin" valueType="num" p14:bounceEnd="52000">
                                          <p:cBhvr additive="base">
                                            <p:cTn id="12" dur="1000" fill="hold">
                                              <p:stCondLst>
                                                <p:cond delay="0"/>
                                              </p:stCondLst>
                                            </p:cTn>
                                            <p:tgtEl>
                                              <p:spTgt spid="3"/>
                                            </p:tgtEl>
                                            <p:attrNameLst>
                                              <p:attrName>ppt_y</p:attrName>
                                            </p:attrNameLst>
                                          </p:cBhvr>
                                          <p:tavLst>
                                            <p:tav tm="0">
                                              <p:val>
                                                <p:strVal val="#ppt_y-0.000"/>
                                              </p:val>
                                            </p:tav>
                                            <p:tav tm="100000">
                                              <p:val>
                                                <p:strVal val="#ppt_y"/>
                                              </p:val>
                                            </p:tav>
                                          </p:tavLst>
                                        </p:anim>
                                      </p:childTnLst>
                                    </p:cTn>
                                  </p:par>
                                  <p:par>
                                    <p:cTn id="13" presetID="2" presetClass="entr" presetSubtype="4" fill="hold" grpId="0" nodeType="withEffect" p14:presetBounceEnd="52000">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14:bounceEnd="52000">
                                          <p:cBhvr additive="base">
                                            <p:cTn id="15" dur="1000" fill="hold">
                                              <p:stCondLst>
                                                <p:cond delay="0"/>
                                              </p:stCondLst>
                                            </p:cTn>
                                            <p:tgtEl>
                                              <p:spTgt spid="4"/>
                                            </p:tgtEl>
                                            <p:attrNameLst>
                                              <p:attrName>ppt_x</p:attrName>
                                            </p:attrNameLst>
                                          </p:cBhvr>
                                          <p:tavLst>
                                            <p:tav tm="0">
                                              <p:val>
                                                <p:strVal val="0-#ppt_w/2"/>
                                              </p:val>
                                            </p:tav>
                                            <p:tav tm="100000">
                                              <p:val>
                                                <p:strVal val="#ppt_x"/>
                                              </p:val>
                                            </p:tav>
                                          </p:tavLst>
                                        </p:anim>
                                        <p:anim calcmode="lin" valueType="num" p14:bounceEnd="52000">
                                          <p:cBhvr additive="base">
                                            <p:cTn id="16" dur="1000" fill="hold">
                                              <p:stCondLst>
                                                <p:cond delay="0"/>
                                              </p:stCondLst>
                                            </p:cTn>
                                            <p:tgtEl>
                                              <p:spTgt spid="4"/>
                                            </p:tgtEl>
                                            <p:attrNameLst>
                                              <p:attrName>ppt_y</p:attrName>
                                            </p:attrNameLst>
                                          </p:cBhvr>
                                          <p:tavLst>
                                            <p:tav tm="0">
                                              <p:val>
                                                <p:strVal val="#ppt_y-0.364"/>
                                              </p:val>
                                            </p:tav>
                                            <p:tav tm="100000">
                                              <p:val>
                                                <p:strVal val="#ppt_y"/>
                                              </p:val>
                                            </p:tav>
                                          </p:tavLst>
                                        </p:anim>
                                      </p:childTnLst>
                                    </p:cTn>
                                  </p:par>
                                  <p:par>
                                    <p:cTn id="17" presetID="2" presetClass="entr" presetSubtype="4" fill="hold" grpId="0" nodeType="withEffect" p14:presetBounceEnd="52000">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14:bounceEnd="52000">
                                          <p:cBhvr additive="base">
                                            <p:cTn id="19" dur="1000" fill="hold">
                                              <p:stCondLst>
                                                <p:cond delay="0"/>
                                              </p:stCondLst>
                                            </p:cTn>
                                            <p:tgtEl>
                                              <p:spTgt spid="5"/>
                                            </p:tgtEl>
                                            <p:attrNameLst>
                                              <p:attrName>ppt_x</p:attrName>
                                            </p:attrNameLst>
                                          </p:cBhvr>
                                          <p:tavLst>
                                            <p:tav tm="0">
                                              <p:val>
                                                <p:strVal val="0-#ppt_w/2"/>
                                              </p:val>
                                            </p:tav>
                                            <p:tav tm="100000">
                                              <p:val>
                                                <p:strVal val="#ppt_x"/>
                                              </p:val>
                                            </p:tav>
                                          </p:tavLst>
                                        </p:anim>
                                        <p:anim calcmode="lin" valueType="num" p14:bounceEnd="52000">
                                          <p:cBhvr additive="base">
                                            <p:cTn id="20" dur="1000" fill="hold">
                                              <p:stCondLst>
                                                <p:cond delay="0"/>
                                              </p:stCondLst>
                                            </p:cTn>
                                            <p:tgtEl>
                                              <p:spTgt spid="5"/>
                                            </p:tgtEl>
                                            <p:attrNameLst>
                                              <p:attrName>ppt_y</p:attrName>
                                            </p:attrNameLst>
                                          </p:cBhvr>
                                          <p:tavLst>
                                            <p:tav tm="0">
                                              <p:val>
                                                <p:strVal val="#ppt_y-0.000"/>
                                              </p:val>
                                            </p:tav>
                                            <p:tav tm="100000">
                                              <p:val>
                                                <p:strVal val="#ppt_y"/>
                                              </p:val>
                                            </p:tav>
                                          </p:tavLst>
                                        </p:anim>
                                      </p:childTnLst>
                                    </p:cTn>
                                  </p:par>
                                  <p:par>
                                    <p:cTn id="21" presetID="2" presetClass="entr" presetSubtype="4" fill="hold" grpId="0" nodeType="withEffect" p14:presetBounceEnd="52000">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14:bounceEnd="52000">
                                          <p:cBhvr additive="base">
                                            <p:cTn id="23" dur="1000" fill="hold">
                                              <p:stCondLst>
                                                <p:cond delay="0"/>
                                              </p:stCondLst>
                                            </p:cTn>
                                            <p:tgtEl>
                                              <p:spTgt spid="6"/>
                                            </p:tgtEl>
                                            <p:attrNameLst>
                                              <p:attrName>ppt_x</p:attrName>
                                            </p:attrNameLst>
                                          </p:cBhvr>
                                          <p:tavLst>
                                            <p:tav tm="0">
                                              <p:val>
                                                <p:strVal val="#ppt_x-0.342"/>
                                              </p:val>
                                            </p:tav>
                                            <p:tav tm="100000">
                                              <p:val>
                                                <p:strVal val="#ppt_x"/>
                                              </p:val>
                                            </p:tav>
                                          </p:tavLst>
                                        </p:anim>
                                        <p:anim calcmode="lin" valueType="num" p14:bounceEnd="52000">
                                          <p:cBhvr additive="base">
                                            <p:cTn id="24" dur="1000" fill="hold">
                                              <p:stCondLst>
                                                <p:cond delay="0"/>
                                              </p:stCondLst>
                                            </p:cTn>
                                            <p:tgtEl>
                                              <p:spTgt spid="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14:presetBounceEnd="52000">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14:bounceEnd="52000">
                                          <p:cBhvr additive="base">
                                            <p:cTn id="27" dur="1000" fill="hold">
                                              <p:stCondLst>
                                                <p:cond delay="0"/>
                                              </p:stCondLst>
                                            </p:cTn>
                                            <p:tgtEl>
                                              <p:spTgt spid="7"/>
                                            </p:tgtEl>
                                            <p:attrNameLst>
                                              <p:attrName>ppt_x</p:attrName>
                                            </p:attrNameLst>
                                          </p:cBhvr>
                                          <p:tavLst>
                                            <p:tav tm="0">
                                              <p:val>
                                                <p:strVal val="#ppt_x+0.269"/>
                                              </p:val>
                                            </p:tav>
                                            <p:tav tm="100000">
                                              <p:val>
                                                <p:strVal val="#ppt_x"/>
                                              </p:val>
                                            </p:tav>
                                          </p:tavLst>
                                        </p:anim>
                                        <p:anim calcmode="lin" valueType="num" p14:bounceEnd="52000">
                                          <p:cBhvr additive="base">
                                            <p:cTn id="28" dur="1000" fill="hold">
                                              <p:stCondLst>
                                                <p:cond delay="0"/>
                                              </p:stCondLst>
                                            </p:cTn>
                                            <p:tgtEl>
                                              <p:spTgt spid="7"/>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14:presetBounceEnd="52000">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14:bounceEnd="52000">
                                          <p:cBhvr additive="base">
                                            <p:cTn id="31" dur="1000" fill="hold">
                                              <p:stCondLst>
                                                <p:cond delay="0"/>
                                              </p:stCondLst>
                                            </p:cTn>
                                            <p:tgtEl>
                                              <p:spTgt spid="8"/>
                                            </p:tgtEl>
                                            <p:attrNameLst>
                                              <p:attrName>ppt_x</p:attrName>
                                            </p:attrNameLst>
                                          </p:cBhvr>
                                          <p:tavLst>
                                            <p:tav tm="0">
                                              <p:val>
                                                <p:strVal val="1+#ppt_w/2"/>
                                              </p:val>
                                            </p:tav>
                                            <p:tav tm="100000">
                                              <p:val>
                                                <p:strVal val="#ppt_x"/>
                                              </p:val>
                                            </p:tav>
                                          </p:tavLst>
                                        </p:anim>
                                        <p:anim calcmode="lin" valueType="num" p14:bounceEnd="52000">
                                          <p:cBhvr additive="base">
                                            <p:cTn id="32" dur="1000" fill="hold">
                                              <p:stCondLst>
                                                <p:cond delay="0"/>
                                              </p:stCondLst>
                                            </p:cTn>
                                            <p:tgtEl>
                                              <p:spTgt spid="8"/>
                                            </p:tgtEl>
                                            <p:attrNameLst>
                                              <p:attrName>ppt_y</p:attrName>
                                            </p:attrNameLst>
                                          </p:cBhvr>
                                          <p:tavLst>
                                            <p:tav tm="0">
                                              <p:val>
                                                <p:strVal val="#ppt_y-0.095"/>
                                              </p:val>
                                            </p:tav>
                                            <p:tav tm="100000">
                                              <p:val>
                                                <p:strVal val="#ppt_y"/>
                                              </p:val>
                                            </p:tav>
                                          </p:tavLst>
                                        </p:anim>
                                      </p:childTnLst>
                                    </p:cTn>
                                  </p:par>
                                  <p:par>
                                    <p:cTn id="33" presetID="2" presetClass="entr" presetSubtype="4" fill="hold" grpId="0" nodeType="withEffect" p14:presetBounceEnd="52000">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14:bounceEnd="52000">
                                          <p:cBhvr additive="base">
                                            <p:cTn id="35" dur="1000" fill="hold">
                                              <p:stCondLst>
                                                <p:cond delay="0"/>
                                              </p:stCondLst>
                                            </p:cTn>
                                            <p:tgtEl>
                                              <p:spTgt spid="9"/>
                                            </p:tgtEl>
                                            <p:attrNameLst>
                                              <p:attrName>ppt_x</p:attrName>
                                            </p:attrNameLst>
                                          </p:cBhvr>
                                          <p:tavLst>
                                            <p:tav tm="0">
                                              <p:val>
                                                <p:strVal val="1+#ppt_w/2"/>
                                              </p:val>
                                            </p:tav>
                                            <p:tav tm="100000">
                                              <p:val>
                                                <p:strVal val="#ppt_x"/>
                                              </p:val>
                                            </p:tav>
                                          </p:tavLst>
                                        </p:anim>
                                        <p:anim calcmode="lin" valueType="num" p14:bounceEnd="52000">
                                          <p:cBhvr additive="base">
                                            <p:cTn id="36" dur="1000" fill="hold">
                                              <p:stCondLst>
                                                <p:cond delay="0"/>
                                              </p:stCondLst>
                                            </p:cTn>
                                            <p:tgtEl>
                                              <p:spTgt spid="9"/>
                                            </p:tgtEl>
                                            <p:attrNameLst>
                                              <p:attrName>ppt_y</p:attrName>
                                            </p:attrNameLst>
                                          </p:cBhvr>
                                          <p:tavLst>
                                            <p:tav tm="0">
                                              <p:val>
                                                <p:strVal val="#ppt_y+0.28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p:bldP spid="8" grpId="0"/>
          <p:bldP spid="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stCondLst>
                                                <p:cond delay="0"/>
                                              </p:stCondLst>
                                            </p:cTn>
                                            <p:tgtEl>
                                              <p:spTgt spid="2"/>
                                            </p:tgtEl>
                                            <p:attrNameLst>
                                              <p:attrName>ppt_x</p:attrName>
                                            </p:attrNameLst>
                                          </p:cBhvr>
                                          <p:tavLst>
                                            <p:tav tm="0">
                                              <p:val>
                                                <p:strVal val="0-#ppt_w/2"/>
                                              </p:val>
                                            </p:tav>
                                            <p:tav tm="100000">
                                              <p:val>
                                                <p:strVal val="#ppt_x"/>
                                              </p:val>
                                            </p:tav>
                                          </p:tavLst>
                                        </p:anim>
                                        <p:anim calcmode="lin" valueType="num">
                                          <p:cBhvr additive="base">
                                            <p:cTn id="8" dur="1000" fill="hold">
                                              <p:stCondLst>
                                                <p:cond delay="0"/>
                                              </p:stCondLst>
                                            </p:cTn>
                                            <p:tgtEl>
                                              <p:spTgt spid="2"/>
                                            </p:tgtEl>
                                            <p:attrNameLst>
                                              <p:attrName>ppt_y</p:attrName>
                                            </p:attrNameLst>
                                          </p:cBhvr>
                                          <p:tavLst>
                                            <p:tav tm="0">
                                              <p:val>
                                                <p:strVal val="#ppt_y+0.001"/>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stCondLst>
                                                <p:cond delay="0"/>
                                              </p:stCondLst>
                                            </p:cTn>
                                            <p:tgtEl>
                                              <p:spTgt spid="3"/>
                                            </p:tgtEl>
                                            <p:attrNameLst>
                                              <p:attrName>ppt_x</p:attrName>
                                            </p:attrNameLst>
                                          </p:cBhvr>
                                          <p:tavLst>
                                            <p:tav tm="0">
                                              <p:val>
                                                <p:strVal val="0-#ppt_w/2"/>
                                              </p:val>
                                            </p:tav>
                                            <p:tav tm="100000">
                                              <p:val>
                                                <p:strVal val="#ppt_x"/>
                                              </p:val>
                                            </p:tav>
                                          </p:tavLst>
                                        </p:anim>
                                        <p:anim calcmode="lin" valueType="num">
                                          <p:cBhvr additive="base">
                                            <p:cTn id="12" dur="1000" fill="hold">
                                              <p:stCondLst>
                                                <p:cond delay="0"/>
                                              </p:stCondLst>
                                            </p:cTn>
                                            <p:tgtEl>
                                              <p:spTgt spid="3"/>
                                            </p:tgtEl>
                                            <p:attrNameLst>
                                              <p:attrName>ppt_y</p:attrName>
                                            </p:attrNameLst>
                                          </p:cBhvr>
                                          <p:tavLst>
                                            <p:tav tm="0">
                                              <p:val>
                                                <p:strVal val="#ppt_y-0.000"/>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stCondLst>
                                                <p:cond delay="0"/>
                                              </p:stCondLst>
                                            </p:cTn>
                                            <p:tgtEl>
                                              <p:spTgt spid="4"/>
                                            </p:tgtEl>
                                            <p:attrNameLst>
                                              <p:attrName>ppt_x</p:attrName>
                                            </p:attrNameLst>
                                          </p:cBhvr>
                                          <p:tavLst>
                                            <p:tav tm="0">
                                              <p:val>
                                                <p:strVal val="0-#ppt_w/2"/>
                                              </p:val>
                                            </p:tav>
                                            <p:tav tm="100000">
                                              <p:val>
                                                <p:strVal val="#ppt_x"/>
                                              </p:val>
                                            </p:tav>
                                          </p:tavLst>
                                        </p:anim>
                                        <p:anim calcmode="lin" valueType="num">
                                          <p:cBhvr additive="base">
                                            <p:cTn id="16" dur="1000" fill="hold">
                                              <p:stCondLst>
                                                <p:cond delay="0"/>
                                              </p:stCondLst>
                                            </p:cTn>
                                            <p:tgtEl>
                                              <p:spTgt spid="4"/>
                                            </p:tgtEl>
                                            <p:attrNameLst>
                                              <p:attrName>ppt_y</p:attrName>
                                            </p:attrNameLst>
                                          </p:cBhvr>
                                          <p:tavLst>
                                            <p:tav tm="0">
                                              <p:val>
                                                <p:strVal val="#ppt_y-0.364"/>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stCondLst>
                                                <p:cond delay="0"/>
                                              </p:stCondLst>
                                            </p:cTn>
                                            <p:tgtEl>
                                              <p:spTgt spid="5"/>
                                            </p:tgtEl>
                                            <p:attrNameLst>
                                              <p:attrName>ppt_x</p:attrName>
                                            </p:attrNameLst>
                                          </p:cBhvr>
                                          <p:tavLst>
                                            <p:tav tm="0">
                                              <p:val>
                                                <p:strVal val="0-#ppt_w/2"/>
                                              </p:val>
                                            </p:tav>
                                            <p:tav tm="100000">
                                              <p:val>
                                                <p:strVal val="#ppt_x"/>
                                              </p:val>
                                            </p:tav>
                                          </p:tavLst>
                                        </p:anim>
                                        <p:anim calcmode="lin" valueType="num">
                                          <p:cBhvr additive="base">
                                            <p:cTn id="20" dur="1000" fill="hold">
                                              <p:stCondLst>
                                                <p:cond delay="0"/>
                                              </p:stCondLst>
                                            </p:cTn>
                                            <p:tgtEl>
                                              <p:spTgt spid="5"/>
                                            </p:tgtEl>
                                            <p:attrNameLst>
                                              <p:attrName>ppt_y</p:attrName>
                                            </p:attrNameLst>
                                          </p:cBhvr>
                                          <p:tavLst>
                                            <p:tav tm="0">
                                              <p:val>
                                                <p:strVal val="#ppt_y-0.000"/>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stCondLst>
                                                <p:cond delay="0"/>
                                              </p:stCondLst>
                                            </p:cTn>
                                            <p:tgtEl>
                                              <p:spTgt spid="6"/>
                                            </p:tgtEl>
                                            <p:attrNameLst>
                                              <p:attrName>ppt_x</p:attrName>
                                            </p:attrNameLst>
                                          </p:cBhvr>
                                          <p:tavLst>
                                            <p:tav tm="0">
                                              <p:val>
                                                <p:strVal val="#ppt_x-0.342"/>
                                              </p:val>
                                            </p:tav>
                                            <p:tav tm="100000">
                                              <p:val>
                                                <p:strVal val="#ppt_x"/>
                                              </p:val>
                                            </p:tav>
                                          </p:tavLst>
                                        </p:anim>
                                        <p:anim calcmode="lin" valueType="num">
                                          <p:cBhvr additive="base">
                                            <p:cTn id="24" dur="1000" fill="hold">
                                              <p:stCondLst>
                                                <p:cond delay="0"/>
                                              </p:stCondLst>
                                            </p:cTn>
                                            <p:tgtEl>
                                              <p:spTgt spid="6"/>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stCondLst>
                                                <p:cond delay="0"/>
                                              </p:stCondLst>
                                            </p:cTn>
                                            <p:tgtEl>
                                              <p:spTgt spid="7"/>
                                            </p:tgtEl>
                                            <p:attrNameLst>
                                              <p:attrName>ppt_x</p:attrName>
                                            </p:attrNameLst>
                                          </p:cBhvr>
                                          <p:tavLst>
                                            <p:tav tm="0">
                                              <p:val>
                                                <p:strVal val="#ppt_x+0.269"/>
                                              </p:val>
                                            </p:tav>
                                            <p:tav tm="100000">
                                              <p:val>
                                                <p:strVal val="#ppt_x"/>
                                              </p:val>
                                            </p:tav>
                                          </p:tavLst>
                                        </p:anim>
                                        <p:anim calcmode="lin" valueType="num">
                                          <p:cBhvr additive="base">
                                            <p:cTn id="28" dur="1000" fill="hold">
                                              <p:stCondLst>
                                                <p:cond delay="0"/>
                                              </p:stCondLst>
                                            </p:cTn>
                                            <p:tgtEl>
                                              <p:spTgt spid="7"/>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000" fill="hold">
                                              <p:stCondLst>
                                                <p:cond delay="0"/>
                                              </p:stCondLst>
                                            </p:cTn>
                                            <p:tgtEl>
                                              <p:spTgt spid="8"/>
                                            </p:tgtEl>
                                            <p:attrNameLst>
                                              <p:attrName>ppt_x</p:attrName>
                                            </p:attrNameLst>
                                          </p:cBhvr>
                                          <p:tavLst>
                                            <p:tav tm="0">
                                              <p:val>
                                                <p:strVal val="1+#ppt_w/2"/>
                                              </p:val>
                                            </p:tav>
                                            <p:tav tm="100000">
                                              <p:val>
                                                <p:strVal val="#ppt_x"/>
                                              </p:val>
                                            </p:tav>
                                          </p:tavLst>
                                        </p:anim>
                                        <p:anim calcmode="lin" valueType="num">
                                          <p:cBhvr additive="base">
                                            <p:cTn id="32" dur="1000" fill="hold">
                                              <p:stCondLst>
                                                <p:cond delay="0"/>
                                              </p:stCondLst>
                                            </p:cTn>
                                            <p:tgtEl>
                                              <p:spTgt spid="8"/>
                                            </p:tgtEl>
                                            <p:attrNameLst>
                                              <p:attrName>ppt_y</p:attrName>
                                            </p:attrNameLst>
                                          </p:cBhvr>
                                          <p:tavLst>
                                            <p:tav tm="0">
                                              <p:val>
                                                <p:strVal val="#ppt_y-0.095"/>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stCondLst>
                                                <p:cond delay="0"/>
                                              </p:stCondLst>
                                            </p:cTn>
                                            <p:tgtEl>
                                              <p:spTgt spid="9"/>
                                            </p:tgtEl>
                                            <p:attrNameLst>
                                              <p:attrName>ppt_x</p:attrName>
                                            </p:attrNameLst>
                                          </p:cBhvr>
                                          <p:tavLst>
                                            <p:tav tm="0">
                                              <p:val>
                                                <p:strVal val="1+#ppt_w/2"/>
                                              </p:val>
                                            </p:tav>
                                            <p:tav tm="100000">
                                              <p:val>
                                                <p:strVal val="#ppt_x"/>
                                              </p:val>
                                            </p:tav>
                                          </p:tavLst>
                                        </p:anim>
                                        <p:anim calcmode="lin" valueType="num">
                                          <p:cBhvr additive="base">
                                            <p:cTn id="36" dur="1000" fill="hold">
                                              <p:stCondLst>
                                                <p:cond delay="0"/>
                                              </p:stCondLst>
                                            </p:cTn>
                                            <p:tgtEl>
                                              <p:spTgt spid="9"/>
                                            </p:tgtEl>
                                            <p:attrNameLst>
                                              <p:attrName>ppt_y</p:attrName>
                                            </p:attrNameLst>
                                          </p:cBhvr>
                                          <p:tavLst>
                                            <p:tav tm="0">
                                              <p:val>
                                                <p:strVal val="#ppt_y+0.28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p:bldP spid="8" grpId="0"/>
          <p:bldP spid="9"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992207" y="5334090"/>
            <a:ext cx="2031325" cy="461665"/>
          </a:xfrm>
          <a:prstGeom prst="rect">
            <a:avLst/>
          </a:prstGeom>
          <a:noFill/>
        </p:spPr>
        <p:txBody>
          <a:bodyPr wrap="none" rtlCol="0">
            <a:spAutoFit/>
          </a:bodyPr>
          <a:lstStyle/>
          <a:p>
            <a:r>
              <a:rPr lang="zh-CN" altLang="en-US" sz="2400" dirty="0">
                <a:solidFill>
                  <a:srgbClr val="0A3F75"/>
                </a:solidFill>
                <a:latin typeface="Arial" panose="020B0604020202020204" pitchFamily="34" charset="0"/>
                <a:ea typeface="微软雅黑" panose="020B0503020204020204" pitchFamily="34" charset="-122"/>
              </a:rPr>
              <a:t>点击添加标题</a:t>
            </a:r>
          </a:p>
        </p:txBody>
      </p:sp>
      <p:sp>
        <p:nvSpPr>
          <p:cNvPr id="3" name="矩形 2"/>
          <p:cNvSpPr/>
          <p:nvPr/>
        </p:nvSpPr>
        <p:spPr>
          <a:xfrm>
            <a:off x="2629426" y="5860807"/>
            <a:ext cx="7019781" cy="523220"/>
          </a:xfrm>
          <a:prstGeom prst="rect">
            <a:avLst/>
          </a:prstGeom>
        </p:spPr>
        <p:txBody>
          <a:bodyPr wrap="square">
            <a:spAutoFit/>
          </a:bodyPr>
          <a:lstStyle/>
          <a:p>
            <a:pPr algn="ctr"/>
            <a:r>
              <a:rPr lang="zh-CN" altLang="en-US" sz="1400" dirty="0">
                <a:solidFill>
                  <a:schemeClr val="bg2">
                    <a:lumMod val="50000"/>
                  </a:schemeClr>
                </a:solidFill>
                <a:latin typeface="Arial" panose="020B0604020202020204" pitchFamily="34" charset="0"/>
                <a:ea typeface="微软雅黑" panose="020B0503020204020204" pitchFamily="34" charset="-122"/>
              </a:rPr>
              <a:t>Lorem ipsum dolor sit amet, consectetuer adipiscing elit, sed diam nonummy nibh euismod tincidunt ut laoreet dolore magna aliquam erat volutpat</a:t>
            </a:r>
            <a:r>
              <a:rPr lang="en-US" altLang="zh-CN" sz="1400" dirty="0">
                <a:solidFill>
                  <a:schemeClr val="bg2">
                    <a:lumMod val="50000"/>
                  </a:schemeClr>
                </a:solidFill>
                <a:latin typeface="Arial" panose="020B0604020202020204" pitchFamily="34" charset="0"/>
                <a:ea typeface="微软雅黑" panose="020B0503020204020204" pitchFamily="34" charset="-122"/>
              </a:rPr>
              <a:t>.</a:t>
            </a:r>
            <a:endParaRPr lang="zh-CN" altLang="en-US" sz="1400" dirty="0">
              <a:solidFill>
                <a:schemeClr val="bg2">
                  <a:lumMod val="50000"/>
                </a:schemeClr>
              </a:solidFill>
              <a:latin typeface="Arial" panose="020B0604020202020204" pitchFamily="34" charset="0"/>
              <a:ea typeface="微软雅黑" panose="020B0503020204020204" pitchFamily="34" charset="-122"/>
            </a:endParaRPr>
          </a:p>
        </p:txBody>
      </p:sp>
      <p:sp>
        <p:nvSpPr>
          <p:cNvPr id="4" name="椭圆 3"/>
          <p:cNvSpPr/>
          <p:nvPr/>
        </p:nvSpPr>
        <p:spPr>
          <a:xfrm>
            <a:off x="5319617" y="2473835"/>
            <a:ext cx="1550398" cy="1550398"/>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400" b="1" dirty="0">
                <a:solidFill>
                  <a:srgbClr val="0A3F75"/>
                </a:solidFill>
                <a:latin typeface="Arial" panose="020B0604020202020204" pitchFamily="34" charset="0"/>
                <a:ea typeface="微软雅黑" panose="020B0503020204020204" pitchFamily="34" charset="-122"/>
              </a:rPr>
              <a:t>TEXT HERE</a:t>
            </a:r>
            <a:endParaRPr lang="zh-CN" altLang="en-US" sz="1400" b="1" dirty="0">
              <a:solidFill>
                <a:srgbClr val="0A3F75"/>
              </a:solidFill>
              <a:latin typeface="Arial" panose="020B0604020202020204" pitchFamily="34" charset="0"/>
              <a:ea typeface="微软雅黑" panose="020B0503020204020204" pitchFamily="34" charset="-122"/>
            </a:endParaRPr>
          </a:p>
        </p:txBody>
      </p:sp>
      <p:sp>
        <p:nvSpPr>
          <p:cNvPr id="5" name="流程图: 终止 4"/>
          <p:cNvSpPr/>
          <p:nvPr/>
        </p:nvSpPr>
        <p:spPr>
          <a:xfrm>
            <a:off x="1343010" y="2569109"/>
            <a:ext cx="3551086" cy="1330916"/>
          </a:xfrm>
          <a:prstGeom prst="flowChartTerminator">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zh-CN" sz="1400" b="1" dirty="0">
                <a:solidFill>
                  <a:srgbClr val="0A3F75"/>
                </a:solidFill>
                <a:latin typeface="Arial" panose="020B0604020202020204" pitchFamily="34" charset="0"/>
                <a:ea typeface="微软雅黑" panose="020B0503020204020204" pitchFamily="34" charset="-122"/>
              </a:rPr>
              <a:t>                 The empty vessels  </a:t>
            </a:r>
          </a:p>
          <a:p>
            <a:r>
              <a:rPr lang="en-US" altLang="zh-CN" sz="1400" b="1" dirty="0">
                <a:solidFill>
                  <a:srgbClr val="0A3F75"/>
                </a:solidFill>
                <a:latin typeface="Arial" panose="020B0604020202020204" pitchFamily="34" charset="0"/>
                <a:ea typeface="微软雅黑" panose="020B0503020204020204" pitchFamily="34" charset="-122"/>
              </a:rPr>
              <a:t>                 make the greatest sound . </a:t>
            </a:r>
          </a:p>
        </p:txBody>
      </p:sp>
      <p:sp>
        <p:nvSpPr>
          <p:cNvPr id="6" name="流程图: 终止 5"/>
          <p:cNvSpPr/>
          <p:nvPr/>
        </p:nvSpPr>
        <p:spPr>
          <a:xfrm>
            <a:off x="7295536" y="2569108"/>
            <a:ext cx="3551086" cy="1330916"/>
          </a:xfrm>
          <a:prstGeom prst="flowChartTerminator">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zh-CN" sz="1400" b="1" dirty="0">
                <a:solidFill>
                  <a:srgbClr val="0A3F75"/>
                </a:solidFill>
                <a:latin typeface="Arial" panose="020B0604020202020204" pitchFamily="34" charset="0"/>
                <a:ea typeface="微软雅黑" panose="020B0503020204020204" pitchFamily="34" charset="-122"/>
              </a:rPr>
              <a:t>                 The empty vessels  </a:t>
            </a:r>
          </a:p>
          <a:p>
            <a:r>
              <a:rPr lang="en-US" altLang="zh-CN" sz="1400" b="1" dirty="0">
                <a:solidFill>
                  <a:srgbClr val="0A3F75"/>
                </a:solidFill>
                <a:latin typeface="Arial" panose="020B0604020202020204" pitchFamily="34" charset="0"/>
                <a:ea typeface="微软雅黑" panose="020B0503020204020204" pitchFamily="34" charset="-122"/>
              </a:rPr>
              <a:t>                 make the greatest sound . </a:t>
            </a:r>
          </a:p>
        </p:txBody>
      </p:sp>
      <p:sp>
        <p:nvSpPr>
          <p:cNvPr id="7" name="圆角矩形 95"/>
          <p:cNvSpPr/>
          <p:nvPr/>
        </p:nvSpPr>
        <p:spPr>
          <a:xfrm rot="2700000">
            <a:off x="3948458" y="1447078"/>
            <a:ext cx="1891277" cy="419528"/>
          </a:xfrm>
          <a:prstGeom prst="roundRect">
            <a:avLst>
              <a:gd name="adj" fmla="val 50000"/>
            </a:avLst>
          </a:prstGeom>
          <a:solidFill>
            <a:srgbClr val="0A3F75"/>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200" b="1" dirty="0">
                <a:solidFill>
                  <a:schemeClr val="bg1"/>
                </a:solidFill>
                <a:latin typeface="Arial" panose="020B0604020202020204" pitchFamily="34" charset="0"/>
                <a:ea typeface="微软雅黑" panose="020B0503020204020204" pitchFamily="34" charset="-122"/>
              </a:rPr>
              <a:t>TEXT HERE</a:t>
            </a:r>
            <a:endParaRPr lang="zh-CN" altLang="en-US" sz="1200" b="1" dirty="0">
              <a:solidFill>
                <a:schemeClr val="bg1"/>
              </a:solidFill>
              <a:latin typeface="Arial" panose="020B0604020202020204" pitchFamily="34" charset="0"/>
              <a:ea typeface="微软雅黑" panose="020B0503020204020204" pitchFamily="34" charset="-122"/>
            </a:endParaRPr>
          </a:p>
        </p:txBody>
      </p:sp>
      <p:sp>
        <p:nvSpPr>
          <p:cNvPr id="8" name="圆角矩形 96"/>
          <p:cNvSpPr/>
          <p:nvPr/>
        </p:nvSpPr>
        <p:spPr>
          <a:xfrm rot="18900000">
            <a:off x="6372839" y="1447078"/>
            <a:ext cx="1891277" cy="419528"/>
          </a:xfrm>
          <a:prstGeom prst="roundRect">
            <a:avLst>
              <a:gd name="adj" fmla="val 50000"/>
            </a:avLst>
          </a:prstGeom>
          <a:solidFill>
            <a:schemeClr val="accent1"/>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200" b="1">
                <a:solidFill>
                  <a:schemeClr val="bg1"/>
                </a:solidFill>
                <a:latin typeface="Arial" panose="020B0604020202020204" pitchFamily="34" charset="0"/>
                <a:ea typeface="微软雅黑" panose="020B0503020204020204" pitchFamily="34" charset="-122"/>
              </a:rPr>
              <a:t>TEXT HERE</a:t>
            </a:r>
            <a:endParaRPr lang="zh-CN" altLang="en-US" sz="1200" b="1" dirty="0">
              <a:solidFill>
                <a:schemeClr val="bg1"/>
              </a:solidFill>
              <a:latin typeface="Arial" panose="020B0604020202020204" pitchFamily="34" charset="0"/>
              <a:ea typeface="微软雅黑" panose="020B0503020204020204" pitchFamily="34" charset="-122"/>
            </a:endParaRPr>
          </a:p>
        </p:txBody>
      </p:sp>
      <p:sp>
        <p:nvSpPr>
          <p:cNvPr id="9" name="圆角矩形 97"/>
          <p:cNvSpPr/>
          <p:nvPr/>
        </p:nvSpPr>
        <p:spPr>
          <a:xfrm rot="2700000" flipH="1" flipV="1">
            <a:off x="6372840" y="4732254"/>
            <a:ext cx="1891277" cy="419528"/>
          </a:xfrm>
          <a:prstGeom prst="roundRect">
            <a:avLst>
              <a:gd name="adj" fmla="val 50000"/>
            </a:avLst>
          </a:prstGeom>
          <a:solidFill>
            <a:srgbClr val="0A3F75"/>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200" b="1">
                <a:solidFill>
                  <a:schemeClr val="bg1"/>
                </a:solidFill>
                <a:latin typeface="Arial" panose="020B0604020202020204" pitchFamily="34" charset="0"/>
                <a:ea typeface="微软雅黑" panose="020B0503020204020204" pitchFamily="34" charset="-122"/>
              </a:rPr>
              <a:t>TEXT HERE</a:t>
            </a:r>
            <a:endParaRPr lang="zh-CN" altLang="en-US" sz="1200" b="1" dirty="0">
              <a:solidFill>
                <a:schemeClr val="bg1"/>
              </a:solidFill>
              <a:latin typeface="Arial" panose="020B0604020202020204" pitchFamily="34" charset="0"/>
              <a:ea typeface="微软雅黑" panose="020B0503020204020204" pitchFamily="34" charset="-122"/>
            </a:endParaRPr>
          </a:p>
        </p:txBody>
      </p:sp>
      <p:sp>
        <p:nvSpPr>
          <p:cNvPr id="10" name="圆角矩形 98"/>
          <p:cNvSpPr/>
          <p:nvPr/>
        </p:nvSpPr>
        <p:spPr>
          <a:xfrm rot="18900000" flipH="1" flipV="1">
            <a:off x="3948457" y="4726736"/>
            <a:ext cx="1891277" cy="419528"/>
          </a:xfrm>
          <a:prstGeom prst="roundRect">
            <a:avLst>
              <a:gd name="adj" fmla="val 50000"/>
            </a:avLst>
          </a:prstGeom>
          <a:solidFill>
            <a:srgbClr val="0A3F75"/>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200" b="1" dirty="0">
                <a:solidFill>
                  <a:schemeClr val="bg1"/>
                </a:solidFill>
                <a:latin typeface="Arial" panose="020B0604020202020204" pitchFamily="34" charset="0"/>
                <a:ea typeface="微软雅黑" panose="020B0503020204020204" pitchFamily="34" charset="-122"/>
              </a:rPr>
              <a:t>TEXT HERE</a:t>
            </a:r>
            <a:endParaRPr lang="zh-CN" altLang="en-US" sz="1200" b="1" dirty="0">
              <a:solidFill>
                <a:schemeClr val="bg1"/>
              </a:solidFill>
              <a:latin typeface="Arial" panose="020B0604020202020204" pitchFamily="34" charset="0"/>
              <a:ea typeface="微软雅黑" panose="020B0503020204020204" pitchFamily="34" charset="-122"/>
            </a:endParaRPr>
          </a:p>
        </p:txBody>
      </p:sp>
      <p:grpSp>
        <p:nvGrpSpPr>
          <p:cNvPr id="11" name="组合 10"/>
          <p:cNvGrpSpPr/>
          <p:nvPr/>
        </p:nvGrpSpPr>
        <p:grpSpPr>
          <a:xfrm flipH="1">
            <a:off x="11087930" y="-24"/>
            <a:ext cx="924437" cy="838796"/>
            <a:chOff x="5657384" y="337626"/>
            <a:chExt cx="2609348" cy="2367616"/>
          </a:xfrm>
        </p:grpSpPr>
        <p:sp>
          <p:nvSpPr>
            <p:cNvPr id="12" name="Freeform 19"/>
            <p:cNvSpPr>
              <a:spLocks/>
            </p:cNvSpPr>
            <p:nvPr/>
          </p:nvSpPr>
          <p:spPr bwMode="auto">
            <a:xfrm rot="5400000">
              <a:off x="6070308" y="1917826"/>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3" name="Freeform 19"/>
            <p:cNvSpPr>
              <a:spLocks/>
            </p:cNvSpPr>
            <p:nvPr/>
          </p:nvSpPr>
          <p:spPr bwMode="auto">
            <a:xfrm rot="5400000">
              <a:off x="5702315" y="1018019"/>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4" name="Freeform 19"/>
            <p:cNvSpPr>
              <a:spLocks/>
            </p:cNvSpPr>
            <p:nvPr/>
          </p:nvSpPr>
          <p:spPr bwMode="auto">
            <a:xfrm rot="5400000">
              <a:off x="6764519" y="1117096"/>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5" name="Freeform 19"/>
            <p:cNvSpPr>
              <a:spLocks/>
            </p:cNvSpPr>
            <p:nvPr/>
          </p:nvSpPr>
          <p:spPr bwMode="auto">
            <a:xfrm rot="5400000">
              <a:off x="6771102" y="292695"/>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6" name="Freeform 19"/>
            <p:cNvSpPr>
              <a:spLocks/>
            </p:cNvSpPr>
            <p:nvPr/>
          </p:nvSpPr>
          <p:spPr bwMode="auto">
            <a:xfrm rot="5400000">
              <a:off x="7479316" y="733313"/>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grpSp>
      <p:sp>
        <p:nvSpPr>
          <p:cNvPr id="17" name="文本框 16"/>
          <p:cNvSpPr txBox="1"/>
          <p:nvPr/>
        </p:nvSpPr>
        <p:spPr>
          <a:xfrm>
            <a:off x="1013938" y="317394"/>
            <a:ext cx="10073992" cy="523220"/>
          </a:xfrm>
          <a:prstGeom prst="rect">
            <a:avLst/>
          </a:prstGeom>
          <a:noFill/>
          <a:effectLst/>
        </p:spPr>
        <p:txBody>
          <a:bodyPr wrap="square" rtlCol="0">
            <a:spAutoFit/>
          </a:bodyPr>
          <a:lstStyle/>
          <a:p>
            <a:r>
              <a:rPr lang="zh-CN" altLang="en-US"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rPr>
              <a:t>在此处输入您的标题</a:t>
            </a:r>
            <a:endParaRPr lang="en-US" altLang="zh-CN"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endParaRPr>
          </a:p>
        </p:txBody>
      </p:sp>
      <p:sp>
        <p:nvSpPr>
          <p:cNvPr id="18" name="Freeform 19"/>
          <p:cNvSpPr>
            <a:spLocks/>
          </p:cNvSpPr>
          <p:nvPr/>
        </p:nvSpPr>
        <p:spPr bwMode="auto">
          <a:xfrm rot="10800000">
            <a:off x="123154" y="65000"/>
            <a:ext cx="809350" cy="907305"/>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9" name="文本框 18"/>
          <p:cNvSpPr txBox="1"/>
          <p:nvPr/>
        </p:nvSpPr>
        <p:spPr>
          <a:xfrm>
            <a:off x="106880" y="317394"/>
            <a:ext cx="923651" cy="400110"/>
          </a:xfrm>
          <a:prstGeom prst="rect">
            <a:avLst/>
          </a:prstGeom>
          <a:noFill/>
        </p:spPr>
        <p:txBody>
          <a:bodyPr wrap="none" rtlCol="0">
            <a:spAutoFit/>
          </a:bodyPr>
          <a:lstStyle/>
          <a:p>
            <a:r>
              <a:rPr lang="en-US" altLang="zh-CN" sz="2000" dirty="0">
                <a:solidFill>
                  <a:schemeClr val="bg1"/>
                </a:solidFill>
                <a:latin typeface="Arial" panose="020B0604020202020204" pitchFamily="34" charset="0"/>
                <a:ea typeface="微软雅黑" panose="020B0503020204020204" pitchFamily="34" charset="-122"/>
              </a:rPr>
              <a:t>LOGO</a:t>
            </a:r>
            <a:endParaRPr lang="zh-CN" altLang="en-US" sz="2000" dirty="0">
              <a:solidFill>
                <a:schemeClr val="bg1"/>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43149154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stCondLst>
                                            <p:cond delay="0"/>
                                          </p:stCondLst>
                                        </p:cTn>
                                        <p:tgtEl>
                                          <p:spTgt spid="2"/>
                                        </p:tgtEl>
                                        <p:attrNameLst>
                                          <p:attrName>ppt_x</p:attrName>
                                        </p:attrNameLst>
                                      </p:cBhvr>
                                      <p:tavLst>
                                        <p:tav tm="0">
                                          <p:val>
                                            <p:strVal val="#ppt_x-0.007"/>
                                          </p:val>
                                        </p:tav>
                                        <p:tav tm="100000">
                                          <p:val>
                                            <p:strVal val="#ppt_x"/>
                                          </p:val>
                                        </p:tav>
                                      </p:tavLst>
                                    </p:anim>
                                    <p:anim calcmode="lin" valueType="num">
                                      <p:cBhvr additive="base">
                                        <p:cTn id="8" dur="1000" fill="hold">
                                          <p:stCondLst>
                                            <p:cond delay="0"/>
                                          </p:stCondLst>
                                        </p:cTn>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stCondLst>
                                            <p:cond delay="0"/>
                                          </p:stCondLst>
                                        </p:cTn>
                                        <p:tgtEl>
                                          <p:spTgt spid="3"/>
                                        </p:tgtEl>
                                        <p:attrNameLst>
                                          <p:attrName>ppt_x</p:attrName>
                                        </p:attrNameLst>
                                      </p:cBhvr>
                                      <p:tavLst>
                                        <p:tav tm="0">
                                          <p:val>
                                            <p:strVal val="#ppt_x+0.002"/>
                                          </p:val>
                                        </p:tav>
                                        <p:tav tm="100000">
                                          <p:val>
                                            <p:strVal val="#ppt_x"/>
                                          </p:val>
                                        </p:tav>
                                      </p:tavLst>
                                    </p:anim>
                                    <p:anim calcmode="lin" valueType="num">
                                      <p:cBhvr additive="base">
                                        <p:cTn id="12" dur="1000" fill="hold">
                                          <p:stCondLst>
                                            <p:cond delay="0"/>
                                          </p:stCondLst>
                                        </p:cTn>
                                        <p:tgtEl>
                                          <p:spTgt spid="3"/>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stCondLst>
                                            <p:cond delay="0"/>
                                          </p:stCondLst>
                                        </p:cTn>
                                        <p:tgtEl>
                                          <p:spTgt spid="5"/>
                                        </p:tgtEl>
                                        <p:attrNameLst>
                                          <p:attrName>ppt_x</p:attrName>
                                        </p:attrNameLst>
                                      </p:cBhvr>
                                      <p:tavLst>
                                        <p:tav tm="0">
                                          <p:val>
                                            <p:strVal val="0-#ppt_w/2"/>
                                          </p:val>
                                        </p:tav>
                                        <p:tav tm="100000">
                                          <p:val>
                                            <p:strVal val="#ppt_x"/>
                                          </p:val>
                                        </p:tav>
                                      </p:tavLst>
                                    </p:anim>
                                    <p:anim calcmode="lin" valueType="num">
                                      <p:cBhvr additive="base">
                                        <p:cTn id="20" dur="1000" fill="hold">
                                          <p:stCondLst>
                                            <p:cond delay="0"/>
                                          </p:stCondLst>
                                        </p:cTn>
                                        <p:tgtEl>
                                          <p:spTgt spid="5"/>
                                        </p:tgtEl>
                                        <p:attrNameLst>
                                          <p:attrName>ppt_y</p:attrName>
                                        </p:attrNameLst>
                                      </p:cBhvr>
                                      <p:tavLst>
                                        <p:tav tm="0">
                                          <p:val>
                                            <p:strVal val="#ppt_y-0.163"/>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stCondLst>
                                            <p:cond delay="0"/>
                                          </p:stCondLst>
                                        </p:cTn>
                                        <p:tgtEl>
                                          <p:spTgt spid="6"/>
                                        </p:tgtEl>
                                        <p:attrNameLst>
                                          <p:attrName>ppt_x</p:attrName>
                                        </p:attrNameLst>
                                      </p:cBhvr>
                                      <p:tavLst>
                                        <p:tav tm="0">
                                          <p:val>
                                            <p:strVal val="1+#ppt_w/2"/>
                                          </p:val>
                                        </p:tav>
                                        <p:tav tm="100000">
                                          <p:val>
                                            <p:strVal val="#ppt_x"/>
                                          </p:val>
                                        </p:tav>
                                      </p:tavLst>
                                    </p:anim>
                                    <p:anim calcmode="lin" valueType="num">
                                      <p:cBhvr additive="base">
                                        <p:cTn id="24" dur="1000" fill="hold">
                                          <p:stCondLst>
                                            <p:cond delay="0"/>
                                          </p:stCondLst>
                                        </p:cTn>
                                        <p:tgtEl>
                                          <p:spTgt spid="6"/>
                                        </p:tgtEl>
                                        <p:attrNameLst>
                                          <p:attrName>ppt_y</p:attrName>
                                        </p:attrNameLst>
                                      </p:cBhvr>
                                      <p:tavLst>
                                        <p:tav tm="0">
                                          <p:val>
                                            <p:strVal val="#ppt_y-0.163"/>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stCondLst>
                                            <p:cond delay="0"/>
                                          </p:stCondLst>
                                        </p:cTn>
                                        <p:tgtEl>
                                          <p:spTgt spid="7"/>
                                        </p:tgtEl>
                                        <p:attrNameLst>
                                          <p:attrName>ppt_x</p:attrName>
                                        </p:attrNameLst>
                                      </p:cBhvr>
                                      <p:tavLst>
                                        <p:tav tm="0">
                                          <p:val>
                                            <p:strVal val="#ppt_x-0.081"/>
                                          </p:val>
                                        </p:tav>
                                        <p:tav tm="100000">
                                          <p:val>
                                            <p:strVal val="#ppt_x"/>
                                          </p:val>
                                        </p:tav>
                                      </p:tavLst>
                                    </p:anim>
                                    <p:anim calcmode="lin" valueType="num">
                                      <p:cBhvr additive="base">
                                        <p:cTn id="28" dur="1000" fill="hold">
                                          <p:stCondLst>
                                            <p:cond delay="0"/>
                                          </p:stCondLst>
                                        </p:cTn>
                                        <p:tgtEl>
                                          <p:spTgt spid="7"/>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000" fill="hold">
                                          <p:stCondLst>
                                            <p:cond delay="0"/>
                                          </p:stCondLst>
                                        </p:cTn>
                                        <p:tgtEl>
                                          <p:spTgt spid="8"/>
                                        </p:tgtEl>
                                        <p:attrNameLst>
                                          <p:attrName>ppt_x</p:attrName>
                                        </p:attrNameLst>
                                      </p:cBhvr>
                                      <p:tavLst>
                                        <p:tav tm="0">
                                          <p:val>
                                            <p:strVal val="#ppt_x+0.083"/>
                                          </p:val>
                                        </p:tav>
                                        <p:tav tm="100000">
                                          <p:val>
                                            <p:strVal val="#ppt_x"/>
                                          </p:val>
                                        </p:tav>
                                      </p:tavLst>
                                    </p:anim>
                                    <p:anim calcmode="lin" valueType="num">
                                      <p:cBhvr additive="base">
                                        <p:cTn id="32" dur="1000" fill="hold">
                                          <p:stCondLst>
                                            <p:cond delay="0"/>
                                          </p:stCondLst>
                                        </p:cTn>
                                        <p:tgtEl>
                                          <p:spTgt spid="8"/>
                                        </p:tgtEl>
                                        <p:attrNameLst>
                                          <p:attrName>ppt_y</p:attrName>
                                        </p:attrNameLst>
                                      </p:cBhvr>
                                      <p:tavLst>
                                        <p:tav tm="0">
                                          <p:val>
                                            <p:strVal val="0-#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stCondLst>
                                            <p:cond delay="0"/>
                                          </p:stCondLst>
                                        </p:cTn>
                                        <p:tgtEl>
                                          <p:spTgt spid="9"/>
                                        </p:tgtEl>
                                        <p:attrNameLst>
                                          <p:attrName>ppt_x</p:attrName>
                                        </p:attrNameLst>
                                      </p:cBhvr>
                                      <p:tavLst>
                                        <p:tav tm="0">
                                          <p:val>
                                            <p:strVal val="#ppt_x+0.208"/>
                                          </p:val>
                                        </p:tav>
                                        <p:tav tm="100000">
                                          <p:val>
                                            <p:strVal val="#ppt_x"/>
                                          </p:val>
                                        </p:tav>
                                      </p:tavLst>
                                    </p:anim>
                                    <p:anim calcmode="lin" valueType="num">
                                      <p:cBhvr additive="base">
                                        <p:cTn id="36" dur="1000" fill="hold">
                                          <p:stCondLst>
                                            <p:cond delay="0"/>
                                          </p:stCondLst>
                                        </p:cTn>
                                        <p:tgtEl>
                                          <p:spTgt spid="9"/>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1000" fill="hold">
                                          <p:stCondLst>
                                            <p:cond delay="0"/>
                                          </p:stCondLst>
                                        </p:cTn>
                                        <p:tgtEl>
                                          <p:spTgt spid="10"/>
                                        </p:tgtEl>
                                        <p:attrNameLst>
                                          <p:attrName>ppt_x</p:attrName>
                                        </p:attrNameLst>
                                      </p:cBhvr>
                                      <p:tavLst>
                                        <p:tav tm="0">
                                          <p:val>
                                            <p:strVal val="#ppt_x-0.206"/>
                                          </p:val>
                                        </p:tav>
                                        <p:tav tm="100000">
                                          <p:val>
                                            <p:strVal val="#ppt_x"/>
                                          </p:val>
                                        </p:tav>
                                      </p:tavLst>
                                    </p:anim>
                                    <p:anim calcmode="lin" valueType="num">
                                      <p:cBhvr additive="base">
                                        <p:cTn id="40" dur="1000" fill="hold">
                                          <p:stCondLst>
                                            <p:cond delay="0"/>
                                          </p:stCondLst>
                                        </p:cTn>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animBg="1"/>
      <p:bldP spid="5" grpId="0" animBg="1"/>
      <p:bldP spid="6" grpId="0" animBg="1"/>
      <p:bldP spid="7" grpId="0" animBg="1"/>
      <p:bldP spid="8" grpId="0" animBg="1"/>
      <p:bldP spid="9" grpId="0" animBg="1"/>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043655" y="1812564"/>
            <a:ext cx="2646878" cy="584775"/>
          </a:xfrm>
          <a:prstGeom prst="rect">
            <a:avLst/>
          </a:prstGeom>
          <a:noFill/>
        </p:spPr>
        <p:txBody>
          <a:bodyPr wrap="none" rtlCol="0">
            <a:spAutoFit/>
          </a:bodyPr>
          <a:lstStyle/>
          <a:p>
            <a:r>
              <a:rPr lang="zh-CN" altLang="en-US" sz="3200" dirty="0">
                <a:solidFill>
                  <a:srgbClr val="0A3F75"/>
                </a:solidFill>
                <a:latin typeface="Arial" panose="020B0604020202020204" pitchFamily="34" charset="0"/>
                <a:ea typeface="微软雅黑" panose="020B0503020204020204" pitchFamily="34" charset="-122"/>
              </a:rPr>
              <a:t>点击添加标题</a:t>
            </a:r>
          </a:p>
        </p:txBody>
      </p:sp>
      <p:sp>
        <p:nvSpPr>
          <p:cNvPr id="3" name="矩形 2"/>
          <p:cNvSpPr/>
          <p:nvPr/>
        </p:nvSpPr>
        <p:spPr>
          <a:xfrm>
            <a:off x="7072683" y="2498937"/>
            <a:ext cx="4663043" cy="1569660"/>
          </a:xfrm>
          <a:prstGeom prst="rect">
            <a:avLst/>
          </a:prstGeom>
        </p:spPr>
        <p:txBody>
          <a:bodyPr wrap="square">
            <a:spAutoFit/>
          </a:bodyPr>
          <a:lstStyle/>
          <a:p>
            <a:r>
              <a:rPr lang="zh-CN" altLang="en-US" sz="1600" dirty="0">
                <a:solidFill>
                  <a:schemeClr val="bg2">
                    <a:lumMod val="50000"/>
                  </a:schemeClr>
                </a:solidFill>
                <a:latin typeface="Arial" panose="020B0604020202020204" pitchFamily="34" charset="0"/>
                <a:ea typeface="微软雅黑" panose="020B0503020204020204" pitchFamily="3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p>
        </p:txBody>
      </p:sp>
      <p:sp>
        <p:nvSpPr>
          <p:cNvPr id="4" name="矩形 3"/>
          <p:cNvSpPr/>
          <p:nvPr/>
        </p:nvSpPr>
        <p:spPr>
          <a:xfrm>
            <a:off x="7072683" y="4314368"/>
            <a:ext cx="4663043" cy="1200329"/>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200" dirty="0">
                <a:solidFill>
                  <a:schemeClr val="bg2">
                    <a:lumMod val="50000"/>
                  </a:schemeClr>
                </a:solidFill>
                <a:latin typeface="Arial" panose="020B0604020202020204" pitchFamily="34" charset="0"/>
                <a:ea typeface="微软雅黑" panose="020B0503020204020204" pitchFamily="34" charset="-122"/>
              </a:rPr>
              <a:t>Lorem ipsum dolor sit amet, consectetuer adipiscing elit,</a:t>
            </a:r>
            <a:endParaRPr lang="en-US" altLang="zh-CN" sz="1200" dirty="0">
              <a:solidFill>
                <a:schemeClr val="bg2">
                  <a:lumMod val="50000"/>
                </a:schemeClr>
              </a:solidFill>
              <a:latin typeface="Arial" panose="020B0604020202020204" pitchFamily="34" charset="0"/>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200" dirty="0">
                <a:solidFill>
                  <a:schemeClr val="bg2">
                    <a:lumMod val="50000"/>
                  </a:schemeClr>
                </a:solidFill>
                <a:latin typeface="Arial" panose="020B0604020202020204" pitchFamily="34" charset="0"/>
                <a:ea typeface="微软雅黑" panose="020B0503020204020204" pitchFamily="34" charset="-122"/>
              </a:rPr>
              <a:t> magna aliquam erat volutpat. Ut wisi enim ad minim veniam, </a:t>
            </a:r>
            <a:endParaRPr lang="en-US" altLang="zh-CN" sz="1200" dirty="0">
              <a:solidFill>
                <a:schemeClr val="bg2">
                  <a:lumMod val="50000"/>
                </a:schemeClr>
              </a:solidFill>
              <a:latin typeface="Arial" panose="020B0604020202020204" pitchFamily="34" charset="0"/>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200" dirty="0">
                <a:solidFill>
                  <a:schemeClr val="bg2">
                    <a:lumMod val="50000"/>
                  </a:schemeClr>
                </a:solidFill>
                <a:latin typeface="Arial" panose="020B0604020202020204" pitchFamily="34" charset="0"/>
                <a:ea typeface="微软雅黑" panose="020B0503020204020204" pitchFamily="34" charset="-122"/>
              </a:rPr>
              <a:t>quis nostrud exerci tation ullamcorper suscipit lobortis nisl ut aliquip ex ea commodo consequat.</a:t>
            </a:r>
          </a:p>
        </p:txBody>
      </p:sp>
      <p:sp>
        <p:nvSpPr>
          <p:cNvPr id="5" name="流程图: 终止 4"/>
          <p:cNvSpPr/>
          <p:nvPr/>
        </p:nvSpPr>
        <p:spPr>
          <a:xfrm rot="10800000" flipH="1" flipV="1">
            <a:off x="2856990" y="2997394"/>
            <a:ext cx="3409400" cy="1125102"/>
          </a:xfrm>
          <a:prstGeom prst="flowChartTerminator">
            <a:avLst/>
          </a:prstGeom>
          <a:gradFill flip="none" rotWithShape="1">
            <a:gsLst>
              <a:gs pos="0">
                <a:srgbClr val="F7F7F7">
                  <a:lumMod val="100000"/>
                </a:srgbClr>
              </a:gs>
              <a:gs pos="100000">
                <a:srgbClr val="C8C8C8"/>
              </a:gs>
            </a:gsLst>
            <a:lin ang="19800000" scaled="0"/>
            <a:tileRect/>
          </a:gradFill>
          <a:ln w="19050">
            <a:gradFill flip="none" rotWithShape="1">
              <a:gsLst>
                <a:gs pos="53000">
                  <a:schemeClr val="bg1">
                    <a:alpha val="90000"/>
                  </a:schemeClr>
                </a:gs>
                <a:gs pos="100000">
                  <a:schemeClr val="tx1">
                    <a:lumMod val="50000"/>
                    <a:lumOff val="50000"/>
                  </a:schemeClr>
                </a:gs>
              </a:gsLst>
              <a:lin ang="114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200" b="1">
              <a:solidFill>
                <a:srgbClr val="181818"/>
              </a:solidFill>
              <a:latin typeface="Arial" panose="020B0604020202020204" pitchFamily="34" charset="0"/>
              <a:ea typeface="微软雅黑" panose="020B0503020204020204" pitchFamily="34" charset="-122"/>
            </a:endParaRPr>
          </a:p>
        </p:txBody>
      </p:sp>
      <p:sp>
        <p:nvSpPr>
          <p:cNvPr id="6" name="流程图: 终止 5"/>
          <p:cNvSpPr/>
          <p:nvPr/>
        </p:nvSpPr>
        <p:spPr>
          <a:xfrm rot="19917173">
            <a:off x="699250" y="3550497"/>
            <a:ext cx="3409400" cy="1125102"/>
          </a:xfrm>
          <a:prstGeom prst="flowChartTerminator">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zh-CN" sz="1100" b="1" dirty="0">
                <a:solidFill>
                  <a:srgbClr val="0A3F75"/>
                </a:solidFill>
                <a:latin typeface="Arial" panose="020B0604020202020204" pitchFamily="34" charset="0"/>
                <a:ea typeface="微软雅黑" panose="020B0503020204020204" pitchFamily="34" charset="-122"/>
              </a:rPr>
              <a:t>The time of life is short ; </a:t>
            </a:r>
          </a:p>
          <a:p>
            <a:r>
              <a:rPr lang="en-US" altLang="zh-CN" sz="1100" b="1" dirty="0">
                <a:solidFill>
                  <a:srgbClr val="0A3F75"/>
                </a:solidFill>
                <a:latin typeface="Arial" panose="020B0604020202020204" pitchFamily="34" charset="0"/>
                <a:ea typeface="微软雅黑" panose="020B0503020204020204" pitchFamily="34" charset="-122"/>
              </a:rPr>
              <a:t>to spend that shortness basely,</a:t>
            </a:r>
          </a:p>
          <a:p>
            <a:r>
              <a:rPr lang="en-US" altLang="zh-CN" sz="1100" b="1" dirty="0">
                <a:solidFill>
                  <a:srgbClr val="0A3F75"/>
                </a:solidFill>
                <a:latin typeface="Arial" panose="020B0604020202020204" pitchFamily="34" charset="0"/>
                <a:ea typeface="微软雅黑" panose="020B0503020204020204" pitchFamily="34" charset="-122"/>
              </a:rPr>
              <a:t> it would be too long . </a:t>
            </a:r>
            <a:endParaRPr lang="zh-CN" altLang="en-US" sz="1100" b="1" dirty="0">
              <a:solidFill>
                <a:srgbClr val="0A3F75"/>
              </a:solidFill>
              <a:latin typeface="Arial" panose="020B0604020202020204" pitchFamily="34" charset="0"/>
              <a:ea typeface="微软雅黑" panose="020B0503020204020204" pitchFamily="34" charset="-122"/>
            </a:endParaRPr>
          </a:p>
        </p:txBody>
      </p:sp>
      <p:sp>
        <p:nvSpPr>
          <p:cNvPr id="7" name="流程图: 终止 6"/>
          <p:cNvSpPr/>
          <p:nvPr/>
        </p:nvSpPr>
        <p:spPr>
          <a:xfrm rot="1911807">
            <a:off x="690263" y="2397339"/>
            <a:ext cx="3409400" cy="1125102"/>
          </a:xfrm>
          <a:prstGeom prst="flowChartTerminator">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zh-CN" sz="1100" b="1" dirty="0">
                <a:solidFill>
                  <a:srgbClr val="0A3F75"/>
                </a:solidFill>
                <a:latin typeface="Arial" panose="020B0604020202020204" pitchFamily="34" charset="0"/>
                <a:ea typeface="微软雅黑" panose="020B0503020204020204" pitchFamily="34" charset="-122"/>
              </a:rPr>
              <a:t>           The empty vessels  </a:t>
            </a:r>
          </a:p>
          <a:p>
            <a:r>
              <a:rPr lang="en-US" altLang="zh-CN" sz="1100" b="1" dirty="0">
                <a:solidFill>
                  <a:srgbClr val="0A3F75"/>
                </a:solidFill>
                <a:latin typeface="Arial" panose="020B0604020202020204" pitchFamily="34" charset="0"/>
                <a:ea typeface="微软雅黑" panose="020B0503020204020204" pitchFamily="34" charset="-122"/>
              </a:rPr>
              <a:t>           make the greatest sound . </a:t>
            </a:r>
          </a:p>
        </p:txBody>
      </p:sp>
      <p:sp>
        <p:nvSpPr>
          <p:cNvPr id="8" name="椭圆 7"/>
          <p:cNvSpPr/>
          <p:nvPr/>
        </p:nvSpPr>
        <p:spPr>
          <a:xfrm>
            <a:off x="2841549" y="2997394"/>
            <a:ext cx="1132422" cy="1132422"/>
          </a:xfrm>
          <a:prstGeom prst="ellipse">
            <a:avLst/>
          </a:prstGeom>
          <a:solidFill>
            <a:srgbClr val="0A3F75"/>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200" b="1" dirty="0">
                <a:solidFill>
                  <a:schemeClr val="bg1"/>
                </a:solidFill>
                <a:latin typeface="Arial" panose="020B0604020202020204" pitchFamily="34" charset="0"/>
                <a:ea typeface="微软雅黑" panose="020B0503020204020204" pitchFamily="34" charset="-122"/>
              </a:rPr>
              <a:t>TEXT HERE</a:t>
            </a:r>
            <a:endParaRPr lang="zh-CN" altLang="en-US" sz="1200" b="1" dirty="0">
              <a:solidFill>
                <a:schemeClr val="bg1"/>
              </a:solidFill>
              <a:latin typeface="Arial" panose="020B0604020202020204" pitchFamily="34" charset="0"/>
              <a:ea typeface="微软雅黑" panose="020B0503020204020204" pitchFamily="34" charset="-122"/>
            </a:endParaRPr>
          </a:p>
        </p:txBody>
      </p:sp>
      <p:sp>
        <p:nvSpPr>
          <p:cNvPr id="9" name="文本框 8"/>
          <p:cNvSpPr txBox="1"/>
          <p:nvPr/>
        </p:nvSpPr>
        <p:spPr>
          <a:xfrm>
            <a:off x="4155190" y="3350746"/>
            <a:ext cx="1977139" cy="600164"/>
          </a:xfrm>
          <a:prstGeom prst="rect">
            <a:avLst/>
          </a:prstGeom>
          <a:noFill/>
        </p:spPr>
        <p:txBody>
          <a:bodyPr wrap="square" rtlCol="0">
            <a:spAutoFit/>
          </a:bodyPr>
          <a:lstStyle/>
          <a:p>
            <a:r>
              <a:rPr lang="en-US" altLang="zh-CN" sz="1100" b="1" dirty="0">
                <a:solidFill>
                  <a:srgbClr val="0A3F75"/>
                </a:solidFill>
                <a:latin typeface="Arial" panose="020B0604020202020204" pitchFamily="34" charset="0"/>
                <a:ea typeface="微软雅黑" panose="020B0503020204020204" pitchFamily="34" charset="-122"/>
              </a:rPr>
              <a:t>The time of life is short ; to spend that shortness basely.</a:t>
            </a:r>
            <a:endParaRPr lang="zh-CN" altLang="en-US" sz="1100" b="1" dirty="0">
              <a:solidFill>
                <a:srgbClr val="0A3F75"/>
              </a:solidFill>
              <a:latin typeface="Arial" panose="020B0604020202020204" pitchFamily="34" charset="0"/>
              <a:ea typeface="微软雅黑" panose="020B0503020204020204" pitchFamily="34" charset="-122"/>
            </a:endParaRPr>
          </a:p>
        </p:txBody>
      </p:sp>
      <p:grpSp>
        <p:nvGrpSpPr>
          <p:cNvPr id="10" name="组合 9"/>
          <p:cNvGrpSpPr/>
          <p:nvPr/>
        </p:nvGrpSpPr>
        <p:grpSpPr>
          <a:xfrm flipH="1">
            <a:off x="11087930" y="-24"/>
            <a:ext cx="924437" cy="838796"/>
            <a:chOff x="5657384" y="337626"/>
            <a:chExt cx="2609348" cy="2367616"/>
          </a:xfrm>
        </p:grpSpPr>
        <p:sp>
          <p:nvSpPr>
            <p:cNvPr id="11" name="Freeform 19"/>
            <p:cNvSpPr>
              <a:spLocks/>
            </p:cNvSpPr>
            <p:nvPr/>
          </p:nvSpPr>
          <p:spPr bwMode="auto">
            <a:xfrm rot="5400000">
              <a:off x="6070308" y="1917826"/>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2" name="Freeform 19"/>
            <p:cNvSpPr>
              <a:spLocks/>
            </p:cNvSpPr>
            <p:nvPr/>
          </p:nvSpPr>
          <p:spPr bwMode="auto">
            <a:xfrm rot="5400000">
              <a:off x="5702315" y="1018019"/>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3" name="Freeform 19"/>
            <p:cNvSpPr>
              <a:spLocks/>
            </p:cNvSpPr>
            <p:nvPr/>
          </p:nvSpPr>
          <p:spPr bwMode="auto">
            <a:xfrm rot="5400000">
              <a:off x="6764519" y="1117096"/>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4" name="Freeform 19"/>
            <p:cNvSpPr>
              <a:spLocks/>
            </p:cNvSpPr>
            <p:nvPr/>
          </p:nvSpPr>
          <p:spPr bwMode="auto">
            <a:xfrm rot="5400000">
              <a:off x="6771102" y="292695"/>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5" name="Freeform 19"/>
            <p:cNvSpPr>
              <a:spLocks/>
            </p:cNvSpPr>
            <p:nvPr/>
          </p:nvSpPr>
          <p:spPr bwMode="auto">
            <a:xfrm rot="5400000">
              <a:off x="7479316" y="733313"/>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grpSp>
      <p:sp>
        <p:nvSpPr>
          <p:cNvPr id="16" name="文本框 15"/>
          <p:cNvSpPr txBox="1"/>
          <p:nvPr/>
        </p:nvSpPr>
        <p:spPr>
          <a:xfrm>
            <a:off x="1013938" y="317394"/>
            <a:ext cx="10073992" cy="523220"/>
          </a:xfrm>
          <a:prstGeom prst="rect">
            <a:avLst/>
          </a:prstGeom>
          <a:noFill/>
          <a:effectLst/>
        </p:spPr>
        <p:txBody>
          <a:bodyPr wrap="square" rtlCol="0">
            <a:spAutoFit/>
          </a:bodyPr>
          <a:lstStyle/>
          <a:p>
            <a:r>
              <a:rPr lang="zh-CN" altLang="en-US"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rPr>
              <a:t>在此处输入您的标题</a:t>
            </a:r>
            <a:endParaRPr lang="en-US" altLang="zh-CN"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endParaRPr>
          </a:p>
        </p:txBody>
      </p:sp>
      <p:sp>
        <p:nvSpPr>
          <p:cNvPr id="17" name="Freeform 19"/>
          <p:cNvSpPr>
            <a:spLocks/>
          </p:cNvSpPr>
          <p:nvPr/>
        </p:nvSpPr>
        <p:spPr bwMode="auto">
          <a:xfrm rot="10800000">
            <a:off x="123154" y="65000"/>
            <a:ext cx="809350" cy="907305"/>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8" name="文本框 17"/>
          <p:cNvSpPr txBox="1"/>
          <p:nvPr/>
        </p:nvSpPr>
        <p:spPr>
          <a:xfrm>
            <a:off x="106880" y="317394"/>
            <a:ext cx="923651" cy="400110"/>
          </a:xfrm>
          <a:prstGeom prst="rect">
            <a:avLst/>
          </a:prstGeom>
          <a:noFill/>
        </p:spPr>
        <p:txBody>
          <a:bodyPr wrap="none" rtlCol="0">
            <a:spAutoFit/>
          </a:bodyPr>
          <a:lstStyle/>
          <a:p>
            <a:r>
              <a:rPr lang="en-US" altLang="zh-CN" sz="2000" dirty="0">
                <a:solidFill>
                  <a:schemeClr val="bg1"/>
                </a:solidFill>
                <a:latin typeface="Arial" panose="020B0604020202020204" pitchFamily="34" charset="0"/>
                <a:ea typeface="微软雅黑" panose="020B0503020204020204" pitchFamily="34" charset="-122"/>
              </a:rPr>
              <a:t>LOGO</a:t>
            </a:r>
            <a:endParaRPr lang="zh-CN" altLang="en-US" sz="2000" dirty="0">
              <a:solidFill>
                <a:schemeClr val="bg1"/>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5575755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stCondLst>
                                            <p:cond delay="0"/>
                                          </p:stCondLst>
                                        </p:cTn>
                                        <p:tgtEl>
                                          <p:spTgt spid="2"/>
                                        </p:tgtEl>
                                        <p:attrNameLst>
                                          <p:attrName>ppt_x</p:attrName>
                                        </p:attrNameLst>
                                      </p:cBhvr>
                                      <p:tavLst>
                                        <p:tav tm="0">
                                          <p:val>
                                            <p:strVal val="#ppt_x+0.272"/>
                                          </p:val>
                                        </p:tav>
                                        <p:tav tm="100000">
                                          <p:val>
                                            <p:strVal val="#ppt_x"/>
                                          </p:val>
                                        </p:tav>
                                      </p:tavLst>
                                    </p:anim>
                                    <p:anim calcmode="lin" valueType="num">
                                      <p:cBhvr additive="base">
                                        <p:cTn id="8" dur="1000" fill="hold">
                                          <p:stCondLst>
                                            <p:cond delay="0"/>
                                          </p:stCondLst>
                                        </p:cTn>
                                        <p:tgtEl>
                                          <p:spTgt spid="2"/>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stCondLst>
                                            <p:cond delay="0"/>
                                          </p:stCondLst>
                                        </p:cTn>
                                        <p:tgtEl>
                                          <p:spTgt spid="3"/>
                                        </p:tgtEl>
                                        <p:attrNameLst>
                                          <p:attrName>ppt_x</p:attrName>
                                        </p:attrNameLst>
                                      </p:cBhvr>
                                      <p:tavLst>
                                        <p:tav tm="0">
                                          <p:val>
                                            <p:strVal val="1+#ppt_w/2"/>
                                          </p:val>
                                        </p:tav>
                                        <p:tav tm="100000">
                                          <p:val>
                                            <p:strVal val="#ppt_x"/>
                                          </p:val>
                                        </p:tav>
                                      </p:tavLst>
                                    </p:anim>
                                    <p:anim calcmode="lin" valueType="num">
                                      <p:cBhvr additive="base">
                                        <p:cTn id="12" dur="1000" fill="hold">
                                          <p:stCondLst>
                                            <p:cond delay="0"/>
                                          </p:stCondLst>
                                        </p:cTn>
                                        <p:tgtEl>
                                          <p:spTgt spid="3"/>
                                        </p:tgtEl>
                                        <p:attrNameLst>
                                          <p:attrName>ppt_y</p:attrName>
                                        </p:attrNameLst>
                                      </p:cBhvr>
                                      <p:tavLst>
                                        <p:tav tm="0">
                                          <p:val>
                                            <p:strVal val="#ppt_y-0.089"/>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stCondLst>
                                            <p:cond delay="0"/>
                                          </p:stCondLst>
                                        </p:cTn>
                                        <p:tgtEl>
                                          <p:spTgt spid="4"/>
                                        </p:tgtEl>
                                        <p:attrNameLst>
                                          <p:attrName>ppt_x</p:attrName>
                                        </p:attrNameLst>
                                      </p:cBhvr>
                                      <p:tavLst>
                                        <p:tav tm="0">
                                          <p:val>
                                            <p:strVal val="1+#ppt_w/2"/>
                                          </p:val>
                                        </p:tav>
                                        <p:tav tm="100000">
                                          <p:val>
                                            <p:strVal val="#ppt_x"/>
                                          </p:val>
                                        </p:tav>
                                      </p:tavLst>
                                    </p:anim>
                                    <p:anim calcmode="lin" valueType="num">
                                      <p:cBhvr additive="base">
                                        <p:cTn id="16" dur="1000" fill="hold">
                                          <p:stCondLst>
                                            <p:cond delay="0"/>
                                          </p:stCondLst>
                                        </p:cTn>
                                        <p:tgtEl>
                                          <p:spTgt spid="4"/>
                                        </p:tgtEl>
                                        <p:attrNameLst>
                                          <p:attrName>ppt_y</p:attrName>
                                        </p:attrNameLst>
                                      </p:cBhvr>
                                      <p:tavLst>
                                        <p:tav tm="0">
                                          <p:val>
                                            <p:strVal val="#ppt_y+0.293"/>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stCondLst>
                                            <p:cond delay="0"/>
                                          </p:stCondLst>
                                        </p:cTn>
                                        <p:tgtEl>
                                          <p:spTgt spid="5"/>
                                        </p:tgtEl>
                                        <p:attrNameLst>
                                          <p:attrName>ppt_x</p:attrName>
                                        </p:attrNameLst>
                                      </p:cBhvr>
                                      <p:tavLst>
                                        <p:tav tm="0">
                                          <p:val>
                                            <p:strVal val="0-#ppt_w/2"/>
                                          </p:val>
                                        </p:tav>
                                        <p:tav tm="100000">
                                          <p:val>
                                            <p:strVal val="#ppt_x"/>
                                          </p:val>
                                        </p:tav>
                                      </p:tavLst>
                                    </p:anim>
                                    <p:anim calcmode="lin" valueType="num">
                                      <p:cBhvr additive="base">
                                        <p:cTn id="20" dur="1000" fill="hold">
                                          <p:stCondLst>
                                            <p:cond delay="0"/>
                                          </p:stCondLst>
                                        </p:cTn>
                                        <p:tgtEl>
                                          <p:spTgt spid="5"/>
                                        </p:tgtEl>
                                        <p:attrNameLst>
                                          <p:attrName>ppt_y</p:attrName>
                                        </p:attrNameLst>
                                      </p:cBhvr>
                                      <p:tavLst>
                                        <p:tav tm="0">
                                          <p:val>
                                            <p:strVal val="#ppt_y-0.057"/>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stCondLst>
                                            <p:cond delay="0"/>
                                          </p:stCondLst>
                                        </p:cTn>
                                        <p:tgtEl>
                                          <p:spTgt spid="6"/>
                                        </p:tgtEl>
                                        <p:attrNameLst>
                                          <p:attrName>ppt_x</p:attrName>
                                        </p:attrNameLst>
                                      </p:cBhvr>
                                      <p:tavLst>
                                        <p:tav tm="0">
                                          <p:val>
                                            <p:strVal val="0-#ppt_w/2"/>
                                          </p:val>
                                        </p:tav>
                                        <p:tav tm="100000">
                                          <p:val>
                                            <p:strVal val="#ppt_x"/>
                                          </p:val>
                                        </p:tav>
                                      </p:tavLst>
                                    </p:anim>
                                    <p:anim calcmode="lin" valueType="num">
                                      <p:cBhvr additive="base">
                                        <p:cTn id="24" dur="1000" fill="hold">
                                          <p:stCondLst>
                                            <p:cond delay="0"/>
                                          </p:stCondLst>
                                        </p:cTn>
                                        <p:tgtEl>
                                          <p:spTgt spid="6"/>
                                        </p:tgtEl>
                                        <p:attrNameLst>
                                          <p:attrName>ppt_y</p:attrName>
                                        </p:attrNameLst>
                                      </p:cBhvr>
                                      <p:tavLst>
                                        <p:tav tm="0">
                                          <p:val>
                                            <p:strVal val="#ppt_y+0.071"/>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stCondLst>
                                            <p:cond delay="0"/>
                                          </p:stCondLst>
                                        </p:cTn>
                                        <p:tgtEl>
                                          <p:spTgt spid="7"/>
                                        </p:tgtEl>
                                        <p:attrNameLst>
                                          <p:attrName>ppt_x</p:attrName>
                                        </p:attrNameLst>
                                      </p:cBhvr>
                                      <p:tavLst>
                                        <p:tav tm="0">
                                          <p:val>
                                            <p:strVal val="0-#ppt_w/2"/>
                                          </p:val>
                                        </p:tav>
                                        <p:tav tm="100000">
                                          <p:val>
                                            <p:strVal val="#ppt_x"/>
                                          </p:val>
                                        </p:tav>
                                      </p:tavLst>
                                    </p:anim>
                                    <p:anim calcmode="lin" valueType="num">
                                      <p:cBhvr additive="base">
                                        <p:cTn id="28" dur="1000" fill="hold">
                                          <p:stCondLst>
                                            <p:cond delay="0"/>
                                          </p:stCondLst>
                                        </p:cTn>
                                        <p:tgtEl>
                                          <p:spTgt spid="7"/>
                                        </p:tgtEl>
                                        <p:attrNameLst>
                                          <p:attrName>ppt_y</p:attrName>
                                        </p:attrNameLst>
                                      </p:cBhvr>
                                      <p:tavLst>
                                        <p:tav tm="0">
                                          <p:val>
                                            <p:strVal val="#ppt_y-0.110"/>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000" fill="hold">
                                          <p:stCondLst>
                                            <p:cond delay="0"/>
                                          </p:stCondLst>
                                        </p:cTn>
                                        <p:tgtEl>
                                          <p:spTgt spid="8"/>
                                        </p:tgtEl>
                                        <p:attrNameLst>
                                          <p:attrName>ppt_x</p:attrName>
                                        </p:attrNameLst>
                                      </p:cBhvr>
                                      <p:tavLst>
                                        <p:tav tm="0">
                                          <p:val>
                                            <p:strVal val="0-#ppt_w/2"/>
                                          </p:val>
                                        </p:tav>
                                        <p:tav tm="100000">
                                          <p:val>
                                            <p:strVal val="#ppt_x"/>
                                          </p:val>
                                        </p:tav>
                                      </p:tavLst>
                                    </p:anim>
                                    <p:anim calcmode="lin" valueType="num">
                                      <p:cBhvr additive="base">
                                        <p:cTn id="32" dur="1000" fill="hold">
                                          <p:stCondLst>
                                            <p:cond delay="0"/>
                                          </p:stCondLst>
                                        </p:cTn>
                                        <p:tgtEl>
                                          <p:spTgt spid="8"/>
                                        </p:tgtEl>
                                        <p:attrNameLst>
                                          <p:attrName>ppt_y</p:attrName>
                                        </p:attrNameLst>
                                      </p:cBhvr>
                                      <p:tavLst>
                                        <p:tav tm="0">
                                          <p:val>
                                            <p:strVal val="#ppt_y-0.021"/>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1000" fill="hold">
                                          <p:stCondLst>
                                            <p:cond delay="0"/>
                                          </p:stCondLst>
                                        </p:cTn>
                                        <p:tgtEl>
                                          <p:spTgt spid="9"/>
                                        </p:tgtEl>
                                        <p:attrNameLst>
                                          <p:attrName>ppt_x</p:attrName>
                                        </p:attrNameLst>
                                      </p:cBhvr>
                                      <p:tavLst>
                                        <p:tav tm="0">
                                          <p:val>
                                            <p:strVal val="0-#ppt_w/2"/>
                                          </p:val>
                                        </p:tav>
                                        <p:tav tm="100000">
                                          <p:val>
                                            <p:strVal val="#ppt_x"/>
                                          </p:val>
                                        </p:tav>
                                      </p:tavLst>
                                    </p:anim>
                                    <p:anim calcmode="lin" valueType="num">
                                      <p:cBhvr additive="base">
                                        <p:cTn id="36" dur="1000" fill="hold">
                                          <p:stCondLst>
                                            <p:cond delay="0"/>
                                          </p:stCondLst>
                                        </p:cTn>
                                        <p:tgtEl>
                                          <p:spTgt spid="9"/>
                                        </p:tgtEl>
                                        <p:attrNameLst>
                                          <p:attrName>ppt_y</p:attrName>
                                        </p:attrNameLst>
                                      </p:cBhvr>
                                      <p:tavLst>
                                        <p:tav tm="0">
                                          <p:val>
                                            <p:strVal val="#ppt_y-0.08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animBg="1"/>
      <p:bldP spid="6" grpId="0" animBg="1"/>
      <p:bldP spid="7" grpId="0" animBg="1"/>
      <p:bldP spid="8" grpId="0" animBg="1"/>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744451" y="1812564"/>
            <a:ext cx="2646878" cy="584775"/>
          </a:xfrm>
          <a:prstGeom prst="rect">
            <a:avLst/>
          </a:prstGeom>
          <a:noFill/>
        </p:spPr>
        <p:txBody>
          <a:bodyPr wrap="none" rtlCol="0">
            <a:spAutoFit/>
          </a:bodyPr>
          <a:lstStyle/>
          <a:p>
            <a:r>
              <a:rPr lang="zh-CN" altLang="en-US" sz="3200" dirty="0">
                <a:solidFill>
                  <a:srgbClr val="0A3F75"/>
                </a:solidFill>
                <a:latin typeface="Arial" panose="020B0604020202020204" pitchFamily="34" charset="0"/>
                <a:ea typeface="微软雅黑" panose="020B0503020204020204" pitchFamily="34" charset="-122"/>
              </a:rPr>
              <a:t>点击添加标题</a:t>
            </a:r>
          </a:p>
        </p:txBody>
      </p:sp>
      <p:sp>
        <p:nvSpPr>
          <p:cNvPr id="3" name="矩形 2"/>
          <p:cNvSpPr/>
          <p:nvPr/>
        </p:nvSpPr>
        <p:spPr>
          <a:xfrm>
            <a:off x="773479" y="2498937"/>
            <a:ext cx="4663043" cy="1569660"/>
          </a:xfrm>
          <a:prstGeom prst="rect">
            <a:avLst/>
          </a:prstGeom>
        </p:spPr>
        <p:txBody>
          <a:bodyPr wrap="square">
            <a:spAutoFit/>
          </a:bodyPr>
          <a:lstStyle/>
          <a:p>
            <a:r>
              <a:rPr lang="zh-CN" altLang="en-US" sz="1600" dirty="0">
                <a:latin typeface="Arial" panose="020B0604020202020204" pitchFamily="34" charset="0"/>
                <a:ea typeface="微软雅黑" panose="020B0503020204020204" pitchFamily="34" charset="-122"/>
              </a:rPr>
              <a:t>Lorem ipsum dolor sit amet, consectetuer adipiscing elit, sed diam nonummy nibh euismod tincidunt ut laoreet dolore magna aliquam erat volutpat. Ut wisi enim ad minim veniam, quis nostrud exerci tation ullamcorper suscipit lobortis nisl ut aliquip ex ea commodo consequat.</a:t>
            </a:r>
          </a:p>
        </p:txBody>
      </p:sp>
      <p:sp>
        <p:nvSpPr>
          <p:cNvPr id="4" name="矩形 3"/>
          <p:cNvSpPr/>
          <p:nvPr/>
        </p:nvSpPr>
        <p:spPr>
          <a:xfrm>
            <a:off x="773479" y="4314368"/>
            <a:ext cx="4663043" cy="1200329"/>
          </a:xfrm>
          <a:prstGeom prst="rect">
            <a:avLst/>
          </a:prstGeom>
        </p:spPr>
        <p:txBody>
          <a:bodyPr wrap="square">
            <a:spAutoFit/>
          </a:bodyPr>
          <a:lstStyle/>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Lorem ipsum dolor sit amet, consectetuer adipiscing elit,</a:t>
            </a:r>
            <a:endParaRPr lang="en-US" altLang="zh-CN" sz="1200" dirty="0">
              <a:solidFill>
                <a:schemeClr val="bg1">
                  <a:lumMod val="50000"/>
                </a:schemeClr>
              </a:solidFill>
              <a:latin typeface="Arial" panose="020B0604020202020204" pitchFamily="34" charset="0"/>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 magna aliquam erat volutpat. Ut wisi enim ad minim veniam, </a:t>
            </a:r>
            <a:endParaRPr lang="en-US" altLang="zh-CN" sz="1200" dirty="0">
              <a:solidFill>
                <a:schemeClr val="bg1">
                  <a:lumMod val="50000"/>
                </a:schemeClr>
              </a:solidFill>
              <a:latin typeface="Arial" panose="020B0604020202020204" pitchFamily="34" charset="0"/>
              <a:ea typeface="微软雅黑" panose="020B0503020204020204" pitchFamily="34" charset="-122"/>
            </a:endParaRPr>
          </a:p>
          <a:p>
            <a:pPr marL="285750" indent="-285750">
              <a:lnSpc>
                <a:spcPct val="150000"/>
              </a:lnSpc>
              <a:buClr>
                <a:srgbClr val="C00000"/>
              </a:buClr>
              <a:buFont typeface="Wingdings" panose="05000000000000000000" pitchFamily="2" charset="2"/>
              <a:buChar char="l"/>
            </a:pPr>
            <a:r>
              <a:rPr lang="zh-CN" altLang="en-US" sz="1200" dirty="0">
                <a:solidFill>
                  <a:schemeClr val="bg1">
                    <a:lumMod val="50000"/>
                  </a:schemeClr>
                </a:solidFill>
                <a:latin typeface="Arial" panose="020B0604020202020204" pitchFamily="34" charset="0"/>
                <a:ea typeface="微软雅黑" panose="020B0503020204020204" pitchFamily="34" charset="-122"/>
              </a:rPr>
              <a:t>quis nostrud exerci tation ullamcorper suscipit lobortis nisl ut aliquip ex ea commodo consequat.</a:t>
            </a:r>
          </a:p>
        </p:txBody>
      </p:sp>
      <p:sp>
        <p:nvSpPr>
          <p:cNvPr id="5" name="椭圆 4"/>
          <p:cNvSpPr/>
          <p:nvPr/>
        </p:nvSpPr>
        <p:spPr>
          <a:xfrm>
            <a:off x="6361412" y="1356722"/>
            <a:ext cx="2146326" cy="2146326"/>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400" b="1">
                <a:solidFill>
                  <a:srgbClr val="0A3F75"/>
                </a:solidFill>
                <a:latin typeface="Arial" panose="020B0604020202020204" pitchFamily="34" charset="0"/>
                <a:ea typeface="微软雅黑" panose="020B0503020204020204" pitchFamily="34" charset="-122"/>
              </a:rPr>
              <a:t>FOR EXAMPLE 1</a:t>
            </a:r>
          </a:p>
        </p:txBody>
      </p:sp>
      <p:sp>
        <p:nvSpPr>
          <p:cNvPr id="6" name="椭圆 5"/>
          <p:cNvSpPr/>
          <p:nvPr/>
        </p:nvSpPr>
        <p:spPr>
          <a:xfrm>
            <a:off x="8741951" y="3732315"/>
            <a:ext cx="2146326" cy="2146326"/>
          </a:xfrm>
          <a:prstGeom prst="ellipse">
            <a:avLst/>
          </a:prstGeom>
          <a:gradFill flip="none" rotWithShape="1">
            <a:gsLst>
              <a:gs pos="0">
                <a:schemeClr val="bg1"/>
              </a:gs>
              <a:gs pos="100000">
                <a:srgbClr val="C8C8C8"/>
              </a:gs>
            </a:gsLst>
            <a:lin ang="19800000" scaled="0"/>
            <a:tileRect/>
          </a:gradFill>
          <a:ln w="25400">
            <a:gradFill flip="none" rotWithShape="1">
              <a:gsLst>
                <a:gs pos="53000">
                  <a:schemeClr val="bg1">
                    <a:alpha val="90000"/>
                  </a:schemeClr>
                </a:gs>
                <a:gs pos="100000">
                  <a:schemeClr val="tx1">
                    <a:lumMod val="50000"/>
                    <a:lumOff val="50000"/>
                  </a:schemeClr>
                </a:gs>
              </a:gsLst>
              <a:lin ang="7200000" scaled="0"/>
              <a:tileRect/>
            </a:gradFill>
          </a:ln>
          <a:effectLst>
            <a:outerShdw blurRad="4826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400" b="1">
                <a:solidFill>
                  <a:srgbClr val="0A3F75"/>
                </a:solidFill>
                <a:latin typeface="Arial" panose="020B0604020202020204" pitchFamily="34" charset="0"/>
                <a:ea typeface="微软雅黑" panose="020B0503020204020204" pitchFamily="34" charset="-122"/>
              </a:rPr>
              <a:t>FOR EXAMPLE 2</a:t>
            </a:r>
          </a:p>
        </p:txBody>
      </p:sp>
      <p:sp>
        <p:nvSpPr>
          <p:cNvPr id="7" name="椭圆 6"/>
          <p:cNvSpPr/>
          <p:nvPr/>
        </p:nvSpPr>
        <p:spPr>
          <a:xfrm>
            <a:off x="8897899" y="1512684"/>
            <a:ext cx="1847907" cy="1847907"/>
          </a:xfrm>
          <a:prstGeom prst="ellipse">
            <a:avLst/>
          </a:prstGeom>
          <a:solidFill>
            <a:srgbClr val="0A3F75"/>
          </a:solidFill>
          <a:ln w="101600">
            <a:noFill/>
          </a:ln>
          <a:effectLst>
            <a:outerShdw blurRad="3175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p>
            <a:r>
              <a:rPr lang="en-US" altLang="zh-CN" sz="1200">
                <a:solidFill>
                  <a:schemeClr val="bg1"/>
                </a:solidFill>
                <a:latin typeface="Arial" panose="020B0604020202020204" pitchFamily="34" charset="0"/>
                <a:ea typeface="微软雅黑" panose="020B0503020204020204" pitchFamily="34" charset="-122"/>
              </a:rPr>
              <a:t>The empty vessels make the greatest sound . </a:t>
            </a:r>
            <a:endParaRPr lang="zh-CN" altLang="en-US" sz="1200" dirty="0">
              <a:solidFill>
                <a:schemeClr val="bg1"/>
              </a:solidFill>
              <a:latin typeface="Arial" panose="020B0604020202020204" pitchFamily="34" charset="0"/>
              <a:ea typeface="微软雅黑" panose="020B0503020204020204" pitchFamily="34" charset="-122"/>
            </a:endParaRPr>
          </a:p>
        </p:txBody>
      </p:sp>
      <p:sp>
        <p:nvSpPr>
          <p:cNvPr id="8" name="椭圆 7"/>
          <p:cNvSpPr/>
          <p:nvPr/>
        </p:nvSpPr>
        <p:spPr>
          <a:xfrm>
            <a:off x="6510621" y="3907427"/>
            <a:ext cx="1847907" cy="1847907"/>
          </a:xfrm>
          <a:prstGeom prst="ellipse">
            <a:avLst/>
          </a:prstGeom>
          <a:solidFill>
            <a:srgbClr val="0A3F75"/>
          </a:solidFill>
          <a:ln w="101600">
            <a:noFill/>
          </a:ln>
          <a:effectLst>
            <a:outerShdw blurRad="317500" dist="1143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lstStyle/>
          <a:p>
            <a:r>
              <a:rPr lang="en-US" altLang="zh-CN" sz="1200">
                <a:solidFill>
                  <a:schemeClr val="bg1"/>
                </a:solidFill>
                <a:latin typeface="Arial" panose="020B0604020202020204" pitchFamily="34" charset="0"/>
                <a:ea typeface="微软雅黑" panose="020B0503020204020204" pitchFamily="34" charset="-122"/>
              </a:rPr>
              <a:t>The empty vessels make the greatest sound . </a:t>
            </a:r>
          </a:p>
        </p:txBody>
      </p:sp>
      <p:grpSp>
        <p:nvGrpSpPr>
          <p:cNvPr id="9" name="组合 8"/>
          <p:cNvGrpSpPr/>
          <p:nvPr/>
        </p:nvGrpSpPr>
        <p:grpSpPr>
          <a:xfrm flipH="1">
            <a:off x="11087930" y="-24"/>
            <a:ext cx="924437" cy="838796"/>
            <a:chOff x="5657384" y="337626"/>
            <a:chExt cx="2609348" cy="2367616"/>
          </a:xfrm>
        </p:grpSpPr>
        <p:sp>
          <p:nvSpPr>
            <p:cNvPr id="10" name="Freeform 19"/>
            <p:cNvSpPr>
              <a:spLocks/>
            </p:cNvSpPr>
            <p:nvPr/>
          </p:nvSpPr>
          <p:spPr bwMode="auto">
            <a:xfrm rot="5400000">
              <a:off x="6070308" y="1917826"/>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1" name="Freeform 19"/>
            <p:cNvSpPr>
              <a:spLocks/>
            </p:cNvSpPr>
            <p:nvPr/>
          </p:nvSpPr>
          <p:spPr bwMode="auto">
            <a:xfrm rot="5400000">
              <a:off x="5702315" y="1018019"/>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2" name="Freeform 19"/>
            <p:cNvSpPr>
              <a:spLocks/>
            </p:cNvSpPr>
            <p:nvPr/>
          </p:nvSpPr>
          <p:spPr bwMode="auto">
            <a:xfrm rot="5400000">
              <a:off x="6764519" y="1117096"/>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3" name="Freeform 19"/>
            <p:cNvSpPr>
              <a:spLocks/>
            </p:cNvSpPr>
            <p:nvPr/>
          </p:nvSpPr>
          <p:spPr bwMode="auto">
            <a:xfrm rot="5400000">
              <a:off x="6771102" y="292695"/>
              <a:ext cx="742486" cy="832348"/>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DDDDDD"/>
                </a:gs>
                <a:gs pos="100000">
                  <a:srgbClr val="FEFEFE"/>
                </a:gs>
              </a:gsLst>
              <a:lin ang="19200000" scaled="0"/>
            </a:gradFill>
            <a:ln w="19050">
              <a:gradFill>
                <a:gsLst>
                  <a:gs pos="0">
                    <a:schemeClr val="accent1">
                      <a:lumMod val="5000"/>
                      <a:lumOff val="95000"/>
                    </a:schemeClr>
                  </a:gs>
                  <a:gs pos="100000">
                    <a:srgbClr val="FEFEFE"/>
                  </a:gs>
                </a:gsLst>
                <a:lin ang="3600000" scaled="0"/>
              </a:grad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4" name="Freeform 19"/>
            <p:cNvSpPr>
              <a:spLocks/>
            </p:cNvSpPr>
            <p:nvPr/>
          </p:nvSpPr>
          <p:spPr bwMode="auto">
            <a:xfrm rot="5400000">
              <a:off x="7479316" y="733313"/>
              <a:ext cx="742485" cy="832347"/>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grpSp>
      <p:sp>
        <p:nvSpPr>
          <p:cNvPr id="15" name="文本框 14"/>
          <p:cNvSpPr txBox="1"/>
          <p:nvPr/>
        </p:nvSpPr>
        <p:spPr>
          <a:xfrm>
            <a:off x="1013938" y="317394"/>
            <a:ext cx="10073992" cy="523220"/>
          </a:xfrm>
          <a:prstGeom prst="rect">
            <a:avLst/>
          </a:prstGeom>
          <a:noFill/>
          <a:effectLst/>
        </p:spPr>
        <p:txBody>
          <a:bodyPr wrap="square" rtlCol="0">
            <a:spAutoFit/>
          </a:bodyPr>
          <a:lstStyle/>
          <a:p>
            <a:r>
              <a:rPr lang="zh-CN" altLang="en-US"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rPr>
              <a:t>在此处输入您的标题</a:t>
            </a:r>
            <a:endParaRPr lang="en-US" altLang="zh-CN" sz="2800" spc="600" dirty="0">
              <a:gradFill>
                <a:gsLst>
                  <a:gs pos="0">
                    <a:srgbClr val="1B2C45"/>
                  </a:gs>
                  <a:gs pos="100000">
                    <a:srgbClr val="254E8C"/>
                  </a:gs>
                </a:gsLst>
                <a:lin ang="19200000" scaled="0"/>
              </a:gradFill>
              <a:latin typeface="Arial" panose="020B0604020202020204" pitchFamily="34" charset="0"/>
              <a:ea typeface="微软雅黑" panose="020B0503020204020204" pitchFamily="34" charset="-122"/>
              <a:cs typeface="Kartika" panose="02020503030404060203" pitchFamily="18" charset="0"/>
            </a:endParaRPr>
          </a:p>
        </p:txBody>
      </p:sp>
      <p:sp>
        <p:nvSpPr>
          <p:cNvPr id="16" name="Freeform 19"/>
          <p:cNvSpPr>
            <a:spLocks/>
          </p:cNvSpPr>
          <p:nvPr/>
        </p:nvSpPr>
        <p:spPr bwMode="auto">
          <a:xfrm rot="10800000">
            <a:off x="123154" y="65000"/>
            <a:ext cx="809350" cy="907305"/>
          </a:xfrm>
          <a:custGeom>
            <a:avLst/>
            <a:gdLst>
              <a:gd name="T0" fmla="*/ 772 w 772"/>
              <a:gd name="T1" fmla="*/ 596 h 865"/>
              <a:gd name="T2" fmla="*/ 721 w 772"/>
              <a:gd name="T3" fmla="*/ 685 h 865"/>
              <a:gd name="T4" fmla="*/ 437 w 772"/>
              <a:gd name="T5" fmla="*/ 849 h 865"/>
              <a:gd name="T6" fmla="*/ 335 w 772"/>
              <a:gd name="T7" fmla="*/ 849 h 865"/>
              <a:gd name="T8" fmla="*/ 51 w 772"/>
              <a:gd name="T9" fmla="*/ 685 h 865"/>
              <a:gd name="T10" fmla="*/ 0 w 772"/>
              <a:gd name="T11" fmla="*/ 596 h 865"/>
              <a:gd name="T12" fmla="*/ 0 w 772"/>
              <a:gd name="T13" fmla="*/ 268 h 865"/>
              <a:gd name="T14" fmla="*/ 51 w 772"/>
              <a:gd name="T15" fmla="*/ 180 h 865"/>
              <a:gd name="T16" fmla="*/ 335 w 772"/>
              <a:gd name="T17" fmla="*/ 16 h 865"/>
              <a:gd name="T18" fmla="*/ 437 w 772"/>
              <a:gd name="T19" fmla="*/ 16 h 865"/>
              <a:gd name="T20" fmla="*/ 721 w 772"/>
              <a:gd name="T21" fmla="*/ 180 h 865"/>
              <a:gd name="T22" fmla="*/ 772 w 772"/>
              <a:gd name="T23" fmla="*/ 268 h 865"/>
              <a:gd name="T24" fmla="*/ 772 w 772"/>
              <a:gd name="T25" fmla="*/ 596 h 8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2" h="865">
                <a:moveTo>
                  <a:pt x="772" y="596"/>
                </a:moveTo>
                <a:cubicBezTo>
                  <a:pt x="772" y="629"/>
                  <a:pt x="749" y="668"/>
                  <a:pt x="721" y="685"/>
                </a:cubicBezTo>
                <a:cubicBezTo>
                  <a:pt x="437" y="849"/>
                  <a:pt x="437" y="849"/>
                  <a:pt x="437" y="849"/>
                </a:cubicBezTo>
                <a:cubicBezTo>
                  <a:pt x="409" y="865"/>
                  <a:pt x="363" y="865"/>
                  <a:pt x="335" y="849"/>
                </a:cubicBezTo>
                <a:cubicBezTo>
                  <a:pt x="51" y="685"/>
                  <a:pt x="51" y="685"/>
                  <a:pt x="51" y="685"/>
                </a:cubicBezTo>
                <a:cubicBezTo>
                  <a:pt x="23" y="668"/>
                  <a:pt x="0" y="629"/>
                  <a:pt x="0" y="596"/>
                </a:cubicBezTo>
                <a:cubicBezTo>
                  <a:pt x="0" y="268"/>
                  <a:pt x="0" y="268"/>
                  <a:pt x="0" y="268"/>
                </a:cubicBezTo>
                <a:cubicBezTo>
                  <a:pt x="0" y="236"/>
                  <a:pt x="23" y="196"/>
                  <a:pt x="51" y="180"/>
                </a:cubicBezTo>
                <a:cubicBezTo>
                  <a:pt x="335" y="16"/>
                  <a:pt x="335" y="16"/>
                  <a:pt x="335" y="16"/>
                </a:cubicBezTo>
                <a:cubicBezTo>
                  <a:pt x="363" y="0"/>
                  <a:pt x="409" y="0"/>
                  <a:pt x="437" y="16"/>
                </a:cubicBezTo>
                <a:cubicBezTo>
                  <a:pt x="721" y="180"/>
                  <a:pt x="721" y="180"/>
                  <a:pt x="721" y="180"/>
                </a:cubicBezTo>
                <a:cubicBezTo>
                  <a:pt x="749" y="196"/>
                  <a:pt x="772" y="236"/>
                  <a:pt x="772" y="268"/>
                </a:cubicBezTo>
                <a:lnTo>
                  <a:pt x="772" y="596"/>
                </a:lnTo>
                <a:close/>
              </a:path>
            </a:pathLst>
          </a:custGeom>
          <a:gradFill>
            <a:gsLst>
              <a:gs pos="0">
                <a:srgbClr val="1B2C45"/>
              </a:gs>
              <a:gs pos="100000">
                <a:srgbClr val="254E8C"/>
              </a:gs>
            </a:gsLst>
            <a:lin ang="19200000" scaled="0"/>
          </a:gradFill>
          <a:ln w="19050">
            <a:gradFill>
              <a:gsLst>
                <a:gs pos="0">
                  <a:srgbClr val="1B2C45"/>
                </a:gs>
                <a:gs pos="100000">
                  <a:srgbClr val="254E8C"/>
                </a:gs>
              </a:gsLst>
              <a:lin ang="3600000" scaled="0"/>
            </a:gradFill>
          </a:ln>
          <a:effectLst>
            <a:outerShdw blurRad="254000" dist="190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Arial" panose="020B0604020202020204" pitchFamily="34" charset="0"/>
              <a:ea typeface="微软雅黑" panose="020B0503020204020204" pitchFamily="34" charset="-122"/>
            </a:endParaRPr>
          </a:p>
        </p:txBody>
      </p:sp>
      <p:sp>
        <p:nvSpPr>
          <p:cNvPr id="17" name="文本框 16"/>
          <p:cNvSpPr txBox="1"/>
          <p:nvPr/>
        </p:nvSpPr>
        <p:spPr>
          <a:xfrm>
            <a:off x="106880" y="317394"/>
            <a:ext cx="923651" cy="400110"/>
          </a:xfrm>
          <a:prstGeom prst="rect">
            <a:avLst/>
          </a:prstGeom>
          <a:noFill/>
        </p:spPr>
        <p:txBody>
          <a:bodyPr wrap="none" rtlCol="0">
            <a:spAutoFit/>
          </a:bodyPr>
          <a:lstStyle/>
          <a:p>
            <a:r>
              <a:rPr lang="en-US" altLang="zh-CN" sz="2000" dirty="0">
                <a:solidFill>
                  <a:schemeClr val="bg1"/>
                </a:solidFill>
                <a:latin typeface="Arial" panose="020B0604020202020204" pitchFamily="34" charset="0"/>
                <a:ea typeface="微软雅黑" panose="020B0503020204020204" pitchFamily="34" charset="-122"/>
              </a:rPr>
              <a:t>LOGO</a:t>
            </a:r>
            <a:endParaRPr lang="zh-CN" altLang="en-US" sz="2000" dirty="0">
              <a:solidFill>
                <a:schemeClr val="bg1"/>
              </a:solidFill>
              <a:latin typeface="Arial" panose="020B0604020202020204" pitchFamily="34" charset="0"/>
              <a:ea typeface="微软雅黑" panose="020B0503020204020204" pitchFamily="34" charset="-122"/>
            </a:endParaRPr>
          </a:p>
        </p:txBody>
      </p:sp>
    </p:spTree>
    <p:extLst>
      <p:ext uri="{BB962C8B-B14F-4D97-AF65-F5344CB8AC3E}">
        <p14:creationId xmlns:p14="http://schemas.microsoft.com/office/powerpoint/2010/main" val="128140645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stCondLst>
                                            <p:cond delay="0"/>
                                          </p:stCondLst>
                                        </p:cTn>
                                        <p:tgtEl>
                                          <p:spTgt spid="2"/>
                                        </p:tgtEl>
                                        <p:attrNameLst>
                                          <p:attrName>ppt_x</p:attrName>
                                        </p:attrNameLst>
                                      </p:cBhvr>
                                      <p:tavLst>
                                        <p:tav tm="0">
                                          <p:val>
                                            <p:strVal val="0-#ppt_w/2"/>
                                          </p:val>
                                        </p:tav>
                                        <p:tav tm="100000">
                                          <p:val>
                                            <p:strVal val="#ppt_x"/>
                                          </p:val>
                                        </p:tav>
                                      </p:tavLst>
                                    </p:anim>
                                    <p:anim calcmode="lin" valueType="num">
                                      <p:cBhvr additive="base">
                                        <p:cTn id="8" dur="1000" fill="hold">
                                          <p:stCondLst>
                                            <p:cond delay="0"/>
                                          </p:stCondLst>
                                        </p:cTn>
                                        <p:tgtEl>
                                          <p:spTgt spid="2"/>
                                        </p:tgtEl>
                                        <p:attrNameLst>
                                          <p:attrName>ppt_y</p:attrName>
                                        </p:attrNameLst>
                                      </p:cBhvr>
                                      <p:tavLst>
                                        <p:tav tm="0">
                                          <p:val>
                                            <p:strVal val="#ppt_y-0.200"/>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1000" fill="hold">
                                          <p:stCondLst>
                                            <p:cond delay="0"/>
                                          </p:stCondLst>
                                        </p:cTn>
                                        <p:tgtEl>
                                          <p:spTgt spid="3"/>
                                        </p:tgtEl>
                                        <p:attrNameLst>
                                          <p:attrName>ppt_x</p:attrName>
                                        </p:attrNameLst>
                                      </p:cBhvr>
                                      <p:tavLst>
                                        <p:tav tm="0">
                                          <p:val>
                                            <p:strVal val="0-#ppt_w/2"/>
                                          </p:val>
                                        </p:tav>
                                        <p:tav tm="100000">
                                          <p:val>
                                            <p:strVal val="#ppt_x"/>
                                          </p:val>
                                        </p:tav>
                                      </p:tavLst>
                                    </p:anim>
                                    <p:anim calcmode="lin" valueType="num">
                                      <p:cBhvr additive="base">
                                        <p:cTn id="12" dur="1000" fill="hold">
                                          <p:stCondLst>
                                            <p:cond delay="0"/>
                                          </p:stCondLst>
                                        </p:cTn>
                                        <p:tgtEl>
                                          <p:spTgt spid="3"/>
                                        </p:tgtEl>
                                        <p:attrNameLst>
                                          <p:attrName>ppt_y</p:attrName>
                                        </p:attrNameLst>
                                      </p:cBhvr>
                                      <p:tavLst>
                                        <p:tav tm="0">
                                          <p:val>
                                            <p:strVal val="#ppt_y-0.098"/>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1000" fill="hold">
                                          <p:stCondLst>
                                            <p:cond delay="0"/>
                                          </p:stCondLst>
                                        </p:cTn>
                                        <p:tgtEl>
                                          <p:spTgt spid="4"/>
                                        </p:tgtEl>
                                        <p:attrNameLst>
                                          <p:attrName>ppt_x</p:attrName>
                                        </p:attrNameLst>
                                      </p:cBhvr>
                                      <p:tavLst>
                                        <p:tav tm="0">
                                          <p:val>
                                            <p:strVal val="0-#ppt_w/2"/>
                                          </p:val>
                                        </p:tav>
                                        <p:tav tm="100000">
                                          <p:val>
                                            <p:strVal val="#ppt_x"/>
                                          </p:val>
                                        </p:tav>
                                      </p:tavLst>
                                    </p:anim>
                                    <p:anim calcmode="lin" valueType="num">
                                      <p:cBhvr additive="base">
                                        <p:cTn id="16" dur="1000" fill="hold">
                                          <p:stCondLst>
                                            <p:cond delay="0"/>
                                          </p:stCondLst>
                                        </p:cTn>
                                        <p:tgtEl>
                                          <p:spTgt spid="4"/>
                                        </p:tgtEl>
                                        <p:attrNameLst>
                                          <p:attrName>ppt_y</p:attrName>
                                        </p:attrNameLst>
                                      </p:cBhvr>
                                      <p:tavLst>
                                        <p:tav tm="0">
                                          <p:val>
                                            <p:strVal val="#ppt_y+0.379"/>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1000" fill="hold">
                                          <p:stCondLst>
                                            <p:cond delay="0"/>
                                          </p:stCondLst>
                                        </p:cTn>
                                        <p:tgtEl>
                                          <p:spTgt spid="5"/>
                                        </p:tgtEl>
                                        <p:attrNameLst>
                                          <p:attrName>ppt_x</p:attrName>
                                        </p:attrNameLst>
                                      </p:cBhvr>
                                      <p:tavLst>
                                        <p:tav tm="0">
                                          <p:val>
                                            <p:strVal val="#ppt_x+0.391"/>
                                          </p:val>
                                        </p:tav>
                                        <p:tav tm="100000">
                                          <p:val>
                                            <p:strVal val="#ppt_x"/>
                                          </p:val>
                                        </p:tav>
                                      </p:tavLst>
                                    </p:anim>
                                    <p:anim calcmode="lin" valueType="num">
                                      <p:cBhvr additive="base">
                                        <p:cTn id="20" dur="1000" fill="hold">
                                          <p:stCondLst>
                                            <p:cond delay="0"/>
                                          </p:stCondLst>
                                        </p:cTn>
                                        <p:tgtEl>
                                          <p:spTgt spid="5"/>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000" fill="hold">
                                          <p:stCondLst>
                                            <p:cond delay="0"/>
                                          </p:stCondLst>
                                        </p:cTn>
                                        <p:tgtEl>
                                          <p:spTgt spid="6"/>
                                        </p:tgtEl>
                                        <p:attrNameLst>
                                          <p:attrName>ppt_x</p:attrName>
                                        </p:attrNameLst>
                                      </p:cBhvr>
                                      <p:tavLst>
                                        <p:tav tm="0">
                                          <p:val>
                                            <p:strVal val="1+#ppt_w/2"/>
                                          </p:val>
                                        </p:tav>
                                        <p:tav tm="100000">
                                          <p:val>
                                            <p:strVal val="#ppt_x"/>
                                          </p:val>
                                        </p:tav>
                                      </p:tavLst>
                                    </p:anim>
                                    <p:anim calcmode="lin" valueType="num">
                                      <p:cBhvr additive="base">
                                        <p:cTn id="24" dur="1000" fill="hold">
                                          <p:stCondLst>
                                            <p:cond delay="0"/>
                                          </p:stCondLst>
                                        </p:cTn>
                                        <p:tgtEl>
                                          <p:spTgt spid="6"/>
                                        </p:tgtEl>
                                        <p:attrNameLst>
                                          <p:attrName>ppt_y</p:attrName>
                                        </p:attrNameLst>
                                      </p:cBhvr>
                                      <p:tavLst>
                                        <p:tav tm="0">
                                          <p:val>
                                            <p:strVal val="#ppt_y+0.149"/>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1000" fill="hold">
                                          <p:stCondLst>
                                            <p:cond delay="0"/>
                                          </p:stCondLst>
                                        </p:cTn>
                                        <p:tgtEl>
                                          <p:spTgt spid="7"/>
                                        </p:tgtEl>
                                        <p:attrNameLst>
                                          <p:attrName>ppt_x</p:attrName>
                                        </p:attrNameLst>
                                      </p:cBhvr>
                                      <p:tavLst>
                                        <p:tav tm="0">
                                          <p:val>
                                            <p:strVal val="1+#ppt_w/2"/>
                                          </p:val>
                                        </p:tav>
                                        <p:tav tm="100000">
                                          <p:val>
                                            <p:strVal val="#ppt_x"/>
                                          </p:val>
                                        </p:tav>
                                      </p:tavLst>
                                    </p:anim>
                                    <p:anim calcmode="lin" valueType="num">
                                      <p:cBhvr additive="base">
                                        <p:cTn id="28" dur="1000" fill="hold">
                                          <p:stCondLst>
                                            <p:cond delay="0"/>
                                          </p:stCondLst>
                                        </p:cTn>
                                        <p:tgtEl>
                                          <p:spTgt spid="7"/>
                                        </p:tgtEl>
                                        <p:attrNameLst>
                                          <p:attrName>ppt_y</p:attrName>
                                        </p:attrNameLst>
                                      </p:cBhvr>
                                      <p:tavLst>
                                        <p:tav tm="0">
                                          <p:val>
                                            <p:strVal val="#ppt_y-0.14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1000" fill="hold">
                                          <p:stCondLst>
                                            <p:cond delay="0"/>
                                          </p:stCondLst>
                                        </p:cTn>
                                        <p:tgtEl>
                                          <p:spTgt spid="8"/>
                                        </p:tgtEl>
                                        <p:attrNameLst>
                                          <p:attrName>ppt_x</p:attrName>
                                        </p:attrNameLst>
                                      </p:cBhvr>
                                      <p:tavLst>
                                        <p:tav tm="0">
                                          <p:val>
                                            <p:strVal val="#ppt_x+0.323"/>
                                          </p:val>
                                        </p:tav>
                                        <p:tav tm="100000">
                                          <p:val>
                                            <p:strVal val="#ppt_x"/>
                                          </p:val>
                                        </p:tav>
                                      </p:tavLst>
                                    </p:anim>
                                    <p:anim calcmode="lin" valueType="num">
                                      <p:cBhvr additive="base">
                                        <p:cTn id="32" dur="1000" fill="hold">
                                          <p:stCondLst>
                                            <p:cond delay="0"/>
                                          </p:stCondLst>
                                        </p:cTn>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animBg="1"/>
      <p:bldP spid="6" grpId="0" animBg="1"/>
      <p:bldP spid="7" grpId="0" animBg="1"/>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4138586" y="1491753"/>
            <a:ext cx="3935146" cy="3935146"/>
          </a:xfrm>
          <a:prstGeom prst="ellipse">
            <a:avLst/>
          </a:prstGeom>
          <a:noFill/>
          <a:ln w="19050">
            <a:solidFill>
              <a:srgbClr val="0A3F75"/>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endParaRPr>
          </a:p>
        </p:txBody>
      </p:sp>
      <p:sp>
        <p:nvSpPr>
          <p:cNvPr id="3" name="椭圆 2"/>
          <p:cNvSpPr/>
          <p:nvPr/>
        </p:nvSpPr>
        <p:spPr>
          <a:xfrm>
            <a:off x="4188227" y="1531234"/>
            <a:ext cx="3815544" cy="3815544"/>
          </a:xfrm>
          <a:prstGeom prst="ellipse">
            <a:avLst/>
          </a:prstGeom>
          <a:solidFill>
            <a:schemeClr val="bg1">
              <a:lumMod val="95000"/>
            </a:schemeClr>
          </a:soli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endParaRPr>
          </a:p>
        </p:txBody>
      </p:sp>
      <p:sp>
        <p:nvSpPr>
          <p:cNvPr id="4" name="椭圆 3"/>
          <p:cNvSpPr/>
          <p:nvPr/>
        </p:nvSpPr>
        <p:spPr>
          <a:xfrm flipV="1">
            <a:off x="8855903" y="5627341"/>
            <a:ext cx="105358" cy="105358"/>
          </a:xfrm>
          <a:prstGeom prst="ellipse">
            <a:avLst/>
          </a:prstGeom>
          <a:gradFill flip="none" rotWithShape="1">
            <a:gsLst>
              <a:gs pos="0">
                <a:schemeClr val="bg1"/>
              </a:gs>
              <a:gs pos="36000">
                <a:schemeClr val="bg1"/>
              </a:gs>
              <a:gs pos="100000">
                <a:srgbClr val="C7C7C7"/>
              </a:gs>
            </a:gsLst>
            <a:lin ang="13500000" scaled="1"/>
            <a:tileRect/>
          </a:gradFill>
          <a:ln w="9525">
            <a:solidFill>
              <a:schemeClr val="bg1"/>
            </a:solidFill>
          </a:ln>
          <a:effectLst>
            <a:outerShdw blurRad="419100" dist="190500" dir="2700000" sx="90000" sy="90000" algn="tl" rotWithShape="0">
              <a:schemeClr val="tx1">
                <a:alpha val="4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endParaRPr>
          </a:p>
        </p:txBody>
      </p:sp>
      <p:sp>
        <p:nvSpPr>
          <p:cNvPr id="5" name="椭圆 4"/>
          <p:cNvSpPr/>
          <p:nvPr/>
        </p:nvSpPr>
        <p:spPr>
          <a:xfrm>
            <a:off x="4248149" y="1591156"/>
            <a:ext cx="3695700" cy="3695700"/>
          </a:xfrm>
          <a:prstGeom prst="ellipse">
            <a:avLst/>
          </a:prstGeom>
          <a:gradFill flip="none" rotWithShape="1">
            <a:gsLst>
              <a:gs pos="0">
                <a:schemeClr val="bg1"/>
              </a:gs>
              <a:gs pos="36000">
                <a:schemeClr val="bg1"/>
              </a:gs>
              <a:gs pos="100000">
                <a:srgbClr val="C7C7C7"/>
              </a:gs>
            </a:gsLst>
            <a:lin ang="13500000" scaled="1"/>
            <a:tileRect/>
          </a:gradFill>
          <a:ln w="25400">
            <a:solidFill>
              <a:schemeClr val="bg1"/>
            </a:solidFill>
          </a:ln>
          <a:effectLst>
            <a:outerShdw blurRad="419100" dist="838200" dir="2700000" sx="90000" sy="90000" algn="tl"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endParaRPr>
          </a:p>
        </p:txBody>
      </p:sp>
      <p:sp>
        <p:nvSpPr>
          <p:cNvPr id="6" name="椭圆 5"/>
          <p:cNvSpPr/>
          <p:nvPr/>
        </p:nvSpPr>
        <p:spPr>
          <a:xfrm>
            <a:off x="6790157" y="1415735"/>
            <a:ext cx="1012723" cy="1012723"/>
          </a:xfrm>
          <a:prstGeom prst="ellipse">
            <a:avLst/>
          </a:prstGeom>
          <a:gradFill flip="none" rotWithShape="1">
            <a:gsLst>
              <a:gs pos="0">
                <a:schemeClr val="bg1"/>
              </a:gs>
              <a:gs pos="36000">
                <a:schemeClr val="bg1"/>
              </a:gs>
              <a:gs pos="100000">
                <a:srgbClr val="C7C7C7"/>
              </a:gs>
            </a:gsLst>
            <a:lin ang="13500000" scaled="1"/>
            <a:tileRect/>
          </a:gradFill>
          <a:ln w="19050">
            <a:solidFill>
              <a:schemeClr val="bg1"/>
            </a:solidFill>
          </a:ln>
          <a:effectLst>
            <a:outerShdw blurRad="419100" dist="571500" dir="2700000" sx="90000" sy="9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endParaRPr>
          </a:p>
        </p:txBody>
      </p:sp>
      <p:sp>
        <p:nvSpPr>
          <p:cNvPr id="7" name="文本框 6"/>
          <p:cNvSpPr txBox="1"/>
          <p:nvPr/>
        </p:nvSpPr>
        <p:spPr>
          <a:xfrm>
            <a:off x="4779192" y="2571005"/>
            <a:ext cx="2693152" cy="584775"/>
          </a:xfrm>
          <a:prstGeom prst="rect">
            <a:avLst/>
          </a:prstGeom>
          <a:noFill/>
        </p:spPr>
        <p:txBody>
          <a:bodyPr wrap="square" rtlCol="0">
            <a:spAutoFit/>
          </a:bodyPr>
          <a:lstStyle/>
          <a:p>
            <a:pPr algn="ctr"/>
            <a:r>
              <a:rPr lang="zh-CN" altLang="en-US" sz="3200" dirty="0">
                <a:solidFill>
                  <a:srgbClr val="0A3F75"/>
                </a:solidFill>
                <a:latin typeface="Arial" panose="020B0604020202020204" pitchFamily="34" charset="0"/>
                <a:ea typeface="微软雅黑" panose="020B0503020204020204" pitchFamily="34" charset="-122"/>
              </a:rPr>
              <a:t>点击添加标题</a:t>
            </a:r>
          </a:p>
        </p:txBody>
      </p:sp>
      <p:sp>
        <p:nvSpPr>
          <p:cNvPr id="8" name="矩形 7"/>
          <p:cNvSpPr/>
          <p:nvPr/>
        </p:nvSpPr>
        <p:spPr>
          <a:xfrm>
            <a:off x="4487332" y="3155780"/>
            <a:ext cx="3217334" cy="978729"/>
          </a:xfrm>
          <a:prstGeom prst="rect">
            <a:avLst/>
          </a:prstGeom>
        </p:spPr>
        <p:txBody>
          <a:bodyPr wrap="square">
            <a:spAutoFit/>
          </a:bodyPr>
          <a:lstStyle/>
          <a:p>
            <a:pPr algn="ctr">
              <a:lnSpc>
                <a:spcPct val="120000"/>
              </a:lnSpc>
            </a:pPr>
            <a:r>
              <a:rPr lang="en-US" altLang="zh-CN" sz="1600" dirty="0">
                <a:solidFill>
                  <a:schemeClr val="tx1">
                    <a:lumMod val="75000"/>
                    <a:lumOff val="25000"/>
                  </a:schemeClr>
                </a:solidFill>
                <a:latin typeface="Arial" panose="020B0604020202020204" pitchFamily="34" charset="0"/>
                <a:ea typeface="微软雅黑" panose="020B0503020204020204" pitchFamily="34" charset="-122"/>
              </a:rPr>
              <a:t>  </a:t>
            </a:r>
            <a:r>
              <a:rPr lang="zh-CN" altLang="en-US" sz="1600" dirty="0">
                <a:solidFill>
                  <a:schemeClr val="tx1">
                    <a:lumMod val="65000"/>
                    <a:lumOff val="35000"/>
                  </a:schemeClr>
                </a:solidFill>
                <a:latin typeface="Arial" panose="020B0604020202020204" pitchFamily="34" charset="0"/>
                <a:ea typeface="微软雅黑" panose="020B0503020204020204" pitchFamily="34" charset="-122"/>
              </a:rPr>
              <a:t>您的内容打在这里，或者通过复制您的文本后，在此框中选择粘贴，并选择只保留文字。</a:t>
            </a:r>
          </a:p>
        </p:txBody>
      </p:sp>
      <p:sp>
        <p:nvSpPr>
          <p:cNvPr id="9" name="矩形 8"/>
          <p:cNvSpPr/>
          <p:nvPr/>
        </p:nvSpPr>
        <p:spPr>
          <a:xfrm>
            <a:off x="6949331" y="1615778"/>
            <a:ext cx="755335" cy="707886"/>
          </a:xfrm>
          <a:prstGeom prst="rect">
            <a:avLst/>
          </a:prstGeom>
        </p:spPr>
        <p:txBody>
          <a:bodyPr wrap="none">
            <a:spAutoFit/>
          </a:bodyPr>
          <a:lstStyle/>
          <a:p>
            <a:pPr algn="ctr"/>
            <a:r>
              <a:rPr lang="en-US" altLang="zh-CN" sz="4000" b="1" dirty="0">
                <a:solidFill>
                  <a:srgbClr val="0A3F75"/>
                </a:solidFill>
                <a:latin typeface="Arial" panose="020B0604020202020204" pitchFamily="34" charset="0"/>
                <a:ea typeface="微软雅黑" panose="020B0503020204020204" pitchFamily="34" charset="-122"/>
              </a:rPr>
              <a:t>02</a:t>
            </a:r>
            <a:endParaRPr lang="zh-CN" altLang="en-US" sz="4000" b="1" dirty="0">
              <a:solidFill>
                <a:srgbClr val="0A3F75"/>
              </a:solidFill>
              <a:latin typeface="Arial" panose="020B0604020202020204" pitchFamily="34" charset="0"/>
              <a:ea typeface="微软雅黑" panose="020B0503020204020204" pitchFamily="34" charset="-122"/>
            </a:endParaRPr>
          </a:p>
        </p:txBody>
      </p:sp>
      <p:sp>
        <p:nvSpPr>
          <p:cNvPr id="10" name="圆角矩形 71"/>
          <p:cNvSpPr/>
          <p:nvPr/>
        </p:nvSpPr>
        <p:spPr>
          <a:xfrm>
            <a:off x="5931706" y="4253809"/>
            <a:ext cx="348906" cy="60960"/>
          </a:xfrm>
          <a:prstGeom prst="roundRect">
            <a:avLst>
              <a:gd name="adj" fmla="val 50000"/>
            </a:avLst>
          </a:prstGeom>
          <a:solidFill>
            <a:srgbClr val="1D33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234983"/>
              </a:solidFill>
              <a:latin typeface="Arial" panose="020B0604020202020204" pitchFamily="34" charset="0"/>
              <a:ea typeface="微软雅黑" panose="020B0503020204020204" pitchFamily="34" charset="-122"/>
            </a:endParaRPr>
          </a:p>
        </p:txBody>
      </p:sp>
      <p:cxnSp>
        <p:nvCxnSpPr>
          <p:cNvPr id="11" name="直接连接符 10"/>
          <p:cNvCxnSpPr/>
          <p:nvPr/>
        </p:nvCxnSpPr>
        <p:spPr>
          <a:xfrm>
            <a:off x="6106159" y="4429760"/>
            <a:ext cx="0" cy="782320"/>
          </a:xfrm>
          <a:prstGeom prst="line">
            <a:avLst/>
          </a:prstGeom>
          <a:ln w="25400" cap="rnd">
            <a:solidFill>
              <a:srgbClr val="0A3F75"/>
            </a:solidFill>
            <a:round/>
          </a:ln>
        </p:spPr>
        <p:style>
          <a:lnRef idx="1">
            <a:schemeClr val="accent1"/>
          </a:lnRef>
          <a:fillRef idx="0">
            <a:schemeClr val="accent1"/>
          </a:fillRef>
          <a:effectRef idx="0">
            <a:schemeClr val="accent1"/>
          </a:effectRef>
          <a:fontRef idx="minor">
            <a:schemeClr val="tx1"/>
          </a:fontRef>
        </p:style>
      </p:cxnSp>
      <p:grpSp>
        <p:nvGrpSpPr>
          <p:cNvPr id="12" name="组合 11"/>
          <p:cNvGrpSpPr/>
          <p:nvPr/>
        </p:nvGrpSpPr>
        <p:grpSpPr>
          <a:xfrm>
            <a:off x="1534158" y="3251046"/>
            <a:ext cx="375920" cy="375920"/>
            <a:chOff x="1534158" y="3352646"/>
            <a:chExt cx="375920" cy="375920"/>
          </a:xfrm>
        </p:grpSpPr>
        <p:sp>
          <p:nvSpPr>
            <p:cNvPr id="13" name="椭圆 12"/>
            <p:cNvSpPr/>
            <p:nvPr/>
          </p:nvSpPr>
          <p:spPr>
            <a:xfrm>
              <a:off x="1534158" y="3352646"/>
              <a:ext cx="375920" cy="375920"/>
            </a:xfrm>
            <a:prstGeom prst="ellipse">
              <a:avLst/>
            </a:prstGeom>
            <a:gradFill flip="none" rotWithShape="1">
              <a:gsLst>
                <a:gs pos="0">
                  <a:schemeClr val="bg1"/>
                </a:gs>
                <a:gs pos="36000">
                  <a:schemeClr val="bg1"/>
                </a:gs>
                <a:gs pos="100000">
                  <a:srgbClr val="C7C7C7"/>
                </a:gs>
              </a:gsLst>
              <a:lin ang="13500000" scaled="1"/>
              <a:tileRect/>
            </a:gradFill>
            <a:ln w="19050">
              <a:solidFill>
                <a:schemeClr val="bg1"/>
              </a:solidFill>
            </a:ln>
            <a:effectLst>
              <a:outerShdw blurRad="419100" dist="381000" dir="2700000" sx="90000" sy="9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endParaRPr>
            </a:p>
          </p:txBody>
        </p:sp>
        <p:sp>
          <p:nvSpPr>
            <p:cNvPr id="14" name="等腰三角形 13"/>
            <p:cNvSpPr/>
            <p:nvPr/>
          </p:nvSpPr>
          <p:spPr>
            <a:xfrm rot="16200000">
              <a:off x="1633052" y="3472583"/>
              <a:ext cx="157811" cy="13604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endParaRPr>
            </a:p>
          </p:txBody>
        </p:sp>
      </p:grpSp>
      <p:grpSp>
        <p:nvGrpSpPr>
          <p:cNvPr id="15" name="组合 14"/>
          <p:cNvGrpSpPr/>
          <p:nvPr/>
        </p:nvGrpSpPr>
        <p:grpSpPr>
          <a:xfrm>
            <a:off x="10302240" y="3251046"/>
            <a:ext cx="375920" cy="375920"/>
            <a:chOff x="10302240" y="3352646"/>
            <a:chExt cx="375920" cy="375920"/>
          </a:xfrm>
        </p:grpSpPr>
        <p:sp>
          <p:nvSpPr>
            <p:cNvPr id="16" name="椭圆 15"/>
            <p:cNvSpPr/>
            <p:nvPr/>
          </p:nvSpPr>
          <p:spPr>
            <a:xfrm>
              <a:off x="10302240" y="3352646"/>
              <a:ext cx="375920" cy="375920"/>
            </a:xfrm>
            <a:prstGeom prst="ellipse">
              <a:avLst/>
            </a:prstGeom>
            <a:gradFill flip="none" rotWithShape="1">
              <a:gsLst>
                <a:gs pos="0">
                  <a:schemeClr val="bg1"/>
                </a:gs>
                <a:gs pos="36000">
                  <a:schemeClr val="bg1"/>
                </a:gs>
                <a:gs pos="100000">
                  <a:srgbClr val="C7C7C7"/>
                </a:gs>
              </a:gsLst>
              <a:lin ang="13500000" scaled="1"/>
              <a:tileRect/>
            </a:gradFill>
            <a:ln w="19050">
              <a:solidFill>
                <a:schemeClr val="bg1"/>
              </a:solidFill>
            </a:ln>
            <a:effectLst>
              <a:outerShdw blurRad="419100" dist="381000" dir="2700000" sx="90000" sy="90000" algn="tl" rotWithShape="0">
                <a:schemeClr val="tx1">
                  <a:lumMod val="50000"/>
                  <a:lumOff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endParaRPr>
            </a:p>
          </p:txBody>
        </p:sp>
        <p:sp>
          <p:nvSpPr>
            <p:cNvPr id="17" name="等腰三角形 16"/>
            <p:cNvSpPr/>
            <p:nvPr/>
          </p:nvSpPr>
          <p:spPr>
            <a:xfrm rot="5400000" flipH="1">
              <a:off x="10441775" y="3472584"/>
              <a:ext cx="157811" cy="13604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latin typeface="Arial" panose="020B0604020202020204" pitchFamily="34" charset="0"/>
                <a:ea typeface="微软雅黑" panose="020B0503020204020204" pitchFamily="34" charset="-122"/>
              </a:endParaRPr>
            </a:p>
          </p:txBody>
        </p:sp>
      </p:grpSp>
    </p:spTree>
    <p:extLst>
      <p:ext uri="{BB962C8B-B14F-4D97-AF65-F5344CB8AC3E}">
        <p14:creationId xmlns:p14="http://schemas.microsoft.com/office/powerpoint/2010/main" val="696289608"/>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64" presetClass="path" presetSubtype="0" decel="30000" fill="hold" grpId="1" nodeType="withEffect">
                                  <p:stCondLst>
                                    <p:cond delay="0"/>
                                  </p:stCondLst>
                                  <p:childTnLst>
                                    <p:animMotion origin="layout" path="M 0 0.03889 L 0 -0.14815 " pathEditMode="relative" rAng="0" ptsTypes="AA">
                                      <p:cBhvr>
                                        <p:cTn id="9" dur="750" spd="-100000" fill="hold"/>
                                        <p:tgtEl>
                                          <p:spTgt spid="5"/>
                                        </p:tgtEl>
                                        <p:attrNameLst>
                                          <p:attrName>ppt_x</p:attrName>
                                          <p:attrName>ppt_y</p:attrName>
                                        </p:attrNameLst>
                                      </p:cBhvr>
                                      <p:rCtr x="0" y="-9352"/>
                                    </p:animMotion>
                                  </p:childTnLst>
                                </p:cTn>
                              </p:par>
                              <p:par>
                                <p:cTn id="10" presetID="64" presetClass="path" presetSubtype="0" accel="30000" decel="30000" fill="hold" grpId="2" nodeType="withEffect">
                                  <p:stCondLst>
                                    <p:cond delay="750"/>
                                  </p:stCondLst>
                                  <p:childTnLst>
                                    <p:animMotion origin="layout" path="M 0 0.03842 L 0 1.11111E-6 " pathEditMode="relative" rAng="0" ptsTypes="AA">
                                      <p:cBhvr>
                                        <p:cTn id="11" dur="750" fill="hold"/>
                                        <p:tgtEl>
                                          <p:spTgt spid="5"/>
                                        </p:tgtEl>
                                        <p:attrNameLst>
                                          <p:attrName>ppt_x</p:attrName>
                                          <p:attrName>ppt_y</p:attrName>
                                        </p:attrNameLst>
                                      </p:cBhvr>
                                      <p:rCtr x="0" y="-1921"/>
                                    </p:animMotion>
                                  </p:childTnLst>
                                </p:cTn>
                              </p:par>
                              <p:par>
                                <p:cTn id="12" presetID="53" presetClass="entr" presetSubtype="16" fill="hold" grpId="0" nodeType="withEffect">
                                  <p:stCondLst>
                                    <p:cond delay="1250"/>
                                  </p:stCondLst>
                                  <p:childTnLst>
                                    <p:set>
                                      <p:cBhvr>
                                        <p:cTn id="13" dur="1" fill="hold">
                                          <p:stCondLst>
                                            <p:cond delay="0"/>
                                          </p:stCondLst>
                                        </p:cTn>
                                        <p:tgtEl>
                                          <p:spTgt spid="6"/>
                                        </p:tgtEl>
                                        <p:attrNameLst>
                                          <p:attrName>style.visibility</p:attrName>
                                        </p:attrNameLst>
                                      </p:cBhvr>
                                      <p:to>
                                        <p:strVal val="visible"/>
                                      </p:to>
                                    </p:set>
                                    <p:anim calcmode="lin" valueType="num">
                                      <p:cBhvr>
                                        <p:cTn id="14" dur="750" fill="hold"/>
                                        <p:tgtEl>
                                          <p:spTgt spid="6"/>
                                        </p:tgtEl>
                                        <p:attrNameLst>
                                          <p:attrName>ppt_w</p:attrName>
                                        </p:attrNameLst>
                                      </p:cBhvr>
                                      <p:tavLst>
                                        <p:tav tm="0">
                                          <p:val>
                                            <p:fltVal val="0"/>
                                          </p:val>
                                        </p:tav>
                                        <p:tav tm="100000">
                                          <p:val>
                                            <p:strVal val="#ppt_w"/>
                                          </p:val>
                                        </p:tav>
                                      </p:tavLst>
                                    </p:anim>
                                    <p:anim calcmode="lin" valueType="num">
                                      <p:cBhvr>
                                        <p:cTn id="15" dur="750" fill="hold"/>
                                        <p:tgtEl>
                                          <p:spTgt spid="6"/>
                                        </p:tgtEl>
                                        <p:attrNameLst>
                                          <p:attrName>ppt_h</p:attrName>
                                        </p:attrNameLst>
                                      </p:cBhvr>
                                      <p:tavLst>
                                        <p:tav tm="0">
                                          <p:val>
                                            <p:fltVal val="0"/>
                                          </p:val>
                                        </p:tav>
                                        <p:tav tm="100000">
                                          <p:val>
                                            <p:strVal val="#ppt_h"/>
                                          </p:val>
                                        </p:tav>
                                      </p:tavLst>
                                    </p:anim>
                                    <p:animEffect transition="in" filter="fade">
                                      <p:cBhvr>
                                        <p:cTn id="16" dur="750"/>
                                        <p:tgtEl>
                                          <p:spTgt spid="6"/>
                                        </p:tgtEl>
                                      </p:cBhvr>
                                    </p:animEffect>
                                  </p:childTnLst>
                                </p:cTn>
                              </p:par>
                              <p:par>
                                <p:cTn id="17" presetID="10" presetClass="entr" presetSubtype="0" fill="hold" grpId="0" nodeType="withEffect">
                                  <p:stCondLst>
                                    <p:cond delay="125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750"/>
                                        <p:tgtEl>
                                          <p:spTgt spid="7"/>
                                        </p:tgtEl>
                                      </p:cBhvr>
                                    </p:animEffect>
                                  </p:childTnLst>
                                </p:cTn>
                              </p:par>
                              <p:par>
                                <p:cTn id="20" presetID="10" presetClass="entr" presetSubtype="0" fill="hold" grpId="0" nodeType="withEffect">
                                  <p:stCondLst>
                                    <p:cond delay="125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750"/>
                                        <p:tgtEl>
                                          <p:spTgt spid="8"/>
                                        </p:tgtEl>
                                      </p:cBhvr>
                                    </p:animEffect>
                                  </p:childTnLst>
                                </p:cTn>
                              </p:par>
                              <p:par>
                                <p:cTn id="23" presetID="10" presetClass="entr" presetSubtype="0" fill="hold" grpId="0" nodeType="withEffect">
                                  <p:stCondLst>
                                    <p:cond delay="1250"/>
                                  </p:stCondLst>
                                  <p:childTnLst>
                                    <p:set>
                                      <p:cBhvr>
                                        <p:cTn id="24" dur="1" fill="hold">
                                          <p:stCondLst>
                                            <p:cond delay="0"/>
                                          </p:stCondLst>
                                        </p:cTn>
                                        <p:tgtEl>
                                          <p:spTgt spid="2"/>
                                        </p:tgtEl>
                                        <p:attrNameLst>
                                          <p:attrName>style.visibility</p:attrName>
                                        </p:attrNameLst>
                                      </p:cBhvr>
                                      <p:to>
                                        <p:strVal val="visible"/>
                                      </p:to>
                                    </p:set>
                                    <p:animEffect transition="in" filter="fade">
                                      <p:cBhvr>
                                        <p:cTn id="25" dur="750"/>
                                        <p:tgtEl>
                                          <p:spTgt spid="2"/>
                                        </p:tgtEl>
                                      </p:cBhvr>
                                    </p:animEffect>
                                  </p:childTnLst>
                                </p:cTn>
                              </p:par>
                              <p:par>
                                <p:cTn id="26" presetID="10" presetClass="entr" presetSubtype="0" fill="hold" grpId="0" nodeType="withEffect">
                                  <p:stCondLst>
                                    <p:cond delay="125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750"/>
                                        <p:tgtEl>
                                          <p:spTgt spid="3"/>
                                        </p:tgtEl>
                                      </p:cBhvr>
                                    </p:animEffect>
                                  </p:childTnLst>
                                </p:cTn>
                              </p:par>
                              <p:par>
                                <p:cTn id="29" presetID="53" presetClass="entr" presetSubtype="16" fill="hold" nodeType="withEffect">
                                  <p:stCondLst>
                                    <p:cond delay="1750"/>
                                  </p:stCondLst>
                                  <p:childTnLst>
                                    <p:set>
                                      <p:cBhvr>
                                        <p:cTn id="30" dur="1" fill="hold">
                                          <p:stCondLst>
                                            <p:cond delay="0"/>
                                          </p:stCondLst>
                                        </p:cTn>
                                        <p:tgtEl>
                                          <p:spTgt spid="12"/>
                                        </p:tgtEl>
                                        <p:attrNameLst>
                                          <p:attrName>style.visibility</p:attrName>
                                        </p:attrNameLst>
                                      </p:cBhvr>
                                      <p:to>
                                        <p:strVal val="visible"/>
                                      </p:to>
                                    </p:set>
                                    <p:anim calcmode="lin" valueType="num">
                                      <p:cBhvr>
                                        <p:cTn id="31" dur="750" fill="hold"/>
                                        <p:tgtEl>
                                          <p:spTgt spid="12"/>
                                        </p:tgtEl>
                                        <p:attrNameLst>
                                          <p:attrName>ppt_w</p:attrName>
                                        </p:attrNameLst>
                                      </p:cBhvr>
                                      <p:tavLst>
                                        <p:tav tm="0">
                                          <p:val>
                                            <p:fltVal val="0"/>
                                          </p:val>
                                        </p:tav>
                                        <p:tav tm="100000">
                                          <p:val>
                                            <p:strVal val="#ppt_w"/>
                                          </p:val>
                                        </p:tav>
                                      </p:tavLst>
                                    </p:anim>
                                    <p:anim calcmode="lin" valueType="num">
                                      <p:cBhvr>
                                        <p:cTn id="32" dur="750" fill="hold"/>
                                        <p:tgtEl>
                                          <p:spTgt spid="12"/>
                                        </p:tgtEl>
                                        <p:attrNameLst>
                                          <p:attrName>ppt_h</p:attrName>
                                        </p:attrNameLst>
                                      </p:cBhvr>
                                      <p:tavLst>
                                        <p:tav tm="0">
                                          <p:val>
                                            <p:fltVal val="0"/>
                                          </p:val>
                                        </p:tav>
                                        <p:tav tm="100000">
                                          <p:val>
                                            <p:strVal val="#ppt_h"/>
                                          </p:val>
                                        </p:tav>
                                      </p:tavLst>
                                    </p:anim>
                                    <p:animEffect transition="in" filter="fade">
                                      <p:cBhvr>
                                        <p:cTn id="33" dur="750"/>
                                        <p:tgtEl>
                                          <p:spTgt spid="12"/>
                                        </p:tgtEl>
                                      </p:cBhvr>
                                    </p:animEffect>
                                  </p:childTnLst>
                                </p:cTn>
                              </p:par>
                              <p:par>
                                <p:cTn id="34" presetID="53" presetClass="entr" presetSubtype="16" fill="hold" nodeType="withEffect">
                                  <p:stCondLst>
                                    <p:cond delay="1750"/>
                                  </p:stCondLst>
                                  <p:childTnLst>
                                    <p:set>
                                      <p:cBhvr>
                                        <p:cTn id="35" dur="1" fill="hold">
                                          <p:stCondLst>
                                            <p:cond delay="0"/>
                                          </p:stCondLst>
                                        </p:cTn>
                                        <p:tgtEl>
                                          <p:spTgt spid="15"/>
                                        </p:tgtEl>
                                        <p:attrNameLst>
                                          <p:attrName>style.visibility</p:attrName>
                                        </p:attrNameLst>
                                      </p:cBhvr>
                                      <p:to>
                                        <p:strVal val="visible"/>
                                      </p:to>
                                    </p:set>
                                    <p:anim calcmode="lin" valueType="num">
                                      <p:cBhvr>
                                        <p:cTn id="36" dur="750" fill="hold"/>
                                        <p:tgtEl>
                                          <p:spTgt spid="15"/>
                                        </p:tgtEl>
                                        <p:attrNameLst>
                                          <p:attrName>ppt_w</p:attrName>
                                        </p:attrNameLst>
                                      </p:cBhvr>
                                      <p:tavLst>
                                        <p:tav tm="0">
                                          <p:val>
                                            <p:fltVal val="0"/>
                                          </p:val>
                                        </p:tav>
                                        <p:tav tm="100000">
                                          <p:val>
                                            <p:strVal val="#ppt_w"/>
                                          </p:val>
                                        </p:tav>
                                      </p:tavLst>
                                    </p:anim>
                                    <p:anim calcmode="lin" valueType="num">
                                      <p:cBhvr>
                                        <p:cTn id="37" dur="750" fill="hold"/>
                                        <p:tgtEl>
                                          <p:spTgt spid="15"/>
                                        </p:tgtEl>
                                        <p:attrNameLst>
                                          <p:attrName>ppt_h</p:attrName>
                                        </p:attrNameLst>
                                      </p:cBhvr>
                                      <p:tavLst>
                                        <p:tav tm="0">
                                          <p:val>
                                            <p:fltVal val="0"/>
                                          </p:val>
                                        </p:tav>
                                        <p:tav tm="100000">
                                          <p:val>
                                            <p:strVal val="#ppt_h"/>
                                          </p:val>
                                        </p:tav>
                                      </p:tavLst>
                                    </p:anim>
                                    <p:animEffect transition="in" filter="fade">
                                      <p:cBhvr>
                                        <p:cTn id="38" dur="750"/>
                                        <p:tgtEl>
                                          <p:spTgt spid="15"/>
                                        </p:tgtEl>
                                      </p:cBhvr>
                                    </p:animEffect>
                                  </p:childTnLst>
                                </p:cTn>
                              </p:par>
                              <p:par>
                                <p:cTn id="39" presetID="22" presetClass="entr" presetSubtype="4" fill="hold" nodeType="withEffect">
                                  <p:stCondLst>
                                    <p:cond delay="1750"/>
                                  </p:stCondLst>
                                  <p:childTnLst>
                                    <p:set>
                                      <p:cBhvr>
                                        <p:cTn id="40" dur="1" fill="hold">
                                          <p:stCondLst>
                                            <p:cond delay="0"/>
                                          </p:stCondLst>
                                        </p:cTn>
                                        <p:tgtEl>
                                          <p:spTgt spid="11"/>
                                        </p:tgtEl>
                                        <p:attrNameLst>
                                          <p:attrName>style.visibility</p:attrName>
                                        </p:attrNameLst>
                                      </p:cBhvr>
                                      <p:to>
                                        <p:strVal val="visible"/>
                                      </p:to>
                                    </p:set>
                                    <p:animEffect transition="in" filter="wipe(down)">
                                      <p:cBhvr>
                                        <p:cTn id="41" dur="750"/>
                                        <p:tgtEl>
                                          <p:spTgt spid="11"/>
                                        </p:tgtEl>
                                      </p:cBhvr>
                                    </p:animEffect>
                                  </p:childTnLst>
                                </p:cTn>
                              </p:par>
                              <p:par>
                                <p:cTn id="42" presetID="53" presetClass="entr" presetSubtype="16" fill="hold" grpId="0" nodeType="withEffect">
                                  <p:stCondLst>
                                    <p:cond delay="1750"/>
                                  </p:stCondLst>
                                  <p:childTnLst>
                                    <p:set>
                                      <p:cBhvr>
                                        <p:cTn id="43" dur="1" fill="hold">
                                          <p:stCondLst>
                                            <p:cond delay="0"/>
                                          </p:stCondLst>
                                        </p:cTn>
                                        <p:tgtEl>
                                          <p:spTgt spid="10"/>
                                        </p:tgtEl>
                                        <p:attrNameLst>
                                          <p:attrName>style.visibility</p:attrName>
                                        </p:attrNameLst>
                                      </p:cBhvr>
                                      <p:to>
                                        <p:strVal val="visible"/>
                                      </p:to>
                                    </p:set>
                                    <p:anim calcmode="lin" valueType="num">
                                      <p:cBhvr>
                                        <p:cTn id="44" dur="750" fill="hold"/>
                                        <p:tgtEl>
                                          <p:spTgt spid="10"/>
                                        </p:tgtEl>
                                        <p:attrNameLst>
                                          <p:attrName>ppt_w</p:attrName>
                                        </p:attrNameLst>
                                      </p:cBhvr>
                                      <p:tavLst>
                                        <p:tav tm="0">
                                          <p:val>
                                            <p:fltVal val="0"/>
                                          </p:val>
                                        </p:tav>
                                        <p:tav tm="100000">
                                          <p:val>
                                            <p:strVal val="#ppt_w"/>
                                          </p:val>
                                        </p:tav>
                                      </p:tavLst>
                                    </p:anim>
                                    <p:anim calcmode="lin" valueType="num">
                                      <p:cBhvr>
                                        <p:cTn id="45" dur="750" fill="hold"/>
                                        <p:tgtEl>
                                          <p:spTgt spid="10"/>
                                        </p:tgtEl>
                                        <p:attrNameLst>
                                          <p:attrName>ppt_h</p:attrName>
                                        </p:attrNameLst>
                                      </p:cBhvr>
                                      <p:tavLst>
                                        <p:tav tm="0">
                                          <p:val>
                                            <p:fltVal val="0"/>
                                          </p:val>
                                        </p:tav>
                                        <p:tav tm="100000">
                                          <p:val>
                                            <p:strVal val="#ppt_h"/>
                                          </p:val>
                                        </p:tav>
                                      </p:tavLst>
                                    </p:anim>
                                    <p:animEffect transition="in" filter="fade">
                                      <p:cBhvr>
                                        <p:cTn id="46" dur="750"/>
                                        <p:tgtEl>
                                          <p:spTgt spid="10"/>
                                        </p:tgtEl>
                                      </p:cBhvr>
                                    </p:animEffect>
                                  </p:childTnLst>
                                </p:cTn>
                              </p:par>
                              <p:par>
                                <p:cTn id="47" presetID="53" presetClass="entr" presetSubtype="16" fill="hold" grpId="0" nodeType="withEffect">
                                  <p:stCondLst>
                                    <p:cond delay="1750"/>
                                  </p:stCondLst>
                                  <p:childTnLst>
                                    <p:set>
                                      <p:cBhvr>
                                        <p:cTn id="48" dur="1" fill="hold">
                                          <p:stCondLst>
                                            <p:cond delay="0"/>
                                          </p:stCondLst>
                                        </p:cTn>
                                        <p:tgtEl>
                                          <p:spTgt spid="9"/>
                                        </p:tgtEl>
                                        <p:attrNameLst>
                                          <p:attrName>style.visibility</p:attrName>
                                        </p:attrNameLst>
                                      </p:cBhvr>
                                      <p:to>
                                        <p:strVal val="visible"/>
                                      </p:to>
                                    </p:set>
                                    <p:anim calcmode="lin" valueType="num">
                                      <p:cBhvr>
                                        <p:cTn id="49" dur="750" fill="hold"/>
                                        <p:tgtEl>
                                          <p:spTgt spid="9"/>
                                        </p:tgtEl>
                                        <p:attrNameLst>
                                          <p:attrName>ppt_w</p:attrName>
                                        </p:attrNameLst>
                                      </p:cBhvr>
                                      <p:tavLst>
                                        <p:tav tm="0">
                                          <p:val>
                                            <p:fltVal val="0"/>
                                          </p:val>
                                        </p:tav>
                                        <p:tav tm="100000">
                                          <p:val>
                                            <p:strVal val="#ppt_w"/>
                                          </p:val>
                                        </p:tav>
                                      </p:tavLst>
                                    </p:anim>
                                    <p:anim calcmode="lin" valueType="num">
                                      <p:cBhvr>
                                        <p:cTn id="50" dur="750" fill="hold"/>
                                        <p:tgtEl>
                                          <p:spTgt spid="9"/>
                                        </p:tgtEl>
                                        <p:attrNameLst>
                                          <p:attrName>ppt_h</p:attrName>
                                        </p:attrNameLst>
                                      </p:cBhvr>
                                      <p:tavLst>
                                        <p:tav tm="0">
                                          <p:val>
                                            <p:fltVal val="0"/>
                                          </p:val>
                                        </p:tav>
                                        <p:tav tm="100000">
                                          <p:val>
                                            <p:strVal val="#ppt_h"/>
                                          </p:val>
                                        </p:tav>
                                      </p:tavLst>
                                    </p:anim>
                                    <p:animEffect transition="in" filter="fade">
                                      <p:cBhvr>
                                        <p:cTn id="51"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animBg="1"/>
      <p:bldP spid="5" grpId="1" animBg="1"/>
      <p:bldP spid="5" grpId="2" animBg="1"/>
      <p:bldP spid="6" grpId="0" animBg="1"/>
      <p:bldP spid="7" grpId="0"/>
      <p:bldP spid="8" grpId="0"/>
      <p:bldP spid="9" grpId="0"/>
      <p:bldP spid="10"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1E7CEBCA-7E5A-41D2-9823-8704176F3255"/>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内容列表"/>
  <p:tag name="ISPRINGCLOUDFOLDERID" val="0"/>
  <p:tag name="ISPRINGCLOUDFOLDERPATH" val="系统信息库"/>
  <p:tag name="ISPRING_PLAYERS_CUSTOMIZATION" val="UEsDBBQAAgAIAEabZ0o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BGm2dKCH4LIykDAACGDAAAJwAAAHVuaXZlcnNhbC9mbGFzaF9wdWJsaXNoaW5nX3NldHRpbmdzLnhtbNVX3W7aMBS+5yksT70saTu6diihqgpo1VpAhW3tVWViQ6w6dhbbUHq1p9mD7Ul2HAMFtevSH6RNCBGfn+/8n5jw6DYVaMJyzZWM8G51ByMmY0W5HEf4y6C9fYiRNkRSIpRkEZYKo6NGJczsUHCd9JkxIKoRwEhdz0yEE2OyehBMp9Mq11nuuEpYA/i6Gqs0yHKmmTQsDzJBZvBjZhnTeI5QAgC+qZJztUalglDokc4VtYIhTsFzyV1QRLQF0QkOvNiQxDfjXFlJT5RQOcrHwwi/Ozx2n4WMh2rylEmXE90AoiObOqGUOy+I6PM7hhLGxwm4e1DDaMqpSSK8V3MoIB08RCmwfejEoZwoyIE0c/iUGUKJIf7o7Rl2a/SC4El0JknK4wFwkIs/ws3B9aerXuvi7LTz+XrQ7Z4NTnveiUInWMcJg3VDITikbB6zpZ2QGEPiBPwGnRERmoXBKmkhNlJyzTl3RkMlIPeFFrRROmS0Q1K2Uo3+DZdtkNzFaASBiFmEj3NOBEbcEMHjpbK2Q224KareXpVEgAXtydB5H9+b99mJE5JrturWgqNdzuPGN2UFRTNlkeA3DBmFIH6bwlPC0Gpx0ChXaUGF9jFICw4WJ5xNGT0qcjoH/JOhKzCRWtCEXs0EM97Cd8vv0JCNVA64jEygs4HOtcevPgs4I1rfg5KFj1v9s9Nm6/q002xdbrkACZ0QGT8THArO0sxsBJ/MkFRmoQfpiInVrCgK5bTglYmt+vIyaJ5a4cv81sVYgd5gSTZj5TmF+asHpc0mZFIMohuuAhpGkENJPCYwYlgXXFpWFjAmEikpZojEsNa0G+sJV1YDxQ+wh9Yv99DrIy6L0xhWG1jMKctLQe7s7r2v7X84OPxYrwa/fvzcflJpvvB7gjhzfuOfPLnyl2v/4TYMA7elH1/aJrf/5s7uXbS+lslrp3U5KFXSVr8UXLeMVPdzGakL/5LprbxgSrkAS2nshwzWkuApN4y+ZYu9oE1e9W73PbaZNtlgzK8Zjf8mZH9aXhPX7oVh8OjF1XFSLnkKiXArcXnbbezXduCm+SirUgG09f8OjcpvUEsDBBQAAgAIAEabZ0q1/AlkugIAAFUKAAAhAAAAdW5pdmVyc2FsL2ZsYXNoX3NraW5fc2V0dGluZ3MueG1slVZtb+IwDP5+vwJx3+nulZ3UITHGSZN2t+k27XvamjYiTaokZce/vzhN1gQo9LAmEft5bMexzVK1pXzxYTJJc8GEfAatKS8VarxuQoubadZqLfgsF1wD1zMuZE3YdPHxp/2kiUVeYokdyLGcDcmhDzO3nzEUF+PbHGWIkIu6IXz/IEoxy0i+LaVoeXExtWrfgGSUbw3y6sd8tR4MwKjS9xrqKKf1Nco4SiNBKcCUvq9RLrIYyYD5SFf2M5LThzp/+wPajiqqLW35CWWI1pAS4iJfL1GG8dx4j19ljnKeoOGvNtAvn1EGoYzsQcbO776iDDJE0zb/0yONFCUWNOacf8R3DhOkMOOHWV2hXCTghTDQxVdw5bF3vQtA7ms49ymOqxTsCet6sBDw0TMGCy1bSBN/6myqEm+PrTbzAYsNYcoAQlUPejJJP5FWeTexrsf9gTfKi9CX0/SQV8HaGlZdwoG7WN/jV6tbuytCp++6IEMJO6cMUuyVPfK3qesRMlD2yGdGC3jkbH+cwaGpI/lHviXuOc/X31iBE3MsnNWfvBUjPeDoqiBVp/CYWhSwUJjOC60B3y1NrK5LKTnKKeVkR0uiqeC/EJft7WVUmhwYXK+d7qxUU83gVMPZHM2aDstlz3E/OmvckN3PQn+57jzRZovfTInWJK9q87OkphPHM2NiCjNNTjNwTxo4yHu+EQHHxh4i1URuQb4IwcaG4UKDGutedMM1BE+ToAZpcrrKqXNyqvy8rTOQa/NqFJSvcqzsgBUtK2b+9CuFNygOGAPWjqor448T+t6XgcI1ARCZV75ru0NnqVumKYMd+OEPFPbKQ3dLlenSoYZb6gfY6LDlnGZUT7pd0fdKvEMC/Qn8q0krcnxgGdH2mmTK3iyafL+G+1yixezXGTZfuMns2fVS5NjYjytolPjv5D9QSwMEFAACAAgARptnSiqWD2f+AgAAlwsAACYAAAB1bml2ZXJzYWwvaHRtbF9wdWJsaXNoaW5nX3NldHRpbmdzLnhtbM2Wb08aMRjA3/Mpmi6+lFPnpiN3GCMYiU6IsE1fmXItXGOvvbU98Hy1T7MPtk+yp1dAiI6dRpaFEOjTPr/nX/u04dF9KtCEacOVjPBufQcjJmNFuRxH+MvgdPsQI2OJpEQoySIsFUZHzVqY5UPBTdJn1sJSgwAjTSOzEU6szRpBMJ1O69xk2s0qkVvgm3qs0iDTzDBpmQ4yQQr4sUXGDJ4RKgDgmyo5U2vWagiFnvRZ0VwwxCl4LrkLiogzmwoc+FVDEt+NtcolPVFCaaTHwwi/Ozx2n/kaT2rxlEmXEtMEoRPbBqGUOyeI6PMHhhLGxwl4e7CP0ZRTm0R4b99RYHXwlFKyfeTEUU4UpEDaGT5lllBiiR96e5bdWzMXeBEtJEl5PIAZ5MKPcGtwe3bTa19ddC7Pbwfd7sWg0/NOlDrBKicMVg2F4JDKdcwWdkJiLYkT8Bt0RkQYFgbLovmykZIrzrkxGioBqS+1MBqBp6KI8LHmRGDELRE8XsxaosfMnnIBMTjd3fpIWvwI9PHGCdGGLRuazxiXxbj5TeWCokLlSPA7hqxCEFGewr+EoeV0o5FWaSkVxFhkBKcMTTibMnpUZmkG/JOhGzCR5qAJmy8TzHoL33P+gIZspDRwGZnAVgU5N55ffxE4I8Y8Qsncx63+RafVvu1cttrXWy5AQidExi+EQwlZmtmN8EmBpLJzPUhHTHLDyqJQTsu5KrHVX18Gw9Nc+DK/dTGW0BssyWasvKQwf/WgstmETMqD6A5XiYYjyKEkngkTMRx3LnNWFRgTiZQUBSIxNCrjjvWEq9yAxB9gjzav99DrIy7L0RhuDrCoKdOVkDu7e+/3P3w8OPzUqAe/fvzcXqs0a+E9QZw538NP1jbxRSN/2g3DwPXO59uw1fm/6sK9q/bXKpm6bF8PKhWp3a+E61ZZ1T2vsurKXxu9pSujkgvQZsb+2ECjETzlltG33DSvKPz6+9dvizcq/AajWLt9/98g/Gjx3Fp5X4XBsw/AGshXH9PN2m9QSwMEFAACAAgARptnSmhxUpGaAQAAHwYAAB8AAAB1bml2ZXJzYWwvaHRtbF9za2luX3NldHRpbmdzLmpzjZRNb8IwDIbv/AqUXSfEPmG7ocGkSRwmjdu0QyimVKRJlaQdHeK/rw5fTeqOxRfy8uR17CredrrVYhHrPne37rfbv/t7pwFqVudw7euiRU9RZ0YkC5glKYhEAguQ4nj0JO/OBGXMpDOdlx9oa2p+TOE/Sy5MHc8IC01ohjpcEOA3oW2owz8nsVOra19TrdHz3Fole5GSFqTtSaVT7hh29epWvcQAVgXoC+iSR+CZDtxqI8+ODwOMOhepNOOynKpY9eY8Wsda5XLRln9VZqCrT77eA/2nwcvEsxOJsW8W0jDxZIjRTmYajIFD3scJBgkLPgdR8+279QfqGTcLCugiMYk90qMbjDqd8RgaXRqOMHxMVl6Nbg4wmpyFjd0Td7cYHiF4CbphNb7H8ECV5dk/PmCmVYwdaaDNnp9QofgikfEhdR+D5PCyaNvWvXOh7vpj5j0hFTyhFfX80rbZEYKGAK03lo55TZB3StkJSpREDkVo1LQq6DliwzmC+88u49byaJVW46EajlUbuF6Dniklqtt/XbpnmKuz+wVQSwMEFAACAAgARptnSj08L9HBAAAA5QEAABoAAAB1bml2ZXJzYWwvaTE4bl9wcmVzZXRzLnhtbJ2RsQrCMBCG9z5FuN3EbqUkdRPcHHSWmqYaaS8ll1of35SKdJGAQyD/8X0/JCd3r75jT+PJOlSQ8y0wg9o1Fm8Kzqf9pgBGocam7hwaBeiA7apM2rzAozdkArFYgaTgHsJQCjFNE7c0+NhArhtDLCauXS/i6R2K2RTDosLilvYv+zODKssYk9fRduGAVbzHtCCMvFYwOxeN3GLrQPwCGpMATKrBUAJofQJ4DAnAjytAiu+b56RHCvGjYpBitZ4qewNQSwMEFAACAAgARptnSnL80YFnAAAAawAAABwAAAB1bml2ZXJzYWwvbG9jYWxfc2V0dGluZ3MueG1sDcw7CsNADEXR3qsQ6p1P58JjdymDIc4ChP0IBo0UZkRIdp/pbnG44/zNSh+Uerglvp4uTLDN98NeiZ/rrR+Yaojtom5IbM40T92ovok+ENFgpbfKD2VFbhG4S25yKaiwkGhnPk/dH1BLAwQUAAIACABElFdHI7RO+/sCAACwCAAAFAAAAHVuaXZlcnNhbC9wbGF5ZXIueG1srVXfT9swEH4u0v6HyO/YLR0DqgTEkNAexoTUse2tMombeE3izHYI5a/f2c7vpWxIe2iVnO/77nz33cW/es5S74lJxUUeoAWeI4/loYh4Hgfo4evt8Tm6unx35Bcp3TPp8ShAZc4NgKbIi5gKJS80gO+pTgLUM2BgRl4huZBc74H7FLjbSCdL9O5oBi65ClCidbEipKoqzBUg8liJtDQkCociI4VkiuWaSeLSQF6DXem/o+GXiZzofcFUD1notweuSVqOZ8UHJNUSCxmTk/l8QX7cfV6HCcvoMc+VpnnIkAeVnNlSPtJwdyeiMmXK2Ga+S3LNtDZJWNvM1yu+OM89JcMAOYdNxpSiMVM4zWNEHJZMgP1tSlVS86gBreFVO17zWr+Ned80brZzpHMuyseUqwSO+pDOOgn0yTCqn9nrWgU9NAq6NUzIk+xXySWL7Ou3VozzBXIBW8XZPLGqQjiAp1saaiH3NwADFdUdxG3TsGsatqCWA7fR1x0Fam67ZVSXkjWlmvlPPGLiC5WSGllcalkyn4yMNZYMwT5xV66b1DXET3SWnv5Db4zfqDU/1WudsYD/0ZhPQNTWhOcRe77l4KNZBjXVDIptbFgXKTYxu5xU+Zj1dD0wuRzrpsBFPE1lzGAMI6op6ezkEJRJqsAlLOUI2zs4CE54nKTw05MM49ODNBmVu0mG3sFBcCrC3QS0NbdlJOM6jsTUKsgnE+vED0ulRcZfrDwHe0avrA5fG7nm6Lrg7cHZ/I9RHMRoBnOLJlaXeertq+bw3sypVp3PpnCWgVphHpguC+fVzEJZjHwitqVlqm/6OTX7sAcd5Tw1HdNc30HvolrzF+ZVPDJfusXS1CRhRjMB+nC+7DFAP2G7DMJb06GIW5E3dcCY2Df3byvabPm6da7rhzrsQw2fOKscxs3UR1BHLEWZR6Me4qL7iKgUdtq1ZNRL2RZutDgBkYoiQO/hob7zxelFd+WzxUWDtXndu8Aulzes9DrhTkGk1nV7Eb/eDfD4G1BLAwQUAAIACABGm2dKsIcj9GwBAAD3AgAAKQAAAHVuaXZlcnNhbC9za2luX2N1c3RvbWl6YXRpb25fc2V0dGluZ3MueG1sjVLbSiQxEH33K4I/MEkqt4Z2ILeWeVHRAZ+b6ezSrKaXTsRlycebdncYR0c09VR1Tp2iKqdNv8Zon1KeHse/fR6neBdyHuPPtD5DqN1ND9N8M4cUclodKvdjHKbnTfwxLbVaTbmPQz8PdkHTGqPu9SEltXKqZswwiiTz1CvkPLcVa8A1YCvmKLHt6p3EP9057ELMp1Xb1RH6sWETU5jzJg7hzxqO2W+h4w0u534YKy+tBVui7KcWx5ZAjHDJfaEaAASy3BGHi5SN1AR5zDiGYhQFCohwThpRiKQcatY1oqow3wjEJGPUFepp7UZaG0dtkdAQous0rxpbus5IjBEhBJgrXEBnMKpsqBoa1HJAcGBAFG00UYA625mOFe+8sBwp6gXGhRkDGB+Oe9ju7bkO1W+vsz/nF4Inv+AkunhrdcJc7e5pnit5Gx5/P/Q5oHG4OL+59Xf+aqu3m+ur8/++fPXwnrWYtW79qbdfAFBLAwQUAAIACABGm2dKBdmJyEoNAADVIQAAFwAAAHVuaXZlcnNhbC91bml2ZXJzYWwucG5n7Zr5V1Lr+sCp02lW81TXnEu9ea45lCen40CZE6drpQ1mTrXMvGGCqGgoYtN1SImilpaJnqyT4oCpmboRsENJHkTqOKDiUHEUBcGBEBWRu6nOvWvd9V3fP+AufmBvnuez3/0+z7vf53mf/ULusSP+OhuNNkIgEB1YgE8wBLIGBoF8g1y/FtTsaroxAZ5WJQX7e0MoXSaToLAm9mDgQQikjrBp+dy3oLwhISA0CQLRZWo+q1jIivNgOzjM5+CJy5GS4aN5tvIB1gdZ0dzqudX1Ouf16/VTvyOe3Pz997tzLujn7wxY865680855y0tXv1z7db1O3xubykzVl/5Wfr3/RtU2Okumfsi6UfFp9IHFz2PJ20P/1RMqZRSRFK3iFJKZUvdgywuVI2VrSinkSMZiuGaplGcMWjSWSc/WcVKkOl5M4QfUQ+6/IxkqNHWVGbnnzOGeak+dad4g4orjVX29XirKOysr/sqUG5DB2X84Wd6vRu/BpSa7SsJQwviKPXgrX+LE37gN0i4i8UG8HQgx0oj7SJqjjcCVoPHLVqgBVqgBVqgBVqgBVqgBVqgBVqgBVqgBVqgBVrwvwdQAnP1AkuzZfoe2ArTaLytNFuK6+9o9g53+nyn2W7c8v+Dj+F3/mjgevFbP/1++KF1KTZR9saScAm3LDAfRYlQvYIqViihKUwXvLIPOZIleWFeezNteayJoZIE8Vuc4jk/jE8jlJUVrMzfJMuPLTv8zTOeY2ZeruOvSy+vZIURqGFmmqZimmKEGs0YYuQMdtXEiAswp7rDG+MXDvUkpb2ZMxdPBMwNJXEb9WaOhIAtSvKWOEhcQy8+DFCvKF2m6UppPE/9QS+z32P21dYwrpdyKl7gRmoaSROPA5mLY4VIQxeog9OwB+IUd+C+VECA0mOGmlfeCuXVvDcxQyz6pFnGp3ckNiYoicbIVz+ZslsLafOSxywafdMx0/kD9znbs+oigOH9XMJnj+z6OBGQeHLTCU8pAmNf5uzMmMUjL7l4UGcPp45mKOJ5J8+SxXHXW7HisNHBSPtywX74cIgJGb3CNF+ZufA9ecu+krw50jRW2Nl2UtYbwwnrxqPkQMXMMUE7V9ZKkjolGirq4oAzfYAqzY63gKGzE0Web0UvJBqbqukB6VN1rEEuIe53O2X1w9hAkRu90yGQcMtq+DpgA4y51Q5WVON7gWp8F6IoNP5sqvGzRmFb67kzTeg3EhSqcUT4/lh60Ikd5NLCXY+unfYMkSf9s2a2GP/G8WkVj9nfUFHGbOWxXBiLHOfnm2Npfl3p5o2bBcKI7l5HAk9GtugIqVs3SJ7/yzeQ9/BKz1tULj6u+7Mh8aIWaYHKw4eYZJT9VxMjJ7hl+shbzzxPGP1HebFtKfXmBnRLfohc1s9+7N2es227cfv+mFYzmwO2io3kzOk0BDcNX6zwEgnTSNKHiFfERYA9f3LqaspN2msIpLlIFL59OLbdSVSQ2cdpcG60SwgVWuvD7P9x6VmK4II8ULUciCt37mSNbCyOVAzhA+o3r5XLHPff26fai2h4iIu64Sp2SnyndE0GMgjTFoBC8LdkhQ6kTR6cHVm96GF1ePjH+2hZdZBpSredus6HuMnIuHq4eSDREn3KuN0pcuciHM0d5hnCAL6DRccHQLkW8j4tVJb7k/uXdidVDwQIU5NDVi0/170cxBuLttxseEo+ECy8NtHl+/Ji764fku4XcWHBPMIh+G/YI8TQQKhuyN8E2F3o4eaaczw3WArNzz7NPPuINRjGCb202XZjifCVk7iPCY4rZwQr46R4moji8qzYH96iDN7ZcX1Nv4PZXCmWl5+MY6YX7006jWhNNGos2fOXfOHTkjx9bxvvHlmwftyNav1AUeKrG5gSgOTmdeL+fWFo1s0BOu8NRvo4spDlUeBuR2yd+22PRE7FWX8ZkAQRo+JyuajvtaZn+6VCB1/ipkqdrrpZTMHYI12ma+eFi6MSFAYewftgG+NzZx/l11c7QtKR+WLh1qZbVxyfPiyl6u8XLQFD23eKMNMUByGNAHD0I3UxtlRvji96mtXQ49DIUKumY+kKLkD/2ukdqCIs6q2dShTCANzoXnu4ApyCOhqPW2RHIXCzeVFTNNLcsow72opfwpSU98T3NgPht/jlYQYNiJIMUV2PYxcPzzrNDlJTxioyU+HYGsYSJpLwC6KJUstVyTwOC0MNmL5dRy2IEGsezdxdnjcj40LV6tQVCcNgnH0kdRQCqY4i5ZUpsZcrGrL0N4qSRKFMPpJBU6SIDrcZQb3E9orLi++v673gESCofERGJ4CZN2Sa2NiEd/LwDs7UR+0hByofFWBskd/eNWpf6nfqUfXuF6JHZHdzrNo6QLfP8Z4VI+hTn/0FaLIud0ksM7pnr/PQ4dd3FgF92LiOYqNRKW5pcn5J3wV+Hxk7yc1ckaUUYRzwRU1ZG/8qe54t6usAH0rpvp45vLjrplU0NrbzODvi0XmfspjNRuJUHuBOSItPFp83uLPGtUWqcp0yal+Q1ncPu0Ag4hTDTM7TrLG1S/3UxzipBQwjaeSBviQcY1J0VHWpr018/G5P6jLdfJqOXBj2UHYyT4/LfIiOfYL7uBZdNtkCRnMG0PV5AauLwxU4kxSdaGzqwKTUGHIFLfYyMKvKGrxfi5c7fvSXLB4TCPELg28c2BfbJclMk7XtI9YC7G5LC1u9l24nvty95xj7DKGmoHZ+2XUP0TY7ZmLHuYosDPfeANjPZF+HvUWHbqaSP+p81FPeM//tvioxPNxFL4H6Xy71Zdh79IUyXScn+nPMrz7OurkO7UUc9CtGllNq8aqB1sI3OXvQobK+Y9mP82dZXwfPSIQijFHGPPYQO9mh8JZxfpFeA3lW1nzQKncsYaI5b6Kg/PiqJ5HV0IWXes5Q5QDXmQBdWbAzwy184HgqhhpIfrZXVWD6eBa3Q0D9OnH4lgSP33HOHn46shIryzWboy1xU/qO1146ru95hjyU6fVo0rXnwqLB2Vvvau6GunC9nPLHdgiDyJm8vX2cBYVHVPnqwzqWeznCaMP2JdpUQHAtHkGasiDaYuc6rB+aqyb8+VuCHXoaPFSfuvkX4YNF5VS794zPNpw+4hKVoslGZ4cjM+S98w0f9sH7G6/S861iTHY3LIudsy9NcNOfFKPX//YIQDuKxwfKs+pMZCU7nUy2wuB6RUbwQTdd/CF81nFf4tepc/7R/LYWcDkd3Ps7+WJcifTFFbVohEAK+oO1l2CsNiskSemrIKcZYBVQrwKDxSgl/ufUO+dNbI4z169zSs7m2yLTpw4GMxOR96LR4mgwVx/VkUVT4kf32Vp2tOYf8r19Btpo/5MqXJY/Rmnbj6AWWxB74srCzJU5VnfB1ToufQfH8caUjDadgZR9zHNArMwVMhJet878uonPrHQNU10TjziwJkYIseSo249PpAr+zCFLGfMDsUKv2YtkvCyirsxrK28/m3HguLEKrcqxlstCxxdtjPLF/gdca78EL5nVGG6O7g+MgM6vJs9GGxbAi86A183NFKHcG+08KcZiRdnLf1TwvGm7AXkdIcCRvLW+zy2gQP9JyRAvKjOjChd5Sz15NBPATDzKHsQnSLERO96fGlaO7RhWogqXfjnFsKKi/p1VZ7rcp5+X6vMonzNWY7qM48JHo3Jq7YhYU2DsQYZaOTqKy/Ncd7syko0XAYiSpymCRWkqI52fHK4Tse3PG89u+7z0LF2e/KVwkJsb11eTDU6oInBiJknSXO8FOLYopVRkrvkv/Ap79iRdJUE2daOE4jJIk+jLqJW/1YQOjx1N8OzDnQqvQpiCY9FXuVLEweg1GPoQcwMSPdFBV8LQ04XRydOs4xOaEBePPSZ4AW8XYZSiL9eLwEotjvdynw8RltocSLp+viWI5uGQy4ynvLDfmFAlVSXm136EkgGCZq4040TF2/6zdPshW2f9qMus72C75eVY6tamlRUFg9FyMALqwOLlhomPruIaj4Sb/ukzOvysoqT17wae81vAXLNo43V9ZAMQUwquuZwYxCYTUxhFhDicjWUvs6ArKOrB5vydyiE0L+JhlHqJJ1nrmvoCqpo82vTtKgR6mqZ4AXpVnFbIAiRfTaPDa9VSmeBMj5srMFbSu3+4NS6Ii2oaEqKTrVoqnaRv6z+1faN3SRP9zlnJX0MvU7TQdnzZ+mQTxpBlthryzCsOCu3YxW+JG3k8vi2qwAy06WPe1P3tCs2P/9zAubuly0/wFszuo1Aa6enTGgzAB4v09+KTURU1++6ZACRq37ET7OSbDofBEm7sxOj60l8x9BjKRJDQmszcLEo0DMCtyEqReocqUKvBur6NJLGJZ5p97JcMienLLNcQqxZ7TexzNM9I1d3WAFDa0TJN1R5y9/96GyhVL8e6r/78OlDhlShgOzAu+WvEcINef8SyEKq++B/xkmP/w8//MKBU5vU8w1s5LYuj1HBrjep0lWhXdLMhDL6gYKhpi2CkDj7QdNBXtuSPvq3WechRr8qNexPsvfnqikYP8z3iQ/E+e+1fUEsDBBQAAgAIAEabZ0orC8BtSgAAAGsAAAAbAAAAdW5pdmVyc2FsL3VuaXZlcnNhbC5wbmcueG1ss7GvyM1RKEstKs7Mz7NVMtQzULK34+WyKShKLctMLVeoAIoZ6RlAgJJCJSq3PDOlJAMoZGBujBDMSM1MzyixVbIwMIUL6gPNBABQSwECAAAUAAIACABGm2dKFQ6tKGQEAAAHEQAAHQAAAAAAAAABAAAAAAAAAAAAdW5pdmVyc2FsL2NvbW1vbl9tZXNzYWdlcy5sbmdQSwECAAAUAAIACABGm2dKCH4LIykDAACGDAAAJwAAAAAAAAABAAAAAACfBAAAdW5pdmVyc2FsL2ZsYXNoX3B1Ymxpc2hpbmdfc2V0dGluZ3MueG1sUEsBAgAAFAACAAgARptnSrX8CWS6AgAAVQoAACEAAAAAAAAAAQAAAAAADQgAAHVuaXZlcnNhbC9mbGFzaF9za2luX3NldHRpbmdzLnhtbFBLAQIAABQAAgAIAEabZ0oqlg9n/gIAAJcLAAAmAAAAAAAAAAEAAAAAAAYLAAB1bml2ZXJzYWwvaHRtbF9wdWJsaXNoaW5nX3NldHRpbmdzLnhtbFBLAQIAABQAAgAIAEabZ0pocVKRmgEAAB8GAAAfAAAAAAAAAAEAAAAAAEgOAAB1bml2ZXJzYWwvaHRtbF9za2luX3NldHRpbmdzLmpzUEsBAgAAFAACAAgARptnSj08L9HBAAAA5QEAABoAAAAAAAAAAQAAAAAAHxAAAHVuaXZlcnNhbC9pMThuX3ByZXNldHMueG1sUEsBAgAAFAACAAgARptnSnL80YFnAAAAawAAABwAAAAAAAAAAQAAAAAAGBEAAHVuaXZlcnNhbC9sb2NhbF9zZXR0aW5ncy54bWxQSwECAAAUAAIACABElFdHI7RO+/sCAACwCAAAFAAAAAAAAAABAAAAAAC5EQAAdW5pdmVyc2FsL3BsYXllci54bWxQSwECAAAUAAIACABGm2dKsIcj9GwBAAD3AgAAKQAAAAAAAAABAAAAAADmFAAAdW5pdmVyc2FsL3NraW5fY3VzdG9taXphdGlvbl9zZXR0aW5ncy54bWxQSwECAAAUAAIACABGm2dKBdmJyEoNAADVIQAAFwAAAAAAAAAAAAAAAACZFgAAdW5pdmVyc2FsL3VuaXZlcnNhbC5wbmdQSwECAAAUAAIACABGm2dKKwvAbUoAAABrAAAAGwAAAAAAAAABAAAAAAAYJAAAdW5pdmVyc2FsL3VuaXZlcnNhbC5wbmcueG1sUEsFBgAAAAALAAsASQMAAJskAAAAAA=="/>
  <p:tag name="ISPRING_PRESENTATION_TITLE" val="MC"/>
</p:tagLst>
</file>

<file path=ppt/tags/tag10.xml><?xml version="1.0" encoding="utf-8"?>
<p:tagLst xmlns:a="http://schemas.openxmlformats.org/drawingml/2006/main" xmlns:r="http://schemas.openxmlformats.org/officeDocument/2006/relationships" xmlns:p="http://schemas.openxmlformats.org/presentationml/2006/main">
  <p:tag name="PA" val="v3.0.1"/>
</p:tagLst>
</file>

<file path=ppt/tags/tag11.xml><?xml version="1.0" encoding="utf-8"?>
<p:tagLst xmlns:a="http://schemas.openxmlformats.org/drawingml/2006/main" xmlns:r="http://schemas.openxmlformats.org/officeDocument/2006/relationships" xmlns:p="http://schemas.openxmlformats.org/presentationml/2006/main">
  <p:tag name="PA" val="v3.0.1"/>
</p:tagLst>
</file>

<file path=ppt/tags/tag12.xml><?xml version="1.0" encoding="utf-8"?>
<p:tagLst xmlns:a="http://schemas.openxmlformats.org/drawingml/2006/main" xmlns:r="http://schemas.openxmlformats.org/officeDocument/2006/relationships" xmlns:p="http://schemas.openxmlformats.org/presentationml/2006/main">
  <p:tag name="PA" val="v3.0.1"/>
</p:tagLst>
</file>

<file path=ppt/tags/tag13.xml><?xml version="1.0" encoding="utf-8"?>
<p:tagLst xmlns:a="http://schemas.openxmlformats.org/drawingml/2006/main" xmlns:r="http://schemas.openxmlformats.org/officeDocument/2006/relationships" xmlns:p="http://schemas.openxmlformats.org/presentationml/2006/main">
  <p:tag name="PA" val="v3.0.1"/>
</p:tagLst>
</file>

<file path=ppt/tags/tag14.xml><?xml version="1.0" encoding="utf-8"?>
<p:tagLst xmlns:a="http://schemas.openxmlformats.org/drawingml/2006/main" xmlns:r="http://schemas.openxmlformats.org/officeDocument/2006/relationships" xmlns:p="http://schemas.openxmlformats.org/presentationml/2006/main">
  <p:tag name="PA" val="v3.0.1"/>
</p:tagLst>
</file>

<file path=ppt/tags/tag15.xml><?xml version="1.0" encoding="utf-8"?>
<p:tagLst xmlns:a="http://schemas.openxmlformats.org/drawingml/2006/main" xmlns:r="http://schemas.openxmlformats.org/officeDocument/2006/relationships" xmlns:p="http://schemas.openxmlformats.org/presentationml/2006/main">
  <p:tag name="PA" val="v3.0.1"/>
</p:tagLst>
</file>

<file path=ppt/tags/tag16.xml><?xml version="1.0" encoding="utf-8"?>
<p:tagLst xmlns:a="http://schemas.openxmlformats.org/drawingml/2006/main" xmlns:r="http://schemas.openxmlformats.org/officeDocument/2006/relationships" xmlns:p="http://schemas.openxmlformats.org/presentationml/2006/main">
  <p:tag name="PA" val="v3.0.1"/>
</p:tagLst>
</file>

<file path=ppt/tags/tag17.xml><?xml version="1.0" encoding="utf-8"?>
<p:tagLst xmlns:a="http://schemas.openxmlformats.org/drawingml/2006/main" xmlns:r="http://schemas.openxmlformats.org/officeDocument/2006/relationships" xmlns:p="http://schemas.openxmlformats.org/presentationml/2006/main">
  <p:tag name="PA" val="v3.0.1"/>
</p:tagLst>
</file>

<file path=ppt/tags/tag18.xml><?xml version="1.0" encoding="utf-8"?>
<p:tagLst xmlns:a="http://schemas.openxmlformats.org/drawingml/2006/main" xmlns:r="http://schemas.openxmlformats.org/officeDocument/2006/relationships" xmlns:p="http://schemas.openxmlformats.org/presentationml/2006/main">
  <p:tag name="PA" val="v3.0.1"/>
</p:tagLst>
</file>

<file path=ppt/tags/tag19.xml><?xml version="1.0" encoding="utf-8"?>
<p:tagLst xmlns:a="http://schemas.openxmlformats.org/drawingml/2006/main" xmlns:r="http://schemas.openxmlformats.org/officeDocument/2006/relationships" xmlns:p="http://schemas.openxmlformats.org/presentationml/2006/main">
  <p:tag name="PA" val="v3.0.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20.xml><?xml version="1.0" encoding="utf-8"?>
<p:tagLst xmlns:a="http://schemas.openxmlformats.org/drawingml/2006/main" xmlns:r="http://schemas.openxmlformats.org/officeDocument/2006/relationships" xmlns:p="http://schemas.openxmlformats.org/presentationml/2006/main">
  <p:tag name="PA" val="v3.0.1"/>
</p:tagLst>
</file>

<file path=ppt/tags/tag21.xml><?xml version="1.0" encoding="utf-8"?>
<p:tagLst xmlns:a="http://schemas.openxmlformats.org/drawingml/2006/main" xmlns:r="http://schemas.openxmlformats.org/officeDocument/2006/relationships" xmlns:p="http://schemas.openxmlformats.org/presentationml/2006/main">
  <p:tag name="PA" val="v3.0.1"/>
</p:tagLst>
</file>

<file path=ppt/tags/tag22.xml><?xml version="1.0" encoding="utf-8"?>
<p:tagLst xmlns:a="http://schemas.openxmlformats.org/drawingml/2006/main" xmlns:r="http://schemas.openxmlformats.org/officeDocument/2006/relationships" xmlns:p="http://schemas.openxmlformats.org/presentationml/2006/main">
  <p:tag name="PA" val="v3.0.1"/>
</p:tagLst>
</file>

<file path=ppt/tags/tag23.xml><?xml version="1.0" encoding="utf-8"?>
<p:tagLst xmlns:a="http://schemas.openxmlformats.org/drawingml/2006/main" xmlns:r="http://schemas.openxmlformats.org/officeDocument/2006/relationships" xmlns:p="http://schemas.openxmlformats.org/presentationml/2006/main">
  <p:tag name="PA" val="v3.0.1"/>
</p:tagLst>
</file>

<file path=ppt/tags/tag24.xml><?xml version="1.0" encoding="utf-8"?>
<p:tagLst xmlns:a="http://schemas.openxmlformats.org/drawingml/2006/main" xmlns:r="http://schemas.openxmlformats.org/officeDocument/2006/relationships" xmlns:p="http://schemas.openxmlformats.org/presentationml/2006/main">
  <p:tag name="PA" val="v3.0.1"/>
</p:tagLst>
</file>

<file path=ppt/tags/tag25.xml><?xml version="1.0" encoding="utf-8"?>
<p:tagLst xmlns:a="http://schemas.openxmlformats.org/drawingml/2006/main" xmlns:r="http://schemas.openxmlformats.org/officeDocument/2006/relationships" xmlns:p="http://schemas.openxmlformats.org/presentationml/2006/main">
  <p:tag name="PA" val="v3.0.1"/>
</p:tagLst>
</file>

<file path=ppt/tags/tag26.xml><?xml version="1.0" encoding="utf-8"?>
<p:tagLst xmlns:a="http://schemas.openxmlformats.org/drawingml/2006/main" xmlns:r="http://schemas.openxmlformats.org/officeDocument/2006/relationships" xmlns:p="http://schemas.openxmlformats.org/presentationml/2006/main">
  <p:tag name="PA" val="v3.0.1"/>
</p:tagLst>
</file>

<file path=ppt/tags/tag27.xml><?xml version="1.0" encoding="utf-8"?>
<p:tagLst xmlns:a="http://schemas.openxmlformats.org/drawingml/2006/main" xmlns:r="http://schemas.openxmlformats.org/officeDocument/2006/relationships" xmlns:p="http://schemas.openxmlformats.org/presentationml/2006/main">
  <p:tag name="PA" val="v3.0.1"/>
</p:tagLst>
</file>

<file path=ppt/tags/tag28.xml><?xml version="1.0" encoding="utf-8"?>
<p:tagLst xmlns:a="http://schemas.openxmlformats.org/drawingml/2006/main" xmlns:r="http://schemas.openxmlformats.org/officeDocument/2006/relationships" xmlns:p="http://schemas.openxmlformats.org/presentationml/2006/main">
  <p:tag name="PA" val="v3.0.1"/>
</p:tagLst>
</file>

<file path=ppt/tags/tag29.xml><?xml version="1.0" encoding="utf-8"?>
<p:tagLst xmlns:a="http://schemas.openxmlformats.org/drawingml/2006/main" xmlns:r="http://schemas.openxmlformats.org/officeDocument/2006/relationships" xmlns:p="http://schemas.openxmlformats.org/presentationml/2006/main">
  <p:tag name="PA" val="v3.0.1"/>
</p:tagLst>
</file>

<file path=ppt/tags/tag3.xml><?xml version="1.0" encoding="utf-8"?>
<p:tagLst xmlns:a="http://schemas.openxmlformats.org/drawingml/2006/main" xmlns:r="http://schemas.openxmlformats.org/officeDocument/2006/relationships" xmlns:p="http://schemas.openxmlformats.org/presentationml/2006/main">
  <p:tag name="PA" val="v3.0.1"/>
</p:tagLst>
</file>

<file path=ppt/tags/tag30.xml><?xml version="1.0" encoding="utf-8"?>
<p:tagLst xmlns:a="http://schemas.openxmlformats.org/drawingml/2006/main" xmlns:r="http://schemas.openxmlformats.org/officeDocument/2006/relationships" xmlns:p="http://schemas.openxmlformats.org/presentationml/2006/main">
  <p:tag name="PA" val="v3.0.1"/>
</p:tagLst>
</file>

<file path=ppt/tags/tag31.xml><?xml version="1.0" encoding="utf-8"?>
<p:tagLst xmlns:a="http://schemas.openxmlformats.org/drawingml/2006/main" xmlns:r="http://schemas.openxmlformats.org/officeDocument/2006/relationships" xmlns:p="http://schemas.openxmlformats.org/presentationml/2006/main">
  <p:tag name="PA" val="v3.0.1"/>
</p:tagLst>
</file>

<file path=ppt/tags/tag32.xml><?xml version="1.0" encoding="utf-8"?>
<p:tagLst xmlns:a="http://schemas.openxmlformats.org/drawingml/2006/main" xmlns:r="http://schemas.openxmlformats.org/officeDocument/2006/relationships" xmlns:p="http://schemas.openxmlformats.org/presentationml/2006/main">
  <p:tag name="PA" val="v3.0.1"/>
</p:tagLst>
</file>

<file path=ppt/tags/tag33.xml><?xml version="1.0" encoding="utf-8"?>
<p:tagLst xmlns:a="http://schemas.openxmlformats.org/drawingml/2006/main" xmlns:r="http://schemas.openxmlformats.org/officeDocument/2006/relationships" xmlns:p="http://schemas.openxmlformats.org/presentationml/2006/main">
  <p:tag name="PA" val="v3.0.1"/>
</p:tagLst>
</file>

<file path=ppt/tags/tag34.xml><?xml version="1.0" encoding="utf-8"?>
<p:tagLst xmlns:a="http://schemas.openxmlformats.org/drawingml/2006/main" xmlns:r="http://schemas.openxmlformats.org/officeDocument/2006/relationships" xmlns:p="http://schemas.openxmlformats.org/presentationml/2006/main">
  <p:tag name="PA" val="v3.0.1"/>
</p:tagLst>
</file>

<file path=ppt/tags/tag35.xml><?xml version="1.0" encoding="utf-8"?>
<p:tagLst xmlns:a="http://schemas.openxmlformats.org/drawingml/2006/main" xmlns:r="http://schemas.openxmlformats.org/officeDocument/2006/relationships" xmlns:p="http://schemas.openxmlformats.org/presentationml/2006/main">
  <p:tag name="PA" val="v3.0.1"/>
</p:tagLst>
</file>

<file path=ppt/tags/tag36.xml><?xml version="1.0" encoding="utf-8"?>
<p:tagLst xmlns:a="http://schemas.openxmlformats.org/drawingml/2006/main" xmlns:r="http://schemas.openxmlformats.org/officeDocument/2006/relationships" xmlns:p="http://schemas.openxmlformats.org/presentationml/2006/main">
  <p:tag name="PA" val="v3.0.1"/>
</p:tagLst>
</file>

<file path=ppt/tags/tag37.xml><?xml version="1.0" encoding="utf-8"?>
<p:tagLst xmlns:a="http://schemas.openxmlformats.org/drawingml/2006/main" xmlns:r="http://schemas.openxmlformats.org/officeDocument/2006/relationships" xmlns:p="http://schemas.openxmlformats.org/presentationml/2006/main">
  <p:tag name="PA" val="v3.0.1"/>
</p:tagLst>
</file>

<file path=ppt/tags/tag38.xml><?xml version="1.0" encoding="utf-8"?>
<p:tagLst xmlns:a="http://schemas.openxmlformats.org/drawingml/2006/main" xmlns:r="http://schemas.openxmlformats.org/officeDocument/2006/relationships" xmlns:p="http://schemas.openxmlformats.org/presentationml/2006/main">
  <p:tag name="PA" val="v3.0.1"/>
</p:tagLst>
</file>

<file path=ppt/tags/tag39.xml><?xml version="1.0" encoding="utf-8"?>
<p:tagLst xmlns:a="http://schemas.openxmlformats.org/drawingml/2006/main" xmlns:r="http://schemas.openxmlformats.org/officeDocument/2006/relationships" xmlns:p="http://schemas.openxmlformats.org/presentationml/2006/main">
  <p:tag name="PA" val="v3.0.1"/>
</p:tagLst>
</file>

<file path=ppt/tags/tag4.xml><?xml version="1.0" encoding="utf-8"?>
<p:tagLst xmlns:a="http://schemas.openxmlformats.org/drawingml/2006/main" xmlns:r="http://schemas.openxmlformats.org/officeDocument/2006/relationships" xmlns:p="http://schemas.openxmlformats.org/presentationml/2006/main">
  <p:tag name="PA" val="v3.0.1"/>
</p:tagLst>
</file>

<file path=ppt/tags/tag40.xml><?xml version="1.0" encoding="utf-8"?>
<p:tagLst xmlns:a="http://schemas.openxmlformats.org/drawingml/2006/main" xmlns:r="http://schemas.openxmlformats.org/officeDocument/2006/relationships" xmlns:p="http://schemas.openxmlformats.org/presentationml/2006/main">
  <p:tag name="PA" val="v3.0.1"/>
</p:tagLst>
</file>

<file path=ppt/tags/tag41.xml><?xml version="1.0" encoding="utf-8"?>
<p:tagLst xmlns:a="http://schemas.openxmlformats.org/drawingml/2006/main" xmlns:r="http://schemas.openxmlformats.org/officeDocument/2006/relationships" xmlns:p="http://schemas.openxmlformats.org/presentationml/2006/main">
  <p:tag name="PA" val="v3.0.1"/>
</p:tagLst>
</file>

<file path=ppt/tags/tag42.xml><?xml version="1.0" encoding="utf-8"?>
<p:tagLst xmlns:a="http://schemas.openxmlformats.org/drawingml/2006/main" xmlns:r="http://schemas.openxmlformats.org/officeDocument/2006/relationships" xmlns:p="http://schemas.openxmlformats.org/presentationml/2006/main">
  <p:tag name="PA" val="v3.0.1"/>
</p:tagLst>
</file>

<file path=ppt/tags/tag43.xml><?xml version="1.0" encoding="utf-8"?>
<p:tagLst xmlns:a="http://schemas.openxmlformats.org/drawingml/2006/main" xmlns:r="http://schemas.openxmlformats.org/officeDocument/2006/relationships" xmlns:p="http://schemas.openxmlformats.org/presentationml/2006/main">
  <p:tag name="PA" val="v3.0.1"/>
</p:tagLst>
</file>

<file path=ppt/tags/tag44.xml><?xml version="1.0" encoding="utf-8"?>
<p:tagLst xmlns:a="http://schemas.openxmlformats.org/drawingml/2006/main" xmlns:r="http://schemas.openxmlformats.org/officeDocument/2006/relationships" xmlns:p="http://schemas.openxmlformats.org/presentationml/2006/main">
  <p:tag name="PA" val="v3.0.1"/>
</p:tagLst>
</file>

<file path=ppt/tags/tag45.xml><?xml version="1.0" encoding="utf-8"?>
<p:tagLst xmlns:a="http://schemas.openxmlformats.org/drawingml/2006/main" xmlns:r="http://schemas.openxmlformats.org/officeDocument/2006/relationships" xmlns:p="http://schemas.openxmlformats.org/presentationml/2006/main">
  <p:tag name="PA" val="v3.0.1"/>
</p:tagLst>
</file>

<file path=ppt/tags/tag46.xml><?xml version="1.0" encoding="utf-8"?>
<p:tagLst xmlns:a="http://schemas.openxmlformats.org/drawingml/2006/main" xmlns:r="http://schemas.openxmlformats.org/officeDocument/2006/relationships" xmlns:p="http://schemas.openxmlformats.org/presentationml/2006/main">
  <p:tag name="PA" val="v3.0.1"/>
</p:tagLst>
</file>

<file path=ppt/tags/tag47.xml><?xml version="1.0" encoding="utf-8"?>
<p:tagLst xmlns:a="http://schemas.openxmlformats.org/drawingml/2006/main" xmlns:r="http://schemas.openxmlformats.org/officeDocument/2006/relationships" xmlns:p="http://schemas.openxmlformats.org/presentationml/2006/main">
  <p:tag name="PA" val="v3.0.1"/>
</p:tagLst>
</file>

<file path=ppt/tags/tag48.xml><?xml version="1.0" encoding="utf-8"?>
<p:tagLst xmlns:a="http://schemas.openxmlformats.org/drawingml/2006/main" xmlns:r="http://schemas.openxmlformats.org/officeDocument/2006/relationships" xmlns:p="http://schemas.openxmlformats.org/presentationml/2006/main">
  <p:tag name="PA" val="v3.0.1"/>
</p:tagLst>
</file>

<file path=ppt/tags/tag49.xml><?xml version="1.0" encoding="utf-8"?>
<p:tagLst xmlns:a="http://schemas.openxmlformats.org/drawingml/2006/main" xmlns:r="http://schemas.openxmlformats.org/officeDocument/2006/relationships" xmlns:p="http://schemas.openxmlformats.org/presentationml/2006/main">
  <p:tag name="PA" val="v3.0.1"/>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50.xml><?xml version="1.0" encoding="utf-8"?>
<p:tagLst xmlns:a="http://schemas.openxmlformats.org/drawingml/2006/main" xmlns:r="http://schemas.openxmlformats.org/officeDocument/2006/relationships" xmlns:p="http://schemas.openxmlformats.org/presentationml/2006/main">
  <p:tag name="PA" val="v3.0.1"/>
</p:tagLst>
</file>

<file path=ppt/tags/tag51.xml><?xml version="1.0" encoding="utf-8"?>
<p:tagLst xmlns:a="http://schemas.openxmlformats.org/drawingml/2006/main" xmlns:r="http://schemas.openxmlformats.org/officeDocument/2006/relationships" xmlns:p="http://schemas.openxmlformats.org/presentationml/2006/main">
  <p:tag name="PA" val="v3.0.1"/>
</p:tagLst>
</file>

<file path=ppt/tags/tag52.xml><?xml version="1.0" encoding="utf-8"?>
<p:tagLst xmlns:a="http://schemas.openxmlformats.org/drawingml/2006/main" xmlns:r="http://schemas.openxmlformats.org/officeDocument/2006/relationships" xmlns:p="http://schemas.openxmlformats.org/presentationml/2006/main">
  <p:tag name="PA" val="v3.0.1"/>
</p:tagLst>
</file>

<file path=ppt/tags/tag53.xml><?xml version="1.0" encoding="utf-8"?>
<p:tagLst xmlns:a="http://schemas.openxmlformats.org/drawingml/2006/main" xmlns:r="http://schemas.openxmlformats.org/officeDocument/2006/relationships" xmlns:p="http://schemas.openxmlformats.org/presentationml/2006/main">
  <p:tag name="PA" val="v3.0.1"/>
</p:tagLst>
</file>

<file path=ppt/tags/tag54.xml><?xml version="1.0" encoding="utf-8"?>
<p:tagLst xmlns:a="http://schemas.openxmlformats.org/drawingml/2006/main" xmlns:r="http://schemas.openxmlformats.org/officeDocument/2006/relationships" xmlns:p="http://schemas.openxmlformats.org/presentationml/2006/main">
  <p:tag name="PA" val="v3.0.1"/>
</p:tagLst>
</file>

<file path=ppt/tags/tag55.xml><?xml version="1.0" encoding="utf-8"?>
<p:tagLst xmlns:a="http://schemas.openxmlformats.org/drawingml/2006/main" xmlns:r="http://schemas.openxmlformats.org/officeDocument/2006/relationships" xmlns:p="http://schemas.openxmlformats.org/presentationml/2006/main">
  <p:tag name="PA" val="v3.0.1"/>
</p:tagLst>
</file>

<file path=ppt/tags/tag56.xml><?xml version="1.0" encoding="utf-8"?>
<p:tagLst xmlns:a="http://schemas.openxmlformats.org/drawingml/2006/main" xmlns:r="http://schemas.openxmlformats.org/officeDocument/2006/relationships" xmlns:p="http://schemas.openxmlformats.org/presentationml/2006/main">
  <p:tag name="PA" val="v3.0.1"/>
</p:tagLst>
</file>

<file path=ppt/tags/tag57.xml><?xml version="1.0" encoding="utf-8"?>
<p:tagLst xmlns:a="http://schemas.openxmlformats.org/drawingml/2006/main" xmlns:r="http://schemas.openxmlformats.org/officeDocument/2006/relationships" xmlns:p="http://schemas.openxmlformats.org/presentationml/2006/main">
  <p:tag name="PA" val="v3.0.1"/>
</p:tagLst>
</file>

<file path=ppt/tags/tag58.xml><?xml version="1.0" encoding="utf-8"?>
<p:tagLst xmlns:a="http://schemas.openxmlformats.org/drawingml/2006/main" xmlns:r="http://schemas.openxmlformats.org/officeDocument/2006/relationships" xmlns:p="http://schemas.openxmlformats.org/presentationml/2006/main">
  <p:tag name="PA" val="v3.0.1"/>
</p:tagLst>
</file>

<file path=ppt/tags/tag59.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ags/tag60.xml><?xml version="1.0" encoding="utf-8"?>
<p:tagLst xmlns:a="http://schemas.openxmlformats.org/drawingml/2006/main" xmlns:r="http://schemas.openxmlformats.org/officeDocument/2006/relationships" xmlns:p="http://schemas.openxmlformats.org/presentationml/2006/main">
  <p:tag name="PA" val="v3.0.1"/>
</p:tagLst>
</file>

<file path=ppt/tags/tag61.xml><?xml version="1.0" encoding="utf-8"?>
<p:tagLst xmlns:a="http://schemas.openxmlformats.org/drawingml/2006/main" xmlns:r="http://schemas.openxmlformats.org/officeDocument/2006/relationships" xmlns:p="http://schemas.openxmlformats.org/presentationml/2006/main">
  <p:tag name="PA" val="v3.0.1"/>
</p:tagLst>
</file>

<file path=ppt/tags/tag62.xml><?xml version="1.0" encoding="utf-8"?>
<p:tagLst xmlns:a="http://schemas.openxmlformats.org/drawingml/2006/main" xmlns:r="http://schemas.openxmlformats.org/officeDocument/2006/relationships" xmlns:p="http://schemas.openxmlformats.org/presentationml/2006/main">
  <p:tag name="PA" val="v3.0.1"/>
</p:tagLst>
</file>

<file path=ppt/tags/tag63.xml><?xml version="1.0" encoding="utf-8"?>
<p:tagLst xmlns:a="http://schemas.openxmlformats.org/drawingml/2006/main" xmlns:r="http://schemas.openxmlformats.org/officeDocument/2006/relationships" xmlns:p="http://schemas.openxmlformats.org/presentationml/2006/main">
  <p:tag name="PA" val="v3.0.1"/>
</p:tagLst>
</file>

<file path=ppt/tags/tag7.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PA" val="v3.0.1"/>
</p:tagLst>
</file>

<file path=ppt/tags/tag9.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LvyhTools保存的主题色-20170316-152910">
      <a:dk1>
        <a:srgbClr val="000000"/>
      </a:dk1>
      <a:lt1>
        <a:srgbClr val="FFFFFF"/>
      </a:lt1>
      <a:dk2>
        <a:srgbClr val="44546A"/>
      </a:dk2>
      <a:lt2>
        <a:srgbClr val="E7E6E6"/>
      </a:lt2>
      <a:accent1>
        <a:srgbClr val="2C8FCE"/>
      </a:accent1>
      <a:accent2>
        <a:srgbClr val="93C9E3"/>
      </a:accent2>
      <a:accent3>
        <a:srgbClr val="2C8FCE"/>
      </a:accent3>
      <a:accent4>
        <a:srgbClr val="93C9E3"/>
      </a:accent4>
      <a:accent5>
        <a:srgbClr val="2C8FCE"/>
      </a:accent5>
      <a:accent6>
        <a:srgbClr val="93C9E3"/>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自定义设计方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372</TotalTime>
  <Words>2868</Words>
  <Application>Microsoft Office PowerPoint</Application>
  <PresentationFormat>自定义</PresentationFormat>
  <Paragraphs>357</Paragraphs>
  <Slides>29</Slides>
  <Notes>28</Notes>
  <HiddenSlides>0</HiddenSlides>
  <MMClips>0</MMClips>
  <ScaleCrop>false</ScaleCrop>
  <HeadingPairs>
    <vt:vector size="4" baseType="variant">
      <vt:variant>
        <vt:lpstr>主题</vt:lpstr>
      </vt:variant>
      <vt:variant>
        <vt:i4>3</vt:i4>
      </vt:variant>
      <vt:variant>
        <vt:lpstr>幻灯片标题</vt:lpstr>
      </vt:variant>
      <vt:variant>
        <vt:i4>29</vt:i4>
      </vt:variant>
    </vt:vector>
  </HeadingPairs>
  <TitlesOfParts>
    <vt:vector size="32" baseType="lpstr">
      <vt:lpstr>第一PPT，www.1ppt.com</vt:lpstr>
      <vt:lpstr>1_自定义设计方案</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创业融资</dc:title>
  <dc:creator>第一PPT</dc:creator>
  <cp:keywords>www.1ppt.com</cp:keywords>
  <dc:description>www.1ppt.com</dc:description>
  <cp:lastModifiedBy>Windows User</cp:lastModifiedBy>
  <cp:revision>37</cp:revision>
  <dcterms:created xsi:type="dcterms:W3CDTF">2017-02-17T02:33:41Z</dcterms:created>
  <dcterms:modified xsi:type="dcterms:W3CDTF">2019-07-02T11:30:41Z</dcterms:modified>
  <cp:category>模板</cp:category>
</cp:coreProperties>
</file>