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5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6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7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8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9.xml" ContentType="application/vnd.openxmlformats-officedocument.presentationml.notesSlide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notesSlides/notesSlide10.xml" ContentType="application/vnd.openxmlformats-officedocument.presentationml.notesSlide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11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12.xml" ContentType="application/vnd.openxmlformats-officedocument.presentationml.notesSlid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13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14.xml" ContentType="application/vnd.openxmlformats-officedocument.presentationml.notesSlide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notesSlides/notesSlide15.xml" ContentType="application/vnd.openxmlformats-officedocument.presentationml.notesSlide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notesSlides/notesSlide18.xml" ContentType="application/vnd.openxmlformats-officedocument.presentationml.notesSlide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notesSlides/notesSlide19.xml" ContentType="application/vnd.openxmlformats-officedocument.presentationml.notesSlide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notesSlides/notesSlide20.xml" ContentType="application/vnd.openxmlformats-officedocument.presentationml.notesSlide+xml"/>
  <Override PartName="/ppt/tags/tag183.xml" ContentType="application/vnd.openxmlformats-officedocument.presentationml.tags+xml"/>
  <Override PartName="/ppt/notesSlides/notesSlide21.xml" ContentType="application/vnd.openxmlformats-officedocument.presentationml.notesSlide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notesSlides/notesSlide22.xml" ContentType="application/vnd.openxmlformats-officedocument.presentationml.notesSlide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notesSlides/notesSlide23.xml" ContentType="application/vnd.openxmlformats-officedocument.presentationml.notesSlide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notesSlides/notesSlide24.xml" ContentType="application/vnd.openxmlformats-officedocument.presentationml.notesSlide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notesSlides/notesSlide25.xml" ContentType="application/vnd.openxmlformats-officedocument.presentationml.notesSlide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notesMasterIdLst>
    <p:notesMasterId r:id="rId30"/>
  </p:notesMasterIdLst>
  <p:sldIdLst>
    <p:sldId id="256" r:id="rId3"/>
    <p:sldId id="319" r:id="rId4"/>
    <p:sldId id="315" r:id="rId5"/>
    <p:sldId id="309" r:id="rId6"/>
    <p:sldId id="278" r:id="rId7"/>
    <p:sldId id="323" r:id="rId8"/>
    <p:sldId id="317" r:id="rId9"/>
    <p:sldId id="294" r:id="rId10"/>
    <p:sldId id="314" r:id="rId11"/>
    <p:sldId id="327" r:id="rId12"/>
    <p:sldId id="322" r:id="rId13"/>
    <p:sldId id="274" r:id="rId14"/>
    <p:sldId id="273" r:id="rId15"/>
    <p:sldId id="311" r:id="rId16"/>
    <p:sldId id="318" r:id="rId17"/>
    <p:sldId id="308" r:id="rId18"/>
    <p:sldId id="288" r:id="rId19"/>
    <p:sldId id="328" r:id="rId20"/>
    <p:sldId id="301" r:id="rId21"/>
    <p:sldId id="312" r:id="rId22"/>
    <p:sldId id="265" r:id="rId23"/>
    <p:sldId id="264" r:id="rId24"/>
    <p:sldId id="296" r:id="rId25"/>
    <p:sldId id="300" r:id="rId26"/>
    <p:sldId id="270" r:id="rId27"/>
    <p:sldId id="324" r:id="rId28"/>
    <p:sldId id="329" r:id="rId2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9C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440"/>
      </p:cViewPr>
      <p:guideLst>
        <p:guide orient="horz" pos="1584"/>
        <p:guide pos="285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94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01292E-5C87-4309-8377-8B6EC679A091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1F173A-C9F1-4782-A156-F41A523270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094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F173A-C9F1-4782-A156-F41A523270BB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F173A-C9F1-4782-A156-F41A523270BB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F173A-C9F1-4782-A156-F41A523270BB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F173A-C9F1-4782-A156-F41A523270BB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9pPr>
          </a:lstStyle>
          <a:p>
            <a:fld id="{33F91B0F-CF0D-460E-8CB7-44F84C6A536A}" type="slidenum">
              <a:rPr lang="zh-CN" altLang="en-US">
                <a:latin typeface="Calibri" panose="020F0502020204030204" pitchFamily="34" charset="0"/>
              </a:rPr>
              <a:t>13</a:t>
            </a:fld>
            <a:endParaRPr lang="en-US" altLang="zh-CN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F173A-C9F1-4782-A156-F41A523270BB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F173A-C9F1-4782-A156-F41A523270BB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F173A-C9F1-4782-A156-F41A523270BB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69D6FED0-2951-4249-BC9A-2A81346B0CA1}" type="slidenum">
              <a:rPr lang="en-US" altLang="zh-CN"/>
              <a:t>17</a:t>
            </a:fld>
            <a:endParaRPr lang="en-US" altLang="zh-CN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F173A-C9F1-4782-A156-F41A523270BB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9pPr>
          </a:lstStyle>
          <a:p>
            <a:fld id="{40B905C9-28C1-4925-8560-5038C125460A}" type="slidenum">
              <a:rPr lang="zh-CN" altLang="en-US">
                <a:latin typeface="Calibri" panose="020F0502020204030204" pitchFamily="34" charset="0"/>
              </a:rPr>
              <a:t>19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F173A-C9F1-4782-A156-F41A523270BB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FE9F8-6602-449B-A373-F3AC4FE00F1A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F173A-C9F1-4782-A156-F41A523270BB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9pPr>
          </a:lstStyle>
          <a:p>
            <a:fld id="{0B3B7C4E-11F4-40F5-9670-F290C49D2F65}" type="slidenum">
              <a:rPr lang="zh-CN" altLang="en-US">
                <a:latin typeface="Calibri" panose="020F0502020204030204" pitchFamily="34" charset="0"/>
              </a:rPr>
              <a:t>23</a:t>
            </a:fld>
            <a:endParaRPr lang="en-US" altLang="zh-CN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B2E2C-EB88-4F91-BC72-99AECB03CB2D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anose="02010600030101010101" pitchFamily="2" charset="-122"/>
              </a:defRPr>
            </a:lvl9pPr>
          </a:lstStyle>
          <a:p>
            <a:fld id="{066AFC73-5C88-4A74-B398-EC30DE4C4625}" type="slidenum">
              <a:rPr lang="zh-CN" altLang="en-US">
                <a:latin typeface="Calibri" panose="020F0502020204030204" pitchFamily="34" charset="0"/>
              </a:rPr>
              <a:t>25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583FE-5CC6-4C2E-BF86-A3213F0543CF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F173A-C9F1-4782-A156-F41A523270BB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F173A-C9F1-4782-A156-F41A523270BB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F173A-C9F1-4782-A156-F41A523270BB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F173A-C9F1-4782-A156-F41A523270BB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1F173A-C9F1-4782-A156-F41A523270BB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72508"/>
            <a:ext cx="2133600" cy="273844"/>
          </a:xfrm>
        </p:spPr>
        <p:txBody>
          <a:bodyPr/>
          <a:lstStyle/>
          <a:p>
            <a:fld id="{C4B0C283-6D27-49FC-BF04-021C600A1785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6690" y="4772508"/>
            <a:ext cx="2895600" cy="273844"/>
          </a:xfrm>
        </p:spPr>
        <p:txBody>
          <a:bodyPr vert="horz" lIns="76618" tIns="38309" rIns="76618" bIns="38309" rtlCol="0" anchor="ctr"/>
          <a:lstStyle>
            <a:lvl1pPr>
              <a:defRPr lang="en-US" altLang="zh-CN" smtClean="0">
                <a:solidFill>
                  <a:prstClr val="white">
                    <a:lumMod val="65000"/>
                  </a:prstClr>
                </a:solidFill>
                <a:latin typeface="Calibri" panose="020F0502020204030204"/>
              </a:defRPr>
            </a:lvl1pPr>
          </a:lstStyle>
          <a:p>
            <a:endParaRPr lang="zh-CN" altLang="en-US"/>
          </a:p>
        </p:txBody>
      </p:sp>
      <p:sp>
        <p:nvSpPr>
          <p:cNvPr id="22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948573" y="4763842"/>
            <a:ext cx="1388046" cy="282500"/>
          </a:xfrm>
        </p:spPr>
        <p:txBody>
          <a:bodyPr vert="horz" lIns="102156" tIns="51076" rIns="102156" bIns="51076" rtlCol="0" anchor="ctr"/>
          <a:lstStyle>
            <a:lvl1pPr algn="r">
              <a:defRPr lang="zh-CN" altLang="en-US" smtClean="0"/>
            </a:lvl1pPr>
          </a:lstStyle>
          <a:p>
            <a:fld id="{7452A3D8-8B63-41F9-A097-2097690ADA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00">
        <p14:vortex dir="r"/>
      </p:transition>
    </mc:Choice>
    <mc:Fallback xmlns="">
      <p:transition spd="slow" advTm="11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06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262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7951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064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4194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2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6977" y="267494"/>
            <a:ext cx="5897272" cy="330507"/>
          </a:xfrm>
        </p:spPr>
        <p:txBody>
          <a:bodyPr vert="horz" lIns="68580" tIns="34290" rIns="68580" bIns="34290" rtlCol="0" anchor="ctr">
            <a:noAutofit/>
          </a:bodyPr>
          <a:lstStyle>
            <a:lvl1pPr algn="l">
              <a:defRPr lang="zh-CN" altLang="en-US" sz="2200" b="0" i="0" baseline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defTabSz="514350">
              <a:lnSpc>
                <a:spcPct val="90000"/>
              </a:lnSpc>
            </a:pPr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C283-6D27-49FC-BF04-021C600A1785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91015"/>
            <a:ext cx="2895600" cy="273844"/>
          </a:xfrm>
        </p:spPr>
        <p:txBody>
          <a:bodyPr/>
          <a:lstStyle>
            <a:lvl1pPr>
              <a:defRPr sz="1050"/>
            </a:lvl1pPr>
          </a:lstStyle>
          <a:p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953128" y="654062"/>
            <a:ext cx="7859428" cy="1"/>
          </a:xfrm>
          <a:prstGeom prst="line">
            <a:avLst/>
          </a:prstGeom>
          <a:ln w="15875" cmpd="sng"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395576" y="248444"/>
            <a:ext cx="396000" cy="396000"/>
            <a:chOff x="406574" y="236732"/>
            <a:chExt cx="612048" cy="593261"/>
          </a:xfrm>
        </p:grpSpPr>
        <p:sp>
          <p:nvSpPr>
            <p:cNvPr id="15" name="矩形 14"/>
            <p:cNvSpPr/>
            <p:nvPr userDrawn="1"/>
          </p:nvSpPr>
          <p:spPr>
            <a:xfrm>
              <a:off x="406574" y="236732"/>
              <a:ext cx="504000" cy="5040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 userDrawn="1"/>
          </p:nvSpPr>
          <p:spPr>
            <a:xfrm>
              <a:off x="694606" y="512239"/>
              <a:ext cx="324016" cy="31775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泪滴形 5"/>
          <p:cNvSpPr/>
          <p:nvPr userDrawn="1"/>
        </p:nvSpPr>
        <p:spPr>
          <a:xfrm rot="8100000">
            <a:off x="8442444" y="304293"/>
            <a:ext cx="252000" cy="252000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956376" y="277993"/>
            <a:ext cx="1224136" cy="304675"/>
          </a:xfr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fld id="{7452A3D8-8B63-41F9-A097-2097690ADA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1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5" grpId="0"/>
    </p:bld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0C283-6D27-49FC-BF04-021C600A1785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A3D8-8B63-41F9-A097-2097690ADA5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164288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6121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00">
        <p14:vortex dir="r"/>
      </p:transition>
    </mc:Choice>
    <mc:Fallback xmlns="">
      <p:transition spd="slow" advTm="1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00">
        <p14:vortex dir="r"/>
      </p:transition>
    </mc:Choice>
    <mc:Fallback xmlns="">
      <p:transition spd="slow" advTm="11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299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5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361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813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646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102156" tIns="51076" rIns="102156" bIns="5107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63"/>
            <a:ext cx="8229600" cy="3394472"/>
          </a:xfrm>
          <a:prstGeom prst="rect">
            <a:avLst/>
          </a:prstGeom>
        </p:spPr>
        <p:txBody>
          <a:bodyPr vert="horz" lIns="102156" tIns="51076" rIns="102156" bIns="51076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102156" tIns="51076" rIns="102156" bIns="51076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0C283-6D27-49FC-BF04-021C600A1785}" type="datetimeFigureOut">
              <a:rPr lang="zh-CN" altLang="en-US" smtClean="0"/>
              <a:t>2019/6/28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102156" tIns="51076" rIns="102156" bIns="51076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102156" tIns="51076" rIns="102156" bIns="51076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2A3D8-8B63-41F9-A097-2097690ADA5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3" name="Picture 7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-17111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</p:sldLayoutIdLst>
  <mc:AlternateContent xmlns:mc="http://schemas.openxmlformats.org/markup-compatibility/2006" xmlns:p14="http://schemas.microsoft.com/office/powerpoint/2010/main">
    <mc:Choice Requires="p14">
      <p:transition spd="slow" p14:dur="2000" advTm="11000">
        <p14:vortex dir="r"/>
      </p:transition>
    </mc:Choice>
    <mc:Fallback xmlns="">
      <p:transition spd="slow" advTm="11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1022985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540" indent="-383540" algn="l" defTabSz="1022985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1215" indent="-320040" algn="l" defTabSz="1022985" rtl="0" eaLnBrk="1" latinLnBrk="0" hangingPunct="1">
        <a:spcBef>
          <a:spcPct val="20000"/>
        </a:spcBef>
        <a:buFont typeface="Arial" panose="020B0604020202020204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8890" indent="-255905" algn="l" defTabSz="1022985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90700" indent="-255905" algn="l" defTabSz="1022985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2510" indent="-255905" algn="l" defTabSz="1022985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13685" indent="-255905" algn="l" defTabSz="1022985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25495" indent="-255905" algn="l" defTabSz="1022985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37305" indent="-255905" algn="l" defTabSz="1022985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49115" indent="-255905" algn="l" defTabSz="1022985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2298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1810" algn="l" defTabSz="102298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2985" algn="l" defTabSz="102298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34795" algn="l" defTabSz="102298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605" algn="l" defTabSz="102298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8415" algn="l" defTabSz="102298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69590" algn="l" defTabSz="102298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81400" algn="l" defTabSz="102298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93210" algn="l" defTabSz="102298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199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75.xml"/><Relationship Id="rId13" Type="http://schemas.openxmlformats.org/officeDocument/2006/relationships/image" Target="../media/image12.jpeg"/><Relationship Id="rId3" Type="http://schemas.openxmlformats.org/officeDocument/2006/relationships/tags" Target="../tags/tag70.xml"/><Relationship Id="rId7" Type="http://schemas.openxmlformats.org/officeDocument/2006/relationships/tags" Target="../tags/tag74.xml"/><Relationship Id="rId12" Type="http://schemas.openxmlformats.org/officeDocument/2006/relationships/notesSlide" Target="../notesSlides/notesSlide10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tags" Target="../tags/tag73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72.xml"/><Relationship Id="rId15" Type="http://schemas.openxmlformats.org/officeDocument/2006/relationships/image" Target="../media/image14.jpeg"/><Relationship Id="rId10" Type="http://schemas.openxmlformats.org/officeDocument/2006/relationships/tags" Target="../tags/tag77.xml"/><Relationship Id="rId4" Type="http://schemas.openxmlformats.org/officeDocument/2006/relationships/tags" Target="../tags/tag71.xml"/><Relationship Id="rId9" Type="http://schemas.openxmlformats.org/officeDocument/2006/relationships/tags" Target="../tags/tag76.xml"/><Relationship Id="rId1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85.xml"/><Relationship Id="rId13" Type="http://schemas.openxmlformats.org/officeDocument/2006/relationships/image" Target="../media/image15.png"/><Relationship Id="rId3" Type="http://schemas.openxmlformats.org/officeDocument/2006/relationships/tags" Target="../tags/tag80.xml"/><Relationship Id="rId7" Type="http://schemas.openxmlformats.org/officeDocument/2006/relationships/tags" Target="../tags/tag84.xml"/><Relationship Id="rId12" Type="http://schemas.openxmlformats.org/officeDocument/2006/relationships/notesSlide" Target="../notesSlides/notesSlide11.xml"/><Relationship Id="rId17" Type="http://schemas.openxmlformats.org/officeDocument/2006/relationships/image" Target="../media/image19.jpeg"/><Relationship Id="rId2" Type="http://schemas.openxmlformats.org/officeDocument/2006/relationships/tags" Target="../tags/tag79.xml"/><Relationship Id="rId16" Type="http://schemas.openxmlformats.org/officeDocument/2006/relationships/image" Target="../media/image18.jpeg"/><Relationship Id="rId1" Type="http://schemas.openxmlformats.org/officeDocument/2006/relationships/tags" Target="../tags/tag78.xml"/><Relationship Id="rId6" Type="http://schemas.openxmlformats.org/officeDocument/2006/relationships/tags" Target="../tags/tag83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82.xml"/><Relationship Id="rId15" Type="http://schemas.openxmlformats.org/officeDocument/2006/relationships/image" Target="../media/image17.jpeg"/><Relationship Id="rId10" Type="http://schemas.openxmlformats.org/officeDocument/2006/relationships/tags" Target="../tags/tag87.xml"/><Relationship Id="rId4" Type="http://schemas.openxmlformats.org/officeDocument/2006/relationships/tags" Target="../tags/tag81.xml"/><Relationship Id="rId9" Type="http://schemas.openxmlformats.org/officeDocument/2006/relationships/tags" Target="../tags/tag86.xml"/><Relationship Id="rId1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95.xml"/><Relationship Id="rId13" Type="http://schemas.openxmlformats.org/officeDocument/2006/relationships/tags" Target="../tags/tag100.xml"/><Relationship Id="rId18" Type="http://schemas.openxmlformats.org/officeDocument/2006/relationships/tags" Target="../tags/tag105.xml"/><Relationship Id="rId3" Type="http://schemas.openxmlformats.org/officeDocument/2006/relationships/tags" Target="../tags/tag90.xml"/><Relationship Id="rId7" Type="http://schemas.openxmlformats.org/officeDocument/2006/relationships/tags" Target="../tags/tag94.xml"/><Relationship Id="rId12" Type="http://schemas.openxmlformats.org/officeDocument/2006/relationships/tags" Target="../tags/tag99.xml"/><Relationship Id="rId17" Type="http://schemas.openxmlformats.org/officeDocument/2006/relationships/tags" Target="../tags/tag104.xml"/><Relationship Id="rId2" Type="http://schemas.openxmlformats.org/officeDocument/2006/relationships/tags" Target="../tags/tag89.xml"/><Relationship Id="rId16" Type="http://schemas.openxmlformats.org/officeDocument/2006/relationships/tags" Target="../tags/tag103.xml"/><Relationship Id="rId20" Type="http://schemas.openxmlformats.org/officeDocument/2006/relationships/notesSlide" Target="../notesSlides/notesSlide12.xml"/><Relationship Id="rId1" Type="http://schemas.openxmlformats.org/officeDocument/2006/relationships/tags" Target="../tags/tag88.xml"/><Relationship Id="rId6" Type="http://schemas.openxmlformats.org/officeDocument/2006/relationships/tags" Target="../tags/tag93.xml"/><Relationship Id="rId11" Type="http://schemas.openxmlformats.org/officeDocument/2006/relationships/tags" Target="../tags/tag98.xml"/><Relationship Id="rId5" Type="http://schemas.openxmlformats.org/officeDocument/2006/relationships/tags" Target="../tags/tag92.xml"/><Relationship Id="rId15" Type="http://schemas.openxmlformats.org/officeDocument/2006/relationships/tags" Target="../tags/tag102.xml"/><Relationship Id="rId10" Type="http://schemas.openxmlformats.org/officeDocument/2006/relationships/tags" Target="../tags/tag97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91.xml"/><Relationship Id="rId9" Type="http://schemas.openxmlformats.org/officeDocument/2006/relationships/tags" Target="../tags/tag96.xml"/><Relationship Id="rId14" Type="http://schemas.openxmlformats.org/officeDocument/2006/relationships/tags" Target="../tags/tag10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13.xml"/><Relationship Id="rId3" Type="http://schemas.openxmlformats.org/officeDocument/2006/relationships/tags" Target="../tags/tag108.xml"/><Relationship Id="rId7" Type="http://schemas.openxmlformats.org/officeDocument/2006/relationships/tags" Target="../tags/tag112.xml"/><Relationship Id="rId12" Type="http://schemas.openxmlformats.org/officeDocument/2006/relationships/notesSlide" Target="../notesSlides/notesSlide13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tags" Target="../tags/tag111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110.xml"/><Relationship Id="rId10" Type="http://schemas.openxmlformats.org/officeDocument/2006/relationships/tags" Target="../tags/tag115.xml"/><Relationship Id="rId4" Type="http://schemas.openxmlformats.org/officeDocument/2006/relationships/tags" Target="../tags/tag109.xml"/><Relationship Id="rId9" Type="http://schemas.openxmlformats.org/officeDocument/2006/relationships/tags" Target="../tags/tag11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23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118.xml"/><Relationship Id="rId7" Type="http://schemas.openxmlformats.org/officeDocument/2006/relationships/tags" Target="../tags/tag122.xml"/><Relationship Id="rId12" Type="http://schemas.openxmlformats.org/officeDocument/2006/relationships/tags" Target="../tags/tag127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tags" Target="../tags/tag121.xml"/><Relationship Id="rId11" Type="http://schemas.openxmlformats.org/officeDocument/2006/relationships/tags" Target="../tags/tag126.xml"/><Relationship Id="rId5" Type="http://schemas.openxmlformats.org/officeDocument/2006/relationships/tags" Target="../tags/tag120.xml"/><Relationship Id="rId10" Type="http://schemas.openxmlformats.org/officeDocument/2006/relationships/tags" Target="../tags/tag125.xml"/><Relationship Id="rId4" Type="http://schemas.openxmlformats.org/officeDocument/2006/relationships/tags" Target="../tags/tag119.xml"/><Relationship Id="rId9" Type="http://schemas.openxmlformats.org/officeDocument/2006/relationships/tags" Target="../tags/tag124.xml"/><Relationship Id="rId1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35.xml"/><Relationship Id="rId3" Type="http://schemas.openxmlformats.org/officeDocument/2006/relationships/tags" Target="../tags/tag130.xml"/><Relationship Id="rId7" Type="http://schemas.openxmlformats.org/officeDocument/2006/relationships/tags" Target="../tags/tag134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6" Type="http://schemas.openxmlformats.org/officeDocument/2006/relationships/tags" Target="../tags/tag133.xml"/><Relationship Id="rId11" Type="http://schemas.openxmlformats.org/officeDocument/2006/relationships/image" Target="../media/image20.jpeg"/><Relationship Id="rId5" Type="http://schemas.openxmlformats.org/officeDocument/2006/relationships/tags" Target="../tags/tag132.xml"/><Relationship Id="rId10" Type="http://schemas.openxmlformats.org/officeDocument/2006/relationships/notesSlide" Target="../notesSlides/notesSlide15.xml"/><Relationship Id="rId4" Type="http://schemas.openxmlformats.org/officeDocument/2006/relationships/tags" Target="../tags/tag131.xml"/><Relationship Id="rId9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5" Type="http://schemas.openxmlformats.org/officeDocument/2006/relationships/image" Target="../media/image21.jpe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45.xml"/><Relationship Id="rId13" Type="http://schemas.openxmlformats.org/officeDocument/2006/relationships/tags" Target="../tags/tag150.xml"/><Relationship Id="rId18" Type="http://schemas.openxmlformats.org/officeDocument/2006/relationships/image" Target="../media/image23.jpeg"/><Relationship Id="rId3" Type="http://schemas.openxmlformats.org/officeDocument/2006/relationships/tags" Target="../tags/tag140.xml"/><Relationship Id="rId7" Type="http://schemas.openxmlformats.org/officeDocument/2006/relationships/tags" Target="../tags/tag144.xml"/><Relationship Id="rId12" Type="http://schemas.openxmlformats.org/officeDocument/2006/relationships/tags" Target="../tags/tag149.xml"/><Relationship Id="rId17" Type="http://schemas.openxmlformats.org/officeDocument/2006/relationships/image" Target="../media/image22.png"/><Relationship Id="rId2" Type="http://schemas.openxmlformats.org/officeDocument/2006/relationships/tags" Target="../tags/tag139.xml"/><Relationship Id="rId16" Type="http://schemas.openxmlformats.org/officeDocument/2006/relationships/notesSlide" Target="../notesSlides/notesSlide18.xml"/><Relationship Id="rId1" Type="http://schemas.openxmlformats.org/officeDocument/2006/relationships/tags" Target="../tags/tag138.xml"/><Relationship Id="rId6" Type="http://schemas.openxmlformats.org/officeDocument/2006/relationships/tags" Target="../tags/tag143.xml"/><Relationship Id="rId11" Type="http://schemas.openxmlformats.org/officeDocument/2006/relationships/tags" Target="../tags/tag148.xml"/><Relationship Id="rId5" Type="http://schemas.openxmlformats.org/officeDocument/2006/relationships/tags" Target="../tags/tag142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147.xml"/><Relationship Id="rId4" Type="http://schemas.openxmlformats.org/officeDocument/2006/relationships/tags" Target="../tags/tag141.xml"/><Relationship Id="rId9" Type="http://schemas.openxmlformats.org/officeDocument/2006/relationships/tags" Target="../tags/tag146.xml"/><Relationship Id="rId14" Type="http://schemas.openxmlformats.org/officeDocument/2006/relationships/tags" Target="../tags/tag15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59.xml"/><Relationship Id="rId13" Type="http://schemas.openxmlformats.org/officeDocument/2006/relationships/tags" Target="../tags/tag164.xml"/><Relationship Id="rId18" Type="http://schemas.openxmlformats.org/officeDocument/2006/relationships/tags" Target="../tags/tag169.xml"/><Relationship Id="rId3" Type="http://schemas.openxmlformats.org/officeDocument/2006/relationships/tags" Target="../tags/tag154.xml"/><Relationship Id="rId21" Type="http://schemas.openxmlformats.org/officeDocument/2006/relationships/notesSlide" Target="../notesSlides/notesSlide19.xml"/><Relationship Id="rId7" Type="http://schemas.openxmlformats.org/officeDocument/2006/relationships/tags" Target="../tags/tag158.xml"/><Relationship Id="rId12" Type="http://schemas.openxmlformats.org/officeDocument/2006/relationships/tags" Target="../tags/tag163.xml"/><Relationship Id="rId17" Type="http://schemas.openxmlformats.org/officeDocument/2006/relationships/tags" Target="../tags/tag168.xml"/><Relationship Id="rId2" Type="http://schemas.openxmlformats.org/officeDocument/2006/relationships/tags" Target="../tags/tag153.xml"/><Relationship Id="rId16" Type="http://schemas.openxmlformats.org/officeDocument/2006/relationships/tags" Target="../tags/tag167.xml"/><Relationship Id="rId20" Type="http://schemas.openxmlformats.org/officeDocument/2006/relationships/slideLayout" Target="../slideLayouts/slideLayout2.xml"/><Relationship Id="rId1" Type="http://schemas.openxmlformats.org/officeDocument/2006/relationships/tags" Target="../tags/tag152.xml"/><Relationship Id="rId6" Type="http://schemas.openxmlformats.org/officeDocument/2006/relationships/tags" Target="../tags/tag157.xml"/><Relationship Id="rId11" Type="http://schemas.openxmlformats.org/officeDocument/2006/relationships/tags" Target="../tags/tag162.xml"/><Relationship Id="rId5" Type="http://schemas.openxmlformats.org/officeDocument/2006/relationships/tags" Target="../tags/tag156.xml"/><Relationship Id="rId15" Type="http://schemas.openxmlformats.org/officeDocument/2006/relationships/tags" Target="../tags/tag166.xml"/><Relationship Id="rId10" Type="http://schemas.openxmlformats.org/officeDocument/2006/relationships/tags" Target="../tags/tag161.xml"/><Relationship Id="rId19" Type="http://schemas.openxmlformats.org/officeDocument/2006/relationships/tags" Target="../tags/tag170.xml"/><Relationship Id="rId4" Type="http://schemas.openxmlformats.org/officeDocument/2006/relationships/tags" Target="../tags/tag155.xml"/><Relationship Id="rId9" Type="http://schemas.openxmlformats.org/officeDocument/2006/relationships/tags" Target="../tags/tag160.xml"/><Relationship Id="rId14" Type="http://schemas.openxmlformats.org/officeDocument/2006/relationships/tags" Target="../tags/tag16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3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10" Type="http://schemas.openxmlformats.org/officeDocument/2006/relationships/image" Target="../media/image6.png"/><Relationship Id="rId4" Type="http://schemas.openxmlformats.org/officeDocument/2006/relationships/tags" Target="../tags/tag4.xml"/><Relationship Id="rId9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78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173.xml"/><Relationship Id="rId7" Type="http://schemas.openxmlformats.org/officeDocument/2006/relationships/tags" Target="../tags/tag177.xml"/><Relationship Id="rId12" Type="http://schemas.openxmlformats.org/officeDocument/2006/relationships/tags" Target="../tags/tag182.xml"/><Relationship Id="rId2" Type="http://schemas.openxmlformats.org/officeDocument/2006/relationships/tags" Target="../tags/tag172.xml"/><Relationship Id="rId1" Type="http://schemas.openxmlformats.org/officeDocument/2006/relationships/tags" Target="../tags/tag171.xml"/><Relationship Id="rId6" Type="http://schemas.openxmlformats.org/officeDocument/2006/relationships/tags" Target="../tags/tag176.xml"/><Relationship Id="rId11" Type="http://schemas.openxmlformats.org/officeDocument/2006/relationships/tags" Target="../tags/tag181.xml"/><Relationship Id="rId5" Type="http://schemas.openxmlformats.org/officeDocument/2006/relationships/tags" Target="../tags/tag175.xml"/><Relationship Id="rId10" Type="http://schemas.openxmlformats.org/officeDocument/2006/relationships/tags" Target="../tags/tag180.xml"/><Relationship Id="rId4" Type="http://schemas.openxmlformats.org/officeDocument/2006/relationships/tags" Target="../tags/tag174.xml"/><Relationship Id="rId9" Type="http://schemas.openxmlformats.org/officeDocument/2006/relationships/tags" Target="../tags/tag179.xml"/><Relationship Id="rId1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3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191.xml"/><Relationship Id="rId3" Type="http://schemas.openxmlformats.org/officeDocument/2006/relationships/tags" Target="../tags/tag186.xml"/><Relationship Id="rId7" Type="http://schemas.openxmlformats.org/officeDocument/2006/relationships/tags" Target="../tags/tag190.xml"/><Relationship Id="rId2" Type="http://schemas.openxmlformats.org/officeDocument/2006/relationships/tags" Target="../tags/tag185.xml"/><Relationship Id="rId1" Type="http://schemas.openxmlformats.org/officeDocument/2006/relationships/tags" Target="../tags/tag184.xml"/><Relationship Id="rId6" Type="http://schemas.openxmlformats.org/officeDocument/2006/relationships/tags" Target="../tags/tag189.xml"/><Relationship Id="rId11" Type="http://schemas.openxmlformats.org/officeDocument/2006/relationships/notesSlide" Target="../notesSlides/notesSlide22.xml"/><Relationship Id="rId5" Type="http://schemas.openxmlformats.org/officeDocument/2006/relationships/tags" Target="../tags/tag188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87.xml"/><Relationship Id="rId9" Type="http://schemas.openxmlformats.org/officeDocument/2006/relationships/tags" Target="../tags/tag19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200.xml"/><Relationship Id="rId13" Type="http://schemas.openxmlformats.org/officeDocument/2006/relationships/tags" Target="../tags/tag205.xml"/><Relationship Id="rId18" Type="http://schemas.openxmlformats.org/officeDocument/2006/relationships/tags" Target="../tags/tag210.xml"/><Relationship Id="rId3" Type="http://schemas.openxmlformats.org/officeDocument/2006/relationships/tags" Target="../tags/tag195.xml"/><Relationship Id="rId7" Type="http://schemas.openxmlformats.org/officeDocument/2006/relationships/tags" Target="../tags/tag199.xml"/><Relationship Id="rId12" Type="http://schemas.openxmlformats.org/officeDocument/2006/relationships/tags" Target="../tags/tag204.xml"/><Relationship Id="rId17" Type="http://schemas.openxmlformats.org/officeDocument/2006/relationships/tags" Target="../tags/tag209.xml"/><Relationship Id="rId2" Type="http://schemas.openxmlformats.org/officeDocument/2006/relationships/tags" Target="../tags/tag194.xml"/><Relationship Id="rId16" Type="http://schemas.openxmlformats.org/officeDocument/2006/relationships/tags" Target="../tags/tag208.xml"/><Relationship Id="rId20" Type="http://schemas.openxmlformats.org/officeDocument/2006/relationships/notesSlide" Target="../notesSlides/notesSlide23.xml"/><Relationship Id="rId1" Type="http://schemas.openxmlformats.org/officeDocument/2006/relationships/tags" Target="../tags/tag193.xml"/><Relationship Id="rId6" Type="http://schemas.openxmlformats.org/officeDocument/2006/relationships/tags" Target="../tags/tag198.xml"/><Relationship Id="rId11" Type="http://schemas.openxmlformats.org/officeDocument/2006/relationships/tags" Target="../tags/tag203.xml"/><Relationship Id="rId5" Type="http://schemas.openxmlformats.org/officeDocument/2006/relationships/tags" Target="../tags/tag197.xml"/><Relationship Id="rId15" Type="http://schemas.openxmlformats.org/officeDocument/2006/relationships/tags" Target="../tags/tag207.xml"/><Relationship Id="rId10" Type="http://schemas.openxmlformats.org/officeDocument/2006/relationships/tags" Target="../tags/tag202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196.xml"/><Relationship Id="rId9" Type="http://schemas.openxmlformats.org/officeDocument/2006/relationships/tags" Target="../tags/tag201.xml"/><Relationship Id="rId14" Type="http://schemas.openxmlformats.org/officeDocument/2006/relationships/tags" Target="../tags/tag20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218.xml"/><Relationship Id="rId13" Type="http://schemas.openxmlformats.org/officeDocument/2006/relationships/tags" Target="../tags/tag223.xml"/><Relationship Id="rId18" Type="http://schemas.openxmlformats.org/officeDocument/2006/relationships/tags" Target="../tags/tag228.xml"/><Relationship Id="rId26" Type="http://schemas.openxmlformats.org/officeDocument/2006/relationships/tags" Target="../tags/tag236.xml"/><Relationship Id="rId3" Type="http://schemas.openxmlformats.org/officeDocument/2006/relationships/tags" Target="../tags/tag213.xml"/><Relationship Id="rId21" Type="http://schemas.openxmlformats.org/officeDocument/2006/relationships/tags" Target="../tags/tag231.xml"/><Relationship Id="rId7" Type="http://schemas.openxmlformats.org/officeDocument/2006/relationships/tags" Target="../tags/tag217.xml"/><Relationship Id="rId12" Type="http://schemas.openxmlformats.org/officeDocument/2006/relationships/tags" Target="../tags/tag222.xml"/><Relationship Id="rId17" Type="http://schemas.openxmlformats.org/officeDocument/2006/relationships/tags" Target="../tags/tag227.xml"/><Relationship Id="rId25" Type="http://schemas.openxmlformats.org/officeDocument/2006/relationships/tags" Target="../tags/tag235.xml"/><Relationship Id="rId2" Type="http://schemas.openxmlformats.org/officeDocument/2006/relationships/tags" Target="../tags/tag212.xml"/><Relationship Id="rId16" Type="http://schemas.openxmlformats.org/officeDocument/2006/relationships/tags" Target="../tags/tag226.xml"/><Relationship Id="rId20" Type="http://schemas.openxmlformats.org/officeDocument/2006/relationships/tags" Target="../tags/tag230.xml"/><Relationship Id="rId29" Type="http://schemas.openxmlformats.org/officeDocument/2006/relationships/notesSlide" Target="../notesSlides/notesSlide24.xml"/><Relationship Id="rId1" Type="http://schemas.openxmlformats.org/officeDocument/2006/relationships/tags" Target="../tags/tag211.xml"/><Relationship Id="rId6" Type="http://schemas.openxmlformats.org/officeDocument/2006/relationships/tags" Target="../tags/tag216.xml"/><Relationship Id="rId11" Type="http://schemas.openxmlformats.org/officeDocument/2006/relationships/tags" Target="../tags/tag221.xml"/><Relationship Id="rId24" Type="http://schemas.openxmlformats.org/officeDocument/2006/relationships/tags" Target="../tags/tag234.xml"/><Relationship Id="rId5" Type="http://schemas.openxmlformats.org/officeDocument/2006/relationships/tags" Target="../tags/tag215.xml"/><Relationship Id="rId15" Type="http://schemas.openxmlformats.org/officeDocument/2006/relationships/tags" Target="../tags/tag225.xml"/><Relationship Id="rId23" Type="http://schemas.openxmlformats.org/officeDocument/2006/relationships/tags" Target="../tags/tag233.xml"/><Relationship Id="rId28" Type="http://schemas.openxmlformats.org/officeDocument/2006/relationships/slideLayout" Target="../slideLayouts/slideLayout2.xml"/><Relationship Id="rId10" Type="http://schemas.openxmlformats.org/officeDocument/2006/relationships/tags" Target="../tags/tag220.xml"/><Relationship Id="rId19" Type="http://schemas.openxmlformats.org/officeDocument/2006/relationships/tags" Target="../tags/tag229.xml"/><Relationship Id="rId4" Type="http://schemas.openxmlformats.org/officeDocument/2006/relationships/tags" Target="../tags/tag214.xml"/><Relationship Id="rId9" Type="http://schemas.openxmlformats.org/officeDocument/2006/relationships/tags" Target="../tags/tag219.xml"/><Relationship Id="rId14" Type="http://schemas.openxmlformats.org/officeDocument/2006/relationships/tags" Target="../tags/tag224.xml"/><Relationship Id="rId22" Type="http://schemas.openxmlformats.org/officeDocument/2006/relationships/tags" Target="../tags/tag232.xml"/><Relationship Id="rId27" Type="http://schemas.openxmlformats.org/officeDocument/2006/relationships/tags" Target="../tags/tag23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9.xml"/><Relationship Id="rId1" Type="http://schemas.openxmlformats.org/officeDocument/2006/relationships/tags" Target="../tags/tag238.xml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247.xml"/><Relationship Id="rId13" Type="http://schemas.openxmlformats.org/officeDocument/2006/relationships/tags" Target="../tags/tag252.xml"/><Relationship Id="rId18" Type="http://schemas.openxmlformats.org/officeDocument/2006/relationships/notesSlide" Target="../notesSlides/notesSlide26.xml"/><Relationship Id="rId3" Type="http://schemas.openxmlformats.org/officeDocument/2006/relationships/tags" Target="../tags/tag242.xml"/><Relationship Id="rId7" Type="http://schemas.openxmlformats.org/officeDocument/2006/relationships/tags" Target="../tags/tag246.xml"/><Relationship Id="rId12" Type="http://schemas.openxmlformats.org/officeDocument/2006/relationships/tags" Target="../tags/tag251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241.xml"/><Relationship Id="rId16" Type="http://schemas.openxmlformats.org/officeDocument/2006/relationships/tags" Target="../tags/tag255.xml"/><Relationship Id="rId1" Type="http://schemas.openxmlformats.org/officeDocument/2006/relationships/tags" Target="../tags/tag240.xml"/><Relationship Id="rId6" Type="http://schemas.openxmlformats.org/officeDocument/2006/relationships/tags" Target="../tags/tag245.xml"/><Relationship Id="rId11" Type="http://schemas.openxmlformats.org/officeDocument/2006/relationships/tags" Target="../tags/tag250.xml"/><Relationship Id="rId5" Type="http://schemas.openxmlformats.org/officeDocument/2006/relationships/tags" Target="../tags/tag244.xml"/><Relationship Id="rId15" Type="http://schemas.openxmlformats.org/officeDocument/2006/relationships/tags" Target="../tags/tag254.xml"/><Relationship Id="rId10" Type="http://schemas.openxmlformats.org/officeDocument/2006/relationships/tags" Target="../tags/tag249.xml"/><Relationship Id="rId4" Type="http://schemas.openxmlformats.org/officeDocument/2006/relationships/tags" Target="../tags/tag243.xml"/><Relationship Id="rId9" Type="http://schemas.openxmlformats.org/officeDocument/2006/relationships/tags" Target="../tags/tag248.xml"/><Relationship Id="rId14" Type="http://schemas.openxmlformats.org/officeDocument/2006/relationships/tags" Target="../tags/tag25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7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4.xml"/><Relationship Id="rId4" Type="http://schemas.openxmlformats.org/officeDocument/2006/relationships/tags" Target="../tags/tag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tags" Target="../tags/tag2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tags" Target="../tags/tag20.xml"/><Relationship Id="rId5" Type="http://schemas.openxmlformats.org/officeDocument/2006/relationships/tags" Target="../tags/tag14.xml"/><Relationship Id="rId10" Type="http://schemas.openxmlformats.org/officeDocument/2006/relationships/tags" Target="../tags/tag19.xml"/><Relationship Id="rId4" Type="http://schemas.openxmlformats.org/officeDocument/2006/relationships/tags" Target="../tags/tag13.xml"/><Relationship Id="rId9" Type="http://schemas.openxmlformats.org/officeDocument/2006/relationships/tags" Target="../tags/tag18.xml"/><Relationship Id="rId1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tags" Target="../tags/tag24.xml"/><Relationship Id="rId7" Type="http://schemas.openxmlformats.org/officeDocument/2006/relationships/image" Target="../media/image8.jpe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3" Type="http://schemas.openxmlformats.org/officeDocument/2006/relationships/tags" Target="../tags/tag28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10" Type="http://schemas.openxmlformats.org/officeDocument/2006/relationships/image" Target="../media/image11.jpeg"/><Relationship Id="rId4" Type="http://schemas.openxmlformats.org/officeDocument/2006/relationships/tags" Target="../tags/tag29.xml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13" Type="http://schemas.openxmlformats.org/officeDocument/2006/relationships/tags" Target="../tags/tag48.xml"/><Relationship Id="rId18" Type="http://schemas.openxmlformats.org/officeDocument/2006/relationships/tags" Target="../tags/tag53.xml"/><Relationship Id="rId3" Type="http://schemas.openxmlformats.org/officeDocument/2006/relationships/tags" Target="../tags/tag38.xml"/><Relationship Id="rId21" Type="http://schemas.openxmlformats.org/officeDocument/2006/relationships/slideLayout" Target="../slideLayouts/slideLayout2.xml"/><Relationship Id="rId7" Type="http://schemas.openxmlformats.org/officeDocument/2006/relationships/tags" Target="../tags/tag42.xml"/><Relationship Id="rId12" Type="http://schemas.openxmlformats.org/officeDocument/2006/relationships/tags" Target="../tags/tag47.xml"/><Relationship Id="rId17" Type="http://schemas.openxmlformats.org/officeDocument/2006/relationships/tags" Target="../tags/tag52.xml"/><Relationship Id="rId2" Type="http://schemas.openxmlformats.org/officeDocument/2006/relationships/tags" Target="../tags/tag37.xml"/><Relationship Id="rId16" Type="http://schemas.openxmlformats.org/officeDocument/2006/relationships/tags" Target="../tags/tag51.xml"/><Relationship Id="rId20" Type="http://schemas.openxmlformats.org/officeDocument/2006/relationships/tags" Target="../tags/tag55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1" Type="http://schemas.openxmlformats.org/officeDocument/2006/relationships/tags" Target="../tags/tag46.xml"/><Relationship Id="rId5" Type="http://schemas.openxmlformats.org/officeDocument/2006/relationships/tags" Target="../tags/tag40.xml"/><Relationship Id="rId15" Type="http://schemas.openxmlformats.org/officeDocument/2006/relationships/tags" Target="../tags/tag50.xml"/><Relationship Id="rId10" Type="http://schemas.openxmlformats.org/officeDocument/2006/relationships/tags" Target="../tags/tag45.xml"/><Relationship Id="rId19" Type="http://schemas.openxmlformats.org/officeDocument/2006/relationships/tags" Target="../tags/tag54.xml"/><Relationship Id="rId4" Type="http://schemas.openxmlformats.org/officeDocument/2006/relationships/tags" Target="../tags/tag39.xml"/><Relationship Id="rId9" Type="http://schemas.openxmlformats.org/officeDocument/2006/relationships/tags" Target="../tags/tag44.xml"/><Relationship Id="rId14" Type="http://schemas.openxmlformats.org/officeDocument/2006/relationships/tags" Target="../tags/tag49.xml"/><Relationship Id="rId2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63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12" Type="http://schemas.openxmlformats.org/officeDocument/2006/relationships/tags" Target="../tags/tag67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11" Type="http://schemas.openxmlformats.org/officeDocument/2006/relationships/tags" Target="../tags/tag66.xml"/><Relationship Id="rId5" Type="http://schemas.openxmlformats.org/officeDocument/2006/relationships/tags" Target="../tags/tag60.xml"/><Relationship Id="rId10" Type="http://schemas.openxmlformats.org/officeDocument/2006/relationships/tags" Target="../tags/tag65.xml"/><Relationship Id="rId4" Type="http://schemas.openxmlformats.org/officeDocument/2006/relationships/tags" Target="../tags/tag59.xml"/><Relationship Id="rId9" Type="http://schemas.openxmlformats.org/officeDocument/2006/relationships/tags" Target="../tags/tag64.xml"/><Relationship Id="rId1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903660" y="2510533"/>
            <a:ext cx="4370217" cy="34925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zh-CN" altLang="en-US" sz="1200" b="1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汇报人</a:t>
            </a:r>
            <a:r>
              <a:rPr lang="zh-CN" altLang="en-US" sz="1200" b="1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：第一</a:t>
            </a:r>
            <a:r>
              <a:rPr lang="en-US" altLang="zh-CN" sz="1200" b="1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PPT       </a:t>
            </a:r>
            <a:r>
              <a:rPr lang="zh-CN" altLang="en-US" sz="1200" b="1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日期：</a:t>
            </a:r>
            <a:r>
              <a:rPr lang="en-US" altLang="zh-CN" sz="1200" b="1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20XX-XX-XX</a:t>
            </a:r>
            <a:endParaRPr lang="zh-CN" altLang="en-US" sz="1200" b="1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179516" y="1923679"/>
            <a:ext cx="5818505" cy="493712"/>
          </a:xfrm>
        </p:spPr>
        <p:txBody>
          <a:bodyPr anchor="t">
            <a:noAutofit/>
          </a:bodyPr>
          <a:lstStyle/>
          <a:p>
            <a:r>
              <a:rPr lang="zh-CN" altLang="en-US" sz="32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ea"/>
                <a:sym typeface="+mn-lt"/>
              </a:rPr>
              <a:t>医院</a:t>
            </a:r>
            <a:r>
              <a:rPr lang="zh-CN" altLang="en-US" sz="3200" b="1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ea"/>
                <a:sym typeface="+mn-lt"/>
              </a:rPr>
              <a:t>医疗工</a:t>
            </a:r>
            <a:r>
              <a:rPr lang="zh-CN" altLang="en-US" sz="3200" b="1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ea"/>
                <a:sym typeface="+mn-lt"/>
              </a:rPr>
              <a:t>作汇报模板</a:t>
            </a:r>
            <a:endParaRPr lang="zh-CN" altLang="en-US" sz="3200" b="1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2" y="4410764"/>
            <a:ext cx="9143778" cy="732775"/>
          </a:xfrm>
          <a:prstGeom prst="rect">
            <a:avLst/>
          </a:prstGeom>
          <a:gradFill flip="none" rotWithShape="1">
            <a:gsLst>
              <a:gs pos="50000">
                <a:schemeClr val="accent1">
                  <a:alpha val="80000"/>
                </a:schemeClr>
              </a:gs>
              <a:gs pos="100000">
                <a:schemeClr val="accent1">
                  <a:lumMod val="75000"/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lin ang="18900000" scaled="0"/>
            <a:tileRect/>
          </a:gra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2" y="4323669"/>
            <a:ext cx="9143778" cy="8470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16216" y="4604759"/>
            <a:ext cx="2448272" cy="34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您的单位名称在这里输入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0159" y="843559"/>
            <a:ext cx="936104" cy="938486"/>
          </a:xfrm>
          <a:prstGeom prst="rect">
            <a:avLst/>
          </a:prstGeom>
        </p:spPr>
      </p:pic>
    </p:spTree>
  </p:cSld>
  <p:clrMapOvr>
    <a:masterClrMapping/>
  </p:clrMapOvr>
  <p:transition spd="slow" advTm="12978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添加文字内容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（文字可以编辑）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A3D8-8B63-41F9-A097-2097690ADA50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4" name="MH_Other_3"/>
          <p:cNvSpPr/>
          <p:nvPr>
            <p:custDataLst>
              <p:tags r:id="rId1"/>
            </p:custDataLst>
          </p:nvPr>
        </p:nvSpPr>
        <p:spPr bwMode="auto">
          <a:xfrm rot="5400000">
            <a:off x="2459464" y="2523296"/>
            <a:ext cx="3078956" cy="114300"/>
          </a:xfrm>
          <a:custGeom>
            <a:avLst/>
            <a:gdLst>
              <a:gd name="T0" fmla="*/ 0 w 4725143"/>
              <a:gd name="T1" fmla="*/ 109318 h 114543"/>
              <a:gd name="T2" fmla="*/ 0 w 4725143"/>
              <a:gd name="T3" fmla="*/ 0 h 114543"/>
              <a:gd name="T4" fmla="*/ 214198 w 4725143"/>
              <a:gd name="T5" fmla="*/ 0 h 114543"/>
              <a:gd name="T6" fmla="*/ 214198 w 4725143"/>
              <a:gd name="T7" fmla="*/ 109318 h 114543"/>
              <a:gd name="T8" fmla="*/ 0 w 4725143"/>
              <a:gd name="T9" fmla="*/ 109318 h 1145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725143" h="114543">
                <a:moveTo>
                  <a:pt x="0" y="114543"/>
                </a:moveTo>
                <a:lnTo>
                  <a:pt x="0" y="0"/>
                </a:lnTo>
                <a:lnTo>
                  <a:pt x="4725143" y="0"/>
                </a:lnTo>
                <a:lnTo>
                  <a:pt x="4725143" y="114543"/>
                </a:lnTo>
                <a:lnTo>
                  <a:pt x="0" y="114543"/>
                </a:lnTo>
                <a:close/>
              </a:path>
            </a:pathLst>
          </a:cu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5" name="MH_Other_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0" y="3385310"/>
            <a:ext cx="9144000" cy="85725"/>
          </a:xfrm>
          <a:prstGeom prst="rect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6" name="MH_Other_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3525841"/>
            <a:ext cx="9144000" cy="728663"/>
          </a:xfrm>
          <a:prstGeom prst="rect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7" name="MH_Other_6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411413" y="3525804"/>
            <a:ext cx="666750" cy="731044"/>
          </a:xfrm>
          <a:prstGeom prst="chevron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MH_Other_7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916238" y="3525804"/>
            <a:ext cx="665162" cy="731044"/>
          </a:xfrm>
          <a:prstGeom prst="chevron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MH_Picture_1" descr="黄昏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2" y="1040969"/>
            <a:ext cx="3941763" cy="2341959"/>
          </a:xfrm>
          <a:prstGeom prst="rect">
            <a:avLst/>
          </a:prstGeom>
          <a:blipFill dpi="0"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MH_Picture_2" descr="自然风景6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056075" y="3632997"/>
            <a:ext cx="2460625" cy="1243013"/>
          </a:xfrm>
          <a:prstGeom prst="rect">
            <a:avLst/>
          </a:prstGeom>
          <a:blipFill dpi="0"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MH_Picture_3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588139" y="3632997"/>
            <a:ext cx="2460625" cy="1243013"/>
          </a:xfrm>
          <a:prstGeom prst="rect">
            <a:avLst/>
          </a:prstGeom>
          <a:blipFill dpi="0" rotWithShape="1"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9992" y="2124366"/>
            <a:ext cx="410445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       您的内容打在这里，或者通过复制您的文本后，在此框中选项粘贴，并选择只保留文字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 您的内容打在这里，或者通过复制您的文本后，在此框中选项粘贴，并选择只保留文字</a:t>
            </a:r>
            <a:endParaRPr lang="zh-CN" altLang="en-US" sz="1200" dirty="0" smtClean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004048" y="1318101"/>
            <a:ext cx="3312000" cy="540000"/>
            <a:chOff x="4532138" y="2977854"/>
            <a:chExt cx="1564211" cy="379451"/>
          </a:xfrm>
        </p:grpSpPr>
        <p:sp>
          <p:nvSpPr>
            <p:cNvPr id="14" name="MH_SubTitle_1"/>
            <p:cNvSpPr/>
            <p:nvPr>
              <p:custDataLst>
                <p:tags r:id="rId9"/>
              </p:custDataLst>
            </p:nvPr>
          </p:nvSpPr>
          <p:spPr>
            <a:xfrm>
              <a:off x="4532138" y="2977854"/>
              <a:ext cx="1564211" cy="379451"/>
            </a:xfrm>
            <a:prstGeom prst="roundRect">
              <a:avLst>
                <a:gd name="adj" fmla="val 2111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2540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1524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endParaRPr lang="en-US" b="1" dirty="0">
                <a:solidFill>
                  <a:schemeClr val="accent1"/>
                </a:solidFill>
              </a:endParaRPr>
            </a:p>
          </p:txBody>
        </p:sp>
        <p:sp>
          <p:nvSpPr>
            <p:cNvPr id="15" name="MH_SubTitle_1"/>
            <p:cNvSpPr/>
            <p:nvPr>
              <p:custDataLst>
                <p:tags r:id="rId10"/>
              </p:custDataLst>
            </p:nvPr>
          </p:nvSpPr>
          <p:spPr>
            <a:xfrm>
              <a:off x="4564676" y="3023580"/>
              <a:ext cx="1499135" cy="288000"/>
            </a:xfrm>
            <a:prstGeom prst="roundRect">
              <a:avLst>
                <a:gd name="adj" fmla="val 21110"/>
              </a:avLst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zh-CN" altLang="en-US" b="1" dirty="0" smtClean="0">
                  <a:latin typeface="Impact" panose="020B0806030902050204" pitchFamily="34" charset="0"/>
                  <a:ea typeface="微软雅黑" panose="020B0503020204020204" pitchFamily="34" charset="-122"/>
                </a:rPr>
                <a:t>就医环境逐步改善</a:t>
              </a:r>
              <a:endParaRPr lang="zh-CN" altLang="en-US" b="1" dirty="0"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Tm="12776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添加文字内容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（文字可以编辑）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A3D8-8B63-41F9-A097-2097690ADA50}" type="slidenum">
              <a:rPr lang="zh-CN" altLang="en-US" smtClean="0"/>
              <a:t>11</a:t>
            </a:fld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43801"/>
            <a:ext cx="1810604" cy="249738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13279"/>
            <a:ext cx="3496340" cy="1925068"/>
          </a:xfrm>
          <a:prstGeom prst="rect">
            <a:avLst/>
          </a:prstGeom>
        </p:spPr>
      </p:pic>
      <p:sp>
        <p:nvSpPr>
          <p:cNvPr id="6" name="MH_Other_1"/>
          <p:cNvSpPr/>
          <p:nvPr>
            <p:custDataLst>
              <p:tags r:id="rId1"/>
            </p:custDataLst>
          </p:nvPr>
        </p:nvSpPr>
        <p:spPr>
          <a:xfrm>
            <a:off x="2754632" y="843558"/>
            <a:ext cx="1700212" cy="216024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32" tIns="50964" rIns="101932" bIns="50964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MH_Other_2"/>
          <p:cNvSpPr/>
          <p:nvPr>
            <p:custDataLst>
              <p:tags r:id="rId2"/>
            </p:custDataLst>
          </p:nvPr>
        </p:nvSpPr>
        <p:spPr>
          <a:xfrm>
            <a:off x="4942867" y="843558"/>
            <a:ext cx="1700213" cy="216024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32" tIns="50964" rIns="101932" bIns="50964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8" name="MH_Other_7"/>
          <p:cNvCxnSpPr>
            <a:cxnSpLocks noChangeShapeType="1"/>
          </p:cNvCxnSpPr>
          <p:nvPr>
            <p:custDataLst>
              <p:tags r:id="rId3"/>
            </p:custDataLst>
          </p:nvPr>
        </p:nvCxnSpPr>
        <p:spPr bwMode="auto">
          <a:xfrm>
            <a:off x="3580582" y="3795886"/>
            <a:ext cx="4280773" cy="0"/>
          </a:xfrm>
          <a:prstGeom prst="line">
            <a:avLst/>
          </a:prstGeom>
          <a:noFill/>
          <a:ln w="6350" cap="rnd" algn="ctr">
            <a:solidFill>
              <a:srgbClr val="A8ABB8"/>
            </a:solidFill>
            <a:prstDash val="sys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MH_Desc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242511" y="3957303"/>
            <a:ext cx="4618845" cy="1046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Arial" panose="020B0604020202020204"/>
                <a:ea typeface="微软雅黑" panose="020B0503020204020204" pitchFamily="34" charset="-122"/>
                <a:sym typeface="+mn-lt"/>
              </a:rPr>
              <a:t>您</a:t>
            </a: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Arial" panose="020B0604020202020204"/>
                <a:ea typeface="微软雅黑" panose="020B0503020204020204" pitchFamily="34" charset="-122"/>
                <a:sym typeface="+mn-lt"/>
              </a:rPr>
              <a:t>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Arial" panose="020B0604020202020204"/>
                <a:ea typeface="微软雅黑" panose="020B0503020204020204" pitchFamily="34" charset="-122"/>
                <a:sym typeface="+mn-lt"/>
              </a:rPr>
              <a:t>。</a:t>
            </a:r>
            <a:endParaRPr lang="zh-CN" altLang="en-US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260494" y="3561274"/>
            <a:ext cx="504000" cy="504000"/>
            <a:chOff x="1031458" y="3043650"/>
            <a:chExt cx="504000" cy="504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1031458" y="3043650"/>
              <a:ext cx="504000" cy="504000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</a:ln>
            <a:effectLst>
              <a:outerShdw blurRad="279400" dist="101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MH_Other_5"/>
            <p:cNvSpPr/>
            <p:nvPr>
              <p:custDataLst>
                <p:tags r:id="rId9"/>
              </p:custDataLst>
            </p:nvPr>
          </p:nvSpPr>
          <p:spPr>
            <a:xfrm>
              <a:off x="1139458" y="3151650"/>
              <a:ext cx="288000" cy="288000"/>
            </a:xfrm>
            <a:prstGeom prst="donut">
              <a:avLst>
                <a:gd name="adj" fmla="val 9123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3" name="MH_Other_6"/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1215596" y="3241030"/>
              <a:ext cx="135724" cy="109241"/>
            </a:xfrm>
            <a:prstGeom prst="rightArrow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14" name="MH_Other_1"/>
          <p:cNvSpPr/>
          <p:nvPr>
            <p:custDataLst>
              <p:tags r:id="rId5"/>
            </p:custDataLst>
          </p:nvPr>
        </p:nvSpPr>
        <p:spPr>
          <a:xfrm>
            <a:off x="7048252" y="864302"/>
            <a:ext cx="1700212" cy="216024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32" tIns="50964" rIns="101932" bIns="50964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MH_Other_1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2918594" y="1051913"/>
            <a:ext cx="1372288" cy="1743589"/>
          </a:xfrm>
          <a:prstGeom prst="rect">
            <a:avLst/>
          </a:prstGeom>
          <a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4925">
            <a:noFill/>
          </a:ln>
          <a:effectLst>
            <a:outerShdw blurRad="2540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32" tIns="50964" rIns="101932" bIns="50964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MH_Other_1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5106813" y="1072657"/>
            <a:ext cx="1372288" cy="1743589"/>
          </a:xfrm>
          <a:prstGeom prst="rect">
            <a:avLst/>
          </a:prstGeom>
          <a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4925">
            <a:noFill/>
          </a:ln>
          <a:effectLst>
            <a:outerShdw blurRad="2540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32" tIns="50964" rIns="101932" bIns="50964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MH_Other_1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7212214" y="1072657"/>
            <a:ext cx="1372288" cy="1743589"/>
          </a:xfrm>
          <a:prstGeom prst="rect">
            <a:avLst/>
          </a:prstGeom>
          <a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4925">
            <a:noFill/>
          </a:ln>
          <a:effectLst>
            <a:outerShdw blurRad="254000" dist="1143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32" tIns="50964" rIns="101932" bIns="50964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slow" advTm="8377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添加文字内容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（文字可以编辑）</a:t>
            </a:r>
            <a:endParaRPr lang="zh-CN" altLang="en-US" dirty="0" smtClea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A3D8-8B63-41F9-A097-2097690ADA50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3853253" y="1519192"/>
            <a:ext cx="341216" cy="34121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50927" rIns="0" bIns="50927" anchor="ctr"/>
          <a:lstStyle/>
          <a:p>
            <a:pPr algn="ctr"/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</a:rPr>
              <a:t>02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626195" y="1519192"/>
            <a:ext cx="341216" cy="34121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50927" rIns="0" bIns="50927" anchor="ctr"/>
          <a:lstStyle/>
          <a:p>
            <a:pPr algn="ctr"/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</a:rPr>
              <a:t>03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7399137" y="1519192"/>
            <a:ext cx="341216" cy="34121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50927" rIns="0" bIns="50927" anchor="ctr"/>
          <a:lstStyle/>
          <a:p>
            <a:pPr algn="ctr"/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</a:rPr>
              <a:t>04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080313" y="1519192"/>
            <a:ext cx="341216" cy="34121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50927" rIns="0" bIns="50927" anchor="ctr"/>
          <a:lstStyle/>
          <a:p>
            <a:pPr algn="ctr"/>
            <a:r>
              <a:rPr lang="en-US" altLang="zh-CN" dirty="0">
                <a:solidFill>
                  <a:schemeClr val="accent1"/>
                </a:solidFill>
                <a:latin typeface="Impact" panose="020B0806030902050204" pitchFamily="34" charset="0"/>
              </a:rPr>
              <a:t>01</a:t>
            </a:r>
            <a:endParaRPr lang="zh-CN" altLang="en-US" dirty="0">
              <a:solidFill>
                <a:schemeClr val="accent1"/>
              </a:solidFill>
              <a:latin typeface="Impact" panose="020B080603090205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66264" y="2211438"/>
            <a:ext cx="8503266" cy="340422"/>
            <a:chOff x="366264" y="2693948"/>
            <a:chExt cx="8503266" cy="340422"/>
          </a:xfrm>
          <a:solidFill>
            <a:schemeClr val="bg1">
              <a:lumMod val="85000"/>
            </a:schemeClr>
          </a:solidFill>
        </p:grpSpPr>
        <p:sp>
          <p:nvSpPr>
            <p:cNvPr id="37" name="矩形 36"/>
            <p:cNvSpPr/>
            <p:nvPr/>
          </p:nvSpPr>
          <p:spPr>
            <a:xfrm>
              <a:off x="8536311" y="2798477"/>
              <a:ext cx="39157" cy="131361"/>
            </a:xfrm>
            <a:prstGeom prst="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sx="97000" sy="97000" algn="ctr" rotWithShape="0">
                <a:srgbClr val="000000">
                  <a:alpha val="40000"/>
                </a:srgbClr>
              </a:outerShdw>
            </a:effec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en-US" b="1" ker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366264" y="2693948"/>
              <a:ext cx="8503266" cy="340422"/>
              <a:chOff x="623889" y="3209929"/>
              <a:chExt cx="10944224" cy="438144"/>
            </a:xfrm>
            <a:grpFill/>
          </p:grpSpPr>
          <p:sp>
            <p:nvSpPr>
              <p:cNvPr id="39" name="矩形 38"/>
              <p:cNvSpPr/>
              <p:nvPr/>
            </p:nvSpPr>
            <p:spPr>
              <a:xfrm>
                <a:off x="623889" y="3344465"/>
                <a:ext cx="50397" cy="169069"/>
              </a:xfrm>
              <a:prstGeom prst="rect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 cap="flat" cmpd="sng" algn="ctr">
                <a:solidFill>
                  <a:srgbClr val="D7D7D7"/>
                </a:solidFill>
                <a:prstDash val="solid"/>
              </a:ln>
              <a:effectLst>
                <a:outerShdw blurRad="50800" dist="38100" sx="97000" sy="97000" algn="ctr" rotWithShape="0">
                  <a:srgbClr val="000000">
                    <a:alpha val="40000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717047" y="3344465"/>
                <a:ext cx="107093" cy="169069"/>
              </a:xfrm>
              <a:prstGeom prst="rect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 cap="flat" cmpd="sng" algn="ctr">
                <a:solidFill>
                  <a:srgbClr val="D7D7D7"/>
                </a:solidFill>
                <a:prstDash val="solid"/>
              </a:ln>
              <a:effectLst>
                <a:outerShdw blurRad="50800" dist="38100" sx="97000" sy="97000" algn="ctr" rotWithShape="0">
                  <a:srgbClr val="000000">
                    <a:alpha val="40000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866901" y="3344465"/>
                <a:ext cx="198437" cy="169069"/>
              </a:xfrm>
              <a:prstGeom prst="rect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 cap="flat" cmpd="sng" algn="ctr">
                <a:solidFill>
                  <a:srgbClr val="D7D7D7"/>
                </a:solidFill>
                <a:prstDash val="solid"/>
              </a:ln>
              <a:effectLst>
                <a:outerShdw blurRad="50800" dist="38100" sx="97000" sy="97000" algn="ctr" rotWithShape="0">
                  <a:srgbClr val="000000">
                    <a:alpha val="40000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1108099" y="3344465"/>
                <a:ext cx="9613876" cy="169069"/>
              </a:xfrm>
              <a:prstGeom prst="rect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 cap="flat" cmpd="sng" algn="ctr">
                <a:solidFill>
                  <a:srgbClr val="D7D7D7"/>
                </a:solidFill>
                <a:prstDash val="solid"/>
              </a:ln>
              <a:effectLst>
                <a:outerShdw blurRad="50800" dist="508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10994902" y="3344465"/>
                <a:ext cx="107093" cy="169069"/>
              </a:xfrm>
              <a:prstGeom prst="rect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 cap="flat" cmpd="sng" algn="ctr">
                <a:solidFill>
                  <a:srgbClr val="D7D7D7"/>
                </a:solidFill>
                <a:prstDash val="solid"/>
              </a:ln>
              <a:effectLst>
                <a:outerShdw blurRad="50800" dist="38100" sx="97000" sy="97000" algn="ctr" rotWithShape="0">
                  <a:srgbClr val="000000">
                    <a:alpha val="40000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10759220" y="3344465"/>
                <a:ext cx="198437" cy="169069"/>
              </a:xfrm>
              <a:prstGeom prst="rect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 cap="flat" cmpd="sng" algn="ctr">
                <a:solidFill>
                  <a:srgbClr val="D7D7D7"/>
                </a:solidFill>
                <a:prstDash val="solid"/>
              </a:ln>
              <a:effectLst>
                <a:outerShdw blurRad="50800" dist="38100" sx="97000" sy="97000" algn="ctr" rotWithShape="0">
                  <a:srgbClr val="000000">
                    <a:alpha val="40000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endParaRPr>
              </a:p>
            </p:txBody>
          </p:sp>
          <p:sp>
            <p:nvSpPr>
              <p:cNvPr id="45" name="等腰三角形 44"/>
              <p:cNvSpPr/>
              <p:nvPr/>
            </p:nvSpPr>
            <p:spPr>
              <a:xfrm rot="5400000">
                <a:off x="11159803" y="3239763"/>
                <a:ext cx="438144" cy="378476"/>
              </a:xfrm>
              <a:prstGeom prst="triangle">
                <a:avLst/>
              </a:prstGeom>
              <a:gradFill>
                <a:gsLst>
                  <a:gs pos="33000">
                    <a:srgbClr val="F9F9F9"/>
                  </a:gs>
                  <a:gs pos="100000">
                    <a:srgbClr val="D7D7D7"/>
                  </a:gs>
                </a:gsLst>
                <a:lin ang="5400000" scaled="0"/>
              </a:gradFill>
              <a:ln w="3175" cap="flat" cmpd="sng" algn="ctr">
                <a:solidFill>
                  <a:srgbClr val="D7D7D7"/>
                </a:solidFill>
                <a:prstDash val="solid"/>
              </a:ln>
              <a:effectLst>
                <a:outerShdw blurRad="50800" dist="38100" sx="97000" sy="97000" algn="ctr" rotWithShape="0">
                  <a:srgbClr val="000000">
                    <a:alpha val="40000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b="1" ker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162486" y="1755633"/>
            <a:ext cx="1260000" cy="1260000"/>
            <a:chOff x="1159499" y="4513500"/>
            <a:chExt cx="1260000" cy="1260000"/>
          </a:xfrm>
        </p:grpSpPr>
        <p:sp>
          <p:nvSpPr>
            <p:cNvPr id="71" name="MH_Other_8"/>
            <p:cNvSpPr/>
            <p:nvPr>
              <p:custDataLst>
                <p:tags r:id="rId17"/>
              </p:custDataLst>
            </p:nvPr>
          </p:nvSpPr>
          <p:spPr>
            <a:xfrm>
              <a:off x="1159499" y="4513500"/>
              <a:ext cx="1260000" cy="1260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2" name="MH_Other_9"/>
            <p:cNvSpPr/>
            <p:nvPr>
              <p:custDataLst>
                <p:tags r:id="rId18"/>
              </p:custDataLst>
            </p:nvPr>
          </p:nvSpPr>
          <p:spPr>
            <a:xfrm>
              <a:off x="1345667" y="4689120"/>
              <a:ext cx="907200" cy="90875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2700">
                <a:latin typeface="Calibri" panose="020F050202020403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6" name="KSO_Shape"/>
            <p:cNvSpPr/>
            <p:nvPr/>
          </p:nvSpPr>
          <p:spPr bwMode="auto">
            <a:xfrm>
              <a:off x="1573247" y="4917480"/>
              <a:ext cx="452039" cy="452039"/>
            </a:xfrm>
            <a:custGeom>
              <a:avLst/>
              <a:gdLst>
                <a:gd name="T0" fmla="*/ 1569014 w 2019301"/>
                <a:gd name="T1" fmla="*/ 1797650 h 2019300"/>
                <a:gd name="T2" fmla="*/ 1589020 w 2019301"/>
                <a:gd name="T3" fmla="*/ 1875768 h 2019300"/>
                <a:gd name="T4" fmla="*/ 1669360 w 2019301"/>
                <a:gd name="T5" fmla="*/ 1879896 h 2019300"/>
                <a:gd name="T6" fmla="*/ 1696987 w 2019301"/>
                <a:gd name="T7" fmla="*/ 1804001 h 2019300"/>
                <a:gd name="T8" fmla="*/ 1631889 w 2019301"/>
                <a:gd name="T9" fmla="*/ 1755734 h 2019300"/>
                <a:gd name="T10" fmla="*/ 516505 w 2019301"/>
                <a:gd name="T11" fmla="*/ 1606096 h 2019300"/>
                <a:gd name="T12" fmla="*/ 536529 w 2019301"/>
                <a:gd name="T13" fmla="*/ 1683969 h 2019300"/>
                <a:gd name="T14" fmla="*/ 616945 w 2019301"/>
                <a:gd name="T15" fmla="*/ 1688101 h 2019300"/>
                <a:gd name="T16" fmla="*/ 644280 w 2019301"/>
                <a:gd name="T17" fmla="*/ 1612135 h 2019300"/>
                <a:gd name="T18" fmla="*/ 579439 w 2019301"/>
                <a:gd name="T19" fmla="*/ 1563504 h 2019300"/>
                <a:gd name="T20" fmla="*/ 133179 w 2019301"/>
                <a:gd name="T21" fmla="*/ 1606096 h 2019300"/>
                <a:gd name="T22" fmla="*/ 153203 w 2019301"/>
                <a:gd name="T23" fmla="*/ 1683969 h 2019300"/>
                <a:gd name="T24" fmla="*/ 233619 w 2019301"/>
                <a:gd name="T25" fmla="*/ 1688101 h 2019300"/>
                <a:gd name="T26" fmla="*/ 260954 w 2019301"/>
                <a:gd name="T27" fmla="*/ 1612135 h 2019300"/>
                <a:gd name="T28" fmla="*/ 196113 w 2019301"/>
                <a:gd name="T29" fmla="*/ 1563504 h 2019300"/>
                <a:gd name="T30" fmla="*/ 1569014 w 2019301"/>
                <a:gd name="T31" fmla="*/ 1414685 h 2019300"/>
                <a:gd name="T32" fmla="*/ 1589020 w 2019301"/>
                <a:gd name="T33" fmla="*/ 1492802 h 2019300"/>
                <a:gd name="T34" fmla="*/ 1669360 w 2019301"/>
                <a:gd name="T35" fmla="*/ 1496931 h 2019300"/>
                <a:gd name="T36" fmla="*/ 1696987 w 2019301"/>
                <a:gd name="T37" fmla="*/ 1421036 h 2019300"/>
                <a:gd name="T38" fmla="*/ 1631889 w 2019301"/>
                <a:gd name="T39" fmla="*/ 1372769 h 2019300"/>
                <a:gd name="T40" fmla="*/ 450392 w 2019301"/>
                <a:gd name="T41" fmla="*/ 2010400 h 2019300"/>
                <a:gd name="T42" fmla="*/ 314671 w 2019301"/>
                <a:gd name="T43" fmla="*/ 2007222 h 2019300"/>
                <a:gd name="T44" fmla="*/ 42274 w 2019301"/>
                <a:gd name="T45" fmla="*/ 1761842 h 2019300"/>
                <a:gd name="T46" fmla="*/ 0 w 2019301"/>
                <a:gd name="T47" fmla="*/ 1631206 h 2019300"/>
                <a:gd name="T48" fmla="*/ 42274 w 2019301"/>
                <a:gd name="T49" fmla="*/ 1501206 h 2019300"/>
                <a:gd name="T50" fmla="*/ 1612882 w 2019301"/>
                <a:gd name="T51" fmla="*/ 513339 h 2019300"/>
                <a:gd name="T52" fmla="*/ 1564657 w 2019301"/>
                <a:gd name="T53" fmla="*/ 578061 h 2019300"/>
                <a:gd name="T54" fmla="*/ 1612882 w 2019301"/>
                <a:gd name="T55" fmla="*/ 643101 h 2019300"/>
                <a:gd name="T56" fmla="*/ 1688709 w 2019301"/>
                <a:gd name="T57" fmla="*/ 615499 h 2019300"/>
                <a:gd name="T58" fmla="*/ 1684901 w 2019301"/>
                <a:gd name="T59" fmla="*/ 535547 h 2019300"/>
                <a:gd name="T60" fmla="*/ 553172 w 2019301"/>
                <a:gd name="T61" fmla="*/ 324854 h 2019300"/>
                <a:gd name="T62" fmla="*/ 511573 w 2019301"/>
                <a:gd name="T63" fmla="*/ 393762 h 2019300"/>
                <a:gd name="T64" fmla="*/ 565874 w 2019301"/>
                <a:gd name="T65" fmla="*/ 453779 h 2019300"/>
                <a:gd name="T66" fmla="*/ 638593 w 2019301"/>
                <a:gd name="T67" fmla="*/ 418848 h 2019300"/>
                <a:gd name="T68" fmla="*/ 626843 w 2019301"/>
                <a:gd name="T69" fmla="*/ 339461 h 2019300"/>
                <a:gd name="T70" fmla="*/ 170524 w 2019301"/>
                <a:gd name="T71" fmla="*/ 324854 h 2019300"/>
                <a:gd name="T72" fmla="*/ 128607 w 2019301"/>
                <a:gd name="T73" fmla="*/ 393762 h 2019300"/>
                <a:gd name="T74" fmla="*/ 182909 w 2019301"/>
                <a:gd name="T75" fmla="*/ 453779 h 2019300"/>
                <a:gd name="T76" fmla="*/ 255627 w 2019301"/>
                <a:gd name="T77" fmla="*/ 418848 h 2019300"/>
                <a:gd name="T78" fmla="*/ 243561 w 2019301"/>
                <a:gd name="T79" fmla="*/ 339461 h 2019300"/>
                <a:gd name="T80" fmla="*/ 1612882 w 2019301"/>
                <a:gd name="T81" fmla="*/ 130714 h 2019300"/>
                <a:gd name="T82" fmla="*/ 1564657 w 2019301"/>
                <a:gd name="T83" fmla="*/ 195754 h 2019300"/>
                <a:gd name="T84" fmla="*/ 1612882 w 2019301"/>
                <a:gd name="T85" fmla="*/ 260794 h 2019300"/>
                <a:gd name="T86" fmla="*/ 1688709 w 2019301"/>
                <a:gd name="T87" fmla="*/ 232874 h 2019300"/>
                <a:gd name="T88" fmla="*/ 1684901 w 2019301"/>
                <a:gd name="T89" fmla="*/ 152923 h 2019300"/>
                <a:gd name="T90" fmla="*/ 1663962 w 2019301"/>
                <a:gd name="T91" fmla="*/ 1904 h 2019300"/>
                <a:gd name="T92" fmla="*/ 1787696 w 2019301"/>
                <a:gd name="T93" fmla="*/ 64405 h 2019300"/>
                <a:gd name="T94" fmla="*/ 2015494 w 2019301"/>
                <a:gd name="T95" fmla="*/ 345187 h 2019300"/>
                <a:gd name="T96" fmla="*/ 1999313 w 2019301"/>
                <a:gd name="T97" fmla="*/ 479708 h 2019300"/>
                <a:gd name="T98" fmla="*/ 1502155 w 2019301"/>
                <a:gd name="T99" fmla="*/ 42197 h 2019300"/>
                <a:gd name="T100" fmla="*/ 1632235 w 2019301"/>
                <a:gd name="T101" fmla="*/ 0 h 2019300"/>
                <a:gd name="T102" fmla="*/ 499188 w 2019301"/>
                <a:gd name="T103" fmla="*/ 30167 h 2019300"/>
                <a:gd name="T104" fmla="*/ 1999295 w 2019301"/>
                <a:gd name="T105" fmla="*/ 1539165 h 2019300"/>
                <a:gd name="T106" fmla="*/ 2015490 w 2019301"/>
                <a:gd name="T107" fmla="*/ 1673806 h 2019300"/>
                <a:gd name="T108" fmla="*/ 1787489 w 2019301"/>
                <a:gd name="T109" fmla="*/ 1955155 h 2019300"/>
                <a:gd name="T110" fmla="*/ 1663644 w 2019301"/>
                <a:gd name="T111" fmla="*/ 2017077 h 2019300"/>
                <a:gd name="T112" fmla="*/ 1529638 w 2019301"/>
                <a:gd name="T113" fmla="*/ 1994214 h 2019300"/>
                <a:gd name="T114" fmla="*/ 24769 w 2019301"/>
                <a:gd name="T115" fmla="*/ 489662 h 2019300"/>
                <a:gd name="T116" fmla="*/ 2223 w 2019301"/>
                <a:gd name="T117" fmla="*/ 355656 h 2019300"/>
                <a:gd name="T118" fmla="*/ 64462 w 2019301"/>
                <a:gd name="T119" fmla="*/ 231812 h 2019300"/>
                <a:gd name="T120" fmla="*/ 345494 w 2019301"/>
                <a:gd name="T121" fmla="*/ 3811 h 2019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19301" h="2019300">
                  <a:moveTo>
                    <a:pt x="1631889" y="1755734"/>
                  </a:moveTo>
                  <a:lnTo>
                    <a:pt x="1625538" y="1756051"/>
                  </a:lnTo>
                  <a:lnTo>
                    <a:pt x="1619187" y="1756686"/>
                  </a:lnTo>
                  <a:lnTo>
                    <a:pt x="1612519" y="1758592"/>
                  </a:lnTo>
                  <a:lnTo>
                    <a:pt x="1606485" y="1760815"/>
                  </a:lnTo>
                  <a:lnTo>
                    <a:pt x="1600452" y="1763672"/>
                  </a:lnTo>
                  <a:lnTo>
                    <a:pt x="1594736" y="1766848"/>
                  </a:lnTo>
                  <a:lnTo>
                    <a:pt x="1589020" y="1770659"/>
                  </a:lnTo>
                  <a:lnTo>
                    <a:pt x="1584257" y="1775422"/>
                  </a:lnTo>
                  <a:lnTo>
                    <a:pt x="1579494" y="1780503"/>
                  </a:lnTo>
                  <a:lnTo>
                    <a:pt x="1575683" y="1785901"/>
                  </a:lnTo>
                  <a:lnTo>
                    <a:pt x="1571872" y="1791617"/>
                  </a:lnTo>
                  <a:lnTo>
                    <a:pt x="1569014" y="1797650"/>
                  </a:lnTo>
                  <a:lnTo>
                    <a:pt x="1567109" y="1804001"/>
                  </a:lnTo>
                  <a:lnTo>
                    <a:pt x="1565521" y="1810670"/>
                  </a:lnTo>
                  <a:lnTo>
                    <a:pt x="1564569" y="1817021"/>
                  </a:lnTo>
                  <a:lnTo>
                    <a:pt x="1564251" y="1823372"/>
                  </a:lnTo>
                  <a:lnTo>
                    <a:pt x="1564569" y="1829723"/>
                  </a:lnTo>
                  <a:lnTo>
                    <a:pt x="1565521" y="1836074"/>
                  </a:lnTo>
                  <a:lnTo>
                    <a:pt x="1567109" y="1842742"/>
                  </a:lnTo>
                  <a:lnTo>
                    <a:pt x="1569014" y="1848776"/>
                  </a:lnTo>
                  <a:lnTo>
                    <a:pt x="1571872" y="1854809"/>
                  </a:lnTo>
                  <a:lnTo>
                    <a:pt x="1575683" y="1860525"/>
                  </a:lnTo>
                  <a:lnTo>
                    <a:pt x="1579494" y="1866241"/>
                  </a:lnTo>
                  <a:lnTo>
                    <a:pt x="1584257" y="1871004"/>
                  </a:lnTo>
                  <a:lnTo>
                    <a:pt x="1589020" y="1875768"/>
                  </a:lnTo>
                  <a:lnTo>
                    <a:pt x="1594736" y="1879896"/>
                  </a:lnTo>
                  <a:lnTo>
                    <a:pt x="1600452" y="1883071"/>
                  </a:lnTo>
                  <a:lnTo>
                    <a:pt x="1606485" y="1885929"/>
                  </a:lnTo>
                  <a:lnTo>
                    <a:pt x="1612519" y="1888152"/>
                  </a:lnTo>
                  <a:lnTo>
                    <a:pt x="1619187" y="1889740"/>
                  </a:lnTo>
                  <a:lnTo>
                    <a:pt x="1625538" y="1890692"/>
                  </a:lnTo>
                  <a:lnTo>
                    <a:pt x="1631889" y="1891010"/>
                  </a:lnTo>
                  <a:lnTo>
                    <a:pt x="1638558" y="1890692"/>
                  </a:lnTo>
                  <a:lnTo>
                    <a:pt x="1644909" y="1889740"/>
                  </a:lnTo>
                  <a:lnTo>
                    <a:pt x="1651577" y="1888152"/>
                  </a:lnTo>
                  <a:lnTo>
                    <a:pt x="1657611" y="1885929"/>
                  </a:lnTo>
                  <a:lnTo>
                    <a:pt x="1663644" y="1883071"/>
                  </a:lnTo>
                  <a:lnTo>
                    <a:pt x="1669360" y="1879896"/>
                  </a:lnTo>
                  <a:lnTo>
                    <a:pt x="1674759" y="1875768"/>
                  </a:lnTo>
                  <a:lnTo>
                    <a:pt x="1679839" y="1871004"/>
                  </a:lnTo>
                  <a:lnTo>
                    <a:pt x="1684603" y="1866241"/>
                  </a:lnTo>
                  <a:lnTo>
                    <a:pt x="1688413" y="1860525"/>
                  </a:lnTo>
                  <a:lnTo>
                    <a:pt x="1692224" y="1854809"/>
                  </a:lnTo>
                  <a:lnTo>
                    <a:pt x="1694764" y="1848776"/>
                  </a:lnTo>
                  <a:lnTo>
                    <a:pt x="1696987" y="1842742"/>
                  </a:lnTo>
                  <a:lnTo>
                    <a:pt x="1698575" y="1836074"/>
                  </a:lnTo>
                  <a:lnTo>
                    <a:pt x="1699527" y="1829723"/>
                  </a:lnTo>
                  <a:lnTo>
                    <a:pt x="1699845" y="1823372"/>
                  </a:lnTo>
                  <a:lnTo>
                    <a:pt x="1699527" y="1817021"/>
                  </a:lnTo>
                  <a:lnTo>
                    <a:pt x="1698575" y="1810670"/>
                  </a:lnTo>
                  <a:lnTo>
                    <a:pt x="1696987" y="1804001"/>
                  </a:lnTo>
                  <a:lnTo>
                    <a:pt x="1694764" y="1797650"/>
                  </a:lnTo>
                  <a:lnTo>
                    <a:pt x="1692224" y="1791617"/>
                  </a:lnTo>
                  <a:lnTo>
                    <a:pt x="1688413" y="1785901"/>
                  </a:lnTo>
                  <a:lnTo>
                    <a:pt x="1684603" y="1780503"/>
                  </a:lnTo>
                  <a:lnTo>
                    <a:pt x="1679839" y="1775422"/>
                  </a:lnTo>
                  <a:lnTo>
                    <a:pt x="1674759" y="1770659"/>
                  </a:lnTo>
                  <a:lnTo>
                    <a:pt x="1669360" y="1766848"/>
                  </a:lnTo>
                  <a:lnTo>
                    <a:pt x="1663644" y="1763672"/>
                  </a:lnTo>
                  <a:lnTo>
                    <a:pt x="1657611" y="1760815"/>
                  </a:lnTo>
                  <a:lnTo>
                    <a:pt x="1650942" y="1758592"/>
                  </a:lnTo>
                  <a:lnTo>
                    <a:pt x="1644591" y="1756686"/>
                  </a:lnTo>
                  <a:lnTo>
                    <a:pt x="1638240" y="1756051"/>
                  </a:lnTo>
                  <a:lnTo>
                    <a:pt x="1631889" y="1755734"/>
                  </a:lnTo>
                  <a:close/>
                  <a:moveTo>
                    <a:pt x="579439" y="1563504"/>
                  </a:moveTo>
                  <a:lnTo>
                    <a:pt x="573082" y="1563822"/>
                  </a:lnTo>
                  <a:lnTo>
                    <a:pt x="566407" y="1565094"/>
                  </a:lnTo>
                  <a:lnTo>
                    <a:pt x="560050" y="1566365"/>
                  </a:lnTo>
                  <a:lnTo>
                    <a:pt x="553693" y="1568590"/>
                  </a:lnTo>
                  <a:lnTo>
                    <a:pt x="547972" y="1571450"/>
                  </a:lnTo>
                  <a:lnTo>
                    <a:pt x="541933" y="1574947"/>
                  </a:lnTo>
                  <a:lnTo>
                    <a:pt x="536529" y="1579079"/>
                  </a:lnTo>
                  <a:lnTo>
                    <a:pt x="531444" y="1583529"/>
                  </a:lnTo>
                  <a:lnTo>
                    <a:pt x="526994" y="1588614"/>
                  </a:lnTo>
                  <a:lnTo>
                    <a:pt x="522544" y="1594336"/>
                  </a:lnTo>
                  <a:lnTo>
                    <a:pt x="519365" y="1600057"/>
                  </a:lnTo>
                  <a:lnTo>
                    <a:pt x="516505" y="1606096"/>
                  </a:lnTo>
                  <a:lnTo>
                    <a:pt x="514598" y="1612135"/>
                  </a:lnTo>
                  <a:lnTo>
                    <a:pt x="513009" y="1618492"/>
                  </a:lnTo>
                  <a:lnTo>
                    <a:pt x="512055" y="1624849"/>
                  </a:lnTo>
                  <a:lnTo>
                    <a:pt x="511737" y="1631206"/>
                  </a:lnTo>
                  <a:lnTo>
                    <a:pt x="512055" y="1638199"/>
                  </a:lnTo>
                  <a:lnTo>
                    <a:pt x="513009" y="1644556"/>
                  </a:lnTo>
                  <a:lnTo>
                    <a:pt x="514598" y="1650913"/>
                  </a:lnTo>
                  <a:lnTo>
                    <a:pt x="516505" y="1656952"/>
                  </a:lnTo>
                  <a:lnTo>
                    <a:pt x="519365" y="1662991"/>
                  </a:lnTo>
                  <a:lnTo>
                    <a:pt x="522544" y="1668712"/>
                  </a:lnTo>
                  <a:lnTo>
                    <a:pt x="526994" y="1674116"/>
                  </a:lnTo>
                  <a:lnTo>
                    <a:pt x="531444" y="1679519"/>
                  </a:lnTo>
                  <a:lnTo>
                    <a:pt x="536529" y="1683969"/>
                  </a:lnTo>
                  <a:lnTo>
                    <a:pt x="541933" y="1688101"/>
                  </a:lnTo>
                  <a:lnTo>
                    <a:pt x="547972" y="1691598"/>
                  </a:lnTo>
                  <a:lnTo>
                    <a:pt x="553693" y="1694458"/>
                  </a:lnTo>
                  <a:lnTo>
                    <a:pt x="560050" y="1696683"/>
                  </a:lnTo>
                  <a:lnTo>
                    <a:pt x="566407" y="1697955"/>
                  </a:lnTo>
                  <a:lnTo>
                    <a:pt x="573082" y="1699226"/>
                  </a:lnTo>
                  <a:lnTo>
                    <a:pt x="579439" y="1699226"/>
                  </a:lnTo>
                  <a:lnTo>
                    <a:pt x="585796" y="1699226"/>
                  </a:lnTo>
                  <a:lnTo>
                    <a:pt x="592153" y="1697955"/>
                  </a:lnTo>
                  <a:lnTo>
                    <a:pt x="598510" y="1696683"/>
                  </a:lnTo>
                  <a:lnTo>
                    <a:pt x="605185" y="1694458"/>
                  </a:lnTo>
                  <a:lnTo>
                    <a:pt x="610906" y="1691598"/>
                  </a:lnTo>
                  <a:lnTo>
                    <a:pt x="616945" y="1688101"/>
                  </a:lnTo>
                  <a:lnTo>
                    <a:pt x="622031" y="1683969"/>
                  </a:lnTo>
                  <a:lnTo>
                    <a:pt x="627434" y="1679519"/>
                  </a:lnTo>
                  <a:lnTo>
                    <a:pt x="632202" y="1674116"/>
                  </a:lnTo>
                  <a:lnTo>
                    <a:pt x="636016" y="1668712"/>
                  </a:lnTo>
                  <a:lnTo>
                    <a:pt x="639195" y="1662991"/>
                  </a:lnTo>
                  <a:lnTo>
                    <a:pt x="642055" y="1656952"/>
                  </a:lnTo>
                  <a:lnTo>
                    <a:pt x="644280" y="1650913"/>
                  </a:lnTo>
                  <a:lnTo>
                    <a:pt x="646187" y="1644556"/>
                  </a:lnTo>
                  <a:lnTo>
                    <a:pt x="646823" y="1638199"/>
                  </a:lnTo>
                  <a:lnTo>
                    <a:pt x="647141" y="1631206"/>
                  </a:lnTo>
                  <a:lnTo>
                    <a:pt x="646823" y="1624849"/>
                  </a:lnTo>
                  <a:lnTo>
                    <a:pt x="646187" y="1618492"/>
                  </a:lnTo>
                  <a:lnTo>
                    <a:pt x="644280" y="1612135"/>
                  </a:lnTo>
                  <a:lnTo>
                    <a:pt x="642055" y="1606096"/>
                  </a:lnTo>
                  <a:lnTo>
                    <a:pt x="639195" y="1600057"/>
                  </a:lnTo>
                  <a:lnTo>
                    <a:pt x="636016" y="1594336"/>
                  </a:lnTo>
                  <a:lnTo>
                    <a:pt x="632202" y="1588932"/>
                  </a:lnTo>
                  <a:lnTo>
                    <a:pt x="627434" y="1583529"/>
                  </a:lnTo>
                  <a:lnTo>
                    <a:pt x="622031" y="1579079"/>
                  </a:lnTo>
                  <a:lnTo>
                    <a:pt x="616945" y="1574947"/>
                  </a:lnTo>
                  <a:lnTo>
                    <a:pt x="610906" y="1571450"/>
                  </a:lnTo>
                  <a:lnTo>
                    <a:pt x="605185" y="1568590"/>
                  </a:lnTo>
                  <a:lnTo>
                    <a:pt x="598510" y="1566365"/>
                  </a:lnTo>
                  <a:lnTo>
                    <a:pt x="592153" y="1565094"/>
                  </a:lnTo>
                  <a:lnTo>
                    <a:pt x="585796" y="1563822"/>
                  </a:lnTo>
                  <a:lnTo>
                    <a:pt x="579439" y="1563504"/>
                  </a:lnTo>
                  <a:close/>
                  <a:moveTo>
                    <a:pt x="196113" y="1563504"/>
                  </a:moveTo>
                  <a:lnTo>
                    <a:pt x="189756" y="1563822"/>
                  </a:lnTo>
                  <a:lnTo>
                    <a:pt x="183081" y="1565094"/>
                  </a:lnTo>
                  <a:lnTo>
                    <a:pt x="176724" y="1566365"/>
                  </a:lnTo>
                  <a:lnTo>
                    <a:pt x="170685" y="1568590"/>
                  </a:lnTo>
                  <a:lnTo>
                    <a:pt x="164646" y="1571450"/>
                  </a:lnTo>
                  <a:lnTo>
                    <a:pt x="158607" y="1574947"/>
                  </a:lnTo>
                  <a:lnTo>
                    <a:pt x="153203" y="1579079"/>
                  </a:lnTo>
                  <a:lnTo>
                    <a:pt x="148435" y="1583529"/>
                  </a:lnTo>
                  <a:lnTo>
                    <a:pt x="143668" y="1588614"/>
                  </a:lnTo>
                  <a:lnTo>
                    <a:pt x="139218" y="1594336"/>
                  </a:lnTo>
                  <a:lnTo>
                    <a:pt x="136039" y="1600057"/>
                  </a:lnTo>
                  <a:lnTo>
                    <a:pt x="133179" y="1606096"/>
                  </a:lnTo>
                  <a:lnTo>
                    <a:pt x="131272" y="1612135"/>
                  </a:lnTo>
                  <a:lnTo>
                    <a:pt x="129682" y="1618492"/>
                  </a:lnTo>
                  <a:lnTo>
                    <a:pt x="128729" y="1624849"/>
                  </a:lnTo>
                  <a:lnTo>
                    <a:pt x="128411" y="1631206"/>
                  </a:lnTo>
                  <a:lnTo>
                    <a:pt x="128729" y="1638199"/>
                  </a:lnTo>
                  <a:lnTo>
                    <a:pt x="129682" y="1644556"/>
                  </a:lnTo>
                  <a:lnTo>
                    <a:pt x="131272" y="1650913"/>
                  </a:lnTo>
                  <a:lnTo>
                    <a:pt x="133179" y="1656952"/>
                  </a:lnTo>
                  <a:lnTo>
                    <a:pt x="136039" y="1662991"/>
                  </a:lnTo>
                  <a:lnTo>
                    <a:pt x="139218" y="1668712"/>
                  </a:lnTo>
                  <a:lnTo>
                    <a:pt x="143668" y="1674116"/>
                  </a:lnTo>
                  <a:lnTo>
                    <a:pt x="148435" y="1679519"/>
                  </a:lnTo>
                  <a:lnTo>
                    <a:pt x="153203" y="1683969"/>
                  </a:lnTo>
                  <a:lnTo>
                    <a:pt x="158607" y="1688101"/>
                  </a:lnTo>
                  <a:lnTo>
                    <a:pt x="164646" y="1691598"/>
                  </a:lnTo>
                  <a:lnTo>
                    <a:pt x="170685" y="1694458"/>
                  </a:lnTo>
                  <a:lnTo>
                    <a:pt x="176724" y="1696683"/>
                  </a:lnTo>
                  <a:lnTo>
                    <a:pt x="183081" y="1697955"/>
                  </a:lnTo>
                  <a:lnTo>
                    <a:pt x="189756" y="1699226"/>
                  </a:lnTo>
                  <a:lnTo>
                    <a:pt x="196113" y="1699544"/>
                  </a:lnTo>
                  <a:lnTo>
                    <a:pt x="202470" y="1699226"/>
                  </a:lnTo>
                  <a:lnTo>
                    <a:pt x="208827" y="1697955"/>
                  </a:lnTo>
                  <a:lnTo>
                    <a:pt x="215184" y="1696683"/>
                  </a:lnTo>
                  <a:lnTo>
                    <a:pt x="221859" y="1694458"/>
                  </a:lnTo>
                  <a:lnTo>
                    <a:pt x="227580" y="1691598"/>
                  </a:lnTo>
                  <a:lnTo>
                    <a:pt x="233619" y="1688101"/>
                  </a:lnTo>
                  <a:lnTo>
                    <a:pt x="238705" y="1683969"/>
                  </a:lnTo>
                  <a:lnTo>
                    <a:pt x="243790" y="1679519"/>
                  </a:lnTo>
                  <a:lnTo>
                    <a:pt x="248558" y="1674116"/>
                  </a:lnTo>
                  <a:lnTo>
                    <a:pt x="252690" y="1668712"/>
                  </a:lnTo>
                  <a:lnTo>
                    <a:pt x="255868" y="1662991"/>
                  </a:lnTo>
                  <a:lnTo>
                    <a:pt x="258729" y="1656952"/>
                  </a:lnTo>
                  <a:lnTo>
                    <a:pt x="260954" y="1650913"/>
                  </a:lnTo>
                  <a:lnTo>
                    <a:pt x="262861" y="1644556"/>
                  </a:lnTo>
                  <a:lnTo>
                    <a:pt x="263497" y="1638199"/>
                  </a:lnTo>
                  <a:lnTo>
                    <a:pt x="263815" y="1631206"/>
                  </a:lnTo>
                  <a:lnTo>
                    <a:pt x="263497" y="1624849"/>
                  </a:lnTo>
                  <a:lnTo>
                    <a:pt x="262861" y="1618492"/>
                  </a:lnTo>
                  <a:lnTo>
                    <a:pt x="260954" y="1612135"/>
                  </a:lnTo>
                  <a:lnTo>
                    <a:pt x="258729" y="1606096"/>
                  </a:lnTo>
                  <a:lnTo>
                    <a:pt x="255868" y="1600057"/>
                  </a:lnTo>
                  <a:lnTo>
                    <a:pt x="252690" y="1594336"/>
                  </a:lnTo>
                  <a:lnTo>
                    <a:pt x="248558" y="1588614"/>
                  </a:lnTo>
                  <a:lnTo>
                    <a:pt x="243790" y="1583529"/>
                  </a:lnTo>
                  <a:lnTo>
                    <a:pt x="238705" y="1579079"/>
                  </a:lnTo>
                  <a:lnTo>
                    <a:pt x="233619" y="1574947"/>
                  </a:lnTo>
                  <a:lnTo>
                    <a:pt x="227580" y="1571450"/>
                  </a:lnTo>
                  <a:lnTo>
                    <a:pt x="221859" y="1568590"/>
                  </a:lnTo>
                  <a:lnTo>
                    <a:pt x="215184" y="1566365"/>
                  </a:lnTo>
                  <a:lnTo>
                    <a:pt x="208827" y="1565094"/>
                  </a:lnTo>
                  <a:lnTo>
                    <a:pt x="202470" y="1563822"/>
                  </a:lnTo>
                  <a:lnTo>
                    <a:pt x="196113" y="1563504"/>
                  </a:lnTo>
                  <a:close/>
                  <a:moveTo>
                    <a:pt x="1631889" y="1372769"/>
                  </a:moveTo>
                  <a:lnTo>
                    <a:pt x="1625538" y="1373086"/>
                  </a:lnTo>
                  <a:lnTo>
                    <a:pt x="1619187" y="1373721"/>
                  </a:lnTo>
                  <a:lnTo>
                    <a:pt x="1612519" y="1375626"/>
                  </a:lnTo>
                  <a:lnTo>
                    <a:pt x="1606485" y="1377849"/>
                  </a:lnTo>
                  <a:lnTo>
                    <a:pt x="1600452" y="1380707"/>
                  </a:lnTo>
                  <a:lnTo>
                    <a:pt x="1594736" y="1383883"/>
                  </a:lnTo>
                  <a:lnTo>
                    <a:pt x="1589020" y="1387693"/>
                  </a:lnTo>
                  <a:lnTo>
                    <a:pt x="1584257" y="1392457"/>
                  </a:lnTo>
                  <a:lnTo>
                    <a:pt x="1579494" y="1397537"/>
                  </a:lnTo>
                  <a:lnTo>
                    <a:pt x="1575683" y="1402936"/>
                  </a:lnTo>
                  <a:lnTo>
                    <a:pt x="1571872" y="1408652"/>
                  </a:lnTo>
                  <a:lnTo>
                    <a:pt x="1569014" y="1414685"/>
                  </a:lnTo>
                  <a:lnTo>
                    <a:pt x="1567109" y="1421036"/>
                  </a:lnTo>
                  <a:lnTo>
                    <a:pt x="1565521" y="1427705"/>
                  </a:lnTo>
                  <a:lnTo>
                    <a:pt x="1564569" y="1434056"/>
                  </a:lnTo>
                  <a:lnTo>
                    <a:pt x="1564251" y="1440407"/>
                  </a:lnTo>
                  <a:lnTo>
                    <a:pt x="1564569" y="1446758"/>
                  </a:lnTo>
                  <a:lnTo>
                    <a:pt x="1565521" y="1453109"/>
                  </a:lnTo>
                  <a:lnTo>
                    <a:pt x="1567109" y="1459777"/>
                  </a:lnTo>
                  <a:lnTo>
                    <a:pt x="1569014" y="1465811"/>
                  </a:lnTo>
                  <a:lnTo>
                    <a:pt x="1571872" y="1471844"/>
                  </a:lnTo>
                  <a:lnTo>
                    <a:pt x="1575683" y="1477560"/>
                  </a:lnTo>
                  <a:lnTo>
                    <a:pt x="1579494" y="1483276"/>
                  </a:lnTo>
                  <a:lnTo>
                    <a:pt x="1584257" y="1488039"/>
                  </a:lnTo>
                  <a:lnTo>
                    <a:pt x="1589020" y="1492802"/>
                  </a:lnTo>
                  <a:lnTo>
                    <a:pt x="1594736" y="1496931"/>
                  </a:lnTo>
                  <a:lnTo>
                    <a:pt x="1600452" y="1500424"/>
                  </a:lnTo>
                  <a:lnTo>
                    <a:pt x="1606485" y="1502964"/>
                  </a:lnTo>
                  <a:lnTo>
                    <a:pt x="1612519" y="1505187"/>
                  </a:lnTo>
                  <a:lnTo>
                    <a:pt x="1619187" y="1506775"/>
                  </a:lnTo>
                  <a:lnTo>
                    <a:pt x="1625538" y="1507727"/>
                  </a:lnTo>
                  <a:lnTo>
                    <a:pt x="1631889" y="1508045"/>
                  </a:lnTo>
                  <a:lnTo>
                    <a:pt x="1638240" y="1507727"/>
                  </a:lnTo>
                  <a:lnTo>
                    <a:pt x="1644591" y="1506775"/>
                  </a:lnTo>
                  <a:lnTo>
                    <a:pt x="1650942" y="1505187"/>
                  </a:lnTo>
                  <a:lnTo>
                    <a:pt x="1657611" y="1502964"/>
                  </a:lnTo>
                  <a:lnTo>
                    <a:pt x="1663644" y="1500424"/>
                  </a:lnTo>
                  <a:lnTo>
                    <a:pt x="1669360" y="1496931"/>
                  </a:lnTo>
                  <a:lnTo>
                    <a:pt x="1674759" y="1492802"/>
                  </a:lnTo>
                  <a:lnTo>
                    <a:pt x="1679839" y="1488039"/>
                  </a:lnTo>
                  <a:lnTo>
                    <a:pt x="1684603" y="1483276"/>
                  </a:lnTo>
                  <a:lnTo>
                    <a:pt x="1688413" y="1477560"/>
                  </a:lnTo>
                  <a:lnTo>
                    <a:pt x="1692224" y="1471844"/>
                  </a:lnTo>
                  <a:lnTo>
                    <a:pt x="1694764" y="1465811"/>
                  </a:lnTo>
                  <a:lnTo>
                    <a:pt x="1696987" y="1459777"/>
                  </a:lnTo>
                  <a:lnTo>
                    <a:pt x="1698575" y="1453109"/>
                  </a:lnTo>
                  <a:lnTo>
                    <a:pt x="1699527" y="1446758"/>
                  </a:lnTo>
                  <a:lnTo>
                    <a:pt x="1699845" y="1440407"/>
                  </a:lnTo>
                  <a:lnTo>
                    <a:pt x="1699527" y="1434056"/>
                  </a:lnTo>
                  <a:lnTo>
                    <a:pt x="1698575" y="1427705"/>
                  </a:lnTo>
                  <a:lnTo>
                    <a:pt x="1696987" y="1421036"/>
                  </a:lnTo>
                  <a:lnTo>
                    <a:pt x="1694764" y="1414685"/>
                  </a:lnTo>
                  <a:lnTo>
                    <a:pt x="1692224" y="1408652"/>
                  </a:lnTo>
                  <a:lnTo>
                    <a:pt x="1688413" y="1402936"/>
                  </a:lnTo>
                  <a:lnTo>
                    <a:pt x="1684603" y="1397537"/>
                  </a:lnTo>
                  <a:lnTo>
                    <a:pt x="1679839" y="1392457"/>
                  </a:lnTo>
                  <a:lnTo>
                    <a:pt x="1674759" y="1387693"/>
                  </a:lnTo>
                  <a:lnTo>
                    <a:pt x="1669360" y="1383883"/>
                  </a:lnTo>
                  <a:lnTo>
                    <a:pt x="1663644" y="1380707"/>
                  </a:lnTo>
                  <a:lnTo>
                    <a:pt x="1657611" y="1377849"/>
                  </a:lnTo>
                  <a:lnTo>
                    <a:pt x="1650942" y="1375626"/>
                  </a:lnTo>
                  <a:lnTo>
                    <a:pt x="1644591" y="1373721"/>
                  </a:lnTo>
                  <a:lnTo>
                    <a:pt x="1638240" y="1373086"/>
                  </a:lnTo>
                  <a:lnTo>
                    <a:pt x="1631889" y="1372769"/>
                  </a:lnTo>
                  <a:close/>
                  <a:moveTo>
                    <a:pt x="387776" y="1152525"/>
                  </a:moveTo>
                  <a:lnTo>
                    <a:pt x="866775" y="1631842"/>
                  </a:lnTo>
                  <a:lnTo>
                    <a:pt x="543204" y="1955095"/>
                  </a:lnTo>
                  <a:lnTo>
                    <a:pt x="535258" y="1962723"/>
                  </a:lnTo>
                  <a:lnTo>
                    <a:pt x="526676" y="1970034"/>
                  </a:lnTo>
                  <a:lnTo>
                    <a:pt x="518094" y="1976708"/>
                  </a:lnTo>
                  <a:lnTo>
                    <a:pt x="508876" y="1983383"/>
                  </a:lnTo>
                  <a:lnTo>
                    <a:pt x="499659" y="1989105"/>
                  </a:lnTo>
                  <a:lnTo>
                    <a:pt x="490123" y="1994190"/>
                  </a:lnTo>
                  <a:lnTo>
                    <a:pt x="480588" y="1998958"/>
                  </a:lnTo>
                  <a:lnTo>
                    <a:pt x="470735" y="2003090"/>
                  </a:lnTo>
                  <a:lnTo>
                    <a:pt x="460563" y="2007222"/>
                  </a:lnTo>
                  <a:lnTo>
                    <a:pt x="450392" y="2010400"/>
                  </a:lnTo>
                  <a:lnTo>
                    <a:pt x="440221" y="2013261"/>
                  </a:lnTo>
                  <a:lnTo>
                    <a:pt x="430050" y="2015486"/>
                  </a:lnTo>
                  <a:lnTo>
                    <a:pt x="419243" y="2017075"/>
                  </a:lnTo>
                  <a:lnTo>
                    <a:pt x="409072" y="2018347"/>
                  </a:lnTo>
                  <a:lnTo>
                    <a:pt x="398265" y="2019300"/>
                  </a:lnTo>
                  <a:lnTo>
                    <a:pt x="387776" y="2019300"/>
                  </a:lnTo>
                  <a:lnTo>
                    <a:pt x="377287" y="2019300"/>
                  </a:lnTo>
                  <a:lnTo>
                    <a:pt x="366480" y="2018347"/>
                  </a:lnTo>
                  <a:lnTo>
                    <a:pt x="356309" y="2017075"/>
                  </a:lnTo>
                  <a:lnTo>
                    <a:pt x="345820" y="2015486"/>
                  </a:lnTo>
                  <a:lnTo>
                    <a:pt x="335331" y="2013261"/>
                  </a:lnTo>
                  <a:lnTo>
                    <a:pt x="325160" y="2010400"/>
                  </a:lnTo>
                  <a:lnTo>
                    <a:pt x="314671" y="2007222"/>
                  </a:lnTo>
                  <a:lnTo>
                    <a:pt x="304817" y="2003090"/>
                  </a:lnTo>
                  <a:lnTo>
                    <a:pt x="294964" y="1998958"/>
                  </a:lnTo>
                  <a:lnTo>
                    <a:pt x="285111" y="1994190"/>
                  </a:lnTo>
                  <a:lnTo>
                    <a:pt x="275893" y="1989105"/>
                  </a:lnTo>
                  <a:lnTo>
                    <a:pt x="266675" y="1983383"/>
                  </a:lnTo>
                  <a:lnTo>
                    <a:pt x="257458" y="1976708"/>
                  </a:lnTo>
                  <a:lnTo>
                    <a:pt x="248876" y="1970034"/>
                  </a:lnTo>
                  <a:lnTo>
                    <a:pt x="240294" y="1962723"/>
                  </a:lnTo>
                  <a:lnTo>
                    <a:pt x="232030" y="1955095"/>
                  </a:lnTo>
                  <a:lnTo>
                    <a:pt x="64523" y="1787270"/>
                  </a:lnTo>
                  <a:lnTo>
                    <a:pt x="56577" y="1779006"/>
                  </a:lnTo>
                  <a:lnTo>
                    <a:pt x="49266" y="1770424"/>
                  </a:lnTo>
                  <a:lnTo>
                    <a:pt x="42274" y="1761842"/>
                  </a:lnTo>
                  <a:lnTo>
                    <a:pt x="36235" y="1752625"/>
                  </a:lnTo>
                  <a:lnTo>
                    <a:pt x="30195" y="1743407"/>
                  </a:lnTo>
                  <a:lnTo>
                    <a:pt x="24792" y="1734189"/>
                  </a:lnTo>
                  <a:lnTo>
                    <a:pt x="20342" y="1724336"/>
                  </a:lnTo>
                  <a:lnTo>
                    <a:pt x="15892" y="1714483"/>
                  </a:lnTo>
                  <a:lnTo>
                    <a:pt x="12078" y="1704312"/>
                  </a:lnTo>
                  <a:lnTo>
                    <a:pt x="8900" y="1694140"/>
                  </a:lnTo>
                  <a:lnTo>
                    <a:pt x="6039" y="1683969"/>
                  </a:lnTo>
                  <a:lnTo>
                    <a:pt x="3814" y="1673480"/>
                  </a:lnTo>
                  <a:lnTo>
                    <a:pt x="2225" y="1662991"/>
                  </a:lnTo>
                  <a:lnTo>
                    <a:pt x="953" y="1652820"/>
                  </a:lnTo>
                  <a:lnTo>
                    <a:pt x="318" y="1642013"/>
                  </a:lnTo>
                  <a:lnTo>
                    <a:pt x="0" y="1631206"/>
                  </a:lnTo>
                  <a:lnTo>
                    <a:pt x="318" y="1621035"/>
                  </a:lnTo>
                  <a:lnTo>
                    <a:pt x="953" y="1610228"/>
                  </a:lnTo>
                  <a:lnTo>
                    <a:pt x="2225" y="1600057"/>
                  </a:lnTo>
                  <a:lnTo>
                    <a:pt x="3814" y="1589568"/>
                  </a:lnTo>
                  <a:lnTo>
                    <a:pt x="6039" y="1579079"/>
                  </a:lnTo>
                  <a:lnTo>
                    <a:pt x="8900" y="1568908"/>
                  </a:lnTo>
                  <a:lnTo>
                    <a:pt x="12078" y="1558737"/>
                  </a:lnTo>
                  <a:lnTo>
                    <a:pt x="15892" y="1548565"/>
                  </a:lnTo>
                  <a:lnTo>
                    <a:pt x="20342" y="1538712"/>
                  </a:lnTo>
                  <a:lnTo>
                    <a:pt x="24792" y="1529177"/>
                  </a:lnTo>
                  <a:lnTo>
                    <a:pt x="30195" y="1519641"/>
                  </a:lnTo>
                  <a:lnTo>
                    <a:pt x="36235" y="1510423"/>
                  </a:lnTo>
                  <a:lnTo>
                    <a:pt x="42274" y="1501206"/>
                  </a:lnTo>
                  <a:lnTo>
                    <a:pt x="49266" y="1492624"/>
                  </a:lnTo>
                  <a:lnTo>
                    <a:pt x="56577" y="1484042"/>
                  </a:lnTo>
                  <a:lnTo>
                    <a:pt x="64523" y="1475778"/>
                  </a:lnTo>
                  <a:lnTo>
                    <a:pt x="387776" y="1152525"/>
                  </a:lnTo>
                  <a:close/>
                  <a:moveTo>
                    <a:pt x="865958" y="578576"/>
                  </a:moveTo>
                  <a:lnTo>
                    <a:pt x="578893" y="865959"/>
                  </a:lnTo>
                  <a:lnTo>
                    <a:pt x="1153341" y="1440407"/>
                  </a:lnTo>
                  <a:lnTo>
                    <a:pt x="1440407" y="1153342"/>
                  </a:lnTo>
                  <a:lnTo>
                    <a:pt x="865958" y="578576"/>
                  </a:lnTo>
                  <a:close/>
                  <a:moveTo>
                    <a:pt x="1632235" y="510483"/>
                  </a:moveTo>
                  <a:lnTo>
                    <a:pt x="1625890" y="510801"/>
                  </a:lnTo>
                  <a:lnTo>
                    <a:pt x="1619544" y="512070"/>
                  </a:lnTo>
                  <a:lnTo>
                    <a:pt x="1612882" y="513339"/>
                  </a:lnTo>
                  <a:lnTo>
                    <a:pt x="1606854" y="515560"/>
                  </a:lnTo>
                  <a:lnTo>
                    <a:pt x="1600826" y="518415"/>
                  </a:lnTo>
                  <a:lnTo>
                    <a:pt x="1595115" y="521905"/>
                  </a:lnTo>
                  <a:lnTo>
                    <a:pt x="1589404" y="526029"/>
                  </a:lnTo>
                  <a:lnTo>
                    <a:pt x="1584645" y="530471"/>
                  </a:lnTo>
                  <a:lnTo>
                    <a:pt x="1579886" y="535547"/>
                  </a:lnTo>
                  <a:lnTo>
                    <a:pt x="1576079" y="541258"/>
                  </a:lnTo>
                  <a:lnTo>
                    <a:pt x="1572272" y="546969"/>
                  </a:lnTo>
                  <a:lnTo>
                    <a:pt x="1569416" y="552997"/>
                  </a:lnTo>
                  <a:lnTo>
                    <a:pt x="1567513" y="559025"/>
                  </a:lnTo>
                  <a:lnTo>
                    <a:pt x="1565926" y="565371"/>
                  </a:lnTo>
                  <a:lnTo>
                    <a:pt x="1564974" y="571716"/>
                  </a:lnTo>
                  <a:lnTo>
                    <a:pt x="1564657" y="578061"/>
                  </a:lnTo>
                  <a:lnTo>
                    <a:pt x="1564974" y="585041"/>
                  </a:lnTo>
                  <a:lnTo>
                    <a:pt x="1565926" y="591386"/>
                  </a:lnTo>
                  <a:lnTo>
                    <a:pt x="1567513" y="597415"/>
                  </a:lnTo>
                  <a:lnTo>
                    <a:pt x="1569416" y="603760"/>
                  </a:lnTo>
                  <a:lnTo>
                    <a:pt x="1572272" y="609788"/>
                  </a:lnTo>
                  <a:lnTo>
                    <a:pt x="1576079" y="615499"/>
                  </a:lnTo>
                  <a:lnTo>
                    <a:pt x="1579886" y="620892"/>
                  </a:lnTo>
                  <a:lnTo>
                    <a:pt x="1584645" y="626286"/>
                  </a:lnTo>
                  <a:lnTo>
                    <a:pt x="1589404" y="630728"/>
                  </a:lnTo>
                  <a:lnTo>
                    <a:pt x="1595115" y="634852"/>
                  </a:lnTo>
                  <a:lnTo>
                    <a:pt x="1600826" y="638025"/>
                  </a:lnTo>
                  <a:lnTo>
                    <a:pt x="1606854" y="640880"/>
                  </a:lnTo>
                  <a:lnTo>
                    <a:pt x="1612882" y="643101"/>
                  </a:lnTo>
                  <a:lnTo>
                    <a:pt x="1619544" y="644687"/>
                  </a:lnTo>
                  <a:lnTo>
                    <a:pt x="1625890" y="645322"/>
                  </a:lnTo>
                  <a:lnTo>
                    <a:pt x="1632235" y="645956"/>
                  </a:lnTo>
                  <a:lnTo>
                    <a:pt x="1638580" y="645322"/>
                  </a:lnTo>
                  <a:lnTo>
                    <a:pt x="1644926" y="644687"/>
                  </a:lnTo>
                  <a:lnTo>
                    <a:pt x="1651271" y="643101"/>
                  </a:lnTo>
                  <a:lnTo>
                    <a:pt x="1657934" y="640880"/>
                  </a:lnTo>
                  <a:lnTo>
                    <a:pt x="1663962" y="638025"/>
                  </a:lnTo>
                  <a:lnTo>
                    <a:pt x="1669673" y="634852"/>
                  </a:lnTo>
                  <a:lnTo>
                    <a:pt x="1675066" y="630728"/>
                  </a:lnTo>
                  <a:lnTo>
                    <a:pt x="1680142" y="626286"/>
                  </a:lnTo>
                  <a:lnTo>
                    <a:pt x="1684901" y="620892"/>
                  </a:lnTo>
                  <a:lnTo>
                    <a:pt x="1688709" y="615499"/>
                  </a:lnTo>
                  <a:lnTo>
                    <a:pt x="1692516" y="609788"/>
                  </a:lnTo>
                  <a:lnTo>
                    <a:pt x="1695054" y="603760"/>
                  </a:lnTo>
                  <a:lnTo>
                    <a:pt x="1697275" y="597415"/>
                  </a:lnTo>
                  <a:lnTo>
                    <a:pt x="1698861" y="591386"/>
                  </a:lnTo>
                  <a:lnTo>
                    <a:pt x="1699813" y="585041"/>
                  </a:lnTo>
                  <a:lnTo>
                    <a:pt x="1700130" y="578061"/>
                  </a:lnTo>
                  <a:lnTo>
                    <a:pt x="1699813" y="571716"/>
                  </a:lnTo>
                  <a:lnTo>
                    <a:pt x="1698861" y="565371"/>
                  </a:lnTo>
                  <a:lnTo>
                    <a:pt x="1697275" y="559025"/>
                  </a:lnTo>
                  <a:lnTo>
                    <a:pt x="1695054" y="552997"/>
                  </a:lnTo>
                  <a:lnTo>
                    <a:pt x="1692516" y="546969"/>
                  </a:lnTo>
                  <a:lnTo>
                    <a:pt x="1688709" y="541258"/>
                  </a:lnTo>
                  <a:lnTo>
                    <a:pt x="1684901" y="535547"/>
                  </a:lnTo>
                  <a:lnTo>
                    <a:pt x="1680142" y="530471"/>
                  </a:lnTo>
                  <a:lnTo>
                    <a:pt x="1675066" y="526029"/>
                  </a:lnTo>
                  <a:lnTo>
                    <a:pt x="1669673" y="521905"/>
                  </a:lnTo>
                  <a:lnTo>
                    <a:pt x="1663962" y="518415"/>
                  </a:lnTo>
                  <a:lnTo>
                    <a:pt x="1657934" y="515560"/>
                  </a:lnTo>
                  <a:lnTo>
                    <a:pt x="1651271" y="513339"/>
                  </a:lnTo>
                  <a:lnTo>
                    <a:pt x="1644926" y="512070"/>
                  </a:lnTo>
                  <a:lnTo>
                    <a:pt x="1638580" y="510801"/>
                  </a:lnTo>
                  <a:lnTo>
                    <a:pt x="1632235" y="510483"/>
                  </a:lnTo>
                  <a:close/>
                  <a:moveTo>
                    <a:pt x="572542" y="319773"/>
                  </a:moveTo>
                  <a:lnTo>
                    <a:pt x="565874" y="320726"/>
                  </a:lnTo>
                  <a:lnTo>
                    <a:pt x="559523" y="322313"/>
                  </a:lnTo>
                  <a:lnTo>
                    <a:pt x="553172" y="324854"/>
                  </a:lnTo>
                  <a:lnTo>
                    <a:pt x="547456" y="327077"/>
                  </a:lnTo>
                  <a:lnTo>
                    <a:pt x="541422" y="330887"/>
                  </a:lnTo>
                  <a:lnTo>
                    <a:pt x="536024" y="334698"/>
                  </a:lnTo>
                  <a:lnTo>
                    <a:pt x="530943" y="339461"/>
                  </a:lnTo>
                  <a:lnTo>
                    <a:pt x="526498" y="344542"/>
                  </a:lnTo>
                  <a:lnTo>
                    <a:pt x="522052" y="349940"/>
                  </a:lnTo>
                  <a:lnTo>
                    <a:pt x="518876" y="355656"/>
                  </a:lnTo>
                  <a:lnTo>
                    <a:pt x="516018" y="361690"/>
                  </a:lnTo>
                  <a:lnTo>
                    <a:pt x="514113" y="368041"/>
                  </a:lnTo>
                  <a:lnTo>
                    <a:pt x="512525" y="374392"/>
                  </a:lnTo>
                  <a:lnTo>
                    <a:pt x="511573" y="380743"/>
                  </a:lnTo>
                  <a:lnTo>
                    <a:pt x="511255" y="387411"/>
                  </a:lnTo>
                  <a:lnTo>
                    <a:pt x="511573" y="393762"/>
                  </a:lnTo>
                  <a:lnTo>
                    <a:pt x="512525" y="400113"/>
                  </a:lnTo>
                  <a:lnTo>
                    <a:pt x="514113" y="406782"/>
                  </a:lnTo>
                  <a:lnTo>
                    <a:pt x="516018" y="412815"/>
                  </a:lnTo>
                  <a:lnTo>
                    <a:pt x="518876" y="418848"/>
                  </a:lnTo>
                  <a:lnTo>
                    <a:pt x="522052" y="424564"/>
                  </a:lnTo>
                  <a:lnTo>
                    <a:pt x="526498" y="430280"/>
                  </a:lnTo>
                  <a:lnTo>
                    <a:pt x="530943" y="435044"/>
                  </a:lnTo>
                  <a:lnTo>
                    <a:pt x="536024" y="439807"/>
                  </a:lnTo>
                  <a:lnTo>
                    <a:pt x="541422" y="443617"/>
                  </a:lnTo>
                  <a:lnTo>
                    <a:pt x="547456" y="447428"/>
                  </a:lnTo>
                  <a:lnTo>
                    <a:pt x="553172" y="449968"/>
                  </a:lnTo>
                  <a:lnTo>
                    <a:pt x="559523" y="452191"/>
                  </a:lnTo>
                  <a:lnTo>
                    <a:pt x="565874" y="453779"/>
                  </a:lnTo>
                  <a:lnTo>
                    <a:pt x="572542" y="454732"/>
                  </a:lnTo>
                  <a:lnTo>
                    <a:pt x="578893" y="455049"/>
                  </a:lnTo>
                  <a:lnTo>
                    <a:pt x="585244" y="454732"/>
                  </a:lnTo>
                  <a:lnTo>
                    <a:pt x="591595" y="453779"/>
                  </a:lnTo>
                  <a:lnTo>
                    <a:pt x="597946" y="452191"/>
                  </a:lnTo>
                  <a:lnTo>
                    <a:pt x="604615" y="449968"/>
                  </a:lnTo>
                  <a:lnTo>
                    <a:pt x="610331" y="447428"/>
                  </a:lnTo>
                  <a:lnTo>
                    <a:pt x="616364" y="443617"/>
                  </a:lnTo>
                  <a:lnTo>
                    <a:pt x="621445" y="439807"/>
                  </a:lnTo>
                  <a:lnTo>
                    <a:pt x="626843" y="435044"/>
                  </a:lnTo>
                  <a:lnTo>
                    <a:pt x="631607" y="430280"/>
                  </a:lnTo>
                  <a:lnTo>
                    <a:pt x="635417" y="424564"/>
                  </a:lnTo>
                  <a:lnTo>
                    <a:pt x="638593" y="418848"/>
                  </a:lnTo>
                  <a:lnTo>
                    <a:pt x="641451" y="412815"/>
                  </a:lnTo>
                  <a:lnTo>
                    <a:pt x="643673" y="406782"/>
                  </a:lnTo>
                  <a:lnTo>
                    <a:pt x="645579" y="400113"/>
                  </a:lnTo>
                  <a:lnTo>
                    <a:pt x="646214" y="393762"/>
                  </a:lnTo>
                  <a:lnTo>
                    <a:pt x="646531" y="387411"/>
                  </a:lnTo>
                  <a:lnTo>
                    <a:pt x="646214" y="380743"/>
                  </a:lnTo>
                  <a:lnTo>
                    <a:pt x="645579" y="374392"/>
                  </a:lnTo>
                  <a:lnTo>
                    <a:pt x="643673" y="368041"/>
                  </a:lnTo>
                  <a:lnTo>
                    <a:pt x="641451" y="361690"/>
                  </a:lnTo>
                  <a:lnTo>
                    <a:pt x="638593" y="355656"/>
                  </a:lnTo>
                  <a:lnTo>
                    <a:pt x="635417" y="349940"/>
                  </a:lnTo>
                  <a:lnTo>
                    <a:pt x="631607" y="344542"/>
                  </a:lnTo>
                  <a:lnTo>
                    <a:pt x="626843" y="339461"/>
                  </a:lnTo>
                  <a:lnTo>
                    <a:pt x="621445" y="334698"/>
                  </a:lnTo>
                  <a:lnTo>
                    <a:pt x="616364" y="330887"/>
                  </a:lnTo>
                  <a:lnTo>
                    <a:pt x="610331" y="327077"/>
                  </a:lnTo>
                  <a:lnTo>
                    <a:pt x="604615" y="324854"/>
                  </a:lnTo>
                  <a:lnTo>
                    <a:pt x="597946" y="322313"/>
                  </a:lnTo>
                  <a:lnTo>
                    <a:pt x="591595" y="320726"/>
                  </a:lnTo>
                  <a:lnTo>
                    <a:pt x="585244" y="319773"/>
                  </a:lnTo>
                  <a:lnTo>
                    <a:pt x="578893" y="319773"/>
                  </a:lnTo>
                  <a:lnTo>
                    <a:pt x="572542" y="319773"/>
                  </a:lnTo>
                  <a:close/>
                  <a:moveTo>
                    <a:pt x="189577" y="319773"/>
                  </a:moveTo>
                  <a:lnTo>
                    <a:pt x="182909" y="320726"/>
                  </a:lnTo>
                  <a:lnTo>
                    <a:pt x="176558" y="322313"/>
                  </a:lnTo>
                  <a:lnTo>
                    <a:pt x="170524" y="324854"/>
                  </a:lnTo>
                  <a:lnTo>
                    <a:pt x="164491" y="327077"/>
                  </a:lnTo>
                  <a:lnTo>
                    <a:pt x="158457" y="330887"/>
                  </a:lnTo>
                  <a:lnTo>
                    <a:pt x="153059" y="334698"/>
                  </a:lnTo>
                  <a:lnTo>
                    <a:pt x="148296" y="339461"/>
                  </a:lnTo>
                  <a:lnTo>
                    <a:pt x="143532" y="344542"/>
                  </a:lnTo>
                  <a:lnTo>
                    <a:pt x="139087" y="349940"/>
                  </a:lnTo>
                  <a:lnTo>
                    <a:pt x="135911" y="355656"/>
                  </a:lnTo>
                  <a:lnTo>
                    <a:pt x="133053" y="361690"/>
                  </a:lnTo>
                  <a:lnTo>
                    <a:pt x="131148" y="368041"/>
                  </a:lnTo>
                  <a:lnTo>
                    <a:pt x="129560" y="374392"/>
                  </a:lnTo>
                  <a:lnTo>
                    <a:pt x="128607" y="380743"/>
                  </a:lnTo>
                  <a:lnTo>
                    <a:pt x="128290" y="387411"/>
                  </a:lnTo>
                  <a:lnTo>
                    <a:pt x="128607" y="393762"/>
                  </a:lnTo>
                  <a:lnTo>
                    <a:pt x="129560" y="400113"/>
                  </a:lnTo>
                  <a:lnTo>
                    <a:pt x="131148" y="406782"/>
                  </a:lnTo>
                  <a:lnTo>
                    <a:pt x="133053" y="412815"/>
                  </a:lnTo>
                  <a:lnTo>
                    <a:pt x="135911" y="418848"/>
                  </a:lnTo>
                  <a:lnTo>
                    <a:pt x="139087" y="424564"/>
                  </a:lnTo>
                  <a:lnTo>
                    <a:pt x="143532" y="430280"/>
                  </a:lnTo>
                  <a:lnTo>
                    <a:pt x="148296" y="435044"/>
                  </a:lnTo>
                  <a:lnTo>
                    <a:pt x="153059" y="439807"/>
                  </a:lnTo>
                  <a:lnTo>
                    <a:pt x="158457" y="443617"/>
                  </a:lnTo>
                  <a:lnTo>
                    <a:pt x="164491" y="447428"/>
                  </a:lnTo>
                  <a:lnTo>
                    <a:pt x="170524" y="449968"/>
                  </a:lnTo>
                  <a:lnTo>
                    <a:pt x="176558" y="452191"/>
                  </a:lnTo>
                  <a:lnTo>
                    <a:pt x="182909" y="453779"/>
                  </a:lnTo>
                  <a:lnTo>
                    <a:pt x="189577" y="454732"/>
                  </a:lnTo>
                  <a:lnTo>
                    <a:pt x="195928" y="455049"/>
                  </a:lnTo>
                  <a:lnTo>
                    <a:pt x="202279" y="454732"/>
                  </a:lnTo>
                  <a:lnTo>
                    <a:pt x="208630" y="453779"/>
                  </a:lnTo>
                  <a:lnTo>
                    <a:pt x="214981" y="452191"/>
                  </a:lnTo>
                  <a:lnTo>
                    <a:pt x="221650" y="449968"/>
                  </a:lnTo>
                  <a:lnTo>
                    <a:pt x="227366" y="447428"/>
                  </a:lnTo>
                  <a:lnTo>
                    <a:pt x="233399" y="443617"/>
                  </a:lnTo>
                  <a:lnTo>
                    <a:pt x="238480" y="439807"/>
                  </a:lnTo>
                  <a:lnTo>
                    <a:pt x="243561" y="435044"/>
                  </a:lnTo>
                  <a:lnTo>
                    <a:pt x="248324" y="430280"/>
                  </a:lnTo>
                  <a:lnTo>
                    <a:pt x="252452" y="424564"/>
                  </a:lnTo>
                  <a:lnTo>
                    <a:pt x="255627" y="418848"/>
                  </a:lnTo>
                  <a:lnTo>
                    <a:pt x="258485" y="412815"/>
                  </a:lnTo>
                  <a:lnTo>
                    <a:pt x="260708" y="406782"/>
                  </a:lnTo>
                  <a:lnTo>
                    <a:pt x="262614" y="400113"/>
                  </a:lnTo>
                  <a:lnTo>
                    <a:pt x="263249" y="393762"/>
                  </a:lnTo>
                  <a:lnTo>
                    <a:pt x="263566" y="387411"/>
                  </a:lnTo>
                  <a:lnTo>
                    <a:pt x="263249" y="380743"/>
                  </a:lnTo>
                  <a:lnTo>
                    <a:pt x="262614" y="374392"/>
                  </a:lnTo>
                  <a:lnTo>
                    <a:pt x="260708" y="368041"/>
                  </a:lnTo>
                  <a:lnTo>
                    <a:pt x="258485" y="361690"/>
                  </a:lnTo>
                  <a:lnTo>
                    <a:pt x="255627" y="355656"/>
                  </a:lnTo>
                  <a:lnTo>
                    <a:pt x="252452" y="349940"/>
                  </a:lnTo>
                  <a:lnTo>
                    <a:pt x="248324" y="344542"/>
                  </a:lnTo>
                  <a:lnTo>
                    <a:pt x="243561" y="339461"/>
                  </a:lnTo>
                  <a:lnTo>
                    <a:pt x="238480" y="334698"/>
                  </a:lnTo>
                  <a:lnTo>
                    <a:pt x="233399" y="330887"/>
                  </a:lnTo>
                  <a:lnTo>
                    <a:pt x="227366" y="327077"/>
                  </a:lnTo>
                  <a:lnTo>
                    <a:pt x="221650" y="324854"/>
                  </a:lnTo>
                  <a:lnTo>
                    <a:pt x="214981" y="322313"/>
                  </a:lnTo>
                  <a:lnTo>
                    <a:pt x="208630" y="320726"/>
                  </a:lnTo>
                  <a:lnTo>
                    <a:pt x="202279" y="319773"/>
                  </a:lnTo>
                  <a:lnTo>
                    <a:pt x="195928" y="319773"/>
                  </a:lnTo>
                  <a:lnTo>
                    <a:pt x="189577" y="319773"/>
                  </a:lnTo>
                  <a:close/>
                  <a:moveTo>
                    <a:pt x="1632235" y="127859"/>
                  </a:moveTo>
                  <a:lnTo>
                    <a:pt x="1625890" y="128493"/>
                  </a:lnTo>
                  <a:lnTo>
                    <a:pt x="1619544" y="129445"/>
                  </a:lnTo>
                  <a:lnTo>
                    <a:pt x="1612882" y="130714"/>
                  </a:lnTo>
                  <a:lnTo>
                    <a:pt x="1606854" y="132935"/>
                  </a:lnTo>
                  <a:lnTo>
                    <a:pt x="1600826" y="135791"/>
                  </a:lnTo>
                  <a:lnTo>
                    <a:pt x="1595115" y="138963"/>
                  </a:lnTo>
                  <a:lnTo>
                    <a:pt x="1589404" y="143405"/>
                  </a:lnTo>
                  <a:lnTo>
                    <a:pt x="1584645" y="147847"/>
                  </a:lnTo>
                  <a:lnTo>
                    <a:pt x="1579886" y="152923"/>
                  </a:lnTo>
                  <a:lnTo>
                    <a:pt x="1576079" y="158634"/>
                  </a:lnTo>
                  <a:lnTo>
                    <a:pt x="1572272" y="164345"/>
                  </a:lnTo>
                  <a:lnTo>
                    <a:pt x="1569416" y="170373"/>
                  </a:lnTo>
                  <a:lnTo>
                    <a:pt x="1567513" y="176401"/>
                  </a:lnTo>
                  <a:lnTo>
                    <a:pt x="1565926" y="182746"/>
                  </a:lnTo>
                  <a:lnTo>
                    <a:pt x="1564974" y="189091"/>
                  </a:lnTo>
                  <a:lnTo>
                    <a:pt x="1564657" y="195754"/>
                  </a:lnTo>
                  <a:lnTo>
                    <a:pt x="1564974" y="202417"/>
                  </a:lnTo>
                  <a:lnTo>
                    <a:pt x="1565926" y="208762"/>
                  </a:lnTo>
                  <a:lnTo>
                    <a:pt x="1567513" y="214790"/>
                  </a:lnTo>
                  <a:lnTo>
                    <a:pt x="1569416" y="221135"/>
                  </a:lnTo>
                  <a:lnTo>
                    <a:pt x="1572272" y="227164"/>
                  </a:lnTo>
                  <a:lnTo>
                    <a:pt x="1576079" y="232874"/>
                  </a:lnTo>
                  <a:lnTo>
                    <a:pt x="1579886" y="238268"/>
                  </a:lnTo>
                  <a:lnTo>
                    <a:pt x="1584645" y="243661"/>
                  </a:lnTo>
                  <a:lnTo>
                    <a:pt x="1589404" y="248420"/>
                  </a:lnTo>
                  <a:lnTo>
                    <a:pt x="1595115" y="252228"/>
                  </a:lnTo>
                  <a:lnTo>
                    <a:pt x="1600826" y="255718"/>
                  </a:lnTo>
                  <a:lnTo>
                    <a:pt x="1606854" y="258256"/>
                  </a:lnTo>
                  <a:lnTo>
                    <a:pt x="1612882" y="260794"/>
                  </a:lnTo>
                  <a:lnTo>
                    <a:pt x="1619544" y="262063"/>
                  </a:lnTo>
                  <a:lnTo>
                    <a:pt x="1625890" y="263332"/>
                  </a:lnTo>
                  <a:lnTo>
                    <a:pt x="1632235" y="263332"/>
                  </a:lnTo>
                  <a:lnTo>
                    <a:pt x="1638898" y="263332"/>
                  </a:lnTo>
                  <a:lnTo>
                    <a:pt x="1645243" y="262063"/>
                  </a:lnTo>
                  <a:lnTo>
                    <a:pt x="1651906" y="260794"/>
                  </a:lnTo>
                  <a:lnTo>
                    <a:pt x="1657934" y="258256"/>
                  </a:lnTo>
                  <a:lnTo>
                    <a:pt x="1663962" y="255718"/>
                  </a:lnTo>
                  <a:lnTo>
                    <a:pt x="1669673" y="252228"/>
                  </a:lnTo>
                  <a:lnTo>
                    <a:pt x="1675066" y="248420"/>
                  </a:lnTo>
                  <a:lnTo>
                    <a:pt x="1680142" y="243661"/>
                  </a:lnTo>
                  <a:lnTo>
                    <a:pt x="1684901" y="238268"/>
                  </a:lnTo>
                  <a:lnTo>
                    <a:pt x="1688709" y="232874"/>
                  </a:lnTo>
                  <a:lnTo>
                    <a:pt x="1692516" y="227164"/>
                  </a:lnTo>
                  <a:lnTo>
                    <a:pt x="1695054" y="221135"/>
                  </a:lnTo>
                  <a:lnTo>
                    <a:pt x="1697275" y="214790"/>
                  </a:lnTo>
                  <a:lnTo>
                    <a:pt x="1698861" y="208762"/>
                  </a:lnTo>
                  <a:lnTo>
                    <a:pt x="1699813" y="202417"/>
                  </a:lnTo>
                  <a:lnTo>
                    <a:pt x="1700130" y="195754"/>
                  </a:lnTo>
                  <a:lnTo>
                    <a:pt x="1699813" y="189091"/>
                  </a:lnTo>
                  <a:lnTo>
                    <a:pt x="1698861" y="182746"/>
                  </a:lnTo>
                  <a:lnTo>
                    <a:pt x="1697275" y="176401"/>
                  </a:lnTo>
                  <a:lnTo>
                    <a:pt x="1695054" y="170373"/>
                  </a:lnTo>
                  <a:lnTo>
                    <a:pt x="1692516" y="164345"/>
                  </a:lnTo>
                  <a:lnTo>
                    <a:pt x="1688709" y="158634"/>
                  </a:lnTo>
                  <a:lnTo>
                    <a:pt x="1684901" y="152923"/>
                  </a:lnTo>
                  <a:lnTo>
                    <a:pt x="1680142" y="147847"/>
                  </a:lnTo>
                  <a:lnTo>
                    <a:pt x="1675066" y="143405"/>
                  </a:lnTo>
                  <a:lnTo>
                    <a:pt x="1669673" y="138963"/>
                  </a:lnTo>
                  <a:lnTo>
                    <a:pt x="1663962" y="135791"/>
                  </a:lnTo>
                  <a:lnTo>
                    <a:pt x="1657934" y="132935"/>
                  </a:lnTo>
                  <a:lnTo>
                    <a:pt x="1651271" y="130714"/>
                  </a:lnTo>
                  <a:lnTo>
                    <a:pt x="1644926" y="129445"/>
                  </a:lnTo>
                  <a:lnTo>
                    <a:pt x="1638580" y="128493"/>
                  </a:lnTo>
                  <a:lnTo>
                    <a:pt x="1632235" y="127859"/>
                  </a:lnTo>
                  <a:close/>
                  <a:moveTo>
                    <a:pt x="1632235" y="0"/>
                  </a:moveTo>
                  <a:lnTo>
                    <a:pt x="1643022" y="317"/>
                  </a:lnTo>
                  <a:lnTo>
                    <a:pt x="1653492" y="952"/>
                  </a:lnTo>
                  <a:lnTo>
                    <a:pt x="1663962" y="1904"/>
                  </a:lnTo>
                  <a:lnTo>
                    <a:pt x="1674114" y="3807"/>
                  </a:lnTo>
                  <a:lnTo>
                    <a:pt x="1684584" y="6028"/>
                  </a:lnTo>
                  <a:lnTo>
                    <a:pt x="1694737" y="8884"/>
                  </a:lnTo>
                  <a:lnTo>
                    <a:pt x="1705207" y="12056"/>
                  </a:lnTo>
                  <a:lnTo>
                    <a:pt x="1715042" y="15863"/>
                  </a:lnTo>
                  <a:lnTo>
                    <a:pt x="1725194" y="20305"/>
                  </a:lnTo>
                  <a:lnTo>
                    <a:pt x="1734712" y="25064"/>
                  </a:lnTo>
                  <a:lnTo>
                    <a:pt x="1743913" y="30141"/>
                  </a:lnTo>
                  <a:lnTo>
                    <a:pt x="1753114" y="36169"/>
                  </a:lnTo>
                  <a:lnTo>
                    <a:pt x="1762632" y="42197"/>
                  </a:lnTo>
                  <a:lnTo>
                    <a:pt x="1770881" y="48859"/>
                  </a:lnTo>
                  <a:lnTo>
                    <a:pt x="1779447" y="56474"/>
                  </a:lnTo>
                  <a:lnTo>
                    <a:pt x="1787696" y="64405"/>
                  </a:lnTo>
                  <a:lnTo>
                    <a:pt x="1954896" y="231605"/>
                  </a:lnTo>
                  <a:lnTo>
                    <a:pt x="1962828" y="239854"/>
                  </a:lnTo>
                  <a:lnTo>
                    <a:pt x="1970442" y="248420"/>
                  </a:lnTo>
                  <a:lnTo>
                    <a:pt x="1977105" y="257304"/>
                  </a:lnTo>
                  <a:lnTo>
                    <a:pt x="1983133" y="266187"/>
                  </a:lnTo>
                  <a:lnTo>
                    <a:pt x="1989161" y="275388"/>
                  </a:lnTo>
                  <a:lnTo>
                    <a:pt x="1994237" y="284589"/>
                  </a:lnTo>
                  <a:lnTo>
                    <a:pt x="1999313" y="294424"/>
                  </a:lnTo>
                  <a:lnTo>
                    <a:pt x="2003438" y="304260"/>
                  </a:lnTo>
                  <a:lnTo>
                    <a:pt x="2007245" y="314095"/>
                  </a:lnTo>
                  <a:lnTo>
                    <a:pt x="2010418" y="324565"/>
                  </a:lnTo>
                  <a:lnTo>
                    <a:pt x="2013273" y="334717"/>
                  </a:lnTo>
                  <a:lnTo>
                    <a:pt x="2015494" y="345187"/>
                  </a:lnTo>
                  <a:lnTo>
                    <a:pt x="2017398" y="355340"/>
                  </a:lnTo>
                  <a:lnTo>
                    <a:pt x="2018349" y="366127"/>
                  </a:lnTo>
                  <a:lnTo>
                    <a:pt x="2018984" y="376279"/>
                  </a:lnTo>
                  <a:lnTo>
                    <a:pt x="2019301" y="387066"/>
                  </a:lnTo>
                  <a:lnTo>
                    <a:pt x="2018984" y="397536"/>
                  </a:lnTo>
                  <a:lnTo>
                    <a:pt x="2018349" y="408006"/>
                  </a:lnTo>
                  <a:lnTo>
                    <a:pt x="2017398" y="418476"/>
                  </a:lnTo>
                  <a:lnTo>
                    <a:pt x="2015494" y="428946"/>
                  </a:lnTo>
                  <a:lnTo>
                    <a:pt x="2013273" y="439415"/>
                  </a:lnTo>
                  <a:lnTo>
                    <a:pt x="2010418" y="449568"/>
                  </a:lnTo>
                  <a:lnTo>
                    <a:pt x="2007245" y="459720"/>
                  </a:lnTo>
                  <a:lnTo>
                    <a:pt x="2003438" y="469556"/>
                  </a:lnTo>
                  <a:lnTo>
                    <a:pt x="1999313" y="479708"/>
                  </a:lnTo>
                  <a:lnTo>
                    <a:pt x="1994237" y="489226"/>
                  </a:lnTo>
                  <a:lnTo>
                    <a:pt x="1989161" y="498744"/>
                  </a:lnTo>
                  <a:lnTo>
                    <a:pt x="1983133" y="507945"/>
                  </a:lnTo>
                  <a:lnTo>
                    <a:pt x="1977105" y="517146"/>
                  </a:lnTo>
                  <a:lnTo>
                    <a:pt x="1970442" y="525395"/>
                  </a:lnTo>
                  <a:lnTo>
                    <a:pt x="1962828" y="533961"/>
                  </a:lnTo>
                  <a:lnTo>
                    <a:pt x="1954896" y="542210"/>
                  </a:lnTo>
                  <a:lnTo>
                    <a:pt x="1632235" y="865188"/>
                  </a:lnTo>
                  <a:lnTo>
                    <a:pt x="1154113" y="387066"/>
                  </a:lnTo>
                  <a:lnTo>
                    <a:pt x="1477091" y="64405"/>
                  </a:lnTo>
                  <a:lnTo>
                    <a:pt x="1485340" y="56474"/>
                  </a:lnTo>
                  <a:lnTo>
                    <a:pt x="1493907" y="48859"/>
                  </a:lnTo>
                  <a:lnTo>
                    <a:pt x="1502155" y="42197"/>
                  </a:lnTo>
                  <a:lnTo>
                    <a:pt x="1511674" y="36169"/>
                  </a:lnTo>
                  <a:lnTo>
                    <a:pt x="1520874" y="30141"/>
                  </a:lnTo>
                  <a:lnTo>
                    <a:pt x="1530075" y="25064"/>
                  </a:lnTo>
                  <a:lnTo>
                    <a:pt x="1539593" y="20305"/>
                  </a:lnTo>
                  <a:lnTo>
                    <a:pt x="1549746" y="15863"/>
                  </a:lnTo>
                  <a:lnTo>
                    <a:pt x="1559581" y="12056"/>
                  </a:lnTo>
                  <a:lnTo>
                    <a:pt x="1570051" y="8884"/>
                  </a:lnTo>
                  <a:lnTo>
                    <a:pt x="1579886" y="6028"/>
                  </a:lnTo>
                  <a:lnTo>
                    <a:pt x="1590673" y="3807"/>
                  </a:lnTo>
                  <a:lnTo>
                    <a:pt x="1600826" y="1904"/>
                  </a:lnTo>
                  <a:lnTo>
                    <a:pt x="1611295" y="952"/>
                  </a:lnTo>
                  <a:lnTo>
                    <a:pt x="1621765" y="317"/>
                  </a:lnTo>
                  <a:lnTo>
                    <a:pt x="1632235" y="0"/>
                  </a:lnTo>
                  <a:close/>
                  <a:moveTo>
                    <a:pt x="376932" y="0"/>
                  </a:moveTo>
                  <a:lnTo>
                    <a:pt x="387411" y="0"/>
                  </a:lnTo>
                  <a:lnTo>
                    <a:pt x="397890" y="0"/>
                  </a:lnTo>
                  <a:lnTo>
                    <a:pt x="408687" y="953"/>
                  </a:lnTo>
                  <a:lnTo>
                    <a:pt x="418848" y="1905"/>
                  </a:lnTo>
                  <a:lnTo>
                    <a:pt x="429645" y="3811"/>
                  </a:lnTo>
                  <a:lnTo>
                    <a:pt x="439806" y="6034"/>
                  </a:lnTo>
                  <a:lnTo>
                    <a:pt x="449968" y="8892"/>
                  </a:lnTo>
                  <a:lnTo>
                    <a:pt x="460130" y="12067"/>
                  </a:lnTo>
                  <a:lnTo>
                    <a:pt x="470291" y="15878"/>
                  </a:lnTo>
                  <a:lnTo>
                    <a:pt x="480135" y="20323"/>
                  </a:lnTo>
                  <a:lnTo>
                    <a:pt x="489662" y="24769"/>
                  </a:lnTo>
                  <a:lnTo>
                    <a:pt x="499188" y="30167"/>
                  </a:lnTo>
                  <a:lnTo>
                    <a:pt x="508397" y="36201"/>
                  </a:lnTo>
                  <a:lnTo>
                    <a:pt x="517606" y="42234"/>
                  </a:lnTo>
                  <a:lnTo>
                    <a:pt x="526180" y="48903"/>
                  </a:lnTo>
                  <a:lnTo>
                    <a:pt x="534754" y="56524"/>
                  </a:lnTo>
                  <a:lnTo>
                    <a:pt x="542693" y="64463"/>
                  </a:lnTo>
                  <a:lnTo>
                    <a:pt x="1954838" y="1476290"/>
                  </a:lnTo>
                  <a:lnTo>
                    <a:pt x="1962776" y="1484546"/>
                  </a:lnTo>
                  <a:lnTo>
                    <a:pt x="1970397" y="1493120"/>
                  </a:lnTo>
                  <a:lnTo>
                    <a:pt x="1977066" y="1501694"/>
                  </a:lnTo>
                  <a:lnTo>
                    <a:pt x="1983099" y="1510585"/>
                  </a:lnTo>
                  <a:lnTo>
                    <a:pt x="1989133" y="1520112"/>
                  </a:lnTo>
                  <a:lnTo>
                    <a:pt x="1994214" y="1529638"/>
                  </a:lnTo>
                  <a:lnTo>
                    <a:pt x="1999295" y="1539165"/>
                  </a:lnTo>
                  <a:lnTo>
                    <a:pt x="2003423" y="1549009"/>
                  </a:lnTo>
                  <a:lnTo>
                    <a:pt x="2007233" y="1559170"/>
                  </a:lnTo>
                  <a:lnTo>
                    <a:pt x="2010409" y="1569014"/>
                  </a:lnTo>
                  <a:lnTo>
                    <a:pt x="2013267" y="1579494"/>
                  </a:lnTo>
                  <a:lnTo>
                    <a:pt x="2015490" y="1589655"/>
                  </a:lnTo>
                  <a:lnTo>
                    <a:pt x="2017395" y="1600452"/>
                  </a:lnTo>
                  <a:lnTo>
                    <a:pt x="2018348" y="1610613"/>
                  </a:lnTo>
                  <a:lnTo>
                    <a:pt x="2018983" y="1621410"/>
                  </a:lnTo>
                  <a:lnTo>
                    <a:pt x="2019300" y="1631572"/>
                  </a:lnTo>
                  <a:lnTo>
                    <a:pt x="2018983" y="1642368"/>
                  </a:lnTo>
                  <a:lnTo>
                    <a:pt x="2018348" y="1653165"/>
                  </a:lnTo>
                  <a:lnTo>
                    <a:pt x="2017395" y="1663327"/>
                  </a:lnTo>
                  <a:lnTo>
                    <a:pt x="2015490" y="1673806"/>
                  </a:lnTo>
                  <a:lnTo>
                    <a:pt x="2013267" y="1683967"/>
                  </a:lnTo>
                  <a:lnTo>
                    <a:pt x="2010409" y="1694447"/>
                  </a:lnTo>
                  <a:lnTo>
                    <a:pt x="2007233" y="1704608"/>
                  </a:lnTo>
                  <a:lnTo>
                    <a:pt x="2003423" y="1714770"/>
                  </a:lnTo>
                  <a:lnTo>
                    <a:pt x="1999295" y="1724614"/>
                  </a:lnTo>
                  <a:lnTo>
                    <a:pt x="1994214" y="1734458"/>
                  </a:lnTo>
                  <a:lnTo>
                    <a:pt x="1989133" y="1743667"/>
                  </a:lnTo>
                  <a:lnTo>
                    <a:pt x="1983099" y="1752876"/>
                  </a:lnTo>
                  <a:lnTo>
                    <a:pt x="1977066" y="1762085"/>
                  </a:lnTo>
                  <a:lnTo>
                    <a:pt x="1970397" y="1770659"/>
                  </a:lnTo>
                  <a:lnTo>
                    <a:pt x="1962776" y="1779232"/>
                  </a:lnTo>
                  <a:lnTo>
                    <a:pt x="1954838" y="1787489"/>
                  </a:lnTo>
                  <a:lnTo>
                    <a:pt x="1787489" y="1955155"/>
                  </a:lnTo>
                  <a:lnTo>
                    <a:pt x="1779232" y="1962776"/>
                  </a:lnTo>
                  <a:lnTo>
                    <a:pt x="1770659" y="1970080"/>
                  </a:lnTo>
                  <a:lnTo>
                    <a:pt x="1762402" y="1976748"/>
                  </a:lnTo>
                  <a:lnTo>
                    <a:pt x="1752876" y="1983417"/>
                  </a:lnTo>
                  <a:lnTo>
                    <a:pt x="1743667" y="1989133"/>
                  </a:lnTo>
                  <a:lnTo>
                    <a:pt x="1734458" y="1994214"/>
                  </a:lnTo>
                  <a:lnTo>
                    <a:pt x="1724931" y="1998977"/>
                  </a:lnTo>
                  <a:lnTo>
                    <a:pt x="1714770" y="2003105"/>
                  </a:lnTo>
                  <a:lnTo>
                    <a:pt x="1704926" y="2007233"/>
                  </a:lnTo>
                  <a:lnTo>
                    <a:pt x="1694447" y="2010409"/>
                  </a:lnTo>
                  <a:lnTo>
                    <a:pt x="1684285" y="2013267"/>
                  </a:lnTo>
                  <a:lnTo>
                    <a:pt x="1673806" y="2015490"/>
                  </a:lnTo>
                  <a:lnTo>
                    <a:pt x="1663644" y="2017077"/>
                  </a:lnTo>
                  <a:lnTo>
                    <a:pt x="1653165" y="2018348"/>
                  </a:lnTo>
                  <a:lnTo>
                    <a:pt x="1642686" y="2019300"/>
                  </a:lnTo>
                  <a:lnTo>
                    <a:pt x="1631889" y="2019300"/>
                  </a:lnTo>
                  <a:lnTo>
                    <a:pt x="1621410" y="2019300"/>
                  </a:lnTo>
                  <a:lnTo>
                    <a:pt x="1610931" y="2018348"/>
                  </a:lnTo>
                  <a:lnTo>
                    <a:pt x="1600452" y="2017077"/>
                  </a:lnTo>
                  <a:lnTo>
                    <a:pt x="1590290" y="2015490"/>
                  </a:lnTo>
                  <a:lnTo>
                    <a:pt x="1579494" y="2013267"/>
                  </a:lnTo>
                  <a:lnTo>
                    <a:pt x="1569649" y="2010409"/>
                  </a:lnTo>
                  <a:lnTo>
                    <a:pt x="1559170" y="2007233"/>
                  </a:lnTo>
                  <a:lnTo>
                    <a:pt x="1549326" y="2003105"/>
                  </a:lnTo>
                  <a:lnTo>
                    <a:pt x="1539165" y="1998977"/>
                  </a:lnTo>
                  <a:lnTo>
                    <a:pt x="1529638" y="1994214"/>
                  </a:lnTo>
                  <a:lnTo>
                    <a:pt x="1520429" y="1989133"/>
                  </a:lnTo>
                  <a:lnTo>
                    <a:pt x="1511220" y="1983417"/>
                  </a:lnTo>
                  <a:lnTo>
                    <a:pt x="1501694" y="1976748"/>
                  </a:lnTo>
                  <a:lnTo>
                    <a:pt x="1493438" y="1970080"/>
                  </a:lnTo>
                  <a:lnTo>
                    <a:pt x="1484864" y="1962776"/>
                  </a:lnTo>
                  <a:lnTo>
                    <a:pt x="1476607" y="1955155"/>
                  </a:lnTo>
                  <a:lnTo>
                    <a:pt x="64462" y="542693"/>
                  </a:lnTo>
                  <a:lnTo>
                    <a:pt x="56524" y="534437"/>
                  </a:lnTo>
                  <a:lnTo>
                    <a:pt x="49220" y="525863"/>
                  </a:lnTo>
                  <a:lnTo>
                    <a:pt x="42234" y="517607"/>
                  </a:lnTo>
                  <a:lnTo>
                    <a:pt x="35883" y="508398"/>
                  </a:lnTo>
                  <a:lnTo>
                    <a:pt x="30167" y="499189"/>
                  </a:lnTo>
                  <a:lnTo>
                    <a:pt x="24769" y="489662"/>
                  </a:lnTo>
                  <a:lnTo>
                    <a:pt x="20323" y="480136"/>
                  </a:lnTo>
                  <a:lnTo>
                    <a:pt x="15877" y="469974"/>
                  </a:lnTo>
                  <a:lnTo>
                    <a:pt x="12067" y="460130"/>
                  </a:lnTo>
                  <a:lnTo>
                    <a:pt x="8891" y="449968"/>
                  </a:lnTo>
                  <a:lnTo>
                    <a:pt x="6033" y="439807"/>
                  </a:lnTo>
                  <a:lnTo>
                    <a:pt x="3810" y="429328"/>
                  </a:lnTo>
                  <a:lnTo>
                    <a:pt x="2223" y="418848"/>
                  </a:lnTo>
                  <a:lnTo>
                    <a:pt x="952" y="408369"/>
                  </a:lnTo>
                  <a:lnTo>
                    <a:pt x="0" y="397890"/>
                  </a:lnTo>
                  <a:lnTo>
                    <a:pt x="0" y="387411"/>
                  </a:lnTo>
                  <a:lnTo>
                    <a:pt x="0" y="376614"/>
                  </a:lnTo>
                  <a:lnTo>
                    <a:pt x="952" y="366453"/>
                  </a:lnTo>
                  <a:lnTo>
                    <a:pt x="2223" y="355656"/>
                  </a:lnTo>
                  <a:lnTo>
                    <a:pt x="3810" y="345494"/>
                  </a:lnTo>
                  <a:lnTo>
                    <a:pt x="6033" y="335015"/>
                  </a:lnTo>
                  <a:lnTo>
                    <a:pt x="8891" y="324854"/>
                  </a:lnTo>
                  <a:lnTo>
                    <a:pt x="12067" y="314375"/>
                  </a:lnTo>
                  <a:lnTo>
                    <a:pt x="15877" y="304531"/>
                  </a:lnTo>
                  <a:lnTo>
                    <a:pt x="20323" y="294686"/>
                  </a:lnTo>
                  <a:lnTo>
                    <a:pt x="24769" y="284842"/>
                  </a:lnTo>
                  <a:lnTo>
                    <a:pt x="30167" y="275633"/>
                  </a:lnTo>
                  <a:lnTo>
                    <a:pt x="35883" y="266425"/>
                  </a:lnTo>
                  <a:lnTo>
                    <a:pt x="42234" y="257533"/>
                  </a:lnTo>
                  <a:lnTo>
                    <a:pt x="49220" y="248642"/>
                  </a:lnTo>
                  <a:lnTo>
                    <a:pt x="56524" y="240068"/>
                  </a:lnTo>
                  <a:lnTo>
                    <a:pt x="64462" y="231812"/>
                  </a:lnTo>
                  <a:lnTo>
                    <a:pt x="231811" y="64463"/>
                  </a:lnTo>
                  <a:lnTo>
                    <a:pt x="240068" y="56524"/>
                  </a:lnTo>
                  <a:lnTo>
                    <a:pt x="248641" y="48903"/>
                  </a:lnTo>
                  <a:lnTo>
                    <a:pt x="257215" y="42234"/>
                  </a:lnTo>
                  <a:lnTo>
                    <a:pt x="266424" y="36201"/>
                  </a:lnTo>
                  <a:lnTo>
                    <a:pt x="275633" y="30167"/>
                  </a:lnTo>
                  <a:lnTo>
                    <a:pt x="284842" y="24769"/>
                  </a:lnTo>
                  <a:lnTo>
                    <a:pt x="294686" y="20323"/>
                  </a:lnTo>
                  <a:lnTo>
                    <a:pt x="304530" y="15878"/>
                  </a:lnTo>
                  <a:lnTo>
                    <a:pt x="314374" y="12067"/>
                  </a:lnTo>
                  <a:lnTo>
                    <a:pt x="324853" y="8892"/>
                  </a:lnTo>
                  <a:lnTo>
                    <a:pt x="335015" y="6034"/>
                  </a:lnTo>
                  <a:lnTo>
                    <a:pt x="345494" y="3811"/>
                  </a:lnTo>
                  <a:lnTo>
                    <a:pt x="355973" y="1905"/>
                  </a:lnTo>
                  <a:lnTo>
                    <a:pt x="366135" y="953"/>
                  </a:lnTo>
                  <a:lnTo>
                    <a:pt x="37693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938682" y="1755633"/>
            <a:ext cx="1260000" cy="1260000"/>
            <a:chOff x="2935695" y="4513500"/>
            <a:chExt cx="1260000" cy="1260000"/>
          </a:xfrm>
        </p:grpSpPr>
        <p:sp>
          <p:nvSpPr>
            <p:cNvPr id="75" name="MH_Other_4"/>
            <p:cNvSpPr/>
            <p:nvPr>
              <p:custDataLst>
                <p:tags r:id="rId15"/>
              </p:custDataLst>
            </p:nvPr>
          </p:nvSpPr>
          <p:spPr>
            <a:xfrm>
              <a:off x="2935695" y="4513500"/>
              <a:ext cx="1260000" cy="1260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6" name="MH_Other_5"/>
            <p:cNvSpPr/>
            <p:nvPr>
              <p:custDataLst>
                <p:tags r:id="rId16"/>
              </p:custDataLst>
            </p:nvPr>
          </p:nvSpPr>
          <p:spPr>
            <a:xfrm>
              <a:off x="3112095" y="4689121"/>
              <a:ext cx="907200" cy="90875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2700">
                <a:latin typeface="Calibri" panose="020F050202020403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7" name="KSO_Shape"/>
            <p:cNvSpPr/>
            <p:nvPr/>
          </p:nvSpPr>
          <p:spPr bwMode="auto">
            <a:xfrm>
              <a:off x="3386602" y="4905239"/>
              <a:ext cx="358186" cy="476522"/>
            </a:xfrm>
            <a:custGeom>
              <a:avLst/>
              <a:gdLst>
                <a:gd name="T0" fmla="*/ 726440 w 1514475"/>
                <a:gd name="T1" fmla="*/ 1745744 h 2014538"/>
                <a:gd name="T2" fmla="*/ 775652 w 1514475"/>
                <a:gd name="T3" fmla="*/ 1767032 h 2014538"/>
                <a:gd name="T4" fmla="*/ 815340 w 1514475"/>
                <a:gd name="T5" fmla="*/ 1756229 h 2014538"/>
                <a:gd name="T6" fmla="*/ 839788 w 1514475"/>
                <a:gd name="T7" fmla="*/ 1730176 h 2014538"/>
                <a:gd name="T8" fmla="*/ 1031558 w 1514475"/>
                <a:gd name="T9" fmla="*/ 1521114 h 2014538"/>
                <a:gd name="T10" fmla="*/ 1066482 w 1514475"/>
                <a:gd name="T11" fmla="*/ 1549391 h 2014538"/>
                <a:gd name="T12" fmla="*/ 1514475 w 1514475"/>
                <a:gd name="T13" fmla="*/ 1698403 h 2014538"/>
                <a:gd name="T14" fmla="*/ 1490028 w 1514475"/>
                <a:gd name="T15" fmla="*/ 1821362 h 2014538"/>
                <a:gd name="T16" fmla="*/ 1422400 w 1514475"/>
                <a:gd name="T17" fmla="*/ 1921763 h 2014538"/>
                <a:gd name="T18" fmla="*/ 1321752 w 1514475"/>
                <a:gd name="T19" fmla="*/ 1989438 h 2014538"/>
                <a:gd name="T20" fmla="*/ 1198880 w 1514475"/>
                <a:gd name="T21" fmla="*/ 2014538 h 2014538"/>
                <a:gd name="T22" fmla="*/ 236855 w 1514475"/>
                <a:gd name="T23" fmla="*/ 2004371 h 2014538"/>
                <a:gd name="T24" fmla="*/ 127000 w 1514475"/>
                <a:gd name="T25" fmla="*/ 1951629 h 2014538"/>
                <a:gd name="T26" fmla="*/ 45720 w 1514475"/>
                <a:gd name="T27" fmla="*/ 1862349 h 2014538"/>
                <a:gd name="T28" fmla="*/ 3810 w 1514475"/>
                <a:gd name="T29" fmla="*/ 1746380 h 2014538"/>
                <a:gd name="T30" fmla="*/ 373698 w 1514475"/>
                <a:gd name="T31" fmla="*/ 1558287 h 2014538"/>
                <a:gd name="T32" fmla="*/ 414338 w 1514475"/>
                <a:gd name="T33" fmla="*/ 1542719 h 2014538"/>
                <a:gd name="T34" fmla="*/ 438468 w 1514475"/>
                <a:gd name="T35" fmla="*/ 1505545 h 2014538"/>
                <a:gd name="T36" fmla="*/ 254000 w 1514475"/>
                <a:gd name="T37" fmla="*/ 342265 h 2014538"/>
                <a:gd name="T38" fmla="*/ 290830 w 1514475"/>
                <a:gd name="T39" fmla="*/ 460375 h 2014538"/>
                <a:gd name="T40" fmla="*/ 367348 w 1514475"/>
                <a:gd name="T41" fmla="*/ 553085 h 2014538"/>
                <a:gd name="T42" fmla="*/ 474345 w 1514475"/>
                <a:gd name="T43" fmla="*/ 611188 h 2014538"/>
                <a:gd name="T44" fmla="*/ 962978 w 1514475"/>
                <a:gd name="T45" fmla="*/ 625158 h 2014538"/>
                <a:gd name="T46" fmla="*/ 1083628 w 1514475"/>
                <a:gd name="T47" fmla="*/ 594043 h 2014538"/>
                <a:gd name="T48" fmla="*/ 1180148 w 1514475"/>
                <a:gd name="T49" fmla="*/ 522288 h 2014538"/>
                <a:gd name="T50" fmla="*/ 1243330 w 1514475"/>
                <a:gd name="T51" fmla="*/ 418465 h 2014538"/>
                <a:gd name="T52" fmla="*/ 1261745 w 1514475"/>
                <a:gd name="T53" fmla="*/ 295275 h 2014538"/>
                <a:gd name="T54" fmla="*/ 1322705 w 1514475"/>
                <a:gd name="T55" fmla="*/ 272098 h 2014538"/>
                <a:gd name="T56" fmla="*/ 1412875 w 1514475"/>
                <a:gd name="T57" fmla="*/ 330518 h 2014538"/>
                <a:gd name="T58" fmla="*/ 1478280 w 1514475"/>
                <a:gd name="T59" fmla="*/ 415290 h 2014538"/>
                <a:gd name="T60" fmla="*/ 1511618 w 1514475"/>
                <a:gd name="T61" fmla="*/ 519748 h 2014538"/>
                <a:gd name="T62" fmla="*/ 1011872 w 1514475"/>
                <a:gd name="T63" fmla="*/ 1145541 h 2014538"/>
                <a:gd name="T64" fmla="*/ 983615 w 1514475"/>
                <a:gd name="T65" fmla="*/ 1109345 h 2014538"/>
                <a:gd name="T66" fmla="*/ 933768 w 1514475"/>
                <a:gd name="T67" fmla="*/ 1100773 h 2014538"/>
                <a:gd name="T68" fmla="*/ 889000 w 1514475"/>
                <a:gd name="T69" fmla="*/ 1130618 h 2014538"/>
                <a:gd name="T70" fmla="*/ 685165 w 1514475"/>
                <a:gd name="T71" fmla="*/ 818515 h 2014538"/>
                <a:gd name="T72" fmla="*/ 641032 w 1514475"/>
                <a:gd name="T73" fmla="*/ 788353 h 2014538"/>
                <a:gd name="T74" fmla="*/ 593725 w 1514475"/>
                <a:gd name="T75" fmla="*/ 794068 h 2014538"/>
                <a:gd name="T76" fmla="*/ 565468 w 1514475"/>
                <a:gd name="T77" fmla="*/ 819785 h 2014538"/>
                <a:gd name="T78" fmla="*/ 0 w 1514475"/>
                <a:gd name="T79" fmla="*/ 562610 h 2014538"/>
                <a:gd name="T80" fmla="*/ 19685 w 1514475"/>
                <a:gd name="T81" fmla="*/ 452438 h 2014538"/>
                <a:gd name="T82" fmla="*/ 73978 w 1514475"/>
                <a:gd name="T83" fmla="*/ 359410 h 2014538"/>
                <a:gd name="T84" fmla="*/ 155892 w 1514475"/>
                <a:gd name="T85" fmla="*/ 290513 h 2014538"/>
                <a:gd name="T86" fmla="*/ 258128 w 1514475"/>
                <a:gd name="T87" fmla="*/ 252413 h 2014538"/>
                <a:gd name="T88" fmla="*/ 959167 w 1514475"/>
                <a:gd name="T89" fmla="*/ 11423 h 2014538"/>
                <a:gd name="T90" fmla="*/ 1044575 w 1514475"/>
                <a:gd name="T91" fmla="*/ 57748 h 2014538"/>
                <a:gd name="T92" fmla="*/ 1105852 w 1514475"/>
                <a:gd name="T93" fmla="*/ 132314 h 2014538"/>
                <a:gd name="T94" fmla="*/ 1135062 w 1514475"/>
                <a:gd name="T95" fmla="*/ 226870 h 2014538"/>
                <a:gd name="T96" fmla="*/ 1125220 w 1514475"/>
                <a:gd name="T97" fmla="*/ 327454 h 2014538"/>
                <a:gd name="T98" fmla="*/ 1078865 w 1514475"/>
                <a:gd name="T99" fmla="*/ 412808 h 2014538"/>
                <a:gd name="T100" fmla="*/ 1004570 w 1514475"/>
                <a:gd name="T101" fmla="*/ 474047 h 2014538"/>
                <a:gd name="T102" fmla="*/ 909955 w 1514475"/>
                <a:gd name="T103" fmla="*/ 503238 h 2014538"/>
                <a:gd name="T104" fmla="*/ 568960 w 1514475"/>
                <a:gd name="T105" fmla="*/ 496892 h 2014538"/>
                <a:gd name="T106" fmla="*/ 481012 w 1514475"/>
                <a:gd name="T107" fmla="*/ 454691 h 2014538"/>
                <a:gd name="T108" fmla="*/ 415607 w 1514475"/>
                <a:gd name="T109" fmla="*/ 383299 h 2014538"/>
                <a:gd name="T110" fmla="*/ 382270 w 1514475"/>
                <a:gd name="T111" fmla="*/ 290964 h 2014538"/>
                <a:gd name="T112" fmla="*/ 387350 w 1514475"/>
                <a:gd name="T113" fmla="*/ 189428 h 2014538"/>
                <a:gd name="T114" fmla="*/ 429577 w 1514475"/>
                <a:gd name="T115" fmla="*/ 101536 h 2014538"/>
                <a:gd name="T116" fmla="*/ 500697 w 1514475"/>
                <a:gd name="T117" fmla="*/ 36807 h 2014538"/>
                <a:gd name="T118" fmla="*/ 593407 w 1514475"/>
                <a:gd name="T119" fmla="*/ 2855 h 2014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14475" h="2014538">
                  <a:moveTo>
                    <a:pt x="599122" y="1111250"/>
                  </a:moveTo>
                  <a:lnTo>
                    <a:pt x="707390" y="1708570"/>
                  </a:lnTo>
                  <a:lnTo>
                    <a:pt x="708978" y="1715878"/>
                  </a:lnTo>
                  <a:lnTo>
                    <a:pt x="711518" y="1722550"/>
                  </a:lnTo>
                  <a:lnTo>
                    <a:pt x="714375" y="1728905"/>
                  </a:lnTo>
                  <a:lnTo>
                    <a:pt x="717868" y="1734942"/>
                  </a:lnTo>
                  <a:lnTo>
                    <a:pt x="721678" y="1740661"/>
                  </a:lnTo>
                  <a:lnTo>
                    <a:pt x="726440" y="1745744"/>
                  </a:lnTo>
                  <a:lnTo>
                    <a:pt x="731202" y="1750510"/>
                  </a:lnTo>
                  <a:lnTo>
                    <a:pt x="736600" y="1754640"/>
                  </a:lnTo>
                  <a:lnTo>
                    <a:pt x="742315" y="1758135"/>
                  </a:lnTo>
                  <a:lnTo>
                    <a:pt x="748665" y="1760995"/>
                  </a:lnTo>
                  <a:lnTo>
                    <a:pt x="755332" y="1763537"/>
                  </a:lnTo>
                  <a:lnTo>
                    <a:pt x="761682" y="1765443"/>
                  </a:lnTo>
                  <a:lnTo>
                    <a:pt x="768350" y="1766714"/>
                  </a:lnTo>
                  <a:lnTo>
                    <a:pt x="775652" y="1767032"/>
                  </a:lnTo>
                  <a:lnTo>
                    <a:pt x="782638" y="1767032"/>
                  </a:lnTo>
                  <a:lnTo>
                    <a:pt x="789622" y="1766078"/>
                  </a:lnTo>
                  <a:lnTo>
                    <a:pt x="794385" y="1765125"/>
                  </a:lnTo>
                  <a:lnTo>
                    <a:pt x="799148" y="1763854"/>
                  </a:lnTo>
                  <a:lnTo>
                    <a:pt x="803275" y="1762266"/>
                  </a:lnTo>
                  <a:lnTo>
                    <a:pt x="807720" y="1760359"/>
                  </a:lnTo>
                  <a:lnTo>
                    <a:pt x="811848" y="1758135"/>
                  </a:lnTo>
                  <a:lnTo>
                    <a:pt x="815340" y="1756229"/>
                  </a:lnTo>
                  <a:lnTo>
                    <a:pt x="819468" y="1753687"/>
                  </a:lnTo>
                  <a:lnTo>
                    <a:pt x="822960" y="1750828"/>
                  </a:lnTo>
                  <a:lnTo>
                    <a:pt x="826135" y="1747650"/>
                  </a:lnTo>
                  <a:lnTo>
                    <a:pt x="829310" y="1744473"/>
                  </a:lnTo>
                  <a:lnTo>
                    <a:pt x="832168" y="1740978"/>
                  </a:lnTo>
                  <a:lnTo>
                    <a:pt x="835025" y="1737483"/>
                  </a:lnTo>
                  <a:lnTo>
                    <a:pt x="837565" y="1733988"/>
                  </a:lnTo>
                  <a:lnTo>
                    <a:pt x="839788" y="1730176"/>
                  </a:lnTo>
                  <a:lnTo>
                    <a:pt x="841692" y="1726045"/>
                  </a:lnTo>
                  <a:lnTo>
                    <a:pt x="843598" y="1721915"/>
                  </a:lnTo>
                  <a:lnTo>
                    <a:pt x="845820" y="1713972"/>
                  </a:lnTo>
                  <a:lnTo>
                    <a:pt x="958532" y="1366065"/>
                  </a:lnTo>
                  <a:lnTo>
                    <a:pt x="1024255" y="1505227"/>
                  </a:lnTo>
                  <a:lnTo>
                    <a:pt x="1026160" y="1510946"/>
                  </a:lnTo>
                  <a:lnTo>
                    <a:pt x="1028700" y="1516348"/>
                  </a:lnTo>
                  <a:lnTo>
                    <a:pt x="1031558" y="1521114"/>
                  </a:lnTo>
                  <a:lnTo>
                    <a:pt x="1034732" y="1525879"/>
                  </a:lnTo>
                  <a:lnTo>
                    <a:pt x="1038860" y="1530645"/>
                  </a:lnTo>
                  <a:lnTo>
                    <a:pt x="1042670" y="1534458"/>
                  </a:lnTo>
                  <a:lnTo>
                    <a:pt x="1046798" y="1537953"/>
                  </a:lnTo>
                  <a:lnTo>
                    <a:pt x="1051560" y="1541448"/>
                  </a:lnTo>
                  <a:lnTo>
                    <a:pt x="1056322" y="1544307"/>
                  </a:lnTo>
                  <a:lnTo>
                    <a:pt x="1061085" y="1547167"/>
                  </a:lnTo>
                  <a:lnTo>
                    <a:pt x="1066482" y="1549391"/>
                  </a:lnTo>
                  <a:lnTo>
                    <a:pt x="1071880" y="1551297"/>
                  </a:lnTo>
                  <a:lnTo>
                    <a:pt x="1077278" y="1552568"/>
                  </a:lnTo>
                  <a:lnTo>
                    <a:pt x="1082992" y="1553204"/>
                  </a:lnTo>
                  <a:lnTo>
                    <a:pt x="1088708" y="1554157"/>
                  </a:lnTo>
                  <a:lnTo>
                    <a:pt x="1094422" y="1554157"/>
                  </a:lnTo>
                  <a:lnTo>
                    <a:pt x="1096328" y="1554157"/>
                  </a:lnTo>
                  <a:lnTo>
                    <a:pt x="1514475" y="1552568"/>
                  </a:lnTo>
                  <a:lnTo>
                    <a:pt x="1514475" y="1698403"/>
                  </a:lnTo>
                  <a:lnTo>
                    <a:pt x="1514158" y="1714607"/>
                  </a:lnTo>
                  <a:lnTo>
                    <a:pt x="1513205" y="1730811"/>
                  </a:lnTo>
                  <a:lnTo>
                    <a:pt x="1510982" y="1746380"/>
                  </a:lnTo>
                  <a:lnTo>
                    <a:pt x="1508125" y="1762266"/>
                  </a:lnTo>
                  <a:lnTo>
                    <a:pt x="1504632" y="1777516"/>
                  </a:lnTo>
                  <a:lnTo>
                    <a:pt x="1500188" y="1792449"/>
                  </a:lnTo>
                  <a:lnTo>
                    <a:pt x="1495425" y="1807065"/>
                  </a:lnTo>
                  <a:lnTo>
                    <a:pt x="1490028" y="1821362"/>
                  </a:lnTo>
                  <a:lnTo>
                    <a:pt x="1483678" y="1835660"/>
                  </a:lnTo>
                  <a:lnTo>
                    <a:pt x="1476375" y="1849004"/>
                  </a:lnTo>
                  <a:lnTo>
                    <a:pt x="1469072" y="1862349"/>
                  </a:lnTo>
                  <a:lnTo>
                    <a:pt x="1460818" y="1875058"/>
                  </a:lnTo>
                  <a:lnTo>
                    <a:pt x="1451928" y="1887767"/>
                  </a:lnTo>
                  <a:lnTo>
                    <a:pt x="1442720" y="1899522"/>
                  </a:lnTo>
                  <a:lnTo>
                    <a:pt x="1432560" y="1910643"/>
                  </a:lnTo>
                  <a:lnTo>
                    <a:pt x="1422400" y="1921763"/>
                  </a:lnTo>
                  <a:lnTo>
                    <a:pt x="1411288" y="1932248"/>
                  </a:lnTo>
                  <a:lnTo>
                    <a:pt x="1399858" y="1942097"/>
                  </a:lnTo>
                  <a:lnTo>
                    <a:pt x="1387792" y="1951629"/>
                  </a:lnTo>
                  <a:lnTo>
                    <a:pt x="1375728" y="1960207"/>
                  </a:lnTo>
                  <a:lnTo>
                    <a:pt x="1362710" y="1968468"/>
                  </a:lnTo>
                  <a:lnTo>
                    <a:pt x="1349692" y="1976411"/>
                  </a:lnTo>
                  <a:lnTo>
                    <a:pt x="1335722" y="1983084"/>
                  </a:lnTo>
                  <a:lnTo>
                    <a:pt x="1321752" y="1989438"/>
                  </a:lnTo>
                  <a:lnTo>
                    <a:pt x="1307782" y="1995157"/>
                  </a:lnTo>
                  <a:lnTo>
                    <a:pt x="1293178" y="2000241"/>
                  </a:lnTo>
                  <a:lnTo>
                    <a:pt x="1277938" y="2004371"/>
                  </a:lnTo>
                  <a:lnTo>
                    <a:pt x="1262698" y="2008184"/>
                  </a:lnTo>
                  <a:lnTo>
                    <a:pt x="1247140" y="2010726"/>
                  </a:lnTo>
                  <a:lnTo>
                    <a:pt x="1231582" y="2012632"/>
                  </a:lnTo>
                  <a:lnTo>
                    <a:pt x="1215390" y="2014220"/>
                  </a:lnTo>
                  <a:lnTo>
                    <a:pt x="1198880" y="2014538"/>
                  </a:lnTo>
                  <a:lnTo>
                    <a:pt x="1155700" y="2014538"/>
                  </a:lnTo>
                  <a:lnTo>
                    <a:pt x="359092" y="2014538"/>
                  </a:lnTo>
                  <a:lnTo>
                    <a:pt x="315595" y="2014538"/>
                  </a:lnTo>
                  <a:lnTo>
                    <a:pt x="299720" y="2014220"/>
                  </a:lnTo>
                  <a:lnTo>
                    <a:pt x="283528" y="2012632"/>
                  </a:lnTo>
                  <a:lnTo>
                    <a:pt x="267652" y="2010726"/>
                  </a:lnTo>
                  <a:lnTo>
                    <a:pt x="251778" y="2008184"/>
                  </a:lnTo>
                  <a:lnTo>
                    <a:pt x="236855" y="2004371"/>
                  </a:lnTo>
                  <a:lnTo>
                    <a:pt x="221932" y="2000241"/>
                  </a:lnTo>
                  <a:lnTo>
                    <a:pt x="207010" y="1995157"/>
                  </a:lnTo>
                  <a:lnTo>
                    <a:pt x="192722" y="1989438"/>
                  </a:lnTo>
                  <a:lnTo>
                    <a:pt x="179070" y="1983084"/>
                  </a:lnTo>
                  <a:lnTo>
                    <a:pt x="165418" y="1976411"/>
                  </a:lnTo>
                  <a:lnTo>
                    <a:pt x="151765" y="1968468"/>
                  </a:lnTo>
                  <a:lnTo>
                    <a:pt x="139382" y="1960207"/>
                  </a:lnTo>
                  <a:lnTo>
                    <a:pt x="127000" y="1951629"/>
                  </a:lnTo>
                  <a:lnTo>
                    <a:pt x="114935" y="1942097"/>
                  </a:lnTo>
                  <a:lnTo>
                    <a:pt x="103505" y="1932248"/>
                  </a:lnTo>
                  <a:lnTo>
                    <a:pt x="92392" y="1921763"/>
                  </a:lnTo>
                  <a:lnTo>
                    <a:pt x="81915" y="1910643"/>
                  </a:lnTo>
                  <a:lnTo>
                    <a:pt x="72072" y="1899522"/>
                  </a:lnTo>
                  <a:lnTo>
                    <a:pt x="62865" y="1887767"/>
                  </a:lnTo>
                  <a:lnTo>
                    <a:pt x="53975" y="1875058"/>
                  </a:lnTo>
                  <a:lnTo>
                    <a:pt x="45720" y="1862349"/>
                  </a:lnTo>
                  <a:lnTo>
                    <a:pt x="38100" y="1849004"/>
                  </a:lnTo>
                  <a:lnTo>
                    <a:pt x="31115" y="1835660"/>
                  </a:lnTo>
                  <a:lnTo>
                    <a:pt x="24765" y="1821362"/>
                  </a:lnTo>
                  <a:lnTo>
                    <a:pt x="19368" y="1807065"/>
                  </a:lnTo>
                  <a:lnTo>
                    <a:pt x="14288" y="1792449"/>
                  </a:lnTo>
                  <a:lnTo>
                    <a:pt x="10160" y="1777516"/>
                  </a:lnTo>
                  <a:lnTo>
                    <a:pt x="6668" y="1762266"/>
                  </a:lnTo>
                  <a:lnTo>
                    <a:pt x="3810" y="1746380"/>
                  </a:lnTo>
                  <a:lnTo>
                    <a:pt x="1588" y="1730811"/>
                  </a:lnTo>
                  <a:lnTo>
                    <a:pt x="318" y="1714607"/>
                  </a:lnTo>
                  <a:lnTo>
                    <a:pt x="0" y="1698403"/>
                  </a:lnTo>
                  <a:lnTo>
                    <a:pt x="0" y="1556063"/>
                  </a:lnTo>
                  <a:lnTo>
                    <a:pt x="126048" y="1556063"/>
                  </a:lnTo>
                  <a:lnTo>
                    <a:pt x="360680" y="1557970"/>
                  </a:lnTo>
                  <a:lnTo>
                    <a:pt x="367030" y="1558605"/>
                  </a:lnTo>
                  <a:lnTo>
                    <a:pt x="373698" y="1558287"/>
                  </a:lnTo>
                  <a:lnTo>
                    <a:pt x="380048" y="1557652"/>
                  </a:lnTo>
                  <a:lnTo>
                    <a:pt x="386715" y="1556381"/>
                  </a:lnTo>
                  <a:lnTo>
                    <a:pt x="392748" y="1554792"/>
                  </a:lnTo>
                  <a:lnTo>
                    <a:pt x="398780" y="1552250"/>
                  </a:lnTo>
                  <a:lnTo>
                    <a:pt x="404495" y="1549391"/>
                  </a:lnTo>
                  <a:lnTo>
                    <a:pt x="410210" y="1546214"/>
                  </a:lnTo>
                  <a:lnTo>
                    <a:pt x="411162" y="1544625"/>
                  </a:lnTo>
                  <a:lnTo>
                    <a:pt x="414338" y="1542719"/>
                  </a:lnTo>
                  <a:lnTo>
                    <a:pt x="418782" y="1538588"/>
                  </a:lnTo>
                  <a:lnTo>
                    <a:pt x="422592" y="1534776"/>
                  </a:lnTo>
                  <a:lnTo>
                    <a:pt x="426085" y="1530645"/>
                  </a:lnTo>
                  <a:lnTo>
                    <a:pt x="429578" y="1526197"/>
                  </a:lnTo>
                  <a:lnTo>
                    <a:pt x="432435" y="1521114"/>
                  </a:lnTo>
                  <a:lnTo>
                    <a:pt x="434975" y="1516348"/>
                  </a:lnTo>
                  <a:lnTo>
                    <a:pt x="437198" y="1511264"/>
                  </a:lnTo>
                  <a:lnTo>
                    <a:pt x="438468" y="1505545"/>
                  </a:lnTo>
                  <a:lnTo>
                    <a:pt x="599122" y="1111250"/>
                  </a:lnTo>
                  <a:close/>
                  <a:moveTo>
                    <a:pt x="258128" y="252413"/>
                  </a:moveTo>
                  <a:lnTo>
                    <a:pt x="255905" y="266383"/>
                  </a:lnTo>
                  <a:lnTo>
                    <a:pt x="254000" y="280670"/>
                  </a:lnTo>
                  <a:lnTo>
                    <a:pt x="253048" y="295275"/>
                  </a:lnTo>
                  <a:lnTo>
                    <a:pt x="252730" y="309880"/>
                  </a:lnTo>
                  <a:lnTo>
                    <a:pt x="253048" y="326390"/>
                  </a:lnTo>
                  <a:lnTo>
                    <a:pt x="254000" y="342265"/>
                  </a:lnTo>
                  <a:lnTo>
                    <a:pt x="256222" y="358140"/>
                  </a:lnTo>
                  <a:lnTo>
                    <a:pt x="259080" y="373698"/>
                  </a:lnTo>
                  <a:lnTo>
                    <a:pt x="262572" y="388620"/>
                  </a:lnTo>
                  <a:lnTo>
                    <a:pt x="267018" y="403543"/>
                  </a:lnTo>
                  <a:lnTo>
                    <a:pt x="271462" y="418465"/>
                  </a:lnTo>
                  <a:lnTo>
                    <a:pt x="277178" y="432753"/>
                  </a:lnTo>
                  <a:lnTo>
                    <a:pt x="283528" y="446723"/>
                  </a:lnTo>
                  <a:lnTo>
                    <a:pt x="290830" y="460375"/>
                  </a:lnTo>
                  <a:lnTo>
                    <a:pt x="298132" y="473393"/>
                  </a:lnTo>
                  <a:lnTo>
                    <a:pt x="306388" y="486410"/>
                  </a:lnTo>
                  <a:lnTo>
                    <a:pt x="315278" y="498793"/>
                  </a:lnTo>
                  <a:lnTo>
                    <a:pt x="324485" y="510540"/>
                  </a:lnTo>
                  <a:lnTo>
                    <a:pt x="334645" y="522288"/>
                  </a:lnTo>
                  <a:lnTo>
                    <a:pt x="344805" y="533083"/>
                  </a:lnTo>
                  <a:lnTo>
                    <a:pt x="355918" y="543560"/>
                  </a:lnTo>
                  <a:lnTo>
                    <a:pt x="367348" y="553085"/>
                  </a:lnTo>
                  <a:lnTo>
                    <a:pt x="379095" y="562928"/>
                  </a:lnTo>
                  <a:lnTo>
                    <a:pt x="391478" y="571500"/>
                  </a:lnTo>
                  <a:lnTo>
                    <a:pt x="404495" y="579438"/>
                  </a:lnTo>
                  <a:lnTo>
                    <a:pt x="417512" y="587375"/>
                  </a:lnTo>
                  <a:lnTo>
                    <a:pt x="431165" y="594043"/>
                  </a:lnTo>
                  <a:lnTo>
                    <a:pt x="445452" y="600710"/>
                  </a:lnTo>
                  <a:lnTo>
                    <a:pt x="459740" y="606425"/>
                  </a:lnTo>
                  <a:lnTo>
                    <a:pt x="474345" y="611188"/>
                  </a:lnTo>
                  <a:lnTo>
                    <a:pt x="489268" y="615633"/>
                  </a:lnTo>
                  <a:lnTo>
                    <a:pt x="504508" y="619125"/>
                  </a:lnTo>
                  <a:lnTo>
                    <a:pt x="520065" y="621983"/>
                  </a:lnTo>
                  <a:lnTo>
                    <a:pt x="535940" y="623888"/>
                  </a:lnTo>
                  <a:lnTo>
                    <a:pt x="551815" y="625158"/>
                  </a:lnTo>
                  <a:lnTo>
                    <a:pt x="568008" y="625475"/>
                  </a:lnTo>
                  <a:lnTo>
                    <a:pt x="946785" y="625475"/>
                  </a:lnTo>
                  <a:lnTo>
                    <a:pt x="962978" y="625158"/>
                  </a:lnTo>
                  <a:lnTo>
                    <a:pt x="978852" y="623888"/>
                  </a:lnTo>
                  <a:lnTo>
                    <a:pt x="994410" y="621983"/>
                  </a:lnTo>
                  <a:lnTo>
                    <a:pt x="1010285" y="619125"/>
                  </a:lnTo>
                  <a:lnTo>
                    <a:pt x="1025525" y="615633"/>
                  </a:lnTo>
                  <a:lnTo>
                    <a:pt x="1040448" y="611188"/>
                  </a:lnTo>
                  <a:lnTo>
                    <a:pt x="1055052" y="606425"/>
                  </a:lnTo>
                  <a:lnTo>
                    <a:pt x="1069340" y="600710"/>
                  </a:lnTo>
                  <a:lnTo>
                    <a:pt x="1083628" y="594043"/>
                  </a:lnTo>
                  <a:lnTo>
                    <a:pt x="1097280" y="587375"/>
                  </a:lnTo>
                  <a:lnTo>
                    <a:pt x="1110298" y="579438"/>
                  </a:lnTo>
                  <a:lnTo>
                    <a:pt x="1122998" y="571500"/>
                  </a:lnTo>
                  <a:lnTo>
                    <a:pt x="1135698" y="562928"/>
                  </a:lnTo>
                  <a:lnTo>
                    <a:pt x="1147445" y="553085"/>
                  </a:lnTo>
                  <a:lnTo>
                    <a:pt x="1158875" y="543560"/>
                  </a:lnTo>
                  <a:lnTo>
                    <a:pt x="1169670" y="533083"/>
                  </a:lnTo>
                  <a:lnTo>
                    <a:pt x="1180148" y="522288"/>
                  </a:lnTo>
                  <a:lnTo>
                    <a:pt x="1189990" y="510540"/>
                  </a:lnTo>
                  <a:lnTo>
                    <a:pt x="1199515" y="498793"/>
                  </a:lnTo>
                  <a:lnTo>
                    <a:pt x="1208405" y="486410"/>
                  </a:lnTo>
                  <a:lnTo>
                    <a:pt x="1216342" y="473393"/>
                  </a:lnTo>
                  <a:lnTo>
                    <a:pt x="1223962" y="460375"/>
                  </a:lnTo>
                  <a:lnTo>
                    <a:pt x="1230948" y="446723"/>
                  </a:lnTo>
                  <a:lnTo>
                    <a:pt x="1237615" y="432753"/>
                  </a:lnTo>
                  <a:lnTo>
                    <a:pt x="1243330" y="418465"/>
                  </a:lnTo>
                  <a:lnTo>
                    <a:pt x="1248092" y="403543"/>
                  </a:lnTo>
                  <a:lnTo>
                    <a:pt x="1252220" y="388620"/>
                  </a:lnTo>
                  <a:lnTo>
                    <a:pt x="1255712" y="373698"/>
                  </a:lnTo>
                  <a:lnTo>
                    <a:pt x="1258570" y="358140"/>
                  </a:lnTo>
                  <a:lnTo>
                    <a:pt x="1260792" y="342265"/>
                  </a:lnTo>
                  <a:lnTo>
                    <a:pt x="1261745" y="326390"/>
                  </a:lnTo>
                  <a:lnTo>
                    <a:pt x="1262062" y="309880"/>
                  </a:lnTo>
                  <a:lnTo>
                    <a:pt x="1261745" y="295275"/>
                  </a:lnTo>
                  <a:lnTo>
                    <a:pt x="1260792" y="280670"/>
                  </a:lnTo>
                  <a:lnTo>
                    <a:pt x="1258888" y="266383"/>
                  </a:lnTo>
                  <a:lnTo>
                    <a:pt x="1256665" y="252413"/>
                  </a:lnTo>
                  <a:lnTo>
                    <a:pt x="1270318" y="255270"/>
                  </a:lnTo>
                  <a:lnTo>
                    <a:pt x="1283652" y="258763"/>
                  </a:lnTo>
                  <a:lnTo>
                    <a:pt x="1296988" y="262573"/>
                  </a:lnTo>
                  <a:lnTo>
                    <a:pt x="1309688" y="267335"/>
                  </a:lnTo>
                  <a:lnTo>
                    <a:pt x="1322705" y="272098"/>
                  </a:lnTo>
                  <a:lnTo>
                    <a:pt x="1335088" y="277813"/>
                  </a:lnTo>
                  <a:lnTo>
                    <a:pt x="1347152" y="283845"/>
                  </a:lnTo>
                  <a:lnTo>
                    <a:pt x="1358900" y="290513"/>
                  </a:lnTo>
                  <a:lnTo>
                    <a:pt x="1370330" y="297498"/>
                  </a:lnTo>
                  <a:lnTo>
                    <a:pt x="1381442" y="305435"/>
                  </a:lnTo>
                  <a:lnTo>
                    <a:pt x="1392555" y="313055"/>
                  </a:lnTo>
                  <a:lnTo>
                    <a:pt x="1402715" y="321628"/>
                  </a:lnTo>
                  <a:lnTo>
                    <a:pt x="1412875" y="330518"/>
                  </a:lnTo>
                  <a:lnTo>
                    <a:pt x="1422718" y="340043"/>
                  </a:lnTo>
                  <a:lnTo>
                    <a:pt x="1431925" y="349568"/>
                  </a:lnTo>
                  <a:lnTo>
                    <a:pt x="1440815" y="359410"/>
                  </a:lnTo>
                  <a:lnTo>
                    <a:pt x="1449070" y="370205"/>
                  </a:lnTo>
                  <a:lnTo>
                    <a:pt x="1457325" y="381000"/>
                  </a:lnTo>
                  <a:lnTo>
                    <a:pt x="1464628" y="391795"/>
                  </a:lnTo>
                  <a:lnTo>
                    <a:pt x="1471930" y="403543"/>
                  </a:lnTo>
                  <a:lnTo>
                    <a:pt x="1478280" y="415290"/>
                  </a:lnTo>
                  <a:lnTo>
                    <a:pt x="1484312" y="427355"/>
                  </a:lnTo>
                  <a:lnTo>
                    <a:pt x="1490028" y="440055"/>
                  </a:lnTo>
                  <a:lnTo>
                    <a:pt x="1495108" y="452438"/>
                  </a:lnTo>
                  <a:lnTo>
                    <a:pt x="1499552" y="465455"/>
                  </a:lnTo>
                  <a:lnTo>
                    <a:pt x="1503680" y="478790"/>
                  </a:lnTo>
                  <a:lnTo>
                    <a:pt x="1506855" y="492443"/>
                  </a:lnTo>
                  <a:lnTo>
                    <a:pt x="1509712" y="505778"/>
                  </a:lnTo>
                  <a:lnTo>
                    <a:pt x="1511618" y="519748"/>
                  </a:lnTo>
                  <a:lnTo>
                    <a:pt x="1513522" y="534035"/>
                  </a:lnTo>
                  <a:lnTo>
                    <a:pt x="1514158" y="548323"/>
                  </a:lnTo>
                  <a:lnTo>
                    <a:pt x="1514475" y="562610"/>
                  </a:lnTo>
                  <a:lnTo>
                    <a:pt x="1514475" y="947420"/>
                  </a:lnTo>
                  <a:lnTo>
                    <a:pt x="1514475" y="1415733"/>
                  </a:lnTo>
                  <a:lnTo>
                    <a:pt x="1136015" y="1417638"/>
                  </a:lnTo>
                  <a:lnTo>
                    <a:pt x="1019492" y="1162051"/>
                  </a:lnTo>
                  <a:lnTo>
                    <a:pt x="1011872" y="1145541"/>
                  </a:lnTo>
                  <a:lnTo>
                    <a:pt x="1007745" y="1136968"/>
                  </a:lnTo>
                  <a:lnTo>
                    <a:pt x="1002665" y="1129031"/>
                  </a:lnTo>
                  <a:lnTo>
                    <a:pt x="1000125" y="1125221"/>
                  </a:lnTo>
                  <a:lnTo>
                    <a:pt x="997268" y="1121728"/>
                  </a:lnTo>
                  <a:lnTo>
                    <a:pt x="994092" y="1118236"/>
                  </a:lnTo>
                  <a:lnTo>
                    <a:pt x="990918" y="1115061"/>
                  </a:lnTo>
                  <a:lnTo>
                    <a:pt x="987425" y="1111568"/>
                  </a:lnTo>
                  <a:lnTo>
                    <a:pt x="983615" y="1109345"/>
                  </a:lnTo>
                  <a:lnTo>
                    <a:pt x="979170" y="1106805"/>
                  </a:lnTo>
                  <a:lnTo>
                    <a:pt x="975042" y="1104583"/>
                  </a:lnTo>
                  <a:lnTo>
                    <a:pt x="967740" y="1102043"/>
                  </a:lnTo>
                  <a:lnTo>
                    <a:pt x="961072" y="1100773"/>
                  </a:lnTo>
                  <a:lnTo>
                    <a:pt x="954088" y="1099503"/>
                  </a:lnTo>
                  <a:lnTo>
                    <a:pt x="947102" y="1099185"/>
                  </a:lnTo>
                  <a:lnTo>
                    <a:pt x="940435" y="1099503"/>
                  </a:lnTo>
                  <a:lnTo>
                    <a:pt x="933768" y="1100773"/>
                  </a:lnTo>
                  <a:lnTo>
                    <a:pt x="926782" y="1102360"/>
                  </a:lnTo>
                  <a:lnTo>
                    <a:pt x="920432" y="1104583"/>
                  </a:lnTo>
                  <a:lnTo>
                    <a:pt x="914400" y="1107440"/>
                  </a:lnTo>
                  <a:lnTo>
                    <a:pt x="908368" y="1110933"/>
                  </a:lnTo>
                  <a:lnTo>
                    <a:pt x="902970" y="1115378"/>
                  </a:lnTo>
                  <a:lnTo>
                    <a:pt x="897890" y="1119506"/>
                  </a:lnTo>
                  <a:lnTo>
                    <a:pt x="893128" y="1124903"/>
                  </a:lnTo>
                  <a:lnTo>
                    <a:pt x="889000" y="1130618"/>
                  </a:lnTo>
                  <a:lnTo>
                    <a:pt x="885190" y="1136651"/>
                  </a:lnTo>
                  <a:lnTo>
                    <a:pt x="882332" y="1143001"/>
                  </a:lnTo>
                  <a:lnTo>
                    <a:pt x="796925" y="1405891"/>
                  </a:lnTo>
                  <a:lnTo>
                    <a:pt x="695325" y="844868"/>
                  </a:lnTo>
                  <a:lnTo>
                    <a:pt x="693738" y="837883"/>
                  </a:lnTo>
                  <a:lnTo>
                    <a:pt x="691515" y="830898"/>
                  </a:lnTo>
                  <a:lnTo>
                    <a:pt x="688658" y="824548"/>
                  </a:lnTo>
                  <a:lnTo>
                    <a:pt x="685165" y="818515"/>
                  </a:lnTo>
                  <a:lnTo>
                    <a:pt x="680720" y="813118"/>
                  </a:lnTo>
                  <a:lnTo>
                    <a:pt x="676592" y="808038"/>
                  </a:lnTo>
                  <a:lnTo>
                    <a:pt x="671512" y="803275"/>
                  </a:lnTo>
                  <a:lnTo>
                    <a:pt x="665798" y="799465"/>
                  </a:lnTo>
                  <a:lnTo>
                    <a:pt x="660082" y="795338"/>
                  </a:lnTo>
                  <a:lnTo>
                    <a:pt x="654050" y="792480"/>
                  </a:lnTo>
                  <a:lnTo>
                    <a:pt x="647700" y="789940"/>
                  </a:lnTo>
                  <a:lnTo>
                    <a:pt x="641032" y="788353"/>
                  </a:lnTo>
                  <a:lnTo>
                    <a:pt x="634048" y="786765"/>
                  </a:lnTo>
                  <a:lnTo>
                    <a:pt x="627380" y="786448"/>
                  </a:lnTo>
                  <a:lnTo>
                    <a:pt x="619760" y="786448"/>
                  </a:lnTo>
                  <a:lnTo>
                    <a:pt x="612775" y="787718"/>
                  </a:lnTo>
                  <a:lnTo>
                    <a:pt x="607695" y="788670"/>
                  </a:lnTo>
                  <a:lnTo>
                    <a:pt x="602615" y="789940"/>
                  </a:lnTo>
                  <a:lnTo>
                    <a:pt x="598170" y="791845"/>
                  </a:lnTo>
                  <a:lnTo>
                    <a:pt x="593725" y="794068"/>
                  </a:lnTo>
                  <a:lnTo>
                    <a:pt x="589598" y="796608"/>
                  </a:lnTo>
                  <a:lnTo>
                    <a:pt x="585470" y="798830"/>
                  </a:lnTo>
                  <a:lnTo>
                    <a:pt x="581342" y="801688"/>
                  </a:lnTo>
                  <a:lnTo>
                    <a:pt x="577850" y="805180"/>
                  </a:lnTo>
                  <a:lnTo>
                    <a:pt x="574358" y="808673"/>
                  </a:lnTo>
                  <a:lnTo>
                    <a:pt x="571182" y="812165"/>
                  </a:lnTo>
                  <a:lnTo>
                    <a:pt x="568325" y="815658"/>
                  </a:lnTo>
                  <a:lnTo>
                    <a:pt x="565468" y="819785"/>
                  </a:lnTo>
                  <a:lnTo>
                    <a:pt x="563245" y="823913"/>
                  </a:lnTo>
                  <a:lnTo>
                    <a:pt x="561022" y="828040"/>
                  </a:lnTo>
                  <a:lnTo>
                    <a:pt x="559118" y="832803"/>
                  </a:lnTo>
                  <a:lnTo>
                    <a:pt x="557530" y="837565"/>
                  </a:lnTo>
                  <a:lnTo>
                    <a:pt x="321945" y="1417638"/>
                  </a:lnTo>
                  <a:lnTo>
                    <a:pt x="0" y="1415733"/>
                  </a:lnTo>
                  <a:lnTo>
                    <a:pt x="0" y="947420"/>
                  </a:lnTo>
                  <a:lnTo>
                    <a:pt x="0" y="562610"/>
                  </a:lnTo>
                  <a:lnTo>
                    <a:pt x="318" y="548323"/>
                  </a:lnTo>
                  <a:lnTo>
                    <a:pt x="1270" y="534035"/>
                  </a:lnTo>
                  <a:lnTo>
                    <a:pt x="2858" y="519748"/>
                  </a:lnTo>
                  <a:lnTo>
                    <a:pt x="5080" y="505778"/>
                  </a:lnTo>
                  <a:lnTo>
                    <a:pt x="7938" y="492443"/>
                  </a:lnTo>
                  <a:lnTo>
                    <a:pt x="11112" y="478790"/>
                  </a:lnTo>
                  <a:lnTo>
                    <a:pt x="14922" y="465455"/>
                  </a:lnTo>
                  <a:lnTo>
                    <a:pt x="19685" y="452438"/>
                  </a:lnTo>
                  <a:lnTo>
                    <a:pt x="24765" y="440055"/>
                  </a:lnTo>
                  <a:lnTo>
                    <a:pt x="30480" y="427355"/>
                  </a:lnTo>
                  <a:lnTo>
                    <a:pt x="36512" y="415290"/>
                  </a:lnTo>
                  <a:lnTo>
                    <a:pt x="42862" y="403543"/>
                  </a:lnTo>
                  <a:lnTo>
                    <a:pt x="49848" y="391795"/>
                  </a:lnTo>
                  <a:lnTo>
                    <a:pt x="57468" y="381000"/>
                  </a:lnTo>
                  <a:lnTo>
                    <a:pt x="65722" y="370205"/>
                  </a:lnTo>
                  <a:lnTo>
                    <a:pt x="73978" y="359410"/>
                  </a:lnTo>
                  <a:lnTo>
                    <a:pt x="82868" y="349568"/>
                  </a:lnTo>
                  <a:lnTo>
                    <a:pt x="92075" y="340043"/>
                  </a:lnTo>
                  <a:lnTo>
                    <a:pt x="101918" y="330518"/>
                  </a:lnTo>
                  <a:lnTo>
                    <a:pt x="112078" y="321628"/>
                  </a:lnTo>
                  <a:lnTo>
                    <a:pt x="122238" y="313055"/>
                  </a:lnTo>
                  <a:lnTo>
                    <a:pt x="133350" y="305435"/>
                  </a:lnTo>
                  <a:lnTo>
                    <a:pt x="144462" y="297498"/>
                  </a:lnTo>
                  <a:lnTo>
                    <a:pt x="155892" y="290513"/>
                  </a:lnTo>
                  <a:lnTo>
                    <a:pt x="167640" y="283845"/>
                  </a:lnTo>
                  <a:lnTo>
                    <a:pt x="179705" y="277813"/>
                  </a:lnTo>
                  <a:lnTo>
                    <a:pt x="192088" y="272098"/>
                  </a:lnTo>
                  <a:lnTo>
                    <a:pt x="204788" y="267335"/>
                  </a:lnTo>
                  <a:lnTo>
                    <a:pt x="217805" y="262573"/>
                  </a:lnTo>
                  <a:lnTo>
                    <a:pt x="230822" y="258763"/>
                  </a:lnTo>
                  <a:lnTo>
                    <a:pt x="244475" y="255270"/>
                  </a:lnTo>
                  <a:lnTo>
                    <a:pt x="258128" y="252413"/>
                  </a:lnTo>
                  <a:close/>
                  <a:moveTo>
                    <a:pt x="631825" y="0"/>
                  </a:moveTo>
                  <a:lnTo>
                    <a:pt x="883920" y="0"/>
                  </a:lnTo>
                  <a:lnTo>
                    <a:pt x="897255" y="317"/>
                  </a:lnTo>
                  <a:lnTo>
                    <a:pt x="909955" y="1586"/>
                  </a:lnTo>
                  <a:lnTo>
                    <a:pt x="922655" y="2855"/>
                  </a:lnTo>
                  <a:lnTo>
                    <a:pt x="935037" y="5394"/>
                  </a:lnTo>
                  <a:lnTo>
                    <a:pt x="947102" y="8250"/>
                  </a:lnTo>
                  <a:lnTo>
                    <a:pt x="959167" y="11423"/>
                  </a:lnTo>
                  <a:lnTo>
                    <a:pt x="970915" y="15230"/>
                  </a:lnTo>
                  <a:lnTo>
                    <a:pt x="982345" y="19990"/>
                  </a:lnTo>
                  <a:lnTo>
                    <a:pt x="993775" y="25066"/>
                  </a:lnTo>
                  <a:lnTo>
                    <a:pt x="1004570" y="30778"/>
                  </a:lnTo>
                  <a:lnTo>
                    <a:pt x="1015047" y="36807"/>
                  </a:lnTo>
                  <a:lnTo>
                    <a:pt x="1025525" y="43153"/>
                  </a:lnTo>
                  <a:lnTo>
                    <a:pt x="1035050" y="50133"/>
                  </a:lnTo>
                  <a:lnTo>
                    <a:pt x="1044575" y="57748"/>
                  </a:lnTo>
                  <a:lnTo>
                    <a:pt x="1054100" y="65998"/>
                  </a:lnTo>
                  <a:lnTo>
                    <a:pt x="1062672" y="74248"/>
                  </a:lnTo>
                  <a:lnTo>
                    <a:pt x="1070927" y="83132"/>
                  </a:lnTo>
                  <a:lnTo>
                    <a:pt x="1078865" y="92017"/>
                  </a:lnTo>
                  <a:lnTo>
                    <a:pt x="1086485" y="101536"/>
                  </a:lnTo>
                  <a:lnTo>
                    <a:pt x="1093470" y="111372"/>
                  </a:lnTo>
                  <a:lnTo>
                    <a:pt x="1099820" y="121843"/>
                  </a:lnTo>
                  <a:lnTo>
                    <a:pt x="1105852" y="132314"/>
                  </a:lnTo>
                  <a:lnTo>
                    <a:pt x="1111568" y="143102"/>
                  </a:lnTo>
                  <a:lnTo>
                    <a:pt x="1116648" y="154208"/>
                  </a:lnTo>
                  <a:lnTo>
                    <a:pt x="1121410" y="165948"/>
                  </a:lnTo>
                  <a:lnTo>
                    <a:pt x="1125220" y="177688"/>
                  </a:lnTo>
                  <a:lnTo>
                    <a:pt x="1128712" y="189428"/>
                  </a:lnTo>
                  <a:lnTo>
                    <a:pt x="1131252" y="201803"/>
                  </a:lnTo>
                  <a:lnTo>
                    <a:pt x="1133792" y="213860"/>
                  </a:lnTo>
                  <a:lnTo>
                    <a:pt x="1135062" y="226870"/>
                  </a:lnTo>
                  <a:lnTo>
                    <a:pt x="1136332" y="239562"/>
                  </a:lnTo>
                  <a:lnTo>
                    <a:pt x="1136650" y="252571"/>
                  </a:lnTo>
                  <a:lnTo>
                    <a:pt x="1136332" y="265580"/>
                  </a:lnTo>
                  <a:lnTo>
                    <a:pt x="1135062" y="278272"/>
                  </a:lnTo>
                  <a:lnTo>
                    <a:pt x="1133792" y="290964"/>
                  </a:lnTo>
                  <a:lnTo>
                    <a:pt x="1131252" y="303339"/>
                  </a:lnTo>
                  <a:lnTo>
                    <a:pt x="1128712" y="315396"/>
                  </a:lnTo>
                  <a:lnTo>
                    <a:pt x="1125220" y="327454"/>
                  </a:lnTo>
                  <a:lnTo>
                    <a:pt x="1121410" y="339194"/>
                  </a:lnTo>
                  <a:lnTo>
                    <a:pt x="1116648" y="350617"/>
                  </a:lnTo>
                  <a:lnTo>
                    <a:pt x="1111568" y="361722"/>
                  </a:lnTo>
                  <a:lnTo>
                    <a:pt x="1105852" y="372828"/>
                  </a:lnTo>
                  <a:lnTo>
                    <a:pt x="1099820" y="383299"/>
                  </a:lnTo>
                  <a:lnTo>
                    <a:pt x="1093470" y="393452"/>
                  </a:lnTo>
                  <a:lnTo>
                    <a:pt x="1086485" y="403289"/>
                  </a:lnTo>
                  <a:lnTo>
                    <a:pt x="1078865" y="412808"/>
                  </a:lnTo>
                  <a:lnTo>
                    <a:pt x="1070927" y="422327"/>
                  </a:lnTo>
                  <a:lnTo>
                    <a:pt x="1062672" y="430894"/>
                  </a:lnTo>
                  <a:lnTo>
                    <a:pt x="1054100" y="439144"/>
                  </a:lnTo>
                  <a:lnTo>
                    <a:pt x="1044575" y="447076"/>
                  </a:lnTo>
                  <a:lnTo>
                    <a:pt x="1035050" y="454691"/>
                  </a:lnTo>
                  <a:lnTo>
                    <a:pt x="1025525" y="461672"/>
                  </a:lnTo>
                  <a:lnTo>
                    <a:pt x="1015047" y="468018"/>
                  </a:lnTo>
                  <a:lnTo>
                    <a:pt x="1004570" y="474047"/>
                  </a:lnTo>
                  <a:lnTo>
                    <a:pt x="993775" y="479758"/>
                  </a:lnTo>
                  <a:lnTo>
                    <a:pt x="982345" y="484835"/>
                  </a:lnTo>
                  <a:lnTo>
                    <a:pt x="970915" y="489594"/>
                  </a:lnTo>
                  <a:lnTo>
                    <a:pt x="959167" y="493402"/>
                  </a:lnTo>
                  <a:lnTo>
                    <a:pt x="947102" y="496892"/>
                  </a:lnTo>
                  <a:lnTo>
                    <a:pt x="935037" y="499748"/>
                  </a:lnTo>
                  <a:lnTo>
                    <a:pt x="922655" y="501969"/>
                  </a:lnTo>
                  <a:lnTo>
                    <a:pt x="909955" y="503238"/>
                  </a:lnTo>
                  <a:lnTo>
                    <a:pt x="897255" y="504507"/>
                  </a:lnTo>
                  <a:lnTo>
                    <a:pt x="883920" y="504825"/>
                  </a:lnTo>
                  <a:lnTo>
                    <a:pt x="631825" y="504825"/>
                  </a:lnTo>
                  <a:lnTo>
                    <a:pt x="618807" y="504507"/>
                  </a:lnTo>
                  <a:lnTo>
                    <a:pt x="605790" y="503238"/>
                  </a:lnTo>
                  <a:lnTo>
                    <a:pt x="593407" y="501969"/>
                  </a:lnTo>
                  <a:lnTo>
                    <a:pt x="581025" y="499748"/>
                  </a:lnTo>
                  <a:lnTo>
                    <a:pt x="568960" y="496892"/>
                  </a:lnTo>
                  <a:lnTo>
                    <a:pt x="556895" y="493402"/>
                  </a:lnTo>
                  <a:lnTo>
                    <a:pt x="545147" y="489594"/>
                  </a:lnTo>
                  <a:lnTo>
                    <a:pt x="533717" y="484835"/>
                  </a:lnTo>
                  <a:lnTo>
                    <a:pt x="522287" y="479758"/>
                  </a:lnTo>
                  <a:lnTo>
                    <a:pt x="511492" y="474047"/>
                  </a:lnTo>
                  <a:lnTo>
                    <a:pt x="500697" y="468018"/>
                  </a:lnTo>
                  <a:lnTo>
                    <a:pt x="490537" y="461672"/>
                  </a:lnTo>
                  <a:lnTo>
                    <a:pt x="481012" y="454691"/>
                  </a:lnTo>
                  <a:lnTo>
                    <a:pt x="471170" y="447076"/>
                  </a:lnTo>
                  <a:lnTo>
                    <a:pt x="461962" y="439144"/>
                  </a:lnTo>
                  <a:lnTo>
                    <a:pt x="453072" y="430894"/>
                  </a:lnTo>
                  <a:lnTo>
                    <a:pt x="444817" y="422327"/>
                  </a:lnTo>
                  <a:lnTo>
                    <a:pt x="437197" y="412808"/>
                  </a:lnTo>
                  <a:lnTo>
                    <a:pt x="429577" y="403289"/>
                  </a:lnTo>
                  <a:lnTo>
                    <a:pt x="422592" y="393452"/>
                  </a:lnTo>
                  <a:lnTo>
                    <a:pt x="415607" y="383299"/>
                  </a:lnTo>
                  <a:lnTo>
                    <a:pt x="409575" y="372828"/>
                  </a:lnTo>
                  <a:lnTo>
                    <a:pt x="404177" y="361722"/>
                  </a:lnTo>
                  <a:lnTo>
                    <a:pt x="399415" y="350617"/>
                  </a:lnTo>
                  <a:lnTo>
                    <a:pt x="394652" y="339194"/>
                  </a:lnTo>
                  <a:lnTo>
                    <a:pt x="390842" y="327454"/>
                  </a:lnTo>
                  <a:lnTo>
                    <a:pt x="387350" y="315396"/>
                  </a:lnTo>
                  <a:lnTo>
                    <a:pt x="384492" y="303339"/>
                  </a:lnTo>
                  <a:lnTo>
                    <a:pt x="382270" y="290964"/>
                  </a:lnTo>
                  <a:lnTo>
                    <a:pt x="380682" y="278272"/>
                  </a:lnTo>
                  <a:lnTo>
                    <a:pt x="379730" y="265580"/>
                  </a:lnTo>
                  <a:lnTo>
                    <a:pt x="379412" y="252571"/>
                  </a:lnTo>
                  <a:lnTo>
                    <a:pt x="379730" y="239562"/>
                  </a:lnTo>
                  <a:lnTo>
                    <a:pt x="380682" y="226870"/>
                  </a:lnTo>
                  <a:lnTo>
                    <a:pt x="382270" y="213860"/>
                  </a:lnTo>
                  <a:lnTo>
                    <a:pt x="384492" y="201803"/>
                  </a:lnTo>
                  <a:lnTo>
                    <a:pt x="387350" y="189428"/>
                  </a:lnTo>
                  <a:lnTo>
                    <a:pt x="390842" y="177688"/>
                  </a:lnTo>
                  <a:lnTo>
                    <a:pt x="394652" y="165948"/>
                  </a:lnTo>
                  <a:lnTo>
                    <a:pt x="399415" y="154208"/>
                  </a:lnTo>
                  <a:lnTo>
                    <a:pt x="404177" y="143102"/>
                  </a:lnTo>
                  <a:lnTo>
                    <a:pt x="409575" y="132314"/>
                  </a:lnTo>
                  <a:lnTo>
                    <a:pt x="415607" y="121843"/>
                  </a:lnTo>
                  <a:lnTo>
                    <a:pt x="422592" y="111372"/>
                  </a:lnTo>
                  <a:lnTo>
                    <a:pt x="429577" y="101536"/>
                  </a:lnTo>
                  <a:lnTo>
                    <a:pt x="437197" y="92017"/>
                  </a:lnTo>
                  <a:lnTo>
                    <a:pt x="444817" y="83132"/>
                  </a:lnTo>
                  <a:lnTo>
                    <a:pt x="453072" y="74248"/>
                  </a:lnTo>
                  <a:lnTo>
                    <a:pt x="461962" y="65998"/>
                  </a:lnTo>
                  <a:lnTo>
                    <a:pt x="471170" y="57748"/>
                  </a:lnTo>
                  <a:lnTo>
                    <a:pt x="481012" y="50133"/>
                  </a:lnTo>
                  <a:lnTo>
                    <a:pt x="490537" y="43153"/>
                  </a:lnTo>
                  <a:lnTo>
                    <a:pt x="500697" y="36807"/>
                  </a:lnTo>
                  <a:lnTo>
                    <a:pt x="511492" y="30778"/>
                  </a:lnTo>
                  <a:lnTo>
                    <a:pt x="522287" y="25066"/>
                  </a:lnTo>
                  <a:lnTo>
                    <a:pt x="533717" y="19990"/>
                  </a:lnTo>
                  <a:lnTo>
                    <a:pt x="545147" y="15230"/>
                  </a:lnTo>
                  <a:lnTo>
                    <a:pt x="556895" y="11423"/>
                  </a:lnTo>
                  <a:lnTo>
                    <a:pt x="568960" y="8250"/>
                  </a:lnTo>
                  <a:lnTo>
                    <a:pt x="581025" y="5394"/>
                  </a:lnTo>
                  <a:lnTo>
                    <a:pt x="593407" y="2855"/>
                  </a:lnTo>
                  <a:lnTo>
                    <a:pt x="605790" y="1586"/>
                  </a:lnTo>
                  <a:lnTo>
                    <a:pt x="618807" y="317"/>
                  </a:lnTo>
                  <a:lnTo>
                    <a:pt x="63182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714879" y="1755633"/>
            <a:ext cx="1260000" cy="1260000"/>
            <a:chOff x="4711892" y="4513500"/>
            <a:chExt cx="1260000" cy="1260000"/>
          </a:xfrm>
        </p:grpSpPr>
        <p:sp>
          <p:nvSpPr>
            <p:cNvPr id="79" name="MH_Other_10"/>
            <p:cNvSpPr/>
            <p:nvPr>
              <p:custDataLst>
                <p:tags r:id="rId13"/>
              </p:custDataLst>
            </p:nvPr>
          </p:nvSpPr>
          <p:spPr>
            <a:xfrm flipH="1">
              <a:off x="4711892" y="4513500"/>
              <a:ext cx="1260000" cy="1260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0" name="MH_Other_11"/>
            <p:cNvSpPr/>
            <p:nvPr>
              <p:custDataLst>
                <p:tags r:id="rId14"/>
              </p:custDataLst>
            </p:nvPr>
          </p:nvSpPr>
          <p:spPr>
            <a:xfrm>
              <a:off x="4888292" y="4689830"/>
              <a:ext cx="907200" cy="9073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2700">
                <a:latin typeface="Calibri" panose="020F050202020403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8" name="KSO_Shape"/>
            <p:cNvSpPr/>
            <p:nvPr/>
          </p:nvSpPr>
          <p:spPr bwMode="auto">
            <a:xfrm>
              <a:off x="5094168" y="4895776"/>
              <a:ext cx="495448" cy="495448"/>
            </a:xfrm>
            <a:custGeom>
              <a:avLst/>
              <a:gdLst>
                <a:gd name="T0" fmla="*/ 1661847 w 1979613"/>
                <a:gd name="T1" fmla="*/ 1128410 h 1981200"/>
                <a:gd name="T2" fmla="*/ 1710706 w 1979613"/>
                <a:gd name="T3" fmla="*/ 1170692 h 1981200"/>
                <a:gd name="T4" fmla="*/ 1731963 w 1979613"/>
                <a:gd name="T5" fmla="*/ 1233638 h 1981200"/>
                <a:gd name="T6" fmla="*/ 1717052 w 1979613"/>
                <a:gd name="T7" fmla="*/ 1299127 h 1981200"/>
                <a:gd name="T8" fmla="*/ 1672317 w 1979613"/>
                <a:gd name="T9" fmla="*/ 1345859 h 1981200"/>
                <a:gd name="T10" fmla="*/ 1608229 w 1979613"/>
                <a:gd name="T11" fmla="*/ 1363662 h 1981200"/>
                <a:gd name="T12" fmla="*/ 931180 w 1979613"/>
                <a:gd name="T13" fmla="*/ 1349038 h 1981200"/>
                <a:gd name="T14" fmla="*/ 884225 w 1979613"/>
                <a:gd name="T15" fmla="*/ 1304213 h 1981200"/>
                <a:gd name="T16" fmla="*/ 866775 w 1979613"/>
                <a:gd name="T17" fmla="*/ 1239996 h 1981200"/>
                <a:gd name="T18" fmla="*/ 884225 w 1979613"/>
                <a:gd name="T19" fmla="*/ 1175461 h 1981200"/>
                <a:gd name="T20" fmla="*/ 931180 w 1979613"/>
                <a:gd name="T21" fmla="*/ 1131271 h 1981200"/>
                <a:gd name="T22" fmla="*/ 1317511 w 1979613"/>
                <a:gd name="T23" fmla="*/ 557212 h 1981200"/>
                <a:gd name="T24" fmla="*/ 1394780 w 1979613"/>
                <a:gd name="T25" fmla="*/ 705690 h 1981200"/>
                <a:gd name="T26" fmla="*/ 1380846 w 1979613"/>
                <a:gd name="T27" fmla="*/ 785322 h 1981200"/>
                <a:gd name="T28" fmla="*/ 1327328 w 1979613"/>
                <a:gd name="T29" fmla="*/ 848775 h 1981200"/>
                <a:gd name="T30" fmla="*/ 1102172 w 1979613"/>
                <a:gd name="T31" fmla="*/ 977265 h 1981200"/>
                <a:gd name="T32" fmla="*/ 1022687 w 1979613"/>
                <a:gd name="T33" fmla="*/ 963623 h 1981200"/>
                <a:gd name="T34" fmla="*/ 959351 w 1979613"/>
                <a:gd name="T35" fmla="*/ 910006 h 1981200"/>
                <a:gd name="T36" fmla="*/ 419976 w 1979613"/>
                <a:gd name="T37" fmla="*/ 627062 h 1981200"/>
                <a:gd name="T38" fmla="*/ 305379 w 1979613"/>
                <a:gd name="T39" fmla="*/ 769620 h 1981200"/>
                <a:gd name="T40" fmla="*/ 250462 w 1979613"/>
                <a:gd name="T41" fmla="*/ 944562 h 1981200"/>
                <a:gd name="T42" fmla="*/ 259032 w 1979613"/>
                <a:gd name="T43" fmla="*/ 1098867 h 1981200"/>
                <a:gd name="T44" fmla="*/ 308871 w 1979613"/>
                <a:gd name="T45" fmla="*/ 1228090 h 1981200"/>
                <a:gd name="T46" fmla="*/ 392041 w 1979613"/>
                <a:gd name="T47" fmla="*/ 1338897 h 1981200"/>
                <a:gd name="T48" fmla="*/ 504733 w 1979613"/>
                <a:gd name="T49" fmla="*/ 1425892 h 1981200"/>
                <a:gd name="T50" fmla="*/ 639011 w 1979613"/>
                <a:gd name="T51" fmla="*/ 1483677 h 1981200"/>
                <a:gd name="T52" fmla="*/ 789796 w 1979613"/>
                <a:gd name="T53" fmla="*/ 1506220 h 1981200"/>
                <a:gd name="T54" fmla="*/ 1656412 w 1979613"/>
                <a:gd name="T55" fmla="*/ 1515745 h 1981200"/>
                <a:gd name="T56" fmla="*/ 1707838 w 1979613"/>
                <a:gd name="T57" fmla="*/ 1552257 h 1981200"/>
                <a:gd name="T58" fmla="*/ 1731646 w 1979613"/>
                <a:gd name="T59" fmla="*/ 1608455 h 1981200"/>
                <a:gd name="T60" fmla="*/ 1719900 w 1979613"/>
                <a:gd name="T61" fmla="*/ 1669415 h 1981200"/>
                <a:gd name="T62" fmla="*/ 1677681 w 1979613"/>
                <a:gd name="T63" fmla="*/ 1714500 h 1981200"/>
                <a:gd name="T64" fmla="*/ 1614827 w 1979613"/>
                <a:gd name="T65" fmla="*/ 1733550 h 1981200"/>
                <a:gd name="T66" fmla="*/ 1914539 w 1979613"/>
                <a:gd name="T67" fmla="*/ 1748473 h 1981200"/>
                <a:gd name="T68" fmla="*/ 1961519 w 1979613"/>
                <a:gd name="T69" fmla="*/ 1793240 h 1981200"/>
                <a:gd name="T70" fmla="*/ 1979613 w 1979613"/>
                <a:gd name="T71" fmla="*/ 1857375 h 1981200"/>
                <a:gd name="T72" fmla="*/ 1961519 w 1979613"/>
                <a:gd name="T73" fmla="*/ 1921510 h 1981200"/>
                <a:gd name="T74" fmla="*/ 1914539 w 1979613"/>
                <a:gd name="T75" fmla="*/ 1966278 h 1981200"/>
                <a:gd name="T76" fmla="*/ 494958 w 1979613"/>
                <a:gd name="T77" fmla="*/ 1981200 h 1981200"/>
                <a:gd name="T78" fmla="*/ 431153 w 1979613"/>
                <a:gd name="T79" fmla="*/ 1963103 h 1981200"/>
                <a:gd name="T80" fmla="*/ 386395 w 1979613"/>
                <a:gd name="T81" fmla="*/ 1916430 h 1981200"/>
                <a:gd name="T82" fmla="*/ 371475 w 1979613"/>
                <a:gd name="T83" fmla="*/ 1851025 h 1981200"/>
                <a:gd name="T84" fmla="*/ 392743 w 1979613"/>
                <a:gd name="T85" fmla="*/ 1788160 h 1981200"/>
                <a:gd name="T86" fmla="*/ 441311 w 1979613"/>
                <a:gd name="T87" fmla="*/ 1745615 h 1981200"/>
                <a:gd name="T88" fmla="*/ 762813 w 1979613"/>
                <a:gd name="T89" fmla="*/ 1732915 h 1981200"/>
                <a:gd name="T90" fmla="*/ 546635 w 1979613"/>
                <a:gd name="T91" fmla="*/ 1694815 h 1981200"/>
                <a:gd name="T92" fmla="*/ 354900 w 1979613"/>
                <a:gd name="T93" fmla="*/ 1607502 h 1981200"/>
                <a:gd name="T94" fmla="*/ 196179 w 1979613"/>
                <a:gd name="T95" fmla="*/ 1478597 h 1981200"/>
                <a:gd name="T96" fmla="*/ 79678 w 1979613"/>
                <a:gd name="T97" fmla="*/ 1315402 h 1981200"/>
                <a:gd name="T98" fmla="*/ 12698 w 1979613"/>
                <a:gd name="T99" fmla="*/ 1126172 h 1981200"/>
                <a:gd name="T100" fmla="*/ 7618 w 1979613"/>
                <a:gd name="T101" fmla="*/ 896937 h 1981200"/>
                <a:gd name="T102" fmla="*/ 95232 w 1979613"/>
                <a:gd name="T103" fmla="*/ 648334 h 1981200"/>
                <a:gd name="T104" fmla="*/ 267603 w 1979613"/>
                <a:gd name="T105" fmla="*/ 447039 h 1981200"/>
                <a:gd name="T106" fmla="*/ 892339 w 1979613"/>
                <a:gd name="T107" fmla="*/ 3178 h 1981200"/>
                <a:gd name="T108" fmla="*/ 965013 w 1979613"/>
                <a:gd name="T109" fmla="*/ 39404 h 1981200"/>
                <a:gd name="T110" fmla="*/ 568319 w 1979613"/>
                <a:gd name="T111" fmla="*/ 324132 h 1981200"/>
                <a:gd name="T112" fmla="*/ 554673 w 1979613"/>
                <a:gd name="T113" fmla="*/ 243417 h 1981200"/>
                <a:gd name="T114" fmla="*/ 583235 w 1979613"/>
                <a:gd name="T115" fmla="*/ 167150 h 1981200"/>
                <a:gd name="T116" fmla="*/ 796815 w 1979613"/>
                <a:gd name="T117" fmla="*/ 14618 h 198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79613" h="1981200">
                  <a:moveTo>
                    <a:pt x="990509" y="1116012"/>
                  </a:moveTo>
                  <a:lnTo>
                    <a:pt x="1608229" y="1116012"/>
                  </a:lnTo>
                  <a:lnTo>
                    <a:pt x="1614892" y="1116330"/>
                  </a:lnTo>
                  <a:lnTo>
                    <a:pt x="1621237" y="1116648"/>
                  </a:lnTo>
                  <a:lnTo>
                    <a:pt x="1626948" y="1117284"/>
                  </a:lnTo>
                  <a:lnTo>
                    <a:pt x="1633293" y="1118555"/>
                  </a:lnTo>
                  <a:lnTo>
                    <a:pt x="1639321" y="1119827"/>
                  </a:lnTo>
                  <a:lnTo>
                    <a:pt x="1645032" y="1121734"/>
                  </a:lnTo>
                  <a:lnTo>
                    <a:pt x="1651060" y="1123642"/>
                  </a:lnTo>
                  <a:lnTo>
                    <a:pt x="1656454" y="1125549"/>
                  </a:lnTo>
                  <a:lnTo>
                    <a:pt x="1661847" y="1128410"/>
                  </a:lnTo>
                  <a:lnTo>
                    <a:pt x="1667241" y="1131271"/>
                  </a:lnTo>
                  <a:lnTo>
                    <a:pt x="1672317" y="1133815"/>
                  </a:lnTo>
                  <a:lnTo>
                    <a:pt x="1677710" y="1136994"/>
                  </a:lnTo>
                  <a:lnTo>
                    <a:pt x="1682152" y="1140491"/>
                  </a:lnTo>
                  <a:lnTo>
                    <a:pt x="1686911" y="1144624"/>
                  </a:lnTo>
                  <a:lnTo>
                    <a:pt x="1691670" y="1148438"/>
                  </a:lnTo>
                  <a:lnTo>
                    <a:pt x="1696112" y="1152253"/>
                  </a:lnTo>
                  <a:lnTo>
                    <a:pt x="1699919" y="1156704"/>
                  </a:lnTo>
                  <a:lnTo>
                    <a:pt x="1703726" y="1160837"/>
                  </a:lnTo>
                  <a:lnTo>
                    <a:pt x="1707851" y="1165605"/>
                  </a:lnTo>
                  <a:lnTo>
                    <a:pt x="1710706" y="1170692"/>
                  </a:lnTo>
                  <a:lnTo>
                    <a:pt x="1714513" y="1175461"/>
                  </a:lnTo>
                  <a:lnTo>
                    <a:pt x="1717052" y="1180865"/>
                  </a:lnTo>
                  <a:lnTo>
                    <a:pt x="1719907" y="1185952"/>
                  </a:lnTo>
                  <a:lnTo>
                    <a:pt x="1722128" y="1191674"/>
                  </a:lnTo>
                  <a:lnTo>
                    <a:pt x="1724666" y="1197396"/>
                  </a:lnTo>
                  <a:lnTo>
                    <a:pt x="1726570" y="1203119"/>
                  </a:lnTo>
                  <a:lnTo>
                    <a:pt x="1728156" y="1208841"/>
                  </a:lnTo>
                  <a:lnTo>
                    <a:pt x="1729742" y="1214881"/>
                  </a:lnTo>
                  <a:lnTo>
                    <a:pt x="1730694" y="1220921"/>
                  </a:lnTo>
                  <a:lnTo>
                    <a:pt x="1731646" y="1227280"/>
                  </a:lnTo>
                  <a:lnTo>
                    <a:pt x="1731963" y="1233638"/>
                  </a:lnTo>
                  <a:lnTo>
                    <a:pt x="1731963" y="1239996"/>
                  </a:lnTo>
                  <a:lnTo>
                    <a:pt x="1731963" y="1246036"/>
                  </a:lnTo>
                  <a:lnTo>
                    <a:pt x="1731646" y="1252394"/>
                  </a:lnTo>
                  <a:lnTo>
                    <a:pt x="1730694" y="1258752"/>
                  </a:lnTo>
                  <a:lnTo>
                    <a:pt x="1729742" y="1264793"/>
                  </a:lnTo>
                  <a:lnTo>
                    <a:pt x="1728156" y="1270833"/>
                  </a:lnTo>
                  <a:lnTo>
                    <a:pt x="1726570" y="1276873"/>
                  </a:lnTo>
                  <a:lnTo>
                    <a:pt x="1724666" y="1282595"/>
                  </a:lnTo>
                  <a:lnTo>
                    <a:pt x="1722128" y="1288000"/>
                  </a:lnTo>
                  <a:lnTo>
                    <a:pt x="1719907" y="1293722"/>
                  </a:lnTo>
                  <a:lnTo>
                    <a:pt x="1717052" y="1299127"/>
                  </a:lnTo>
                  <a:lnTo>
                    <a:pt x="1714513" y="1304213"/>
                  </a:lnTo>
                  <a:lnTo>
                    <a:pt x="1710706" y="1309300"/>
                  </a:lnTo>
                  <a:lnTo>
                    <a:pt x="1707851" y="1314068"/>
                  </a:lnTo>
                  <a:lnTo>
                    <a:pt x="1703726" y="1318837"/>
                  </a:lnTo>
                  <a:lnTo>
                    <a:pt x="1699919" y="1322970"/>
                  </a:lnTo>
                  <a:lnTo>
                    <a:pt x="1696112" y="1327420"/>
                  </a:lnTo>
                  <a:lnTo>
                    <a:pt x="1691670" y="1331553"/>
                  </a:lnTo>
                  <a:lnTo>
                    <a:pt x="1686911" y="1335686"/>
                  </a:lnTo>
                  <a:lnTo>
                    <a:pt x="1682152" y="1339183"/>
                  </a:lnTo>
                  <a:lnTo>
                    <a:pt x="1677710" y="1342680"/>
                  </a:lnTo>
                  <a:lnTo>
                    <a:pt x="1672317" y="1345859"/>
                  </a:lnTo>
                  <a:lnTo>
                    <a:pt x="1667241" y="1349038"/>
                  </a:lnTo>
                  <a:lnTo>
                    <a:pt x="1661847" y="1351581"/>
                  </a:lnTo>
                  <a:lnTo>
                    <a:pt x="1656454" y="1354125"/>
                  </a:lnTo>
                  <a:lnTo>
                    <a:pt x="1651060" y="1356350"/>
                  </a:lnTo>
                  <a:lnTo>
                    <a:pt x="1645032" y="1358257"/>
                  </a:lnTo>
                  <a:lnTo>
                    <a:pt x="1639321" y="1359847"/>
                  </a:lnTo>
                  <a:lnTo>
                    <a:pt x="1633293" y="1361119"/>
                  </a:lnTo>
                  <a:lnTo>
                    <a:pt x="1626948" y="1362390"/>
                  </a:lnTo>
                  <a:lnTo>
                    <a:pt x="1621237" y="1363026"/>
                  </a:lnTo>
                  <a:lnTo>
                    <a:pt x="1614892" y="1363344"/>
                  </a:lnTo>
                  <a:lnTo>
                    <a:pt x="1608229" y="1363662"/>
                  </a:lnTo>
                  <a:lnTo>
                    <a:pt x="990509" y="1363662"/>
                  </a:lnTo>
                  <a:lnTo>
                    <a:pt x="983847" y="1363344"/>
                  </a:lnTo>
                  <a:lnTo>
                    <a:pt x="977501" y="1363026"/>
                  </a:lnTo>
                  <a:lnTo>
                    <a:pt x="971156" y="1362390"/>
                  </a:lnTo>
                  <a:lnTo>
                    <a:pt x="965445" y="1361119"/>
                  </a:lnTo>
                  <a:lnTo>
                    <a:pt x="959417" y="1359847"/>
                  </a:lnTo>
                  <a:lnTo>
                    <a:pt x="953706" y="1358257"/>
                  </a:lnTo>
                  <a:lnTo>
                    <a:pt x="947678" y="1356350"/>
                  </a:lnTo>
                  <a:lnTo>
                    <a:pt x="942285" y="1354125"/>
                  </a:lnTo>
                  <a:lnTo>
                    <a:pt x="936891" y="1351581"/>
                  </a:lnTo>
                  <a:lnTo>
                    <a:pt x="931180" y="1349038"/>
                  </a:lnTo>
                  <a:lnTo>
                    <a:pt x="926104" y="1345859"/>
                  </a:lnTo>
                  <a:lnTo>
                    <a:pt x="921028" y="1342680"/>
                  </a:lnTo>
                  <a:lnTo>
                    <a:pt x="915952" y="1339183"/>
                  </a:lnTo>
                  <a:lnTo>
                    <a:pt x="911827" y="1335686"/>
                  </a:lnTo>
                  <a:lnTo>
                    <a:pt x="907068" y="1331553"/>
                  </a:lnTo>
                  <a:lnTo>
                    <a:pt x="902626" y="1327420"/>
                  </a:lnTo>
                  <a:lnTo>
                    <a:pt x="898819" y="1322970"/>
                  </a:lnTo>
                  <a:lnTo>
                    <a:pt x="895012" y="1318837"/>
                  </a:lnTo>
                  <a:lnTo>
                    <a:pt x="890887" y="1314068"/>
                  </a:lnTo>
                  <a:lnTo>
                    <a:pt x="887715" y="1309300"/>
                  </a:lnTo>
                  <a:lnTo>
                    <a:pt x="884225" y="1304213"/>
                  </a:lnTo>
                  <a:lnTo>
                    <a:pt x="881687" y="1299127"/>
                  </a:lnTo>
                  <a:lnTo>
                    <a:pt x="878831" y="1293722"/>
                  </a:lnTo>
                  <a:lnTo>
                    <a:pt x="876610" y="1288000"/>
                  </a:lnTo>
                  <a:lnTo>
                    <a:pt x="874072" y="1282595"/>
                  </a:lnTo>
                  <a:lnTo>
                    <a:pt x="872169" y="1276873"/>
                  </a:lnTo>
                  <a:lnTo>
                    <a:pt x="870582" y="1270833"/>
                  </a:lnTo>
                  <a:lnTo>
                    <a:pt x="868996" y="1264793"/>
                  </a:lnTo>
                  <a:lnTo>
                    <a:pt x="867727" y="1258752"/>
                  </a:lnTo>
                  <a:lnTo>
                    <a:pt x="867092" y="1252394"/>
                  </a:lnTo>
                  <a:lnTo>
                    <a:pt x="866775" y="1246036"/>
                  </a:lnTo>
                  <a:lnTo>
                    <a:pt x="866775" y="1239996"/>
                  </a:lnTo>
                  <a:lnTo>
                    <a:pt x="866775" y="1233638"/>
                  </a:lnTo>
                  <a:lnTo>
                    <a:pt x="867092" y="1227280"/>
                  </a:lnTo>
                  <a:lnTo>
                    <a:pt x="867727" y="1220921"/>
                  </a:lnTo>
                  <a:lnTo>
                    <a:pt x="868996" y="1214881"/>
                  </a:lnTo>
                  <a:lnTo>
                    <a:pt x="870582" y="1208841"/>
                  </a:lnTo>
                  <a:lnTo>
                    <a:pt x="872169" y="1203119"/>
                  </a:lnTo>
                  <a:lnTo>
                    <a:pt x="874072" y="1197396"/>
                  </a:lnTo>
                  <a:lnTo>
                    <a:pt x="876610" y="1191674"/>
                  </a:lnTo>
                  <a:lnTo>
                    <a:pt x="878831" y="1185952"/>
                  </a:lnTo>
                  <a:lnTo>
                    <a:pt x="881687" y="1180865"/>
                  </a:lnTo>
                  <a:lnTo>
                    <a:pt x="884225" y="1175461"/>
                  </a:lnTo>
                  <a:lnTo>
                    <a:pt x="887715" y="1170692"/>
                  </a:lnTo>
                  <a:lnTo>
                    <a:pt x="890887" y="1165605"/>
                  </a:lnTo>
                  <a:lnTo>
                    <a:pt x="895012" y="1160837"/>
                  </a:lnTo>
                  <a:lnTo>
                    <a:pt x="898819" y="1156704"/>
                  </a:lnTo>
                  <a:lnTo>
                    <a:pt x="902626" y="1152253"/>
                  </a:lnTo>
                  <a:lnTo>
                    <a:pt x="907068" y="1148438"/>
                  </a:lnTo>
                  <a:lnTo>
                    <a:pt x="911827" y="1144624"/>
                  </a:lnTo>
                  <a:lnTo>
                    <a:pt x="915952" y="1140491"/>
                  </a:lnTo>
                  <a:lnTo>
                    <a:pt x="921028" y="1136994"/>
                  </a:lnTo>
                  <a:lnTo>
                    <a:pt x="926104" y="1133815"/>
                  </a:lnTo>
                  <a:lnTo>
                    <a:pt x="931180" y="1131271"/>
                  </a:lnTo>
                  <a:lnTo>
                    <a:pt x="936891" y="1128410"/>
                  </a:lnTo>
                  <a:lnTo>
                    <a:pt x="942285" y="1125549"/>
                  </a:lnTo>
                  <a:lnTo>
                    <a:pt x="947678" y="1123642"/>
                  </a:lnTo>
                  <a:lnTo>
                    <a:pt x="953706" y="1121734"/>
                  </a:lnTo>
                  <a:lnTo>
                    <a:pt x="959417" y="1119827"/>
                  </a:lnTo>
                  <a:lnTo>
                    <a:pt x="965445" y="1118555"/>
                  </a:lnTo>
                  <a:lnTo>
                    <a:pt x="971156" y="1117284"/>
                  </a:lnTo>
                  <a:lnTo>
                    <a:pt x="977501" y="1116648"/>
                  </a:lnTo>
                  <a:lnTo>
                    <a:pt x="983847" y="1116330"/>
                  </a:lnTo>
                  <a:lnTo>
                    <a:pt x="990509" y="1116012"/>
                  </a:lnTo>
                  <a:close/>
                  <a:moveTo>
                    <a:pt x="1317511" y="557212"/>
                  </a:moveTo>
                  <a:lnTo>
                    <a:pt x="1369129" y="634306"/>
                  </a:lnTo>
                  <a:lnTo>
                    <a:pt x="1373563" y="640969"/>
                  </a:lnTo>
                  <a:lnTo>
                    <a:pt x="1377363" y="647631"/>
                  </a:lnTo>
                  <a:lnTo>
                    <a:pt x="1380846" y="654611"/>
                  </a:lnTo>
                  <a:lnTo>
                    <a:pt x="1384013" y="661591"/>
                  </a:lnTo>
                  <a:lnTo>
                    <a:pt x="1386863" y="668888"/>
                  </a:lnTo>
                  <a:lnTo>
                    <a:pt x="1389080" y="676185"/>
                  </a:lnTo>
                  <a:lnTo>
                    <a:pt x="1390980" y="683482"/>
                  </a:lnTo>
                  <a:lnTo>
                    <a:pt x="1392563" y="690779"/>
                  </a:lnTo>
                  <a:lnTo>
                    <a:pt x="1393830" y="698076"/>
                  </a:lnTo>
                  <a:lnTo>
                    <a:pt x="1394780" y="705690"/>
                  </a:lnTo>
                  <a:lnTo>
                    <a:pt x="1395413" y="712987"/>
                  </a:lnTo>
                  <a:lnTo>
                    <a:pt x="1395413" y="720284"/>
                  </a:lnTo>
                  <a:lnTo>
                    <a:pt x="1395096" y="727898"/>
                  </a:lnTo>
                  <a:lnTo>
                    <a:pt x="1394780" y="735195"/>
                  </a:lnTo>
                  <a:lnTo>
                    <a:pt x="1393830" y="742810"/>
                  </a:lnTo>
                  <a:lnTo>
                    <a:pt x="1392246" y="750107"/>
                  </a:lnTo>
                  <a:lnTo>
                    <a:pt x="1390663" y="757086"/>
                  </a:lnTo>
                  <a:lnTo>
                    <a:pt x="1388763" y="764701"/>
                  </a:lnTo>
                  <a:lnTo>
                    <a:pt x="1386863" y="771680"/>
                  </a:lnTo>
                  <a:lnTo>
                    <a:pt x="1384013" y="778660"/>
                  </a:lnTo>
                  <a:lnTo>
                    <a:pt x="1380846" y="785322"/>
                  </a:lnTo>
                  <a:lnTo>
                    <a:pt x="1377679" y="791985"/>
                  </a:lnTo>
                  <a:lnTo>
                    <a:pt x="1374196" y="798647"/>
                  </a:lnTo>
                  <a:lnTo>
                    <a:pt x="1370396" y="804993"/>
                  </a:lnTo>
                  <a:lnTo>
                    <a:pt x="1365962" y="811338"/>
                  </a:lnTo>
                  <a:lnTo>
                    <a:pt x="1361529" y="817049"/>
                  </a:lnTo>
                  <a:lnTo>
                    <a:pt x="1356462" y="823077"/>
                  </a:lnTo>
                  <a:lnTo>
                    <a:pt x="1351395" y="828787"/>
                  </a:lnTo>
                  <a:lnTo>
                    <a:pt x="1345695" y="833863"/>
                  </a:lnTo>
                  <a:lnTo>
                    <a:pt x="1339995" y="838940"/>
                  </a:lnTo>
                  <a:lnTo>
                    <a:pt x="1333661" y="844016"/>
                  </a:lnTo>
                  <a:lnTo>
                    <a:pt x="1327328" y="848775"/>
                  </a:lnTo>
                  <a:lnTo>
                    <a:pt x="1173424" y="952202"/>
                  </a:lnTo>
                  <a:lnTo>
                    <a:pt x="1166774" y="956009"/>
                  </a:lnTo>
                  <a:lnTo>
                    <a:pt x="1160124" y="960133"/>
                  </a:lnTo>
                  <a:lnTo>
                    <a:pt x="1153157" y="963623"/>
                  </a:lnTo>
                  <a:lnTo>
                    <a:pt x="1146190" y="966796"/>
                  </a:lnTo>
                  <a:lnTo>
                    <a:pt x="1138906" y="969334"/>
                  </a:lnTo>
                  <a:lnTo>
                    <a:pt x="1131623" y="971872"/>
                  </a:lnTo>
                  <a:lnTo>
                    <a:pt x="1124339" y="973775"/>
                  </a:lnTo>
                  <a:lnTo>
                    <a:pt x="1117056" y="975362"/>
                  </a:lnTo>
                  <a:lnTo>
                    <a:pt x="1109772" y="976314"/>
                  </a:lnTo>
                  <a:lnTo>
                    <a:pt x="1102172" y="977265"/>
                  </a:lnTo>
                  <a:lnTo>
                    <a:pt x="1094888" y="977900"/>
                  </a:lnTo>
                  <a:lnTo>
                    <a:pt x="1087605" y="977900"/>
                  </a:lnTo>
                  <a:lnTo>
                    <a:pt x="1080005" y="977583"/>
                  </a:lnTo>
                  <a:lnTo>
                    <a:pt x="1072721" y="977265"/>
                  </a:lnTo>
                  <a:lnTo>
                    <a:pt x="1065121" y="976314"/>
                  </a:lnTo>
                  <a:lnTo>
                    <a:pt x="1057837" y="975045"/>
                  </a:lnTo>
                  <a:lnTo>
                    <a:pt x="1050871" y="973458"/>
                  </a:lnTo>
                  <a:lnTo>
                    <a:pt x="1043270" y="971237"/>
                  </a:lnTo>
                  <a:lnTo>
                    <a:pt x="1036304" y="969017"/>
                  </a:lnTo>
                  <a:lnTo>
                    <a:pt x="1029653" y="966796"/>
                  </a:lnTo>
                  <a:lnTo>
                    <a:pt x="1022687" y="963623"/>
                  </a:lnTo>
                  <a:lnTo>
                    <a:pt x="1016036" y="960451"/>
                  </a:lnTo>
                  <a:lnTo>
                    <a:pt x="1009386" y="956961"/>
                  </a:lnTo>
                  <a:lnTo>
                    <a:pt x="1003053" y="952519"/>
                  </a:lnTo>
                  <a:lnTo>
                    <a:pt x="996719" y="948712"/>
                  </a:lnTo>
                  <a:lnTo>
                    <a:pt x="991019" y="943953"/>
                  </a:lnTo>
                  <a:lnTo>
                    <a:pt x="985002" y="938877"/>
                  </a:lnTo>
                  <a:lnTo>
                    <a:pt x="979302" y="933801"/>
                  </a:lnTo>
                  <a:lnTo>
                    <a:pt x="974235" y="928407"/>
                  </a:lnTo>
                  <a:lnTo>
                    <a:pt x="969168" y="922379"/>
                  </a:lnTo>
                  <a:lnTo>
                    <a:pt x="964102" y="916034"/>
                  </a:lnTo>
                  <a:lnTo>
                    <a:pt x="959351" y="910006"/>
                  </a:lnTo>
                  <a:lnTo>
                    <a:pt x="908050" y="832912"/>
                  </a:lnTo>
                  <a:lnTo>
                    <a:pt x="1317511" y="557212"/>
                  </a:lnTo>
                  <a:close/>
                  <a:moveTo>
                    <a:pt x="390771" y="363537"/>
                  </a:moveTo>
                  <a:lnTo>
                    <a:pt x="518065" y="558482"/>
                  </a:lnTo>
                  <a:lnTo>
                    <a:pt x="503146" y="567054"/>
                  </a:lnTo>
                  <a:lnTo>
                    <a:pt x="488226" y="576262"/>
                  </a:lnTo>
                  <a:lnTo>
                    <a:pt x="473623" y="585469"/>
                  </a:lnTo>
                  <a:lnTo>
                    <a:pt x="459973" y="595312"/>
                  </a:lnTo>
                  <a:lnTo>
                    <a:pt x="446323" y="605472"/>
                  </a:lnTo>
                  <a:lnTo>
                    <a:pt x="432991" y="616267"/>
                  </a:lnTo>
                  <a:lnTo>
                    <a:pt x="419976" y="627062"/>
                  </a:lnTo>
                  <a:lnTo>
                    <a:pt x="407596" y="638492"/>
                  </a:lnTo>
                  <a:lnTo>
                    <a:pt x="395215" y="650239"/>
                  </a:lnTo>
                  <a:lnTo>
                    <a:pt x="383470" y="661987"/>
                  </a:lnTo>
                  <a:lnTo>
                    <a:pt x="372359" y="674369"/>
                  </a:lnTo>
                  <a:lnTo>
                    <a:pt x="361249" y="687069"/>
                  </a:lnTo>
                  <a:lnTo>
                    <a:pt x="350773" y="700404"/>
                  </a:lnTo>
                  <a:lnTo>
                    <a:pt x="340932" y="713739"/>
                  </a:lnTo>
                  <a:lnTo>
                    <a:pt x="331092" y="727074"/>
                  </a:lnTo>
                  <a:lnTo>
                    <a:pt x="322203" y="741044"/>
                  </a:lnTo>
                  <a:lnTo>
                    <a:pt x="313315" y="755332"/>
                  </a:lnTo>
                  <a:lnTo>
                    <a:pt x="305379" y="769620"/>
                  </a:lnTo>
                  <a:lnTo>
                    <a:pt x="297443" y="784542"/>
                  </a:lnTo>
                  <a:lnTo>
                    <a:pt x="290459" y="799465"/>
                  </a:lnTo>
                  <a:lnTo>
                    <a:pt x="283793" y="814705"/>
                  </a:lnTo>
                  <a:lnTo>
                    <a:pt x="277762" y="830580"/>
                  </a:lnTo>
                  <a:lnTo>
                    <a:pt x="272048" y="846137"/>
                  </a:lnTo>
                  <a:lnTo>
                    <a:pt x="267286" y="861695"/>
                  </a:lnTo>
                  <a:lnTo>
                    <a:pt x="262524" y="878205"/>
                  </a:lnTo>
                  <a:lnTo>
                    <a:pt x="258715" y="894397"/>
                  </a:lnTo>
                  <a:lnTo>
                    <a:pt x="255541" y="910907"/>
                  </a:lnTo>
                  <a:lnTo>
                    <a:pt x="252366" y="927735"/>
                  </a:lnTo>
                  <a:lnTo>
                    <a:pt x="250462" y="944562"/>
                  </a:lnTo>
                  <a:lnTo>
                    <a:pt x="248874" y="961390"/>
                  </a:lnTo>
                  <a:lnTo>
                    <a:pt x="247922" y="978535"/>
                  </a:lnTo>
                  <a:lnTo>
                    <a:pt x="247605" y="995680"/>
                  </a:lnTo>
                  <a:lnTo>
                    <a:pt x="247605" y="1009015"/>
                  </a:lnTo>
                  <a:lnTo>
                    <a:pt x="248557" y="1022032"/>
                  </a:lnTo>
                  <a:lnTo>
                    <a:pt x="249192" y="1035367"/>
                  </a:lnTo>
                  <a:lnTo>
                    <a:pt x="250462" y="1048385"/>
                  </a:lnTo>
                  <a:lnTo>
                    <a:pt x="252049" y="1060767"/>
                  </a:lnTo>
                  <a:lnTo>
                    <a:pt x="253953" y="1073785"/>
                  </a:lnTo>
                  <a:lnTo>
                    <a:pt x="256175" y="1086167"/>
                  </a:lnTo>
                  <a:lnTo>
                    <a:pt x="259032" y="1098867"/>
                  </a:lnTo>
                  <a:lnTo>
                    <a:pt x="261889" y="1110932"/>
                  </a:lnTo>
                  <a:lnTo>
                    <a:pt x="265381" y="1123632"/>
                  </a:lnTo>
                  <a:lnTo>
                    <a:pt x="268873" y="1135697"/>
                  </a:lnTo>
                  <a:lnTo>
                    <a:pt x="272682" y="1147762"/>
                  </a:lnTo>
                  <a:lnTo>
                    <a:pt x="277127" y="1159510"/>
                  </a:lnTo>
                  <a:lnTo>
                    <a:pt x="281253" y="1171257"/>
                  </a:lnTo>
                  <a:lnTo>
                    <a:pt x="286332" y="1183005"/>
                  </a:lnTo>
                  <a:lnTo>
                    <a:pt x="291412" y="1194435"/>
                  </a:lnTo>
                  <a:lnTo>
                    <a:pt x="297125" y="1205865"/>
                  </a:lnTo>
                  <a:lnTo>
                    <a:pt x="302522" y="1217295"/>
                  </a:lnTo>
                  <a:lnTo>
                    <a:pt x="308871" y="1228090"/>
                  </a:lnTo>
                  <a:lnTo>
                    <a:pt x="314902" y="1239202"/>
                  </a:lnTo>
                  <a:lnTo>
                    <a:pt x="321251" y="1249997"/>
                  </a:lnTo>
                  <a:lnTo>
                    <a:pt x="328235" y="1260792"/>
                  </a:lnTo>
                  <a:lnTo>
                    <a:pt x="335536" y="1270952"/>
                  </a:lnTo>
                  <a:lnTo>
                    <a:pt x="342837" y="1281430"/>
                  </a:lnTo>
                  <a:lnTo>
                    <a:pt x="350138" y="1291272"/>
                  </a:lnTo>
                  <a:lnTo>
                    <a:pt x="358392" y="1301432"/>
                  </a:lnTo>
                  <a:lnTo>
                    <a:pt x="366328" y="1311275"/>
                  </a:lnTo>
                  <a:lnTo>
                    <a:pt x="374899" y="1320482"/>
                  </a:lnTo>
                  <a:lnTo>
                    <a:pt x="383470" y="1330007"/>
                  </a:lnTo>
                  <a:lnTo>
                    <a:pt x="392041" y="1338897"/>
                  </a:lnTo>
                  <a:lnTo>
                    <a:pt x="401564" y="1348105"/>
                  </a:lnTo>
                  <a:lnTo>
                    <a:pt x="411087" y="1356995"/>
                  </a:lnTo>
                  <a:lnTo>
                    <a:pt x="420293" y="1365250"/>
                  </a:lnTo>
                  <a:lnTo>
                    <a:pt x="430134" y="1373822"/>
                  </a:lnTo>
                  <a:lnTo>
                    <a:pt x="439975" y="1382077"/>
                  </a:lnTo>
                  <a:lnTo>
                    <a:pt x="450450" y="1390015"/>
                  </a:lnTo>
                  <a:lnTo>
                    <a:pt x="460608" y="1397317"/>
                  </a:lnTo>
                  <a:lnTo>
                    <a:pt x="471401" y="1405255"/>
                  </a:lnTo>
                  <a:lnTo>
                    <a:pt x="482194" y="1412240"/>
                  </a:lnTo>
                  <a:lnTo>
                    <a:pt x="493305" y="1419225"/>
                  </a:lnTo>
                  <a:lnTo>
                    <a:pt x="504733" y="1425892"/>
                  </a:lnTo>
                  <a:lnTo>
                    <a:pt x="515843" y="1432560"/>
                  </a:lnTo>
                  <a:lnTo>
                    <a:pt x="527271" y="1438910"/>
                  </a:lnTo>
                  <a:lnTo>
                    <a:pt x="539017" y="1444942"/>
                  </a:lnTo>
                  <a:lnTo>
                    <a:pt x="551397" y="1450657"/>
                  </a:lnTo>
                  <a:lnTo>
                    <a:pt x="563142" y="1456055"/>
                  </a:lnTo>
                  <a:lnTo>
                    <a:pt x="575522" y="1461770"/>
                  </a:lnTo>
                  <a:lnTo>
                    <a:pt x="587585" y="1466215"/>
                  </a:lnTo>
                  <a:lnTo>
                    <a:pt x="600283" y="1470977"/>
                  </a:lnTo>
                  <a:lnTo>
                    <a:pt x="613298" y="1475740"/>
                  </a:lnTo>
                  <a:lnTo>
                    <a:pt x="625996" y="1479550"/>
                  </a:lnTo>
                  <a:lnTo>
                    <a:pt x="639011" y="1483677"/>
                  </a:lnTo>
                  <a:lnTo>
                    <a:pt x="652026" y="1487170"/>
                  </a:lnTo>
                  <a:lnTo>
                    <a:pt x="665358" y="1490662"/>
                  </a:lnTo>
                  <a:lnTo>
                    <a:pt x="678691" y="1493520"/>
                  </a:lnTo>
                  <a:lnTo>
                    <a:pt x="692341" y="1496060"/>
                  </a:lnTo>
                  <a:lnTo>
                    <a:pt x="705991" y="1498600"/>
                  </a:lnTo>
                  <a:lnTo>
                    <a:pt x="719641" y="1500822"/>
                  </a:lnTo>
                  <a:lnTo>
                    <a:pt x="733291" y="1502410"/>
                  </a:lnTo>
                  <a:lnTo>
                    <a:pt x="747576" y="1503997"/>
                  </a:lnTo>
                  <a:lnTo>
                    <a:pt x="761543" y="1505267"/>
                  </a:lnTo>
                  <a:lnTo>
                    <a:pt x="775828" y="1505902"/>
                  </a:lnTo>
                  <a:lnTo>
                    <a:pt x="789796" y="1506220"/>
                  </a:lnTo>
                  <a:lnTo>
                    <a:pt x="804398" y="1506855"/>
                  </a:lnTo>
                  <a:lnTo>
                    <a:pt x="1360874" y="1506855"/>
                  </a:lnTo>
                  <a:lnTo>
                    <a:pt x="1608161" y="1506855"/>
                  </a:lnTo>
                  <a:lnTo>
                    <a:pt x="1614827" y="1506855"/>
                  </a:lnTo>
                  <a:lnTo>
                    <a:pt x="1621176" y="1507172"/>
                  </a:lnTo>
                  <a:lnTo>
                    <a:pt x="1626890" y="1507807"/>
                  </a:lnTo>
                  <a:lnTo>
                    <a:pt x="1633239" y="1509077"/>
                  </a:lnTo>
                  <a:lnTo>
                    <a:pt x="1639270" y="1510347"/>
                  </a:lnTo>
                  <a:lnTo>
                    <a:pt x="1644984" y="1511935"/>
                  </a:lnTo>
                  <a:lnTo>
                    <a:pt x="1651016" y="1513522"/>
                  </a:lnTo>
                  <a:lnTo>
                    <a:pt x="1656412" y="1515745"/>
                  </a:lnTo>
                  <a:lnTo>
                    <a:pt x="1661809" y="1517650"/>
                  </a:lnTo>
                  <a:lnTo>
                    <a:pt x="1667205" y="1520507"/>
                  </a:lnTo>
                  <a:lnTo>
                    <a:pt x="1672284" y="1523047"/>
                  </a:lnTo>
                  <a:lnTo>
                    <a:pt x="1677681" y="1525905"/>
                  </a:lnTo>
                  <a:lnTo>
                    <a:pt x="1682125" y="1529397"/>
                  </a:lnTo>
                  <a:lnTo>
                    <a:pt x="1686886" y="1532572"/>
                  </a:lnTo>
                  <a:lnTo>
                    <a:pt x="1691648" y="1536065"/>
                  </a:lnTo>
                  <a:lnTo>
                    <a:pt x="1696092" y="1539875"/>
                  </a:lnTo>
                  <a:lnTo>
                    <a:pt x="1699902" y="1544002"/>
                  </a:lnTo>
                  <a:lnTo>
                    <a:pt x="1703711" y="1547812"/>
                  </a:lnTo>
                  <a:lnTo>
                    <a:pt x="1707838" y="1552257"/>
                  </a:lnTo>
                  <a:lnTo>
                    <a:pt x="1710695" y="1557020"/>
                  </a:lnTo>
                  <a:lnTo>
                    <a:pt x="1714504" y="1561465"/>
                  </a:lnTo>
                  <a:lnTo>
                    <a:pt x="1717043" y="1566227"/>
                  </a:lnTo>
                  <a:lnTo>
                    <a:pt x="1719900" y="1570990"/>
                  </a:lnTo>
                  <a:lnTo>
                    <a:pt x="1722122" y="1576070"/>
                  </a:lnTo>
                  <a:lnTo>
                    <a:pt x="1724662" y="1581150"/>
                  </a:lnTo>
                  <a:lnTo>
                    <a:pt x="1726567" y="1586547"/>
                  </a:lnTo>
                  <a:lnTo>
                    <a:pt x="1728154" y="1591627"/>
                  </a:lnTo>
                  <a:lnTo>
                    <a:pt x="1729741" y="1597342"/>
                  </a:lnTo>
                  <a:lnTo>
                    <a:pt x="1730693" y="1603057"/>
                  </a:lnTo>
                  <a:lnTo>
                    <a:pt x="1731646" y="1608455"/>
                  </a:lnTo>
                  <a:lnTo>
                    <a:pt x="1731963" y="1614487"/>
                  </a:lnTo>
                  <a:lnTo>
                    <a:pt x="1731963" y="1620202"/>
                  </a:lnTo>
                  <a:lnTo>
                    <a:pt x="1731963" y="1626235"/>
                  </a:lnTo>
                  <a:lnTo>
                    <a:pt x="1731646" y="1631632"/>
                  </a:lnTo>
                  <a:lnTo>
                    <a:pt x="1730693" y="1637665"/>
                  </a:lnTo>
                  <a:lnTo>
                    <a:pt x="1729741" y="1643062"/>
                  </a:lnTo>
                  <a:lnTo>
                    <a:pt x="1728154" y="1648460"/>
                  </a:lnTo>
                  <a:lnTo>
                    <a:pt x="1726567" y="1654175"/>
                  </a:lnTo>
                  <a:lnTo>
                    <a:pt x="1724662" y="1659255"/>
                  </a:lnTo>
                  <a:lnTo>
                    <a:pt x="1722122" y="1664652"/>
                  </a:lnTo>
                  <a:lnTo>
                    <a:pt x="1719900" y="1669415"/>
                  </a:lnTo>
                  <a:lnTo>
                    <a:pt x="1717043" y="1674495"/>
                  </a:lnTo>
                  <a:lnTo>
                    <a:pt x="1714504" y="1679257"/>
                  </a:lnTo>
                  <a:lnTo>
                    <a:pt x="1710695" y="1683702"/>
                  </a:lnTo>
                  <a:lnTo>
                    <a:pt x="1707838" y="1688147"/>
                  </a:lnTo>
                  <a:lnTo>
                    <a:pt x="1703711" y="1692592"/>
                  </a:lnTo>
                  <a:lnTo>
                    <a:pt x="1699902" y="1696402"/>
                  </a:lnTo>
                  <a:lnTo>
                    <a:pt x="1696092" y="1700530"/>
                  </a:lnTo>
                  <a:lnTo>
                    <a:pt x="1691648" y="1704340"/>
                  </a:lnTo>
                  <a:lnTo>
                    <a:pt x="1686886" y="1707832"/>
                  </a:lnTo>
                  <a:lnTo>
                    <a:pt x="1682125" y="1711325"/>
                  </a:lnTo>
                  <a:lnTo>
                    <a:pt x="1677681" y="1714500"/>
                  </a:lnTo>
                  <a:lnTo>
                    <a:pt x="1672284" y="1717040"/>
                  </a:lnTo>
                  <a:lnTo>
                    <a:pt x="1667205" y="1719897"/>
                  </a:lnTo>
                  <a:lnTo>
                    <a:pt x="1661809" y="1722755"/>
                  </a:lnTo>
                  <a:lnTo>
                    <a:pt x="1656412" y="1724977"/>
                  </a:lnTo>
                  <a:lnTo>
                    <a:pt x="1651016" y="1726882"/>
                  </a:lnTo>
                  <a:lnTo>
                    <a:pt x="1644984" y="1728470"/>
                  </a:lnTo>
                  <a:lnTo>
                    <a:pt x="1639270" y="1730057"/>
                  </a:lnTo>
                  <a:lnTo>
                    <a:pt x="1633239" y="1731327"/>
                  </a:lnTo>
                  <a:lnTo>
                    <a:pt x="1626890" y="1732280"/>
                  </a:lnTo>
                  <a:lnTo>
                    <a:pt x="1621176" y="1733232"/>
                  </a:lnTo>
                  <a:lnTo>
                    <a:pt x="1614827" y="1733550"/>
                  </a:lnTo>
                  <a:lnTo>
                    <a:pt x="1855813" y="1733550"/>
                  </a:lnTo>
                  <a:lnTo>
                    <a:pt x="1862161" y="1733868"/>
                  </a:lnTo>
                  <a:lnTo>
                    <a:pt x="1868510" y="1734503"/>
                  </a:lnTo>
                  <a:lnTo>
                    <a:pt x="1874541" y="1735138"/>
                  </a:lnTo>
                  <a:lnTo>
                    <a:pt x="1880573" y="1736408"/>
                  </a:lnTo>
                  <a:lnTo>
                    <a:pt x="1886921" y="1737360"/>
                  </a:lnTo>
                  <a:lnTo>
                    <a:pt x="1892635" y="1738948"/>
                  </a:lnTo>
                  <a:lnTo>
                    <a:pt x="1898032" y="1741170"/>
                  </a:lnTo>
                  <a:lnTo>
                    <a:pt x="1904063" y="1743393"/>
                  </a:lnTo>
                  <a:lnTo>
                    <a:pt x="1909460" y="1745615"/>
                  </a:lnTo>
                  <a:lnTo>
                    <a:pt x="1914539" y="1748473"/>
                  </a:lnTo>
                  <a:lnTo>
                    <a:pt x="1919935" y="1751648"/>
                  </a:lnTo>
                  <a:lnTo>
                    <a:pt x="1924697" y="1754823"/>
                  </a:lnTo>
                  <a:lnTo>
                    <a:pt x="1929776" y="1758315"/>
                  </a:lnTo>
                  <a:lnTo>
                    <a:pt x="1934537" y="1761808"/>
                  </a:lnTo>
                  <a:lnTo>
                    <a:pt x="1938981" y="1765618"/>
                  </a:lnTo>
                  <a:lnTo>
                    <a:pt x="1943108" y="1770063"/>
                  </a:lnTo>
                  <a:lnTo>
                    <a:pt x="1947552" y="1774190"/>
                  </a:lnTo>
                  <a:lnTo>
                    <a:pt x="1951361" y="1778635"/>
                  </a:lnTo>
                  <a:lnTo>
                    <a:pt x="1954853" y="1783398"/>
                  </a:lnTo>
                  <a:lnTo>
                    <a:pt x="1958345" y="1788160"/>
                  </a:lnTo>
                  <a:lnTo>
                    <a:pt x="1961519" y="1793240"/>
                  </a:lnTo>
                  <a:lnTo>
                    <a:pt x="1964694" y="1798320"/>
                  </a:lnTo>
                  <a:lnTo>
                    <a:pt x="1967551" y="1803718"/>
                  </a:lnTo>
                  <a:lnTo>
                    <a:pt x="1969773" y="1809115"/>
                  </a:lnTo>
                  <a:lnTo>
                    <a:pt x="1972312" y="1814830"/>
                  </a:lnTo>
                  <a:lnTo>
                    <a:pt x="1974217" y="1820545"/>
                  </a:lnTo>
                  <a:lnTo>
                    <a:pt x="1975804" y="1826578"/>
                  </a:lnTo>
                  <a:lnTo>
                    <a:pt x="1976756" y="1832293"/>
                  </a:lnTo>
                  <a:lnTo>
                    <a:pt x="1978026" y="1838643"/>
                  </a:lnTo>
                  <a:lnTo>
                    <a:pt x="1978978" y="1844993"/>
                  </a:lnTo>
                  <a:lnTo>
                    <a:pt x="1979296" y="1851025"/>
                  </a:lnTo>
                  <a:lnTo>
                    <a:pt x="1979613" y="1857375"/>
                  </a:lnTo>
                  <a:lnTo>
                    <a:pt x="1979296" y="1863725"/>
                  </a:lnTo>
                  <a:lnTo>
                    <a:pt x="1978978" y="1870075"/>
                  </a:lnTo>
                  <a:lnTo>
                    <a:pt x="1978026" y="1876108"/>
                  </a:lnTo>
                  <a:lnTo>
                    <a:pt x="1976756" y="1882458"/>
                  </a:lnTo>
                  <a:lnTo>
                    <a:pt x="1975804" y="1888490"/>
                  </a:lnTo>
                  <a:lnTo>
                    <a:pt x="1974217" y="1894205"/>
                  </a:lnTo>
                  <a:lnTo>
                    <a:pt x="1972312" y="1900238"/>
                  </a:lnTo>
                  <a:lnTo>
                    <a:pt x="1969773" y="1905635"/>
                  </a:lnTo>
                  <a:lnTo>
                    <a:pt x="1967551" y="1911033"/>
                  </a:lnTo>
                  <a:lnTo>
                    <a:pt x="1964694" y="1916430"/>
                  </a:lnTo>
                  <a:lnTo>
                    <a:pt x="1961519" y="1921510"/>
                  </a:lnTo>
                  <a:lnTo>
                    <a:pt x="1958345" y="1926590"/>
                  </a:lnTo>
                  <a:lnTo>
                    <a:pt x="1954853" y="1931353"/>
                  </a:lnTo>
                  <a:lnTo>
                    <a:pt x="1951361" y="1936115"/>
                  </a:lnTo>
                  <a:lnTo>
                    <a:pt x="1947552" y="1940560"/>
                  </a:lnTo>
                  <a:lnTo>
                    <a:pt x="1943108" y="1944688"/>
                  </a:lnTo>
                  <a:lnTo>
                    <a:pt x="1938981" y="1949133"/>
                  </a:lnTo>
                  <a:lnTo>
                    <a:pt x="1934537" y="1952943"/>
                  </a:lnTo>
                  <a:lnTo>
                    <a:pt x="1929776" y="1956435"/>
                  </a:lnTo>
                  <a:lnTo>
                    <a:pt x="1924697" y="1959928"/>
                  </a:lnTo>
                  <a:lnTo>
                    <a:pt x="1919935" y="1963103"/>
                  </a:lnTo>
                  <a:lnTo>
                    <a:pt x="1914539" y="1966278"/>
                  </a:lnTo>
                  <a:lnTo>
                    <a:pt x="1909460" y="1969135"/>
                  </a:lnTo>
                  <a:lnTo>
                    <a:pt x="1904063" y="1971358"/>
                  </a:lnTo>
                  <a:lnTo>
                    <a:pt x="1898032" y="1973898"/>
                  </a:lnTo>
                  <a:lnTo>
                    <a:pt x="1892635" y="1975803"/>
                  </a:lnTo>
                  <a:lnTo>
                    <a:pt x="1886921" y="1977390"/>
                  </a:lnTo>
                  <a:lnTo>
                    <a:pt x="1880573" y="1978978"/>
                  </a:lnTo>
                  <a:lnTo>
                    <a:pt x="1874541" y="1979613"/>
                  </a:lnTo>
                  <a:lnTo>
                    <a:pt x="1868510" y="1980565"/>
                  </a:lnTo>
                  <a:lnTo>
                    <a:pt x="1862161" y="1981200"/>
                  </a:lnTo>
                  <a:lnTo>
                    <a:pt x="1855813" y="1981200"/>
                  </a:lnTo>
                  <a:lnTo>
                    <a:pt x="494958" y="1981200"/>
                  </a:lnTo>
                  <a:lnTo>
                    <a:pt x="488610" y="1981200"/>
                  </a:lnTo>
                  <a:lnTo>
                    <a:pt x="482261" y="1980565"/>
                  </a:lnTo>
                  <a:lnTo>
                    <a:pt x="476229" y="1979613"/>
                  </a:lnTo>
                  <a:lnTo>
                    <a:pt x="470198" y="1978978"/>
                  </a:lnTo>
                  <a:lnTo>
                    <a:pt x="463849" y="1977390"/>
                  </a:lnTo>
                  <a:lnTo>
                    <a:pt x="458136" y="1975803"/>
                  </a:lnTo>
                  <a:lnTo>
                    <a:pt x="452739" y="1973898"/>
                  </a:lnTo>
                  <a:lnTo>
                    <a:pt x="446708" y="1971358"/>
                  </a:lnTo>
                  <a:lnTo>
                    <a:pt x="441311" y="1969135"/>
                  </a:lnTo>
                  <a:lnTo>
                    <a:pt x="436232" y="1966278"/>
                  </a:lnTo>
                  <a:lnTo>
                    <a:pt x="431153" y="1963103"/>
                  </a:lnTo>
                  <a:lnTo>
                    <a:pt x="426074" y="1959928"/>
                  </a:lnTo>
                  <a:lnTo>
                    <a:pt x="420995" y="1956435"/>
                  </a:lnTo>
                  <a:lnTo>
                    <a:pt x="416234" y="1952943"/>
                  </a:lnTo>
                  <a:lnTo>
                    <a:pt x="411790" y="1949133"/>
                  </a:lnTo>
                  <a:lnTo>
                    <a:pt x="407663" y="1944688"/>
                  </a:lnTo>
                  <a:lnTo>
                    <a:pt x="403536" y="1940560"/>
                  </a:lnTo>
                  <a:lnTo>
                    <a:pt x="399727" y="1936115"/>
                  </a:lnTo>
                  <a:lnTo>
                    <a:pt x="395918" y="1931353"/>
                  </a:lnTo>
                  <a:lnTo>
                    <a:pt x="392743" y="1926590"/>
                  </a:lnTo>
                  <a:lnTo>
                    <a:pt x="389252" y="1921510"/>
                  </a:lnTo>
                  <a:lnTo>
                    <a:pt x="386395" y="1916430"/>
                  </a:lnTo>
                  <a:lnTo>
                    <a:pt x="383538" y="1911033"/>
                  </a:lnTo>
                  <a:lnTo>
                    <a:pt x="380998" y="1905635"/>
                  </a:lnTo>
                  <a:lnTo>
                    <a:pt x="379094" y="1900238"/>
                  </a:lnTo>
                  <a:lnTo>
                    <a:pt x="376872" y="1894205"/>
                  </a:lnTo>
                  <a:lnTo>
                    <a:pt x="375284" y="1888490"/>
                  </a:lnTo>
                  <a:lnTo>
                    <a:pt x="373697" y="1882458"/>
                  </a:lnTo>
                  <a:lnTo>
                    <a:pt x="372745" y="1876108"/>
                  </a:lnTo>
                  <a:lnTo>
                    <a:pt x="371793" y="1870075"/>
                  </a:lnTo>
                  <a:lnTo>
                    <a:pt x="371475" y="1863725"/>
                  </a:lnTo>
                  <a:lnTo>
                    <a:pt x="371475" y="1857375"/>
                  </a:lnTo>
                  <a:lnTo>
                    <a:pt x="371475" y="1851025"/>
                  </a:lnTo>
                  <a:lnTo>
                    <a:pt x="371793" y="1844993"/>
                  </a:lnTo>
                  <a:lnTo>
                    <a:pt x="372745" y="1838643"/>
                  </a:lnTo>
                  <a:lnTo>
                    <a:pt x="373697" y="1832293"/>
                  </a:lnTo>
                  <a:lnTo>
                    <a:pt x="375284" y="1826578"/>
                  </a:lnTo>
                  <a:lnTo>
                    <a:pt x="376872" y="1820545"/>
                  </a:lnTo>
                  <a:lnTo>
                    <a:pt x="379094" y="1814830"/>
                  </a:lnTo>
                  <a:lnTo>
                    <a:pt x="380998" y="1809115"/>
                  </a:lnTo>
                  <a:lnTo>
                    <a:pt x="383538" y="1803718"/>
                  </a:lnTo>
                  <a:lnTo>
                    <a:pt x="386395" y="1798320"/>
                  </a:lnTo>
                  <a:lnTo>
                    <a:pt x="389252" y="1793240"/>
                  </a:lnTo>
                  <a:lnTo>
                    <a:pt x="392743" y="1788160"/>
                  </a:lnTo>
                  <a:lnTo>
                    <a:pt x="395918" y="1783398"/>
                  </a:lnTo>
                  <a:lnTo>
                    <a:pt x="399727" y="1778635"/>
                  </a:lnTo>
                  <a:lnTo>
                    <a:pt x="403536" y="1774190"/>
                  </a:lnTo>
                  <a:lnTo>
                    <a:pt x="407663" y="1770063"/>
                  </a:lnTo>
                  <a:lnTo>
                    <a:pt x="411790" y="1765618"/>
                  </a:lnTo>
                  <a:lnTo>
                    <a:pt x="416234" y="1761808"/>
                  </a:lnTo>
                  <a:lnTo>
                    <a:pt x="420995" y="1758315"/>
                  </a:lnTo>
                  <a:lnTo>
                    <a:pt x="426074" y="1754823"/>
                  </a:lnTo>
                  <a:lnTo>
                    <a:pt x="431153" y="1751648"/>
                  </a:lnTo>
                  <a:lnTo>
                    <a:pt x="436232" y="1748473"/>
                  </a:lnTo>
                  <a:lnTo>
                    <a:pt x="441311" y="1745615"/>
                  </a:lnTo>
                  <a:lnTo>
                    <a:pt x="446708" y="1743393"/>
                  </a:lnTo>
                  <a:lnTo>
                    <a:pt x="452739" y="1741170"/>
                  </a:lnTo>
                  <a:lnTo>
                    <a:pt x="458136" y="1738948"/>
                  </a:lnTo>
                  <a:lnTo>
                    <a:pt x="463849" y="1737360"/>
                  </a:lnTo>
                  <a:lnTo>
                    <a:pt x="470198" y="1736408"/>
                  </a:lnTo>
                  <a:lnTo>
                    <a:pt x="476229" y="1735138"/>
                  </a:lnTo>
                  <a:lnTo>
                    <a:pt x="482261" y="1734503"/>
                  </a:lnTo>
                  <a:lnTo>
                    <a:pt x="488610" y="1733868"/>
                  </a:lnTo>
                  <a:lnTo>
                    <a:pt x="494958" y="1733550"/>
                  </a:lnTo>
                  <a:lnTo>
                    <a:pt x="783447" y="1733550"/>
                  </a:lnTo>
                  <a:lnTo>
                    <a:pt x="762813" y="1732915"/>
                  </a:lnTo>
                  <a:lnTo>
                    <a:pt x="742497" y="1731645"/>
                  </a:lnTo>
                  <a:lnTo>
                    <a:pt x="722180" y="1730057"/>
                  </a:lnTo>
                  <a:lnTo>
                    <a:pt x="702182" y="1727835"/>
                  </a:lnTo>
                  <a:lnTo>
                    <a:pt x="682183" y="1725295"/>
                  </a:lnTo>
                  <a:lnTo>
                    <a:pt x="662184" y="1722120"/>
                  </a:lnTo>
                  <a:lnTo>
                    <a:pt x="642503" y="1718627"/>
                  </a:lnTo>
                  <a:lnTo>
                    <a:pt x="622821" y="1714817"/>
                  </a:lnTo>
                  <a:lnTo>
                    <a:pt x="603457" y="1710372"/>
                  </a:lnTo>
                  <a:lnTo>
                    <a:pt x="584093" y="1705610"/>
                  </a:lnTo>
                  <a:lnTo>
                    <a:pt x="565364" y="1700530"/>
                  </a:lnTo>
                  <a:lnTo>
                    <a:pt x="546635" y="1694815"/>
                  </a:lnTo>
                  <a:lnTo>
                    <a:pt x="528223" y="1688782"/>
                  </a:lnTo>
                  <a:lnTo>
                    <a:pt x="509812" y="1682115"/>
                  </a:lnTo>
                  <a:lnTo>
                    <a:pt x="491718" y="1675447"/>
                  </a:lnTo>
                  <a:lnTo>
                    <a:pt x="473623" y="1668462"/>
                  </a:lnTo>
                  <a:lnTo>
                    <a:pt x="456164" y="1660842"/>
                  </a:lnTo>
                  <a:lnTo>
                    <a:pt x="438387" y="1652905"/>
                  </a:lnTo>
                  <a:lnTo>
                    <a:pt x="421246" y="1644650"/>
                  </a:lnTo>
                  <a:lnTo>
                    <a:pt x="404421" y="1636077"/>
                  </a:lnTo>
                  <a:lnTo>
                    <a:pt x="387597" y="1626552"/>
                  </a:lnTo>
                  <a:lnTo>
                    <a:pt x="371089" y="1617345"/>
                  </a:lnTo>
                  <a:lnTo>
                    <a:pt x="354900" y="1607502"/>
                  </a:lnTo>
                  <a:lnTo>
                    <a:pt x="339028" y="1597342"/>
                  </a:lnTo>
                  <a:lnTo>
                    <a:pt x="323156" y="1587182"/>
                  </a:lnTo>
                  <a:lnTo>
                    <a:pt x="307919" y="1576070"/>
                  </a:lnTo>
                  <a:lnTo>
                    <a:pt x="292999" y="1564957"/>
                  </a:lnTo>
                  <a:lnTo>
                    <a:pt x="278079" y="1553845"/>
                  </a:lnTo>
                  <a:lnTo>
                    <a:pt x="263794" y="1542097"/>
                  </a:lnTo>
                  <a:lnTo>
                    <a:pt x="249509" y="1529715"/>
                  </a:lnTo>
                  <a:lnTo>
                    <a:pt x="235859" y="1517332"/>
                  </a:lnTo>
                  <a:lnTo>
                    <a:pt x="222527" y="1504632"/>
                  </a:lnTo>
                  <a:lnTo>
                    <a:pt x="209194" y="1491932"/>
                  </a:lnTo>
                  <a:lnTo>
                    <a:pt x="196179" y="1478597"/>
                  </a:lnTo>
                  <a:lnTo>
                    <a:pt x="183799" y="1464945"/>
                  </a:lnTo>
                  <a:lnTo>
                    <a:pt x="171736" y="1450975"/>
                  </a:lnTo>
                  <a:lnTo>
                    <a:pt x="159991" y="1437005"/>
                  </a:lnTo>
                  <a:lnTo>
                    <a:pt x="148563" y="1423035"/>
                  </a:lnTo>
                  <a:lnTo>
                    <a:pt x="137452" y="1408112"/>
                  </a:lnTo>
                  <a:lnTo>
                    <a:pt x="126977" y="1393507"/>
                  </a:lnTo>
                  <a:lnTo>
                    <a:pt x="116818" y="1378267"/>
                  </a:lnTo>
                  <a:lnTo>
                    <a:pt x="106978" y="1363027"/>
                  </a:lnTo>
                  <a:lnTo>
                    <a:pt x="97137" y="1347152"/>
                  </a:lnTo>
                  <a:lnTo>
                    <a:pt x="88249" y="1331595"/>
                  </a:lnTo>
                  <a:lnTo>
                    <a:pt x="79678" y="1315402"/>
                  </a:lnTo>
                  <a:lnTo>
                    <a:pt x="71424" y="1299527"/>
                  </a:lnTo>
                  <a:lnTo>
                    <a:pt x="63488" y="1283017"/>
                  </a:lnTo>
                  <a:lnTo>
                    <a:pt x="56187" y="1266190"/>
                  </a:lnTo>
                  <a:lnTo>
                    <a:pt x="48886" y="1249362"/>
                  </a:lnTo>
                  <a:lnTo>
                    <a:pt x="42220" y="1232535"/>
                  </a:lnTo>
                  <a:lnTo>
                    <a:pt x="36506" y="1215072"/>
                  </a:lnTo>
                  <a:lnTo>
                    <a:pt x="30474" y="1197610"/>
                  </a:lnTo>
                  <a:lnTo>
                    <a:pt x="25395" y="1179830"/>
                  </a:lnTo>
                  <a:lnTo>
                    <a:pt x="20951" y="1162367"/>
                  </a:lnTo>
                  <a:lnTo>
                    <a:pt x="16507" y="1144270"/>
                  </a:lnTo>
                  <a:lnTo>
                    <a:pt x="12698" y="1126172"/>
                  </a:lnTo>
                  <a:lnTo>
                    <a:pt x="9523" y="1108392"/>
                  </a:lnTo>
                  <a:lnTo>
                    <a:pt x="6666" y="1089977"/>
                  </a:lnTo>
                  <a:lnTo>
                    <a:pt x="4444" y="1071562"/>
                  </a:lnTo>
                  <a:lnTo>
                    <a:pt x="2539" y="1052512"/>
                  </a:lnTo>
                  <a:lnTo>
                    <a:pt x="1270" y="1033780"/>
                  </a:lnTo>
                  <a:lnTo>
                    <a:pt x="317" y="1015047"/>
                  </a:lnTo>
                  <a:lnTo>
                    <a:pt x="0" y="995680"/>
                  </a:lnTo>
                  <a:lnTo>
                    <a:pt x="317" y="971232"/>
                  </a:lnTo>
                  <a:lnTo>
                    <a:pt x="1905" y="946150"/>
                  </a:lnTo>
                  <a:lnTo>
                    <a:pt x="4444" y="921385"/>
                  </a:lnTo>
                  <a:lnTo>
                    <a:pt x="7618" y="896937"/>
                  </a:lnTo>
                  <a:lnTo>
                    <a:pt x="11428" y="873125"/>
                  </a:lnTo>
                  <a:lnTo>
                    <a:pt x="16189" y="849312"/>
                  </a:lnTo>
                  <a:lnTo>
                    <a:pt x="21586" y="825817"/>
                  </a:lnTo>
                  <a:lnTo>
                    <a:pt x="28252" y="802322"/>
                  </a:lnTo>
                  <a:lnTo>
                    <a:pt x="35553" y="779145"/>
                  </a:lnTo>
                  <a:lnTo>
                    <a:pt x="43489" y="756920"/>
                  </a:lnTo>
                  <a:lnTo>
                    <a:pt x="52695" y="734059"/>
                  </a:lnTo>
                  <a:lnTo>
                    <a:pt x="61901" y="712152"/>
                  </a:lnTo>
                  <a:lnTo>
                    <a:pt x="72377" y="690562"/>
                  </a:lnTo>
                  <a:lnTo>
                    <a:pt x="83487" y="669289"/>
                  </a:lnTo>
                  <a:lnTo>
                    <a:pt x="95232" y="648334"/>
                  </a:lnTo>
                  <a:lnTo>
                    <a:pt x="107930" y="628014"/>
                  </a:lnTo>
                  <a:lnTo>
                    <a:pt x="120628" y="607377"/>
                  </a:lnTo>
                  <a:lnTo>
                    <a:pt x="134913" y="588009"/>
                  </a:lnTo>
                  <a:lnTo>
                    <a:pt x="149198" y="568642"/>
                  </a:lnTo>
                  <a:lnTo>
                    <a:pt x="164117" y="549909"/>
                  </a:lnTo>
                  <a:lnTo>
                    <a:pt x="180307" y="531494"/>
                  </a:lnTo>
                  <a:lnTo>
                    <a:pt x="196179" y="513397"/>
                  </a:lnTo>
                  <a:lnTo>
                    <a:pt x="213638" y="496252"/>
                  </a:lnTo>
                  <a:lnTo>
                    <a:pt x="230780" y="479424"/>
                  </a:lnTo>
                  <a:lnTo>
                    <a:pt x="249192" y="462914"/>
                  </a:lnTo>
                  <a:lnTo>
                    <a:pt x="267603" y="447039"/>
                  </a:lnTo>
                  <a:lnTo>
                    <a:pt x="286967" y="431482"/>
                  </a:lnTo>
                  <a:lnTo>
                    <a:pt x="306649" y="417194"/>
                  </a:lnTo>
                  <a:lnTo>
                    <a:pt x="326648" y="402589"/>
                  </a:lnTo>
                  <a:lnTo>
                    <a:pt x="347599" y="388937"/>
                  </a:lnTo>
                  <a:lnTo>
                    <a:pt x="369185" y="375919"/>
                  </a:lnTo>
                  <a:lnTo>
                    <a:pt x="390771" y="363537"/>
                  </a:lnTo>
                  <a:close/>
                  <a:moveTo>
                    <a:pt x="862507" y="0"/>
                  </a:moveTo>
                  <a:lnTo>
                    <a:pt x="870124" y="635"/>
                  </a:lnTo>
                  <a:lnTo>
                    <a:pt x="877423" y="953"/>
                  </a:lnTo>
                  <a:lnTo>
                    <a:pt x="885039" y="2224"/>
                  </a:lnTo>
                  <a:lnTo>
                    <a:pt x="892339" y="3178"/>
                  </a:lnTo>
                  <a:lnTo>
                    <a:pt x="899320" y="4767"/>
                  </a:lnTo>
                  <a:lnTo>
                    <a:pt x="906937" y="6673"/>
                  </a:lnTo>
                  <a:lnTo>
                    <a:pt x="913919" y="9215"/>
                  </a:lnTo>
                  <a:lnTo>
                    <a:pt x="920583" y="11440"/>
                  </a:lnTo>
                  <a:lnTo>
                    <a:pt x="927565" y="14618"/>
                  </a:lnTo>
                  <a:lnTo>
                    <a:pt x="934230" y="17795"/>
                  </a:lnTo>
                  <a:lnTo>
                    <a:pt x="940894" y="21609"/>
                  </a:lnTo>
                  <a:lnTo>
                    <a:pt x="947241" y="25740"/>
                  </a:lnTo>
                  <a:lnTo>
                    <a:pt x="953271" y="29553"/>
                  </a:lnTo>
                  <a:lnTo>
                    <a:pt x="959301" y="34320"/>
                  </a:lnTo>
                  <a:lnTo>
                    <a:pt x="965013" y="39404"/>
                  </a:lnTo>
                  <a:lnTo>
                    <a:pt x="971043" y="44489"/>
                  </a:lnTo>
                  <a:lnTo>
                    <a:pt x="976120" y="49891"/>
                  </a:lnTo>
                  <a:lnTo>
                    <a:pt x="981198" y="55929"/>
                  </a:lnTo>
                  <a:lnTo>
                    <a:pt x="986276" y="61966"/>
                  </a:lnTo>
                  <a:lnTo>
                    <a:pt x="991036" y="68322"/>
                  </a:lnTo>
                  <a:lnTo>
                    <a:pt x="1249363" y="454102"/>
                  </a:lnTo>
                  <a:lnTo>
                    <a:pt x="838388" y="730250"/>
                  </a:lnTo>
                  <a:lnTo>
                    <a:pt x="579744" y="344469"/>
                  </a:lnTo>
                  <a:lnTo>
                    <a:pt x="575936" y="337796"/>
                  </a:lnTo>
                  <a:lnTo>
                    <a:pt x="571810" y="331123"/>
                  </a:lnTo>
                  <a:lnTo>
                    <a:pt x="568319" y="324132"/>
                  </a:lnTo>
                  <a:lnTo>
                    <a:pt x="565146" y="317141"/>
                  </a:lnTo>
                  <a:lnTo>
                    <a:pt x="562607" y="309832"/>
                  </a:lnTo>
                  <a:lnTo>
                    <a:pt x="560068" y="302523"/>
                  </a:lnTo>
                  <a:lnTo>
                    <a:pt x="558164" y="294896"/>
                  </a:lnTo>
                  <a:lnTo>
                    <a:pt x="556577" y="287905"/>
                  </a:lnTo>
                  <a:lnTo>
                    <a:pt x="555625" y="280596"/>
                  </a:lnTo>
                  <a:lnTo>
                    <a:pt x="554673" y="272970"/>
                  </a:lnTo>
                  <a:lnTo>
                    <a:pt x="554038" y="265661"/>
                  </a:lnTo>
                  <a:lnTo>
                    <a:pt x="554038" y="258034"/>
                  </a:lnTo>
                  <a:lnTo>
                    <a:pt x="554355" y="250725"/>
                  </a:lnTo>
                  <a:lnTo>
                    <a:pt x="554673" y="243417"/>
                  </a:lnTo>
                  <a:lnTo>
                    <a:pt x="555625" y="235790"/>
                  </a:lnTo>
                  <a:lnTo>
                    <a:pt x="557212" y="228481"/>
                  </a:lnTo>
                  <a:lnTo>
                    <a:pt x="558798" y="221172"/>
                  </a:lnTo>
                  <a:lnTo>
                    <a:pt x="560703" y="213863"/>
                  </a:lnTo>
                  <a:lnTo>
                    <a:pt x="562607" y="206872"/>
                  </a:lnTo>
                  <a:lnTo>
                    <a:pt x="565146" y="200199"/>
                  </a:lnTo>
                  <a:lnTo>
                    <a:pt x="568319" y="193208"/>
                  </a:lnTo>
                  <a:lnTo>
                    <a:pt x="571493" y="186535"/>
                  </a:lnTo>
                  <a:lnTo>
                    <a:pt x="574984" y="179861"/>
                  </a:lnTo>
                  <a:lnTo>
                    <a:pt x="579109" y="173506"/>
                  </a:lnTo>
                  <a:lnTo>
                    <a:pt x="583235" y="167150"/>
                  </a:lnTo>
                  <a:lnTo>
                    <a:pt x="587995" y="161430"/>
                  </a:lnTo>
                  <a:lnTo>
                    <a:pt x="593073" y="155392"/>
                  </a:lnTo>
                  <a:lnTo>
                    <a:pt x="598150" y="149673"/>
                  </a:lnTo>
                  <a:lnTo>
                    <a:pt x="603546" y="144588"/>
                  </a:lnTo>
                  <a:lnTo>
                    <a:pt x="609575" y="139504"/>
                  </a:lnTo>
                  <a:lnTo>
                    <a:pt x="615922" y="134419"/>
                  </a:lnTo>
                  <a:lnTo>
                    <a:pt x="621952" y="129653"/>
                  </a:lnTo>
                  <a:lnTo>
                    <a:pt x="775869" y="26058"/>
                  </a:lnTo>
                  <a:lnTo>
                    <a:pt x="782534" y="22244"/>
                  </a:lnTo>
                  <a:lnTo>
                    <a:pt x="789833" y="18113"/>
                  </a:lnTo>
                  <a:lnTo>
                    <a:pt x="796815" y="14618"/>
                  </a:lnTo>
                  <a:lnTo>
                    <a:pt x="803797" y="11440"/>
                  </a:lnTo>
                  <a:lnTo>
                    <a:pt x="810778" y="8898"/>
                  </a:lnTo>
                  <a:lnTo>
                    <a:pt x="818395" y="6355"/>
                  </a:lnTo>
                  <a:lnTo>
                    <a:pt x="825377" y="4449"/>
                  </a:lnTo>
                  <a:lnTo>
                    <a:pt x="832676" y="2860"/>
                  </a:lnTo>
                  <a:lnTo>
                    <a:pt x="840292" y="1589"/>
                  </a:lnTo>
                  <a:lnTo>
                    <a:pt x="847592" y="953"/>
                  </a:lnTo>
                  <a:lnTo>
                    <a:pt x="855208" y="635"/>
                  </a:lnTo>
                  <a:lnTo>
                    <a:pt x="86250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91077" y="1755633"/>
            <a:ext cx="1260000" cy="1260000"/>
            <a:chOff x="6488090" y="4513500"/>
            <a:chExt cx="1260000" cy="1260000"/>
          </a:xfrm>
        </p:grpSpPr>
        <p:sp>
          <p:nvSpPr>
            <p:cNvPr id="83" name="MH_Other_6"/>
            <p:cNvSpPr/>
            <p:nvPr>
              <p:custDataLst>
                <p:tags r:id="rId11"/>
              </p:custDataLst>
            </p:nvPr>
          </p:nvSpPr>
          <p:spPr>
            <a:xfrm>
              <a:off x="6488090" y="4513500"/>
              <a:ext cx="1260000" cy="1260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4" name="MH_Other_7"/>
            <p:cNvSpPr/>
            <p:nvPr>
              <p:custDataLst>
                <p:tags r:id="rId12"/>
              </p:custDataLst>
            </p:nvPr>
          </p:nvSpPr>
          <p:spPr>
            <a:xfrm>
              <a:off x="6672113" y="4689121"/>
              <a:ext cx="891955" cy="90875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2700">
                <a:latin typeface="Calibri" panose="020F050202020403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9" name="KSO_Shape"/>
            <p:cNvSpPr/>
            <p:nvPr/>
          </p:nvSpPr>
          <p:spPr bwMode="auto">
            <a:xfrm>
              <a:off x="6865790" y="4908440"/>
              <a:ext cx="504601" cy="470120"/>
            </a:xfrm>
            <a:custGeom>
              <a:avLst/>
              <a:gdLst>
                <a:gd name="T0" fmla="*/ 685899 w 2767013"/>
                <a:gd name="T1" fmla="*/ 1628140 h 2578100"/>
                <a:gd name="T2" fmla="*/ 814822 w 2767013"/>
                <a:gd name="T3" fmla="*/ 1673225 h 2578100"/>
                <a:gd name="T4" fmla="*/ 1062190 w 2767013"/>
                <a:gd name="T5" fmla="*/ 1516380 h 2578100"/>
                <a:gd name="T6" fmla="*/ 1081547 w 2767013"/>
                <a:gd name="T7" fmla="*/ 1274 h 2578100"/>
                <a:gd name="T8" fmla="*/ 1235742 w 2767013"/>
                <a:gd name="T9" fmla="*/ 89156 h 2578100"/>
                <a:gd name="T10" fmla="*/ 1326071 w 2767013"/>
                <a:gd name="T11" fmla="*/ 253047 h 2578100"/>
                <a:gd name="T12" fmla="*/ 1519456 w 2767013"/>
                <a:gd name="T13" fmla="*/ 439420 h 2578100"/>
                <a:gd name="T14" fmla="*/ 1614085 w 2767013"/>
                <a:gd name="T15" fmla="*/ 664210 h 2578100"/>
                <a:gd name="T16" fmla="*/ 1591856 w 2767013"/>
                <a:gd name="T17" fmla="*/ 958850 h 2578100"/>
                <a:gd name="T18" fmla="*/ 1395296 w 2767013"/>
                <a:gd name="T19" fmla="*/ 1286192 h 2578100"/>
                <a:gd name="T20" fmla="*/ 1116808 w 2767013"/>
                <a:gd name="T21" fmla="*/ 1571625 h 2578100"/>
                <a:gd name="T22" fmla="*/ 863407 w 2767013"/>
                <a:gd name="T23" fmla="*/ 1737678 h 2578100"/>
                <a:gd name="T24" fmla="*/ 940570 w 2767013"/>
                <a:gd name="T25" fmla="*/ 2122805 h 2578100"/>
                <a:gd name="T26" fmla="*/ 1091404 w 2767013"/>
                <a:gd name="T27" fmla="*/ 2375218 h 2578100"/>
                <a:gd name="T28" fmla="*/ 1303842 w 2767013"/>
                <a:gd name="T29" fmla="*/ 2498090 h 2578100"/>
                <a:gd name="T30" fmla="*/ 1476587 w 2767013"/>
                <a:gd name="T31" fmla="*/ 2471103 h 2578100"/>
                <a:gd name="T32" fmla="*/ 1605828 w 2767013"/>
                <a:gd name="T33" fmla="*/ 2357120 h 2578100"/>
                <a:gd name="T34" fmla="*/ 1764601 w 2767013"/>
                <a:gd name="T35" fmla="*/ 1958340 h 2578100"/>
                <a:gd name="T36" fmla="*/ 1892890 w 2767013"/>
                <a:gd name="T37" fmla="*/ 1682433 h 2578100"/>
                <a:gd name="T38" fmla="*/ 2061506 w 2767013"/>
                <a:gd name="T39" fmla="*/ 1567497 h 2578100"/>
                <a:gd name="T40" fmla="*/ 2208566 w 2767013"/>
                <a:gd name="T41" fmla="*/ 1484745 h 2578100"/>
                <a:gd name="T42" fmla="*/ 2435693 w 2767013"/>
                <a:gd name="T43" fmla="*/ 1370330 h 2578100"/>
                <a:gd name="T44" fmla="*/ 2674574 w 2767013"/>
                <a:gd name="T45" fmla="*/ 1462498 h 2578100"/>
                <a:gd name="T46" fmla="*/ 2766695 w 2767013"/>
                <a:gd name="T47" fmla="*/ 1701499 h 2578100"/>
                <a:gd name="T48" fmla="*/ 2652338 w 2767013"/>
                <a:gd name="T49" fmla="*/ 1928423 h 2578100"/>
                <a:gd name="T50" fmla="*/ 2403927 w 2767013"/>
                <a:gd name="T51" fmla="*/ 1996754 h 2578100"/>
                <a:gd name="T52" fmla="*/ 2190777 w 2767013"/>
                <a:gd name="T53" fmla="*/ 1861363 h 2578100"/>
                <a:gd name="T54" fmla="*/ 2137718 w 2767013"/>
                <a:gd name="T55" fmla="*/ 1635442 h 2578100"/>
                <a:gd name="T56" fmla="*/ 1985931 w 2767013"/>
                <a:gd name="T57" fmla="*/ 1698308 h 2578100"/>
                <a:gd name="T58" fmla="*/ 1849704 w 2767013"/>
                <a:gd name="T59" fmla="*/ 1946593 h 2578100"/>
                <a:gd name="T60" fmla="*/ 1683627 w 2767013"/>
                <a:gd name="T61" fmla="*/ 2382203 h 2578100"/>
                <a:gd name="T62" fmla="*/ 1542319 w 2767013"/>
                <a:gd name="T63" fmla="*/ 2526030 h 2578100"/>
                <a:gd name="T64" fmla="*/ 1334327 w 2767013"/>
                <a:gd name="T65" fmla="*/ 2578100 h 2578100"/>
                <a:gd name="T66" fmla="*/ 1178094 w 2767013"/>
                <a:gd name="T67" fmla="*/ 2540318 h 2578100"/>
                <a:gd name="T68" fmla="*/ 964386 w 2767013"/>
                <a:gd name="T69" fmla="*/ 2336483 h 2578100"/>
                <a:gd name="T70" fmla="*/ 805296 w 2767013"/>
                <a:gd name="T71" fmla="*/ 1978660 h 2578100"/>
                <a:gd name="T72" fmla="*/ 664306 w 2767013"/>
                <a:gd name="T73" fmla="*/ 1706245 h 2578100"/>
                <a:gd name="T74" fmla="*/ 335963 w 2767013"/>
                <a:gd name="T75" fmla="*/ 1411922 h 2578100"/>
                <a:gd name="T76" fmla="*/ 52713 w 2767013"/>
                <a:gd name="T77" fmla="*/ 977265 h 2578100"/>
                <a:gd name="T78" fmla="*/ 0 w 2767013"/>
                <a:gd name="T79" fmla="*/ 758190 h 2578100"/>
                <a:gd name="T80" fmla="*/ 59063 w 2767013"/>
                <a:gd name="T81" fmla="*/ 503237 h 2578100"/>
                <a:gd name="T82" fmla="*/ 192115 w 2767013"/>
                <a:gd name="T83" fmla="*/ 330200 h 2578100"/>
                <a:gd name="T84" fmla="*/ 291846 w 2767013"/>
                <a:gd name="T85" fmla="*/ 139292 h 2578100"/>
                <a:gd name="T86" fmla="*/ 425579 w 2767013"/>
                <a:gd name="T87" fmla="*/ 24440 h 2578100"/>
                <a:gd name="T88" fmla="*/ 606438 w 2767013"/>
                <a:gd name="T89" fmla="*/ 46331 h 2578100"/>
                <a:gd name="T90" fmla="*/ 708330 w 2767013"/>
                <a:gd name="T91" fmla="*/ 190690 h 2578100"/>
                <a:gd name="T92" fmla="*/ 668529 w 2767013"/>
                <a:gd name="T93" fmla="*/ 367093 h 2578100"/>
                <a:gd name="T94" fmla="*/ 514098 w 2767013"/>
                <a:gd name="T95" fmla="*/ 454343 h 2578100"/>
                <a:gd name="T96" fmla="*/ 342792 w 2767013"/>
                <a:gd name="T97" fmla="*/ 398503 h 2578100"/>
                <a:gd name="T98" fmla="*/ 190527 w 2767013"/>
                <a:gd name="T99" fmla="*/ 441642 h 2578100"/>
                <a:gd name="T100" fmla="*/ 96216 w 2767013"/>
                <a:gd name="T101" fmla="*/ 623887 h 2578100"/>
                <a:gd name="T102" fmla="*/ 93994 w 2767013"/>
                <a:gd name="T103" fmla="*/ 860425 h 2578100"/>
                <a:gd name="T104" fmla="*/ 213708 w 2767013"/>
                <a:gd name="T105" fmla="*/ 1118235 h 2578100"/>
                <a:gd name="T106" fmla="*/ 1476905 w 2767013"/>
                <a:gd name="T107" fmla="*/ 1029017 h 2578100"/>
                <a:gd name="T108" fmla="*/ 1548670 w 2767013"/>
                <a:gd name="T109" fmla="*/ 805180 h 2578100"/>
                <a:gd name="T110" fmla="*/ 1503896 w 2767013"/>
                <a:gd name="T111" fmla="*/ 573087 h 2578100"/>
                <a:gd name="T112" fmla="*/ 1387357 w 2767013"/>
                <a:gd name="T113" fmla="*/ 404177 h 2578100"/>
                <a:gd name="T114" fmla="*/ 1214802 w 2767013"/>
                <a:gd name="T115" fmla="*/ 377957 h 2578100"/>
                <a:gd name="T116" fmla="*/ 1047917 w 2767013"/>
                <a:gd name="T117" fmla="*/ 442595 h 2578100"/>
                <a:gd name="T118" fmla="*/ 888646 w 2767013"/>
                <a:gd name="T119" fmla="*/ 362354 h 2578100"/>
                <a:gd name="T120" fmla="*/ 840738 w 2767013"/>
                <a:gd name="T121" fmla="*/ 187864 h 2578100"/>
                <a:gd name="T122" fmla="*/ 935602 w 2767013"/>
                <a:gd name="T123" fmla="*/ 37891 h 2578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67013" h="2578100">
                  <a:moveTo>
                    <a:pt x="332788" y="1286192"/>
                  </a:moveTo>
                  <a:lnTo>
                    <a:pt x="352476" y="1310640"/>
                  </a:lnTo>
                  <a:lnTo>
                    <a:pt x="372799" y="1335087"/>
                  </a:lnTo>
                  <a:lnTo>
                    <a:pt x="392804" y="1358582"/>
                  </a:lnTo>
                  <a:lnTo>
                    <a:pt x="413444" y="1381760"/>
                  </a:lnTo>
                  <a:lnTo>
                    <a:pt x="433767" y="1404620"/>
                  </a:lnTo>
                  <a:lnTo>
                    <a:pt x="454408" y="1426527"/>
                  </a:lnTo>
                  <a:lnTo>
                    <a:pt x="475366" y="1448117"/>
                  </a:lnTo>
                  <a:lnTo>
                    <a:pt x="495689" y="1468437"/>
                  </a:lnTo>
                  <a:lnTo>
                    <a:pt x="522998" y="1495107"/>
                  </a:lnTo>
                  <a:lnTo>
                    <a:pt x="549354" y="1519555"/>
                  </a:lnTo>
                  <a:lnTo>
                    <a:pt x="574758" y="1542097"/>
                  </a:lnTo>
                  <a:lnTo>
                    <a:pt x="599209" y="1563052"/>
                  </a:lnTo>
                  <a:lnTo>
                    <a:pt x="622707" y="1581785"/>
                  </a:lnTo>
                  <a:lnTo>
                    <a:pt x="644935" y="1598930"/>
                  </a:lnTo>
                  <a:lnTo>
                    <a:pt x="666211" y="1614487"/>
                  </a:lnTo>
                  <a:lnTo>
                    <a:pt x="685899" y="1628140"/>
                  </a:lnTo>
                  <a:lnTo>
                    <a:pt x="704634" y="1639887"/>
                  </a:lnTo>
                  <a:lnTo>
                    <a:pt x="722416" y="1650047"/>
                  </a:lnTo>
                  <a:lnTo>
                    <a:pt x="730673" y="1654492"/>
                  </a:lnTo>
                  <a:lnTo>
                    <a:pt x="738611" y="1658620"/>
                  </a:lnTo>
                  <a:lnTo>
                    <a:pt x="745915" y="1662430"/>
                  </a:lnTo>
                  <a:lnTo>
                    <a:pt x="753218" y="1665287"/>
                  </a:lnTo>
                  <a:lnTo>
                    <a:pt x="760204" y="1668145"/>
                  </a:lnTo>
                  <a:lnTo>
                    <a:pt x="766555" y="1670685"/>
                  </a:lnTo>
                  <a:lnTo>
                    <a:pt x="772271" y="1672272"/>
                  </a:lnTo>
                  <a:lnTo>
                    <a:pt x="777987" y="1673860"/>
                  </a:lnTo>
                  <a:lnTo>
                    <a:pt x="783385" y="1674812"/>
                  </a:lnTo>
                  <a:lnTo>
                    <a:pt x="788466" y="1675765"/>
                  </a:lnTo>
                  <a:lnTo>
                    <a:pt x="792912" y="1676082"/>
                  </a:lnTo>
                  <a:lnTo>
                    <a:pt x="797040" y="1676082"/>
                  </a:lnTo>
                  <a:lnTo>
                    <a:pt x="801168" y="1675765"/>
                  </a:lnTo>
                  <a:lnTo>
                    <a:pt x="805296" y="1674812"/>
                  </a:lnTo>
                  <a:lnTo>
                    <a:pt x="814822" y="1673225"/>
                  </a:lnTo>
                  <a:lnTo>
                    <a:pt x="824666" y="1670367"/>
                  </a:lnTo>
                  <a:lnTo>
                    <a:pt x="835463" y="1666240"/>
                  </a:lnTo>
                  <a:lnTo>
                    <a:pt x="847212" y="1661477"/>
                  </a:lnTo>
                  <a:lnTo>
                    <a:pt x="859279" y="1656080"/>
                  </a:lnTo>
                  <a:lnTo>
                    <a:pt x="872298" y="1649730"/>
                  </a:lnTo>
                  <a:lnTo>
                    <a:pt x="885635" y="1642427"/>
                  </a:lnTo>
                  <a:lnTo>
                    <a:pt x="899607" y="1634490"/>
                  </a:lnTo>
                  <a:lnTo>
                    <a:pt x="913896" y="1625917"/>
                  </a:lnTo>
                  <a:lnTo>
                    <a:pt x="929139" y="1616392"/>
                  </a:lnTo>
                  <a:lnTo>
                    <a:pt x="944381" y="1606232"/>
                  </a:lnTo>
                  <a:lnTo>
                    <a:pt x="960258" y="1595437"/>
                  </a:lnTo>
                  <a:lnTo>
                    <a:pt x="976453" y="1583690"/>
                  </a:lnTo>
                  <a:lnTo>
                    <a:pt x="992965" y="1571307"/>
                  </a:lnTo>
                  <a:lnTo>
                    <a:pt x="1010113" y="1558290"/>
                  </a:lnTo>
                  <a:lnTo>
                    <a:pt x="1026943" y="1544955"/>
                  </a:lnTo>
                  <a:lnTo>
                    <a:pt x="1044408" y="1530985"/>
                  </a:lnTo>
                  <a:lnTo>
                    <a:pt x="1062190" y="1516380"/>
                  </a:lnTo>
                  <a:lnTo>
                    <a:pt x="1079655" y="1501140"/>
                  </a:lnTo>
                  <a:lnTo>
                    <a:pt x="1097755" y="1485265"/>
                  </a:lnTo>
                  <a:lnTo>
                    <a:pt x="1116173" y="1469072"/>
                  </a:lnTo>
                  <a:lnTo>
                    <a:pt x="1133956" y="1452562"/>
                  </a:lnTo>
                  <a:lnTo>
                    <a:pt x="1152056" y="1435735"/>
                  </a:lnTo>
                  <a:lnTo>
                    <a:pt x="1170473" y="1418272"/>
                  </a:lnTo>
                  <a:lnTo>
                    <a:pt x="1188573" y="1400492"/>
                  </a:lnTo>
                  <a:lnTo>
                    <a:pt x="1206674" y="1382077"/>
                  </a:lnTo>
                  <a:lnTo>
                    <a:pt x="1224774" y="1363345"/>
                  </a:lnTo>
                  <a:lnTo>
                    <a:pt x="1242556" y="1344930"/>
                  </a:lnTo>
                  <a:lnTo>
                    <a:pt x="1260339" y="1325245"/>
                  </a:lnTo>
                  <a:lnTo>
                    <a:pt x="1277486" y="1305877"/>
                  </a:lnTo>
                  <a:lnTo>
                    <a:pt x="1294951" y="1286192"/>
                  </a:lnTo>
                  <a:lnTo>
                    <a:pt x="332788" y="1286192"/>
                  </a:lnTo>
                  <a:close/>
                  <a:moveTo>
                    <a:pt x="1059021" y="0"/>
                  </a:moveTo>
                  <a:lnTo>
                    <a:pt x="1070443" y="318"/>
                  </a:lnTo>
                  <a:lnTo>
                    <a:pt x="1081547" y="1274"/>
                  </a:lnTo>
                  <a:lnTo>
                    <a:pt x="1092652" y="2547"/>
                  </a:lnTo>
                  <a:lnTo>
                    <a:pt x="1103439" y="4776"/>
                  </a:lnTo>
                  <a:lnTo>
                    <a:pt x="1114226" y="7323"/>
                  </a:lnTo>
                  <a:lnTo>
                    <a:pt x="1124696" y="10189"/>
                  </a:lnTo>
                  <a:lnTo>
                    <a:pt x="1134849" y="13692"/>
                  </a:lnTo>
                  <a:lnTo>
                    <a:pt x="1144684" y="17831"/>
                  </a:lnTo>
                  <a:lnTo>
                    <a:pt x="1154520" y="21970"/>
                  </a:lnTo>
                  <a:lnTo>
                    <a:pt x="1164038" y="26747"/>
                  </a:lnTo>
                  <a:lnTo>
                    <a:pt x="1173239" y="32160"/>
                  </a:lnTo>
                  <a:lnTo>
                    <a:pt x="1182123" y="37891"/>
                  </a:lnTo>
                  <a:lnTo>
                    <a:pt x="1190689" y="43941"/>
                  </a:lnTo>
                  <a:lnTo>
                    <a:pt x="1199255" y="50946"/>
                  </a:lnTo>
                  <a:lnTo>
                    <a:pt x="1207187" y="57633"/>
                  </a:lnTo>
                  <a:lnTo>
                    <a:pt x="1214802" y="64956"/>
                  </a:lnTo>
                  <a:lnTo>
                    <a:pt x="1222416" y="72598"/>
                  </a:lnTo>
                  <a:lnTo>
                    <a:pt x="1229079" y="80877"/>
                  </a:lnTo>
                  <a:lnTo>
                    <a:pt x="1235742" y="89156"/>
                  </a:lnTo>
                  <a:lnTo>
                    <a:pt x="1241770" y="97753"/>
                  </a:lnTo>
                  <a:lnTo>
                    <a:pt x="1247481" y="106668"/>
                  </a:lnTo>
                  <a:lnTo>
                    <a:pt x="1252874" y="116221"/>
                  </a:lnTo>
                  <a:lnTo>
                    <a:pt x="1257633" y="125455"/>
                  </a:lnTo>
                  <a:lnTo>
                    <a:pt x="1262392" y="135326"/>
                  </a:lnTo>
                  <a:lnTo>
                    <a:pt x="1266200" y="145515"/>
                  </a:lnTo>
                  <a:lnTo>
                    <a:pt x="1269372" y="155704"/>
                  </a:lnTo>
                  <a:lnTo>
                    <a:pt x="1272545" y="166212"/>
                  </a:lnTo>
                  <a:lnTo>
                    <a:pt x="1275083" y="176719"/>
                  </a:lnTo>
                  <a:lnTo>
                    <a:pt x="1276987" y="187864"/>
                  </a:lnTo>
                  <a:lnTo>
                    <a:pt x="1278573" y="198690"/>
                  </a:lnTo>
                  <a:lnTo>
                    <a:pt x="1279208" y="210153"/>
                  </a:lnTo>
                  <a:lnTo>
                    <a:pt x="1279525" y="221616"/>
                  </a:lnTo>
                  <a:lnTo>
                    <a:pt x="1279423" y="225313"/>
                  </a:lnTo>
                  <a:lnTo>
                    <a:pt x="1289553" y="230822"/>
                  </a:lnTo>
                  <a:lnTo>
                    <a:pt x="1307653" y="241617"/>
                  </a:lnTo>
                  <a:lnTo>
                    <a:pt x="1326071" y="253047"/>
                  </a:lnTo>
                  <a:lnTo>
                    <a:pt x="1344488" y="265430"/>
                  </a:lnTo>
                  <a:lnTo>
                    <a:pt x="1363224" y="278765"/>
                  </a:lnTo>
                  <a:lnTo>
                    <a:pt x="1381641" y="292735"/>
                  </a:lnTo>
                  <a:lnTo>
                    <a:pt x="1400059" y="307657"/>
                  </a:lnTo>
                  <a:lnTo>
                    <a:pt x="1418159" y="323532"/>
                  </a:lnTo>
                  <a:lnTo>
                    <a:pt x="1427050" y="331787"/>
                  </a:lnTo>
                  <a:lnTo>
                    <a:pt x="1436259" y="340360"/>
                  </a:lnTo>
                  <a:lnTo>
                    <a:pt x="1445150" y="349567"/>
                  </a:lnTo>
                  <a:lnTo>
                    <a:pt x="1453724" y="358457"/>
                  </a:lnTo>
                  <a:lnTo>
                    <a:pt x="1462298" y="367665"/>
                  </a:lnTo>
                  <a:lnTo>
                    <a:pt x="1471189" y="377190"/>
                  </a:lnTo>
                  <a:lnTo>
                    <a:pt x="1479763" y="386715"/>
                  </a:lnTo>
                  <a:lnTo>
                    <a:pt x="1488019" y="396875"/>
                  </a:lnTo>
                  <a:lnTo>
                    <a:pt x="1495958" y="407035"/>
                  </a:lnTo>
                  <a:lnTo>
                    <a:pt x="1504214" y="417512"/>
                  </a:lnTo>
                  <a:lnTo>
                    <a:pt x="1511517" y="428307"/>
                  </a:lnTo>
                  <a:lnTo>
                    <a:pt x="1519456" y="439420"/>
                  </a:lnTo>
                  <a:lnTo>
                    <a:pt x="1527077" y="450532"/>
                  </a:lnTo>
                  <a:lnTo>
                    <a:pt x="1534381" y="461962"/>
                  </a:lnTo>
                  <a:lnTo>
                    <a:pt x="1541367" y="473392"/>
                  </a:lnTo>
                  <a:lnTo>
                    <a:pt x="1548353" y="485775"/>
                  </a:lnTo>
                  <a:lnTo>
                    <a:pt x="1554704" y="497840"/>
                  </a:lnTo>
                  <a:lnTo>
                    <a:pt x="1561372" y="510222"/>
                  </a:lnTo>
                  <a:lnTo>
                    <a:pt x="1567405" y="523240"/>
                  </a:lnTo>
                  <a:lnTo>
                    <a:pt x="1573439" y="535940"/>
                  </a:lnTo>
                  <a:lnTo>
                    <a:pt x="1579155" y="548957"/>
                  </a:lnTo>
                  <a:lnTo>
                    <a:pt x="1584553" y="562610"/>
                  </a:lnTo>
                  <a:lnTo>
                    <a:pt x="1589634" y="576262"/>
                  </a:lnTo>
                  <a:lnTo>
                    <a:pt x="1594714" y="590232"/>
                  </a:lnTo>
                  <a:lnTo>
                    <a:pt x="1599160" y="604837"/>
                  </a:lnTo>
                  <a:lnTo>
                    <a:pt x="1603288" y="619125"/>
                  </a:lnTo>
                  <a:lnTo>
                    <a:pt x="1607416" y="634047"/>
                  </a:lnTo>
                  <a:lnTo>
                    <a:pt x="1610909" y="648970"/>
                  </a:lnTo>
                  <a:lnTo>
                    <a:pt x="1614085" y="664210"/>
                  </a:lnTo>
                  <a:lnTo>
                    <a:pt x="1617260" y="680085"/>
                  </a:lnTo>
                  <a:lnTo>
                    <a:pt x="1619800" y="695642"/>
                  </a:lnTo>
                  <a:lnTo>
                    <a:pt x="1622023" y="711835"/>
                  </a:lnTo>
                  <a:lnTo>
                    <a:pt x="1623928" y="728027"/>
                  </a:lnTo>
                  <a:lnTo>
                    <a:pt x="1625199" y="744537"/>
                  </a:lnTo>
                  <a:lnTo>
                    <a:pt x="1626469" y="761682"/>
                  </a:lnTo>
                  <a:lnTo>
                    <a:pt x="1627104" y="778827"/>
                  </a:lnTo>
                  <a:lnTo>
                    <a:pt x="1627104" y="795655"/>
                  </a:lnTo>
                  <a:lnTo>
                    <a:pt x="1626469" y="813117"/>
                  </a:lnTo>
                  <a:lnTo>
                    <a:pt x="1624564" y="830580"/>
                  </a:lnTo>
                  <a:lnTo>
                    <a:pt x="1622023" y="848360"/>
                  </a:lnTo>
                  <a:lnTo>
                    <a:pt x="1618848" y="866140"/>
                  </a:lnTo>
                  <a:lnTo>
                    <a:pt x="1615037" y="884555"/>
                  </a:lnTo>
                  <a:lnTo>
                    <a:pt x="1610274" y="902970"/>
                  </a:lnTo>
                  <a:lnTo>
                    <a:pt x="1604876" y="921702"/>
                  </a:lnTo>
                  <a:lnTo>
                    <a:pt x="1598842" y="940117"/>
                  </a:lnTo>
                  <a:lnTo>
                    <a:pt x="1591856" y="958850"/>
                  </a:lnTo>
                  <a:lnTo>
                    <a:pt x="1584553" y="977900"/>
                  </a:lnTo>
                  <a:lnTo>
                    <a:pt x="1576297" y="996950"/>
                  </a:lnTo>
                  <a:lnTo>
                    <a:pt x="1567723" y="1016635"/>
                  </a:lnTo>
                  <a:lnTo>
                    <a:pt x="1558832" y="1035685"/>
                  </a:lnTo>
                  <a:lnTo>
                    <a:pt x="1548670" y="1055052"/>
                  </a:lnTo>
                  <a:lnTo>
                    <a:pt x="1538509" y="1074420"/>
                  </a:lnTo>
                  <a:lnTo>
                    <a:pt x="1527395" y="1093787"/>
                  </a:lnTo>
                  <a:lnTo>
                    <a:pt x="1516280" y="1113155"/>
                  </a:lnTo>
                  <a:lnTo>
                    <a:pt x="1504531" y="1132522"/>
                  </a:lnTo>
                  <a:lnTo>
                    <a:pt x="1492147" y="1152207"/>
                  </a:lnTo>
                  <a:lnTo>
                    <a:pt x="1479445" y="1171575"/>
                  </a:lnTo>
                  <a:lnTo>
                    <a:pt x="1466426" y="1190625"/>
                  </a:lnTo>
                  <a:lnTo>
                    <a:pt x="1452771" y="1209992"/>
                  </a:lnTo>
                  <a:lnTo>
                    <a:pt x="1438799" y="1229042"/>
                  </a:lnTo>
                  <a:lnTo>
                    <a:pt x="1424510" y="1248410"/>
                  </a:lnTo>
                  <a:lnTo>
                    <a:pt x="1409903" y="1267142"/>
                  </a:lnTo>
                  <a:lnTo>
                    <a:pt x="1395296" y="1286192"/>
                  </a:lnTo>
                  <a:lnTo>
                    <a:pt x="1380054" y="1304925"/>
                  </a:lnTo>
                  <a:lnTo>
                    <a:pt x="1364494" y="1323340"/>
                  </a:lnTo>
                  <a:lnTo>
                    <a:pt x="1348616" y="1342072"/>
                  </a:lnTo>
                  <a:lnTo>
                    <a:pt x="1333057" y="1359852"/>
                  </a:lnTo>
                  <a:lnTo>
                    <a:pt x="1317179" y="1377950"/>
                  </a:lnTo>
                  <a:lnTo>
                    <a:pt x="1300667" y="1395730"/>
                  </a:lnTo>
                  <a:lnTo>
                    <a:pt x="1284472" y="1413192"/>
                  </a:lnTo>
                  <a:lnTo>
                    <a:pt x="1267960" y="1430337"/>
                  </a:lnTo>
                  <a:lnTo>
                    <a:pt x="1251448" y="1447482"/>
                  </a:lnTo>
                  <a:lnTo>
                    <a:pt x="1234300" y="1464310"/>
                  </a:lnTo>
                  <a:lnTo>
                    <a:pt x="1217788" y="1480820"/>
                  </a:lnTo>
                  <a:lnTo>
                    <a:pt x="1200958" y="1496695"/>
                  </a:lnTo>
                  <a:lnTo>
                    <a:pt x="1184128" y="1512252"/>
                  </a:lnTo>
                  <a:lnTo>
                    <a:pt x="1167298" y="1527810"/>
                  </a:lnTo>
                  <a:lnTo>
                    <a:pt x="1150150" y="1543050"/>
                  </a:lnTo>
                  <a:lnTo>
                    <a:pt x="1133638" y="1557655"/>
                  </a:lnTo>
                  <a:lnTo>
                    <a:pt x="1116808" y="1571625"/>
                  </a:lnTo>
                  <a:lnTo>
                    <a:pt x="1100296" y="1585595"/>
                  </a:lnTo>
                  <a:lnTo>
                    <a:pt x="1083783" y="1598930"/>
                  </a:lnTo>
                  <a:lnTo>
                    <a:pt x="1067271" y="1611947"/>
                  </a:lnTo>
                  <a:lnTo>
                    <a:pt x="1051076" y="1624647"/>
                  </a:lnTo>
                  <a:lnTo>
                    <a:pt x="1034881" y="1636395"/>
                  </a:lnTo>
                  <a:lnTo>
                    <a:pt x="1019004" y="1648142"/>
                  </a:lnTo>
                  <a:lnTo>
                    <a:pt x="1003444" y="1658937"/>
                  </a:lnTo>
                  <a:lnTo>
                    <a:pt x="988202" y="1669415"/>
                  </a:lnTo>
                  <a:lnTo>
                    <a:pt x="972960" y="1679575"/>
                  </a:lnTo>
                  <a:lnTo>
                    <a:pt x="957718" y="1688783"/>
                  </a:lnTo>
                  <a:lnTo>
                    <a:pt x="943428" y="1697990"/>
                  </a:lnTo>
                  <a:lnTo>
                    <a:pt x="929139" y="1706245"/>
                  </a:lnTo>
                  <a:lnTo>
                    <a:pt x="915167" y="1713865"/>
                  </a:lnTo>
                  <a:lnTo>
                    <a:pt x="901512" y="1720850"/>
                  </a:lnTo>
                  <a:lnTo>
                    <a:pt x="888493" y="1726883"/>
                  </a:lnTo>
                  <a:lnTo>
                    <a:pt x="875473" y="1732915"/>
                  </a:lnTo>
                  <a:lnTo>
                    <a:pt x="863407" y="1737678"/>
                  </a:lnTo>
                  <a:lnTo>
                    <a:pt x="851340" y="1742440"/>
                  </a:lnTo>
                  <a:lnTo>
                    <a:pt x="839908" y="1746250"/>
                  </a:lnTo>
                  <a:lnTo>
                    <a:pt x="829112" y="1749108"/>
                  </a:lnTo>
                  <a:lnTo>
                    <a:pt x="835145" y="1778953"/>
                  </a:lnTo>
                  <a:lnTo>
                    <a:pt x="839273" y="1797368"/>
                  </a:lnTo>
                  <a:lnTo>
                    <a:pt x="843719" y="1818323"/>
                  </a:lnTo>
                  <a:lnTo>
                    <a:pt x="849117" y="1841500"/>
                  </a:lnTo>
                  <a:lnTo>
                    <a:pt x="855468" y="1866265"/>
                  </a:lnTo>
                  <a:lnTo>
                    <a:pt x="862136" y="1892300"/>
                  </a:lnTo>
                  <a:lnTo>
                    <a:pt x="870075" y="1920558"/>
                  </a:lnTo>
                  <a:lnTo>
                    <a:pt x="878649" y="1949768"/>
                  </a:lnTo>
                  <a:lnTo>
                    <a:pt x="887858" y="1979930"/>
                  </a:lnTo>
                  <a:lnTo>
                    <a:pt x="898019" y="2010728"/>
                  </a:lnTo>
                  <a:lnTo>
                    <a:pt x="908816" y="2042478"/>
                  </a:lnTo>
                  <a:lnTo>
                    <a:pt x="920882" y="2074545"/>
                  </a:lnTo>
                  <a:lnTo>
                    <a:pt x="933902" y="2106613"/>
                  </a:lnTo>
                  <a:lnTo>
                    <a:pt x="940570" y="2122805"/>
                  </a:lnTo>
                  <a:lnTo>
                    <a:pt x="947556" y="2138998"/>
                  </a:lnTo>
                  <a:lnTo>
                    <a:pt x="954542" y="2155190"/>
                  </a:lnTo>
                  <a:lnTo>
                    <a:pt x="961846" y="2171383"/>
                  </a:lnTo>
                  <a:lnTo>
                    <a:pt x="969784" y="2187258"/>
                  </a:lnTo>
                  <a:lnTo>
                    <a:pt x="977723" y="2203133"/>
                  </a:lnTo>
                  <a:lnTo>
                    <a:pt x="985662" y="2219008"/>
                  </a:lnTo>
                  <a:lnTo>
                    <a:pt x="993918" y="2234565"/>
                  </a:lnTo>
                  <a:lnTo>
                    <a:pt x="1002492" y="2249805"/>
                  </a:lnTo>
                  <a:lnTo>
                    <a:pt x="1011383" y="2265045"/>
                  </a:lnTo>
                  <a:lnTo>
                    <a:pt x="1020274" y="2279650"/>
                  </a:lnTo>
                  <a:lnTo>
                    <a:pt x="1029801" y="2294573"/>
                  </a:lnTo>
                  <a:lnTo>
                    <a:pt x="1039327" y="2308860"/>
                  </a:lnTo>
                  <a:lnTo>
                    <a:pt x="1049488" y="2322830"/>
                  </a:lnTo>
                  <a:lnTo>
                    <a:pt x="1059650" y="2336483"/>
                  </a:lnTo>
                  <a:lnTo>
                    <a:pt x="1070129" y="2349818"/>
                  </a:lnTo>
                  <a:lnTo>
                    <a:pt x="1080608" y="2362835"/>
                  </a:lnTo>
                  <a:lnTo>
                    <a:pt x="1091404" y="2375218"/>
                  </a:lnTo>
                  <a:lnTo>
                    <a:pt x="1102518" y="2387283"/>
                  </a:lnTo>
                  <a:lnTo>
                    <a:pt x="1113950" y="2399030"/>
                  </a:lnTo>
                  <a:lnTo>
                    <a:pt x="1125699" y="2410143"/>
                  </a:lnTo>
                  <a:lnTo>
                    <a:pt x="1137766" y="2420620"/>
                  </a:lnTo>
                  <a:lnTo>
                    <a:pt x="1149833" y="2430780"/>
                  </a:lnTo>
                  <a:lnTo>
                    <a:pt x="1162535" y="2439988"/>
                  </a:lnTo>
                  <a:lnTo>
                    <a:pt x="1175554" y="2449195"/>
                  </a:lnTo>
                  <a:lnTo>
                    <a:pt x="1188256" y="2457450"/>
                  </a:lnTo>
                  <a:lnTo>
                    <a:pt x="1201593" y="2464753"/>
                  </a:lnTo>
                  <a:lnTo>
                    <a:pt x="1215565" y="2471738"/>
                  </a:lnTo>
                  <a:lnTo>
                    <a:pt x="1229219" y="2478088"/>
                  </a:lnTo>
                  <a:lnTo>
                    <a:pt x="1243826" y="2483485"/>
                  </a:lnTo>
                  <a:lnTo>
                    <a:pt x="1258116" y="2488565"/>
                  </a:lnTo>
                  <a:lnTo>
                    <a:pt x="1273358" y="2492693"/>
                  </a:lnTo>
                  <a:lnTo>
                    <a:pt x="1288283" y="2495868"/>
                  </a:lnTo>
                  <a:lnTo>
                    <a:pt x="1295904" y="2496820"/>
                  </a:lnTo>
                  <a:lnTo>
                    <a:pt x="1303842" y="2498090"/>
                  </a:lnTo>
                  <a:lnTo>
                    <a:pt x="1311781" y="2499043"/>
                  </a:lnTo>
                  <a:lnTo>
                    <a:pt x="1319720" y="2499678"/>
                  </a:lnTo>
                  <a:lnTo>
                    <a:pt x="1327658" y="2499995"/>
                  </a:lnTo>
                  <a:lnTo>
                    <a:pt x="1335597" y="2500630"/>
                  </a:lnTo>
                  <a:lnTo>
                    <a:pt x="1347981" y="2500630"/>
                  </a:lnTo>
                  <a:lnTo>
                    <a:pt x="1360048" y="2499678"/>
                  </a:lnTo>
                  <a:lnTo>
                    <a:pt x="1371797" y="2499043"/>
                  </a:lnTo>
                  <a:lnTo>
                    <a:pt x="1383229" y="2498090"/>
                  </a:lnTo>
                  <a:lnTo>
                    <a:pt x="1394660" y="2496185"/>
                  </a:lnTo>
                  <a:lnTo>
                    <a:pt x="1405457" y="2494280"/>
                  </a:lnTo>
                  <a:lnTo>
                    <a:pt x="1416254" y="2491740"/>
                  </a:lnTo>
                  <a:lnTo>
                    <a:pt x="1427050" y="2489200"/>
                  </a:lnTo>
                  <a:lnTo>
                    <a:pt x="1437529" y="2486343"/>
                  </a:lnTo>
                  <a:lnTo>
                    <a:pt x="1447691" y="2483168"/>
                  </a:lnTo>
                  <a:lnTo>
                    <a:pt x="1457217" y="2479358"/>
                  </a:lnTo>
                  <a:lnTo>
                    <a:pt x="1467061" y="2475230"/>
                  </a:lnTo>
                  <a:lnTo>
                    <a:pt x="1476587" y="2471103"/>
                  </a:lnTo>
                  <a:lnTo>
                    <a:pt x="1485479" y="2466658"/>
                  </a:lnTo>
                  <a:lnTo>
                    <a:pt x="1494370" y="2461578"/>
                  </a:lnTo>
                  <a:lnTo>
                    <a:pt x="1503261" y="2456498"/>
                  </a:lnTo>
                  <a:lnTo>
                    <a:pt x="1511517" y="2450783"/>
                  </a:lnTo>
                  <a:lnTo>
                    <a:pt x="1520409" y="2445068"/>
                  </a:lnTo>
                  <a:lnTo>
                    <a:pt x="1528347" y="2439353"/>
                  </a:lnTo>
                  <a:lnTo>
                    <a:pt x="1536286" y="2433003"/>
                  </a:lnTo>
                  <a:lnTo>
                    <a:pt x="1543907" y="2426335"/>
                  </a:lnTo>
                  <a:lnTo>
                    <a:pt x="1551528" y="2419668"/>
                  </a:lnTo>
                  <a:lnTo>
                    <a:pt x="1558832" y="2412365"/>
                  </a:lnTo>
                  <a:lnTo>
                    <a:pt x="1566135" y="2405063"/>
                  </a:lnTo>
                  <a:lnTo>
                    <a:pt x="1573121" y="2397760"/>
                  </a:lnTo>
                  <a:lnTo>
                    <a:pt x="1580107" y="2390140"/>
                  </a:lnTo>
                  <a:lnTo>
                    <a:pt x="1586776" y="2381885"/>
                  </a:lnTo>
                  <a:lnTo>
                    <a:pt x="1593444" y="2373948"/>
                  </a:lnTo>
                  <a:lnTo>
                    <a:pt x="1599478" y="2365375"/>
                  </a:lnTo>
                  <a:lnTo>
                    <a:pt x="1605828" y="2357120"/>
                  </a:lnTo>
                  <a:lnTo>
                    <a:pt x="1611544" y="2347913"/>
                  </a:lnTo>
                  <a:lnTo>
                    <a:pt x="1617895" y="2339023"/>
                  </a:lnTo>
                  <a:lnTo>
                    <a:pt x="1629327" y="2320608"/>
                  </a:lnTo>
                  <a:lnTo>
                    <a:pt x="1640123" y="2301558"/>
                  </a:lnTo>
                  <a:lnTo>
                    <a:pt x="1650285" y="2281873"/>
                  </a:lnTo>
                  <a:lnTo>
                    <a:pt x="1660129" y="2261870"/>
                  </a:lnTo>
                  <a:lnTo>
                    <a:pt x="1669655" y="2241233"/>
                  </a:lnTo>
                  <a:lnTo>
                    <a:pt x="1678546" y="2219960"/>
                  </a:lnTo>
                  <a:lnTo>
                    <a:pt x="1687120" y="2198370"/>
                  </a:lnTo>
                  <a:lnTo>
                    <a:pt x="1695376" y="2176463"/>
                  </a:lnTo>
                  <a:lnTo>
                    <a:pt x="1703315" y="2154555"/>
                  </a:lnTo>
                  <a:lnTo>
                    <a:pt x="1710936" y="2132330"/>
                  </a:lnTo>
                  <a:lnTo>
                    <a:pt x="1718557" y="2110105"/>
                  </a:lnTo>
                  <a:lnTo>
                    <a:pt x="1725543" y="2087245"/>
                  </a:lnTo>
                  <a:lnTo>
                    <a:pt x="1739833" y="2042478"/>
                  </a:lnTo>
                  <a:lnTo>
                    <a:pt x="1752852" y="1997393"/>
                  </a:lnTo>
                  <a:lnTo>
                    <a:pt x="1764601" y="1958340"/>
                  </a:lnTo>
                  <a:lnTo>
                    <a:pt x="1776350" y="1920240"/>
                  </a:lnTo>
                  <a:lnTo>
                    <a:pt x="1788100" y="1883093"/>
                  </a:lnTo>
                  <a:lnTo>
                    <a:pt x="1794450" y="1864995"/>
                  </a:lnTo>
                  <a:lnTo>
                    <a:pt x="1800802" y="1847850"/>
                  </a:lnTo>
                  <a:lnTo>
                    <a:pt x="1806835" y="1830705"/>
                  </a:lnTo>
                  <a:lnTo>
                    <a:pt x="1813821" y="1814195"/>
                  </a:lnTo>
                  <a:lnTo>
                    <a:pt x="1820172" y="1798320"/>
                  </a:lnTo>
                  <a:lnTo>
                    <a:pt x="1827475" y="1783080"/>
                  </a:lnTo>
                  <a:lnTo>
                    <a:pt x="1834461" y="1768475"/>
                  </a:lnTo>
                  <a:lnTo>
                    <a:pt x="1842082" y="1754505"/>
                  </a:lnTo>
                  <a:lnTo>
                    <a:pt x="1849704" y="1741170"/>
                  </a:lnTo>
                  <a:lnTo>
                    <a:pt x="1857960" y="1728470"/>
                  </a:lnTo>
                  <a:lnTo>
                    <a:pt x="1864946" y="1718628"/>
                  </a:lnTo>
                  <a:lnTo>
                    <a:pt x="1871614" y="1709103"/>
                  </a:lnTo>
                  <a:lnTo>
                    <a:pt x="1878918" y="1699578"/>
                  </a:lnTo>
                  <a:lnTo>
                    <a:pt x="1885586" y="1691005"/>
                  </a:lnTo>
                  <a:lnTo>
                    <a:pt x="1892890" y="1682433"/>
                  </a:lnTo>
                  <a:lnTo>
                    <a:pt x="1899558" y="1674495"/>
                  </a:lnTo>
                  <a:lnTo>
                    <a:pt x="1906862" y="1666557"/>
                  </a:lnTo>
                  <a:lnTo>
                    <a:pt x="1914165" y="1659572"/>
                  </a:lnTo>
                  <a:lnTo>
                    <a:pt x="1920834" y="1652270"/>
                  </a:lnTo>
                  <a:lnTo>
                    <a:pt x="1928137" y="1645285"/>
                  </a:lnTo>
                  <a:lnTo>
                    <a:pt x="1935441" y="1638935"/>
                  </a:lnTo>
                  <a:lnTo>
                    <a:pt x="1942109" y="1632902"/>
                  </a:lnTo>
                  <a:lnTo>
                    <a:pt x="1949413" y="1627187"/>
                  </a:lnTo>
                  <a:lnTo>
                    <a:pt x="1956081" y="1621790"/>
                  </a:lnTo>
                  <a:lnTo>
                    <a:pt x="1970053" y="1611312"/>
                  </a:lnTo>
                  <a:lnTo>
                    <a:pt x="1983708" y="1602105"/>
                  </a:lnTo>
                  <a:lnTo>
                    <a:pt x="1997680" y="1594485"/>
                  </a:lnTo>
                  <a:lnTo>
                    <a:pt x="2010699" y="1587182"/>
                  </a:lnTo>
                  <a:lnTo>
                    <a:pt x="2024036" y="1581150"/>
                  </a:lnTo>
                  <a:lnTo>
                    <a:pt x="2036738" y="1575752"/>
                  </a:lnTo>
                  <a:lnTo>
                    <a:pt x="2049440" y="1571307"/>
                  </a:lnTo>
                  <a:lnTo>
                    <a:pt x="2061506" y="1567497"/>
                  </a:lnTo>
                  <a:lnTo>
                    <a:pt x="2073256" y="1564640"/>
                  </a:lnTo>
                  <a:lnTo>
                    <a:pt x="2085005" y="1562100"/>
                  </a:lnTo>
                  <a:lnTo>
                    <a:pt x="2096119" y="1560195"/>
                  </a:lnTo>
                  <a:lnTo>
                    <a:pt x="2106598" y="1559242"/>
                  </a:lnTo>
                  <a:lnTo>
                    <a:pt x="2116442" y="1557972"/>
                  </a:lnTo>
                  <a:lnTo>
                    <a:pt x="2125968" y="1557655"/>
                  </a:lnTo>
                  <a:lnTo>
                    <a:pt x="2134860" y="1557655"/>
                  </a:lnTo>
                  <a:lnTo>
                    <a:pt x="2143116" y="1557972"/>
                  </a:lnTo>
                  <a:lnTo>
                    <a:pt x="2150737" y="1558290"/>
                  </a:lnTo>
                  <a:lnTo>
                    <a:pt x="2157723" y="1559242"/>
                  </a:lnTo>
                  <a:lnTo>
                    <a:pt x="2162839" y="1559781"/>
                  </a:lnTo>
                  <a:lnTo>
                    <a:pt x="2167906" y="1548627"/>
                  </a:lnTo>
                  <a:lnTo>
                    <a:pt x="2174894" y="1534961"/>
                  </a:lnTo>
                  <a:lnTo>
                    <a:pt x="2182518" y="1521930"/>
                  </a:lnTo>
                  <a:lnTo>
                    <a:pt x="2190777" y="1508900"/>
                  </a:lnTo>
                  <a:lnTo>
                    <a:pt x="2199354" y="1496822"/>
                  </a:lnTo>
                  <a:lnTo>
                    <a:pt x="2208566" y="1484745"/>
                  </a:lnTo>
                  <a:lnTo>
                    <a:pt x="2218731" y="1473304"/>
                  </a:lnTo>
                  <a:lnTo>
                    <a:pt x="2229214" y="1462498"/>
                  </a:lnTo>
                  <a:lnTo>
                    <a:pt x="2240015" y="1452010"/>
                  </a:lnTo>
                  <a:lnTo>
                    <a:pt x="2251450" y="1442157"/>
                  </a:lnTo>
                  <a:lnTo>
                    <a:pt x="2263204" y="1432623"/>
                  </a:lnTo>
                  <a:lnTo>
                    <a:pt x="2275593" y="1424042"/>
                  </a:lnTo>
                  <a:lnTo>
                    <a:pt x="2288617" y="1415778"/>
                  </a:lnTo>
                  <a:lnTo>
                    <a:pt x="2301958" y="1408151"/>
                  </a:lnTo>
                  <a:lnTo>
                    <a:pt x="2315300" y="1401158"/>
                  </a:lnTo>
                  <a:lnTo>
                    <a:pt x="2329277" y="1394802"/>
                  </a:lnTo>
                  <a:lnTo>
                    <a:pt x="2343572" y="1389081"/>
                  </a:lnTo>
                  <a:lnTo>
                    <a:pt x="2358184" y="1383996"/>
                  </a:lnTo>
                  <a:lnTo>
                    <a:pt x="2373114" y="1380182"/>
                  </a:lnTo>
                  <a:lnTo>
                    <a:pt x="2388680" y="1376686"/>
                  </a:lnTo>
                  <a:lnTo>
                    <a:pt x="2403927" y="1373508"/>
                  </a:lnTo>
                  <a:lnTo>
                    <a:pt x="2419493" y="1371919"/>
                  </a:lnTo>
                  <a:lnTo>
                    <a:pt x="2435693" y="1370330"/>
                  </a:lnTo>
                  <a:lnTo>
                    <a:pt x="2451894" y="1370012"/>
                  </a:lnTo>
                  <a:lnTo>
                    <a:pt x="2468095" y="1370330"/>
                  </a:lnTo>
                  <a:lnTo>
                    <a:pt x="2484295" y="1371919"/>
                  </a:lnTo>
                  <a:lnTo>
                    <a:pt x="2499861" y="1373508"/>
                  </a:lnTo>
                  <a:lnTo>
                    <a:pt x="2515426" y="1376686"/>
                  </a:lnTo>
                  <a:lnTo>
                    <a:pt x="2530674" y="1380182"/>
                  </a:lnTo>
                  <a:lnTo>
                    <a:pt x="2545286" y="1383996"/>
                  </a:lnTo>
                  <a:lnTo>
                    <a:pt x="2560216" y="1389081"/>
                  </a:lnTo>
                  <a:lnTo>
                    <a:pt x="2574511" y="1394802"/>
                  </a:lnTo>
                  <a:lnTo>
                    <a:pt x="2588488" y="1401158"/>
                  </a:lnTo>
                  <a:lnTo>
                    <a:pt x="2601830" y="1408151"/>
                  </a:lnTo>
                  <a:lnTo>
                    <a:pt x="2615171" y="1415778"/>
                  </a:lnTo>
                  <a:lnTo>
                    <a:pt x="2628195" y="1424042"/>
                  </a:lnTo>
                  <a:lnTo>
                    <a:pt x="2640267" y="1432623"/>
                  </a:lnTo>
                  <a:lnTo>
                    <a:pt x="2652338" y="1442157"/>
                  </a:lnTo>
                  <a:lnTo>
                    <a:pt x="2663773" y="1452010"/>
                  </a:lnTo>
                  <a:lnTo>
                    <a:pt x="2674574" y="1462498"/>
                  </a:lnTo>
                  <a:lnTo>
                    <a:pt x="2685057" y="1473304"/>
                  </a:lnTo>
                  <a:lnTo>
                    <a:pt x="2694904" y="1484745"/>
                  </a:lnTo>
                  <a:lnTo>
                    <a:pt x="2704434" y="1496822"/>
                  </a:lnTo>
                  <a:lnTo>
                    <a:pt x="2713011" y="1508900"/>
                  </a:lnTo>
                  <a:lnTo>
                    <a:pt x="2721270" y="1521930"/>
                  </a:lnTo>
                  <a:lnTo>
                    <a:pt x="2728894" y="1534961"/>
                  </a:lnTo>
                  <a:lnTo>
                    <a:pt x="2735565" y="1548627"/>
                  </a:lnTo>
                  <a:lnTo>
                    <a:pt x="2742236" y="1562611"/>
                  </a:lnTo>
                  <a:lnTo>
                    <a:pt x="2747953" y="1576913"/>
                  </a:lnTo>
                  <a:lnTo>
                    <a:pt x="2752718" y="1591533"/>
                  </a:lnTo>
                  <a:lnTo>
                    <a:pt x="2756848" y="1606471"/>
                  </a:lnTo>
                  <a:lnTo>
                    <a:pt x="2760660" y="1621726"/>
                  </a:lnTo>
                  <a:lnTo>
                    <a:pt x="2763519" y="1636981"/>
                  </a:lnTo>
                  <a:lnTo>
                    <a:pt x="2765107" y="1652872"/>
                  </a:lnTo>
                  <a:lnTo>
                    <a:pt x="2766695" y="1669081"/>
                  </a:lnTo>
                  <a:lnTo>
                    <a:pt x="2767013" y="1685290"/>
                  </a:lnTo>
                  <a:lnTo>
                    <a:pt x="2766695" y="1701499"/>
                  </a:lnTo>
                  <a:lnTo>
                    <a:pt x="2765107" y="1717390"/>
                  </a:lnTo>
                  <a:lnTo>
                    <a:pt x="2763519" y="1733281"/>
                  </a:lnTo>
                  <a:lnTo>
                    <a:pt x="2760660" y="1748854"/>
                  </a:lnTo>
                  <a:lnTo>
                    <a:pt x="2756848" y="1764110"/>
                  </a:lnTo>
                  <a:lnTo>
                    <a:pt x="2752718" y="1779047"/>
                  </a:lnTo>
                  <a:lnTo>
                    <a:pt x="2747953" y="1793667"/>
                  </a:lnTo>
                  <a:lnTo>
                    <a:pt x="2742236" y="1807969"/>
                  </a:lnTo>
                  <a:lnTo>
                    <a:pt x="2735565" y="1821635"/>
                  </a:lnTo>
                  <a:lnTo>
                    <a:pt x="2728894" y="1835619"/>
                  </a:lnTo>
                  <a:lnTo>
                    <a:pt x="2721270" y="1848650"/>
                  </a:lnTo>
                  <a:lnTo>
                    <a:pt x="2713011" y="1861363"/>
                  </a:lnTo>
                  <a:lnTo>
                    <a:pt x="2704434" y="1874075"/>
                  </a:lnTo>
                  <a:lnTo>
                    <a:pt x="2694904" y="1885835"/>
                  </a:lnTo>
                  <a:lnTo>
                    <a:pt x="2685057" y="1896959"/>
                  </a:lnTo>
                  <a:lnTo>
                    <a:pt x="2674574" y="1908082"/>
                  </a:lnTo>
                  <a:lnTo>
                    <a:pt x="2663773" y="1918570"/>
                  </a:lnTo>
                  <a:lnTo>
                    <a:pt x="2652338" y="1928423"/>
                  </a:lnTo>
                  <a:lnTo>
                    <a:pt x="2640267" y="1937640"/>
                  </a:lnTo>
                  <a:lnTo>
                    <a:pt x="2628195" y="1946538"/>
                  </a:lnTo>
                  <a:lnTo>
                    <a:pt x="2615171" y="1955120"/>
                  </a:lnTo>
                  <a:lnTo>
                    <a:pt x="2601830" y="1962430"/>
                  </a:lnTo>
                  <a:lnTo>
                    <a:pt x="2588488" y="1969422"/>
                  </a:lnTo>
                  <a:lnTo>
                    <a:pt x="2574511" y="1975778"/>
                  </a:lnTo>
                  <a:lnTo>
                    <a:pt x="2560216" y="1981181"/>
                  </a:lnTo>
                  <a:lnTo>
                    <a:pt x="2545286" y="1986266"/>
                  </a:lnTo>
                  <a:lnTo>
                    <a:pt x="2530674" y="1990716"/>
                  </a:lnTo>
                  <a:lnTo>
                    <a:pt x="2515426" y="1994212"/>
                  </a:lnTo>
                  <a:lnTo>
                    <a:pt x="2499861" y="1996754"/>
                  </a:lnTo>
                  <a:lnTo>
                    <a:pt x="2484295" y="1998979"/>
                  </a:lnTo>
                  <a:lnTo>
                    <a:pt x="2468095" y="1999932"/>
                  </a:lnTo>
                  <a:lnTo>
                    <a:pt x="2451894" y="2000250"/>
                  </a:lnTo>
                  <a:lnTo>
                    <a:pt x="2435693" y="1999932"/>
                  </a:lnTo>
                  <a:lnTo>
                    <a:pt x="2419493" y="1998979"/>
                  </a:lnTo>
                  <a:lnTo>
                    <a:pt x="2403927" y="1996754"/>
                  </a:lnTo>
                  <a:lnTo>
                    <a:pt x="2388680" y="1994212"/>
                  </a:lnTo>
                  <a:lnTo>
                    <a:pt x="2373114" y="1990716"/>
                  </a:lnTo>
                  <a:lnTo>
                    <a:pt x="2358184" y="1986266"/>
                  </a:lnTo>
                  <a:lnTo>
                    <a:pt x="2343572" y="1981181"/>
                  </a:lnTo>
                  <a:lnTo>
                    <a:pt x="2329277" y="1975778"/>
                  </a:lnTo>
                  <a:lnTo>
                    <a:pt x="2315300" y="1969422"/>
                  </a:lnTo>
                  <a:lnTo>
                    <a:pt x="2301958" y="1962430"/>
                  </a:lnTo>
                  <a:lnTo>
                    <a:pt x="2288617" y="1955120"/>
                  </a:lnTo>
                  <a:lnTo>
                    <a:pt x="2275593" y="1946538"/>
                  </a:lnTo>
                  <a:lnTo>
                    <a:pt x="2263204" y="1937640"/>
                  </a:lnTo>
                  <a:lnTo>
                    <a:pt x="2251450" y="1928423"/>
                  </a:lnTo>
                  <a:lnTo>
                    <a:pt x="2240015" y="1918570"/>
                  </a:lnTo>
                  <a:lnTo>
                    <a:pt x="2229214" y="1908082"/>
                  </a:lnTo>
                  <a:lnTo>
                    <a:pt x="2218731" y="1896959"/>
                  </a:lnTo>
                  <a:lnTo>
                    <a:pt x="2208566" y="1885835"/>
                  </a:lnTo>
                  <a:lnTo>
                    <a:pt x="2199354" y="1874075"/>
                  </a:lnTo>
                  <a:lnTo>
                    <a:pt x="2190777" y="1861363"/>
                  </a:lnTo>
                  <a:lnTo>
                    <a:pt x="2182518" y="1848650"/>
                  </a:lnTo>
                  <a:lnTo>
                    <a:pt x="2174894" y="1835619"/>
                  </a:lnTo>
                  <a:lnTo>
                    <a:pt x="2167906" y="1821635"/>
                  </a:lnTo>
                  <a:lnTo>
                    <a:pt x="2161553" y="1807969"/>
                  </a:lnTo>
                  <a:lnTo>
                    <a:pt x="2155835" y="1793667"/>
                  </a:lnTo>
                  <a:lnTo>
                    <a:pt x="2151070" y="1779047"/>
                  </a:lnTo>
                  <a:lnTo>
                    <a:pt x="2146940" y="1764110"/>
                  </a:lnTo>
                  <a:lnTo>
                    <a:pt x="2143128" y="1748854"/>
                  </a:lnTo>
                  <a:lnTo>
                    <a:pt x="2140269" y="1733281"/>
                  </a:lnTo>
                  <a:lnTo>
                    <a:pt x="2138363" y="1717390"/>
                  </a:lnTo>
                  <a:lnTo>
                    <a:pt x="2137093" y="1701499"/>
                  </a:lnTo>
                  <a:lnTo>
                    <a:pt x="2136775" y="1685290"/>
                  </a:lnTo>
                  <a:lnTo>
                    <a:pt x="2137093" y="1669081"/>
                  </a:lnTo>
                  <a:lnTo>
                    <a:pt x="2138363" y="1652872"/>
                  </a:lnTo>
                  <a:lnTo>
                    <a:pt x="2140269" y="1636981"/>
                  </a:lnTo>
                  <a:lnTo>
                    <a:pt x="2140522" y="1635629"/>
                  </a:lnTo>
                  <a:lnTo>
                    <a:pt x="2137718" y="1635442"/>
                  </a:lnTo>
                  <a:lnTo>
                    <a:pt x="2126603" y="1635442"/>
                  </a:lnTo>
                  <a:lnTo>
                    <a:pt x="2120252" y="1635760"/>
                  </a:lnTo>
                  <a:lnTo>
                    <a:pt x="2113584" y="1636395"/>
                  </a:lnTo>
                  <a:lnTo>
                    <a:pt x="2106598" y="1637030"/>
                  </a:lnTo>
                  <a:lnTo>
                    <a:pt x="2098977" y="1638617"/>
                  </a:lnTo>
                  <a:lnTo>
                    <a:pt x="2091038" y="1640522"/>
                  </a:lnTo>
                  <a:lnTo>
                    <a:pt x="2082782" y="1642427"/>
                  </a:lnTo>
                  <a:lnTo>
                    <a:pt x="2074208" y="1644967"/>
                  </a:lnTo>
                  <a:lnTo>
                    <a:pt x="2065000" y="1648142"/>
                  </a:lnTo>
                  <a:lnTo>
                    <a:pt x="2056108" y="1652270"/>
                  </a:lnTo>
                  <a:lnTo>
                    <a:pt x="2046899" y="1656715"/>
                  </a:lnTo>
                  <a:lnTo>
                    <a:pt x="2037055" y="1661477"/>
                  </a:lnTo>
                  <a:lnTo>
                    <a:pt x="2026894" y="1667192"/>
                  </a:lnTo>
                  <a:lnTo>
                    <a:pt x="2017050" y="1673860"/>
                  </a:lnTo>
                  <a:lnTo>
                    <a:pt x="2006889" y="1681163"/>
                  </a:lnTo>
                  <a:lnTo>
                    <a:pt x="1996410" y="1689418"/>
                  </a:lnTo>
                  <a:lnTo>
                    <a:pt x="1985931" y="1698308"/>
                  </a:lnTo>
                  <a:lnTo>
                    <a:pt x="1975452" y="1707833"/>
                  </a:lnTo>
                  <a:lnTo>
                    <a:pt x="1965290" y="1718628"/>
                  </a:lnTo>
                  <a:lnTo>
                    <a:pt x="1954494" y="1730693"/>
                  </a:lnTo>
                  <a:lnTo>
                    <a:pt x="1943697" y="1743710"/>
                  </a:lnTo>
                  <a:lnTo>
                    <a:pt x="1932900" y="1757680"/>
                  </a:lnTo>
                  <a:lnTo>
                    <a:pt x="1922422" y="1772285"/>
                  </a:lnTo>
                  <a:lnTo>
                    <a:pt x="1915436" y="1783080"/>
                  </a:lnTo>
                  <a:lnTo>
                    <a:pt x="1908767" y="1794510"/>
                  </a:lnTo>
                  <a:lnTo>
                    <a:pt x="1902098" y="1806893"/>
                  </a:lnTo>
                  <a:lnTo>
                    <a:pt x="1895748" y="1820228"/>
                  </a:lnTo>
                  <a:lnTo>
                    <a:pt x="1889714" y="1833880"/>
                  </a:lnTo>
                  <a:lnTo>
                    <a:pt x="1883998" y="1848485"/>
                  </a:lnTo>
                  <a:lnTo>
                    <a:pt x="1877648" y="1863725"/>
                  </a:lnTo>
                  <a:lnTo>
                    <a:pt x="1871932" y="1879600"/>
                  </a:lnTo>
                  <a:lnTo>
                    <a:pt x="1866216" y="1895793"/>
                  </a:lnTo>
                  <a:lnTo>
                    <a:pt x="1860818" y="1912303"/>
                  </a:lnTo>
                  <a:lnTo>
                    <a:pt x="1849704" y="1946593"/>
                  </a:lnTo>
                  <a:lnTo>
                    <a:pt x="1838589" y="1982788"/>
                  </a:lnTo>
                  <a:lnTo>
                    <a:pt x="1827793" y="2019618"/>
                  </a:lnTo>
                  <a:lnTo>
                    <a:pt x="1813503" y="2066925"/>
                  </a:lnTo>
                  <a:lnTo>
                    <a:pt x="1798579" y="2115185"/>
                  </a:lnTo>
                  <a:lnTo>
                    <a:pt x="1790640" y="2139633"/>
                  </a:lnTo>
                  <a:lnTo>
                    <a:pt x="1782701" y="2163445"/>
                  </a:lnTo>
                  <a:lnTo>
                    <a:pt x="1774128" y="2187893"/>
                  </a:lnTo>
                  <a:lnTo>
                    <a:pt x="1765554" y="2212023"/>
                  </a:lnTo>
                  <a:lnTo>
                    <a:pt x="1756345" y="2235835"/>
                  </a:lnTo>
                  <a:lnTo>
                    <a:pt x="1746501" y="2259648"/>
                  </a:lnTo>
                  <a:lnTo>
                    <a:pt x="1736340" y="2282825"/>
                  </a:lnTo>
                  <a:lnTo>
                    <a:pt x="1725543" y="2306003"/>
                  </a:lnTo>
                  <a:lnTo>
                    <a:pt x="1714429" y="2328228"/>
                  </a:lnTo>
                  <a:lnTo>
                    <a:pt x="1702680" y="2350135"/>
                  </a:lnTo>
                  <a:lnTo>
                    <a:pt x="1696011" y="2360930"/>
                  </a:lnTo>
                  <a:lnTo>
                    <a:pt x="1689978" y="2371725"/>
                  </a:lnTo>
                  <a:lnTo>
                    <a:pt x="1683627" y="2382203"/>
                  </a:lnTo>
                  <a:lnTo>
                    <a:pt x="1676641" y="2392363"/>
                  </a:lnTo>
                  <a:lnTo>
                    <a:pt x="1669973" y="2402205"/>
                  </a:lnTo>
                  <a:lnTo>
                    <a:pt x="1662669" y="2412365"/>
                  </a:lnTo>
                  <a:lnTo>
                    <a:pt x="1655366" y="2422208"/>
                  </a:lnTo>
                  <a:lnTo>
                    <a:pt x="1648380" y="2431415"/>
                  </a:lnTo>
                  <a:lnTo>
                    <a:pt x="1640441" y="2440940"/>
                  </a:lnTo>
                  <a:lnTo>
                    <a:pt x="1632820" y="2449830"/>
                  </a:lnTo>
                  <a:lnTo>
                    <a:pt x="1624564" y="2458720"/>
                  </a:lnTo>
                  <a:lnTo>
                    <a:pt x="1616307" y="2467293"/>
                  </a:lnTo>
                  <a:lnTo>
                    <a:pt x="1608051" y="2475548"/>
                  </a:lnTo>
                  <a:lnTo>
                    <a:pt x="1599478" y="2483485"/>
                  </a:lnTo>
                  <a:lnTo>
                    <a:pt x="1590586" y="2491423"/>
                  </a:lnTo>
                  <a:lnTo>
                    <a:pt x="1581060" y="2499043"/>
                  </a:lnTo>
                  <a:lnTo>
                    <a:pt x="1571851" y="2506345"/>
                  </a:lnTo>
                  <a:lnTo>
                    <a:pt x="1562007" y="2513013"/>
                  </a:lnTo>
                  <a:lnTo>
                    <a:pt x="1552163" y="2519998"/>
                  </a:lnTo>
                  <a:lnTo>
                    <a:pt x="1542319" y="2526030"/>
                  </a:lnTo>
                  <a:lnTo>
                    <a:pt x="1531840" y="2532063"/>
                  </a:lnTo>
                  <a:lnTo>
                    <a:pt x="1521044" y="2537778"/>
                  </a:lnTo>
                  <a:lnTo>
                    <a:pt x="1510247" y="2543175"/>
                  </a:lnTo>
                  <a:lnTo>
                    <a:pt x="1499133" y="2547938"/>
                  </a:lnTo>
                  <a:lnTo>
                    <a:pt x="1487701" y="2552700"/>
                  </a:lnTo>
                  <a:lnTo>
                    <a:pt x="1475635" y="2556828"/>
                  </a:lnTo>
                  <a:lnTo>
                    <a:pt x="1463886" y="2560955"/>
                  </a:lnTo>
                  <a:lnTo>
                    <a:pt x="1451501" y="2564448"/>
                  </a:lnTo>
                  <a:lnTo>
                    <a:pt x="1439117" y="2567623"/>
                  </a:lnTo>
                  <a:lnTo>
                    <a:pt x="1426098" y="2570480"/>
                  </a:lnTo>
                  <a:lnTo>
                    <a:pt x="1412761" y="2572703"/>
                  </a:lnTo>
                  <a:lnTo>
                    <a:pt x="1399106" y="2574925"/>
                  </a:lnTo>
                  <a:lnTo>
                    <a:pt x="1385452" y="2576513"/>
                  </a:lnTo>
                  <a:lnTo>
                    <a:pt x="1371480" y="2577465"/>
                  </a:lnTo>
                  <a:lnTo>
                    <a:pt x="1356555" y="2578100"/>
                  </a:lnTo>
                  <a:lnTo>
                    <a:pt x="1341948" y="2578100"/>
                  </a:lnTo>
                  <a:lnTo>
                    <a:pt x="1334327" y="2578100"/>
                  </a:lnTo>
                  <a:lnTo>
                    <a:pt x="1324165" y="2578100"/>
                  </a:lnTo>
                  <a:lnTo>
                    <a:pt x="1314322" y="2577465"/>
                  </a:lnTo>
                  <a:lnTo>
                    <a:pt x="1304478" y="2576830"/>
                  </a:lnTo>
                  <a:lnTo>
                    <a:pt x="1294951" y="2575560"/>
                  </a:lnTo>
                  <a:lnTo>
                    <a:pt x="1285107" y="2574290"/>
                  </a:lnTo>
                  <a:lnTo>
                    <a:pt x="1275898" y="2572703"/>
                  </a:lnTo>
                  <a:lnTo>
                    <a:pt x="1266372" y="2571115"/>
                  </a:lnTo>
                  <a:lnTo>
                    <a:pt x="1257163" y="2568893"/>
                  </a:lnTo>
                  <a:lnTo>
                    <a:pt x="1247637" y="2566670"/>
                  </a:lnTo>
                  <a:lnTo>
                    <a:pt x="1238746" y="2564130"/>
                  </a:lnTo>
                  <a:lnTo>
                    <a:pt x="1229854" y="2561273"/>
                  </a:lnTo>
                  <a:lnTo>
                    <a:pt x="1220646" y="2558415"/>
                  </a:lnTo>
                  <a:lnTo>
                    <a:pt x="1212072" y="2555240"/>
                  </a:lnTo>
                  <a:lnTo>
                    <a:pt x="1203498" y="2552065"/>
                  </a:lnTo>
                  <a:lnTo>
                    <a:pt x="1194924" y="2548255"/>
                  </a:lnTo>
                  <a:lnTo>
                    <a:pt x="1186351" y="2544445"/>
                  </a:lnTo>
                  <a:lnTo>
                    <a:pt x="1178094" y="2540318"/>
                  </a:lnTo>
                  <a:lnTo>
                    <a:pt x="1169521" y="2536190"/>
                  </a:lnTo>
                  <a:lnTo>
                    <a:pt x="1161264" y="2531745"/>
                  </a:lnTo>
                  <a:lnTo>
                    <a:pt x="1153008" y="2526983"/>
                  </a:lnTo>
                  <a:lnTo>
                    <a:pt x="1137449" y="2517458"/>
                  </a:lnTo>
                  <a:lnTo>
                    <a:pt x="1121889" y="2506980"/>
                  </a:lnTo>
                  <a:lnTo>
                    <a:pt x="1106647" y="2495868"/>
                  </a:lnTo>
                  <a:lnTo>
                    <a:pt x="1092040" y="2484120"/>
                  </a:lnTo>
                  <a:lnTo>
                    <a:pt x="1077750" y="2471420"/>
                  </a:lnTo>
                  <a:lnTo>
                    <a:pt x="1063460" y="2458403"/>
                  </a:lnTo>
                  <a:lnTo>
                    <a:pt x="1049806" y="2444750"/>
                  </a:lnTo>
                  <a:lnTo>
                    <a:pt x="1036469" y="2430780"/>
                  </a:lnTo>
                  <a:lnTo>
                    <a:pt x="1023767" y="2415858"/>
                  </a:lnTo>
                  <a:lnTo>
                    <a:pt x="1011065" y="2400935"/>
                  </a:lnTo>
                  <a:lnTo>
                    <a:pt x="998999" y="2385378"/>
                  </a:lnTo>
                  <a:lnTo>
                    <a:pt x="986932" y="2369503"/>
                  </a:lnTo>
                  <a:lnTo>
                    <a:pt x="975500" y="2352993"/>
                  </a:lnTo>
                  <a:lnTo>
                    <a:pt x="964386" y="2336483"/>
                  </a:lnTo>
                  <a:lnTo>
                    <a:pt x="953272" y="2319655"/>
                  </a:lnTo>
                  <a:lnTo>
                    <a:pt x="942793" y="2302510"/>
                  </a:lnTo>
                  <a:lnTo>
                    <a:pt x="932632" y="2284730"/>
                  </a:lnTo>
                  <a:lnTo>
                    <a:pt x="922470" y="2266633"/>
                  </a:lnTo>
                  <a:lnTo>
                    <a:pt x="913261" y="2249170"/>
                  </a:lnTo>
                  <a:lnTo>
                    <a:pt x="904052" y="2230755"/>
                  </a:lnTo>
                  <a:lnTo>
                    <a:pt x="894844" y="2212975"/>
                  </a:lnTo>
                  <a:lnTo>
                    <a:pt x="886270" y="2194560"/>
                  </a:lnTo>
                  <a:lnTo>
                    <a:pt x="878014" y="2176145"/>
                  </a:lnTo>
                  <a:lnTo>
                    <a:pt x="870075" y="2157413"/>
                  </a:lnTo>
                  <a:lnTo>
                    <a:pt x="862136" y="2138998"/>
                  </a:lnTo>
                  <a:lnTo>
                    <a:pt x="854515" y="2120900"/>
                  </a:lnTo>
                  <a:lnTo>
                    <a:pt x="847529" y="2102485"/>
                  </a:lnTo>
                  <a:lnTo>
                    <a:pt x="840543" y="2084388"/>
                  </a:lnTo>
                  <a:lnTo>
                    <a:pt x="827524" y="2048193"/>
                  </a:lnTo>
                  <a:lnTo>
                    <a:pt x="816092" y="2012950"/>
                  </a:lnTo>
                  <a:lnTo>
                    <a:pt x="805296" y="1978660"/>
                  </a:lnTo>
                  <a:lnTo>
                    <a:pt x="795769" y="1945640"/>
                  </a:lnTo>
                  <a:lnTo>
                    <a:pt x="786561" y="1914525"/>
                  </a:lnTo>
                  <a:lnTo>
                    <a:pt x="779257" y="1884680"/>
                  </a:lnTo>
                  <a:lnTo>
                    <a:pt x="772271" y="1856423"/>
                  </a:lnTo>
                  <a:lnTo>
                    <a:pt x="766238" y="1831023"/>
                  </a:lnTo>
                  <a:lnTo>
                    <a:pt x="761157" y="1807845"/>
                  </a:lnTo>
                  <a:lnTo>
                    <a:pt x="757029" y="1787843"/>
                  </a:lnTo>
                  <a:lnTo>
                    <a:pt x="753536" y="1770698"/>
                  </a:lnTo>
                  <a:lnTo>
                    <a:pt x="749408" y="1746250"/>
                  </a:lnTo>
                  <a:lnTo>
                    <a:pt x="739246" y="1742758"/>
                  </a:lnTo>
                  <a:lnTo>
                    <a:pt x="728767" y="1738948"/>
                  </a:lnTo>
                  <a:lnTo>
                    <a:pt x="718288" y="1734503"/>
                  </a:lnTo>
                  <a:lnTo>
                    <a:pt x="707492" y="1729423"/>
                  </a:lnTo>
                  <a:lnTo>
                    <a:pt x="697013" y="1724025"/>
                  </a:lnTo>
                  <a:lnTo>
                    <a:pt x="686216" y="1718628"/>
                  </a:lnTo>
                  <a:lnTo>
                    <a:pt x="675102" y="1712595"/>
                  </a:lnTo>
                  <a:lnTo>
                    <a:pt x="664306" y="1706245"/>
                  </a:lnTo>
                  <a:lnTo>
                    <a:pt x="653509" y="1699260"/>
                  </a:lnTo>
                  <a:lnTo>
                    <a:pt x="642395" y="1692275"/>
                  </a:lnTo>
                  <a:lnTo>
                    <a:pt x="620802" y="1677352"/>
                  </a:lnTo>
                  <a:lnTo>
                    <a:pt x="599209" y="1661477"/>
                  </a:lnTo>
                  <a:lnTo>
                    <a:pt x="577933" y="1645285"/>
                  </a:lnTo>
                  <a:lnTo>
                    <a:pt x="557293" y="1628775"/>
                  </a:lnTo>
                  <a:lnTo>
                    <a:pt x="536970" y="1612265"/>
                  </a:lnTo>
                  <a:lnTo>
                    <a:pt x="517917" y="1595755"/>
                  </a:lnTo>
                  <a:lnTo>
                    <a:pt x="500134" y="1579562"/>
                  </a:lnTo>
                  <a:lnTo>
                    <a:pt x="482987" y="1564005"/>
                  </a:lnTo>
                  <a:lnTo>
                    <a:pt x="467745" y="1549717"/>
                  </a:lnTo>
                  <a:lnTo>
                    <a:pt x="441071" y="1524317"/>
                  </a:lnTo>
                  <a:lnTo>
                    <a:pt x="419795" y="1502727"/>
                  </a:lnTo>
                  <a:lnTo>
                    <a:pt x="398520" y="1480820"/>
                  </a:lnTo>
                  <a:lnTo>
                    <a:pt x="377562" y="1458277"/>
                  </a:lnTo>
                  <a:lnTo>
                    <a:pt x="356604" y="1435417"/>
                  </a:lnTo>
                  <a:lnTo>
                    <a:pt x="335963" y="1411922"/>
                  </a:lnTo>
                  <a:lnTo>
                    <a:pt x="315323" y="1388427"/>
                  </a:lnTo>
                  <a:lnTo>
                    <a:pt x="295000" y="1363980"/>
                  </a:lnTo>
                  <a:lnTo>
                    <a:pt x="275312" y="1339532"/>
                  </a:lnTo>
                  <a:lnTo>
                    <a:pt x="255624" y="1314132"/>
                  </a:lnTo>
                  <a:lnTo>
                    <a:pt x="236572" y="1289050"/>
                  </a:lnTo>
                  <a:lnTo>
                    <a:pt x="217836" y="1263650"/>
                  </a:lnTo>
                  <a:lnTo>
                    <a:pt x="199419" y="1237932"/>
                  </a:lnTo>
                  <a:lnTo>
                    <a:pt x="181636" y="1212215"/>
                  </a:lnTo>
                  <a:lnTo>
                    <a:pt x="164489" y="1185862"/>
                  </a:lnTo>
                  <a:lnTo>
                    <a:pt x="147976" y="1159827"/>
                  </a:lnTo>
                  <a:lnTo>
                    <a:pt x="131781" y="1133792"/>
                  </a:lnTo>
                  <a:lnTo>
                    <a:pt x="116539" y="1107440"/>
                  </a:lnTo>
                  <a:lnTo>
                    <a:pt x="102250" y="1081087"/>
                  </a:lnTo>
                  <a:lnTo>
                    <a:pt x="88595" y="1055052"/>
                  </a:lnTo>
                  <a:lnTo>
                    <a:pt x="75576" y="1029017"/>
                  </a:lnTo>
                  <a:lnTo>
                    <a:pt x="63509" y="1003300"/>
                  </a:lnTo>
                  <a:lnTo>
                    <a:pt x="52713" y="977265"/>
                  </a:lnTo>
                  <a:lnTo>
                    <a:pt x="42234" y="951547"/>
                  </a:lnTo>
                  <a:lnTo>
                    <a:pt x="37470" y="938847"/>
                  </a:lnTo>
                  <a:lnTo>
                    <a:pt x="33342" y="926147"/>
                  </a:lnTo>
                  <a:lnTo>
                    <a:pt x="28897" y="913765"/>
                  </a:lnTo>
                  <a:lnTo>
                    <a:pt x="25086" y="901065"/>
                  </a:lnTo>
                  <a:lnTo>
                    <a:pt x="21276" y="888365"/>
                  </a:lnTo>
                  <a:lnTo>
                    <a:pt x="18100" y="876300"/>
                  </a:lnTo>
                  <a:lnTo>
                    <a:pt x="14925" y="863917"/>
                  </a:lnTo>
                  <a:lnTo>
                    <a:pt x="12067" y="851852"/>
                  </a:lnTo>
                  <a:lnTo>
                    <a:pt x="9526" y="839470"/>
                  </a:lnTo>
                  <a:lnTo>
                    <a:pt x="7304" y="827722"/>
                  </a:lnTo>
                  <a:lnTo>
                    <a:pt x="5081" y="815975"/>
                  </a:lnTo>
                  <a:lnTo>
                    <a:pt x="3811" y="803910"/>
                  </a:lnTo>
                  <a:lnTo>
                    <a:pt x="2223" y="792480"/>
                  </a:lnTo>
                  <a:lnTo>
                    <a:pt x="1270" y="781050"/>
                  </a:lnTo>
                  <a:lnTo>
                    <a:pt x="635" y="769620"/>
                  </a:lnTo>
                  <a:lnTo>
                    <a:pt x="0" y="758190"/>
                  </a:lnTo>
                  <a:lnTo>
                    <a:pt x="0" y="746760"/>
                  </a:lnTo>
                  <a:lnTo>
                    <a:pt x="635" y="735965"/>
                  </a:lnTo>
                  <a:lnTo>
                    <a:pt x="1588" y="718185"/>
                  </a:lnTo>
                  <a:lnTo>
                    <a:pt x="3175" y="700405"/>
                  </a:lnTo>
                  <a:lnTo>
                    <a:pt x="5081" y="683260"/>
                  </a:lnTo>
                  <a:lnTo>
                    <a:pt x="7621" y="666115"/>
                  </a:lnTo>
                  <a:lnTo>
                    <a:pt x="10479" y="649605"/>
                  </a:lnTo>
                  <a:lnTo>
                    <a:pt x="13972" y="633412"/>
                  </a:lnTo>
                  <a:lnTo>
                    <a:pt x="17465" y="617855"/>
                  </a:lnTo>
                  <a:lnTo>
                    <a:pt x="21276" y="602297"/>
                  </a:lnTo>
                  <a:lnTo>
                    <a:pt x="25721" y="586740"/>
                  </a:lnTo>
                  <a:lnTo>
                    <a:pt x="30802" y="572135"/>
                  </a:lnTo>
                  <a:lnTo>
                    <a:pt x="35883" y="557530"/>
                  </a:lnTo>
                  <a:lnTo>
                    <a:pt x="41281" y="543560"/>
                  </a:lnTo>
                  <a:lnTo>
                    <a:pt x="46997" y="529907"/>
                  </a:lnTo>
                  <a:lnTo>
                    <a:pt x="52713" y="516572"/>
                  </a:lnTo>
                  <a:lnTo>
                    <a:pt x="59063" y="503237"/>
                  </a:lnTo>
                  <a:lnTo>
                    <a:pt x="65732" y="490855"/>
                  </a:lnTo>
                  <a:lnTo>
                    <a:pt x="72400" y="478155"/>
                  </a:lnTo>
                  <a:lnTo>
                    <a:pt x="79386" y="466407"/>
                  </a:lnTo>
                  <a:lnTo>
                    <a:pt x="86372" y="454342"/>
                  </a:lnTo>
                  <a:lnTo>
                    <a:pt x="93994" y="442912"/>
                  </a:lnTo>
                  <a:lnTo>
                    <a:pt x="101615" y="431800"/>
                  </a:lnTo>
                  <a:lnTo>
                    <a:pt x="109553" y="421005"/>
                  </a:lnTo>
                  <a:lnTo>
                    <a:pt x="117174" y="410527"/>
                  </a:lnTo>
                  <a:lnTo>
                    <a:pt x="125431" y="400685"/>
                  </a:lnTo>
                  <a:lnTo>
                    <a:pt x="133369" y="390842"/>
                  </a:lnTo>
                  <a:lnTo>
                    <a:pt x="141625" y="381000"/>
                  </a:lnTo>
                  <a:lnTo>
                    <a:pt x="149882" y="371792"/>
                  </a:lnTo>
                  <a:lnTo>
                    <a:pt x="158455" y="362902"/>
                  </a:lnTo>
                  <a:lnTo>
                    <a:pt x="166711" y="354012"/>
                  </a:lnTo>
                  <a:lnTo>
                    <a:pt x="175285" y="345757"/>
                  </a:lnTo>
                  <a:lnTo>
                    <a:pt x="183541" y="337502"/>
                  </a:lnTo>
                  <a:lnTo>
                    <a:pt x="192115" y="330200"/>
                  </a:lnTo>
                  <a:lnTo>
                    <a:pt x="208945" y="314959"/>
                  </a:lnTo>
                  <a:lnTo>
                    <a:pt x="226093" y="301625"/>
                  </a:lnTo>
                  <a:lnTo>
                    <a:pt x="242605" y="288925"/>
                  </a:lnTo>
                  <a:lnTo>
                    <a:pt x="258800" y="277495"/>
                  </a:lnTo>
                  <a:lnTo>
                    <a:pt x="272357" y="268175"/>
                  </a:lnTo>
                  <a:lnTo>
                    <a:pt x="271149" y="257634"/>
                  </a:lnTo>
                  <a:lnTo>
                    <a:pt x="270193" y="246530"/>
                  </a:lnTo>
                  <a:lnTo>
                    <a:pt x="269875" y="234791"/>
                  </a:lnTo>
                  <a:lnTo>
                    <a:pt x="270193" y="223686"/>
                  </a:lnTo>
                  <a:lnTo>
                    <a:pt x="271149" y="212582"/>
                  </a:lnTo>
                  <a:lnTo>
                    <a:pt x="272422" y="201477"/>
                  </a:lnTo>
                  <a:lnTo>
                    <a:pt x="274651" y="190690"/>
                  </a:lnTo>
                  <a:lnTo>
                    <a:pt x="277199" y="179903"/>
                  </a:lnTo>
                  <a:lnTo>
                    <a:pt x="280064" y="169433"/>
                  </a:lnTo>
                  <a:lnTo>
                    <a:pt x="283567" y="158963"/>
                  </a:lnTo>
                  <a:lnTo>
                    <a:pt x="287388" y="149127"/>
                  </a:lnTo>
                  <a:lnTo>
                    <a:pt x="291846" y="139292"/>
                  </a:lnTo>
                  <a:lnTo>
                    <a:pt x="296622" y="130091"/>
                  </a:lnTo>
                  <a:lnTo>
                    <a:pt x="302035" y="120573"/>
                  </a:lnTo>
                  <a:lnTo>
                    <a:pt x="307766" y="111689"/>
                  </a:lnTo>
                  <a:lnTo>
                    <a:pt x="313816" y="103123"/>
                  </a:lnTo>
                  <a:lnTo>
                    <a:pt x="320821" y="94874"/>
                  </a:lnTo>
                  <a:lnTo>
                    <a:pt x="327508" y="86942"/>
                  </a:lnTo>
                  <a:lnTo>
                    <a:pt x="334831" y="79010"/>
                  </a:lnTo>
                  <a:lnTo>
                    <a:pt x="342792" y="71713"/>
                  </a:lnTo>
                  <a:lnTo>
                    <a:pt x="350752" y="65050"/>
                  </a:lnTo>
                  <a:lnTo>
                    <a:pt x="359031" y="58071"/>
                  </a:lnTo>
                  <a:lnTo>
                    <a:pt x="367628" y="52042"/>
                  </a:lnTo>
                  <a:lnTo>
                    <a:pt x="376543" y="46331"/>
                  </a:lnTo>
                  <a:lnTo>
                    <a:pt x="386096" y="41255"/>
                  </a:lnTo>
                  <a:lnTo>
                    <a:pt x="395330" y="36179"/>
                  </a:lnTo>
                  <a:lnTo>
                    <a:pt x="405201" y="31737"/>
                  </a:lnTo>
                  <a:lnTo>
                    <a:pt x="415072" y="27930"/>
                  </a:lnTo>
                  <a:lnTo>
                    <a:pt x="425579" y="24440"/>
                  </a:lnTo>
                  <a:lnTo>
                    <a:pt x="436087" y="21584"/>
                  </a:lnTo>
                  <a:lnTo>
                    <a:pt x="446913" y="19046"/>
                  </a:lnTo>
                  <a:lnTo>
                    <a:pt x="457739" y="16825"/>
                  </a:lnTo>
                  <a:lnTo>
                    <a:pt x="468883" y="15556"/>
                  </a:lnTo>
                  <a:lnTo>
                    <a:pt x="480028" y="14604"/>
                  </a:lnTo>
                  <a:lnTo>
                    <a:pt x="491172" y="14287"/>
                  </a:lnTo>
                  <a:lnTo>
                    <a:pt x="502635" y="14604"/>
                  </a:lnTo>
                  <a:lnTo>
                    <a:pt x="514098" y="15556"/>
                  </a:lnTo>
                  <a:lnTo>
                    <a:pt x="525243" y="16825"/>
                  </a:lnTo>
                  <a:lnTo>
                    <a:pt x="536069" y="19046"/>
                  </a:lnTo>
                  <a:lnTo>
                    <a:pt x="546895" y="21584"/>
                  </a:lnTo>
                  <a:lnTo>
                    <a:pt x="557402" y="24440"/>
                  </a:lnTo>
                  <a:lnTo>
                    <a:pt x="567273" y="27930"/>
                  </a:lnTo>
                  <a:lnTo>
                    <a:pt x="577462" y="31737"/>
                  </a:lnTo>
                  <a:lnTo>
                    <a:pt x="587333" y="36179"/>
                  </a:lnTo>
                  <a:lnTo>
                    <a:pt x="596886" y="41255"/>
                  </a:lnTo>
                  <a:lnTo>
                    <a:pt x="606438" y="46331"/>
                  </a:lnTo>
                  <a:lnTo>
                    <a:pt x="615354" y="52042"/>
                  </a:lnTo>
                  <a:lnTo>
                    <a:pt x="623951" y="58071"/>
                  </a:lnTo>
                  <a:lnTo>
                    <a:pt x="632229" y="65050"/>
                  </a:lnTo>
                  <a:lnTo>
                    <a:pt x="640190" y="71713"/>
                  </a:lnTo>
                  <a:lnTo>
                    <a:pt x="647832" y="79010"/>
                  </a:lnTo>
                  <a:lnTo>
                    <a:pt x="655474" y="86942"/>
                  </a:lnTo>
                  <a:lnTo>
                    <a:pt x="662160" y="94874"/>
                  </a:lnTo>
                  <a:lnTo>
                    <a:pt x="668529" y="103123"/>
                  </a:lnTo>
                  <a:lnTo>
                    <a:pt x="674897" y="111689"/>
                  </a:lnTo>
                  <a:lnTo>
                    <a:pt x="680628" y="120573"/>
                  </a:lnTo>
                  <a:lnTo>
                    <a:pt x="686041" y="130091"/>
                  </a:lnTo>
                  <a:lnTo>
                    <a:pt x="691136" y="139292"/>
                  </a:lnTo>
                  <a:lnTo>
                    <a:pt x="695275" y="149127"/>
                  </a:lnTo>
                  <a:lnTo>
                    <a:pt x="699415" y="158963"/>
                  </a:lnTo>
                  <a:lnTo>
                    <a:pt x="702917" y="169433"/>
                  </a:lnTo>
                  <a:lnTo>
                    <a:pt x="705783" y="179903"/>
                  </a:lnTo>
                  <a:lnTo>
                    <a:pt x="708330" y="190690"/>
                  </a:lnTo>
                  <a:lnTo>
                    <a:pt x="710241" y="201477"/>
                  </a:lnTo>
                  <a:lnTo>
                    <a:pt x="711514" y="212582"/>
                  </a:lnTo>
                  <a:lnTo>
                    <a:pt x="712151" y="223686"/>
                  </a:lnTo>
                  <a:lnTo>
                    <a:pt x="712788" y="234791"/>
                  </a:lnTo>
                  <a:lnTo>
                    <a:pt x="712151" y="246530"/>
                  </a:lnTo>
                  <a:lnTo>
                    <a:pt x="711514" y="257634"/>
                  </a:lnTo>
                  <a:lnTo>
                    <a:pt x="710241" y="268739"/>
                  </a:lnTo>
                  <a:lnTo>
                    <a:pt x="708330" y="279526"/>
                  </a:lnTo>
                  <a:lnTo>
                    <a:pt x="705783" y="290313"/>
                  </a:lnTo>
                  <a:lnTo>
                    <a:pt x="702917" y="300783"/>
                  </a:lnTo>
                  <a:lnTo>
                    <a:pt x="699415" y="310619"/>
                  </a:lnTo>
                  <a:lnTo>
                    <a:pt x="695275" y="320771"/>
                  </a:lnTo>
                  <a:lnTo>
                    <a:pt x="691136" y="330607"/>
                  </a:lnTo>
                  <a:lnTo>
                    <a:pt x="686041" y="340125"/>
                  </a:lnTo>
                  <a:lnTo>
                    <a:pt x="680628" y="349643"/>
                  </a:lnTo>
                  <a:lnTo>
                    <a:pt x="674897" y="358527"/>
                  </a:lnTo>
                  <a:lnTo>
                    <a:pt x="668529" y="367093"/>
                  </a:lnTo>
                  <a:lnTo>
                    <a:pt x="662160" y="375342"/>
                  </a:lnTo>
                  <a:lnTo>
                    <a:pt x="655474" y="383274"/>
                  </a:lnTo>
                  <a:lnTo>
                    <a:pt x="647832" y="390889"/>
                  </a:lnTo>
                  <a:lnTo>
                    <a:pt x="640190" y="398503"/>
                  </a:lnTo>
                  <a:lnTo>
                    <a:pt x="632229" y="405166"/>
                  </a:lnTo>
                  <a:lnTo>
                    <a:pt x="623951" y="411511"/>
                  </a:lnTo>
                  <a:lnTo>
                    <a:pt x="615354" y="417857"/>
                  </a:lnTo>
                  <a:lnTo>
                    <a:pt x="606438" y="423568"/>
                  </a:lnTo>
                  <a:lnTo>
                    <a:pt x="596886" y="428961"/>
                  </a:lnTo>
                  <a:lnTo>
                    <a:pt x="587333" y="434038"/>
                  </a:lnTo>
                  <a:lnTo>
                    <a:pt x="577462" y="438162"/>
                  </a:lnTo>
                  <a:lnTo>
                    <a:pt x="567273" y="442287"/>
                  </a:lnTo>
                  <a:lnTo>
                    <a:pt x="557402" y="445777"/>
                  </a:lnTo>
                  <a:lnTo>
                    <a:pt x="546895" y="448632"/>
                  </a:lnTo>
                  <a:lnTo>
                    <a:pt x="536069" y="451170"/>
                  </a:lnTo>
                  <a:lnTo>
                    <a:pt x="525243" y="453074"/>
                  </a:lnTo>
                  <a:lnTo>
                    <a:pt x="514098" y="454343"/>
                  </a:lnTo>
                  <a:lnTo>
                    <a:pt x="502635" y="455295"/>
                  </a:lnTo>
                  <a:lnTo>
                    <a:pt x="491172" y="455612"/>
                  </a:lnTo>
                  <a:lnTo>
                    <a:pt x="480028" y="455295"/>
                  </a:lnTo>
                  <a:lnTo>
                    <a:pt x="468883" y="454343"/>
                  </a:lnTo>
                  <a:lnTo>
                    <a:pt x="457739" y="453074"/>
                  </a:lnTo>
                  <a:lnTo>
                    <a:pt x="446913" y="451170"/>
                  </a:lnTo>
                  <a:lnTo>
                    <a:pt x="436087" y="448632"/>
                  </a:lnTo>
                  <a:lnTo>
                    <a:pt x="425579" y="445777"/>
                  </a:lnTo>
                  <a:lnTo>
                    <a:pt x="415072" y="442287"/>
                  </a:lnTo>
                  <a:lnTo>
                    <a:pt x="405201" y="438162"/>
                  </a:lnTo>
                  <a:lnTo>
                    <a:pt x="395330" y="434038"/>
                  </a:lnTo>
                  <a:lnTo>
                    <a:pt x="386096" y="428961"/>
                  </a:lnTo>
                  <a:lnTo>
                    <a:pt x="376543" y="423568"/>
                  </a:lnTo>
                  <a:lnTo>
                    <a:pt x="367628" y="417857"/>
                  </a:lnTo>
                  <a:lnTo>
                    <a:pt x="359031" y="411511"/>
                  </a:lnTo>
                  <a:lnTo>
                    <a:pt x="350752" y="405166"/>
                  </a:lnTo>
                  <a:lnTo>
                    <a:pt x="342792" y="398503"/>
                  </a:lnTo>
                  <a:lnTo>
                    <a:pt x="334831" y="390889"/>
                  </a:lnTo>
                  <a:lnTo>
                    <a:pt x="327508" y="383274"/>
                  </a:lnTo>
                  <a:lnTo>
                    <a:pt x="320821" y="375342"/>
                  </a:lnTo>
                  <a:lnTo>
                    <a:pt x="313816" y="367093"/>
                  </a:lnTo>
                  <a:lnTo>
                    <a:pt x="307766" y="358527"/>
                  </a:lnTo>
                  <a:lnTo>
                    <a:pt x="302035" y="349643"/>
                  </a:lnTo>
                  <a:lnTo>
                    <a:pt x="298339" y="343145"/>
                  </a:lnTo>
                  <a:lnTo>
                    <a:pt x="296905" y="344170"/>
                  </a:lnTo>
                  <a:lnTo>
                    <a:pt x="283251" y="353695"/>
                  </a:lnTo>
                  <a:lnTo>
                    <a:pt x="268644" y="364807"/>
                  </a:lnTo>
                  <a:lnTo>
                    <a:pt x="254672" y="376555"/>
                  </a:lnTo>
                  <a:lnTo>
                    <a:pt x="240382" y="389255"/>
                  </a:lnTo>
                  <a:lnTo>
                    <a:pt x="225775" y="402907"/>
                  </a:lnTo>
                  <a:lnTo>
                    <a:pt x="211485" y="417830"/>
                  </a:lnTo>
                  <a:lnTo>
                    <a:pt x="204499" y="425450"/>
                  </a:lnTo>
                  <a:lnTo>
                    <a:pt x="197196" y="433705"/>
                  </a:lnTo>
                  <a:lnTo>
                    <a:pt x="190527" y="441642"/>
                  </a:lnTo>
                  <a:lnTo>
                    <a:pt x="183541" y="450215"/>
                  </a:lnTo>
                  <a:lnTo>
                    <a:pt x="176873" y="458787"/>
                  </a:lnTo>
                  <a:lnTo>
                    <a:pt x="169887" y="467995"/>
                  </a:lnTo>
                  <a:lnTo>
                    <a:pt x="163536" y="477202"/>
                  </a:lnTo>
                  <a:lnTo>
                    <a:pt x="156868" y="486727"/>
                  </a:lnTo>
                  <a:lnTo>
                    <a:pt x="150834" y="496570"/>
                  </a:lnTo>
                  <a:lnTo>
                    <a:pt x="144801" y="507047"/>
                  </a:lnTo>
                  <a:lnTo>
                    <a:pt x="139085" y="517525"/>
                  </a:lnTo>
                  <a:lnTo>
                    <a:pt x="133369" y="527685"/>
                  </a:lnTo>
                  <a:lnTo>
                    <a:pt x="127971" y="539115"/>
                  </a:lnTo>
                  <a:lnTo>
                    <a:pt x="122573" y="550227"/>
                  </a:lnTo>
                  <a:lnTo>
                    <a:pt x="117492" y="561657"/>
                  </a:lnTo>
                  <a:lnTo>
                    <a:pt x="112729" y="573405"/>
                  </a:lnTo>
                  <a:lnTo>
                    <a:pt x="107966" y="585787"/>
                  </a:lnTo>
                  <a:lnTo>
                    <a:pt x="103837" y="597852"/>
                  </a:lnTo>
                  <a:lnTo>
                    <a:pt x="99709" y="610870"/>
                  </a:lnTo>
                  <a:lnTo>
                    <a:pt x="96216" y="623887"/>
                  </a:lnTo>
                  <a:lnTo>
                    <a:pt x="92723" y="637222"/>
                  </a:lnTo>
                  <a:lnTo>
                    <a:pt x="89230" y="650875"/>
                  </a:lnTo>
                  <a:lnTo>
                    <a:pt x="86690" y="664845"/>
                  </a:lnTo>
                  <a:lnTo>
                    <a:pt x="84467" y="679132"/>
                  </a:lnTo>
                  <a:lnTo>
                    <a:pt x="82244" y="693737"/>
                  </a:lnTo>
                  <a:lnTo>
                    <a:pt x="80657" y="708660"/>
                  </a:lnTo>
                  <a:lnTo>
                    <a:pt x="79386" y="723900"/>
                  </a:lnTo>
                  <a:lnTo>
                    <a:pt x="78434" y="739140"/>
                  </a:lnTo>
                  <a:lnTo>
                    <a:pt x="78116" y="751840"/>
                  </a:lnTo>
                  <a:lnTo>
                    <a:pt x="78434" y="764857"/>
                  </a:lnTo>
                  <a:lnTo>
                    <a:pt x="79386" y="777875"/>
                  </a:lnTo>
                  <a:lnTo>
                    <a:pt x="80339" y="790892"/>
                  </a:lnTo>
                  <a:lnTo>
                    <a:pt x="82244" y="804227"/>
                  </a:lnTo>
                  <a:lnTo>
                    <a:pt x="84467" y="817880"/>
                  </a:lnTo>
                  <a:lnTo>
                    <a:pt x="87325" y="832167"/>
                  </a:lnTo>
                  <a:lnTo>
                    <a:pt x="90501" y="846137"/>
                  </a:lnTo>
                  <a:lnTo>
                    <a:pt x="93994" y="860425"/>
                  </a:lnTo>
                  <a:lnTo>
                    <a:pt x="98122" y="874712"/>
                  </a:lnTo>
                  <a:lnTo>
                    <a:pt x="102567" y="889317"/>
                  </a:lnTo>
                  <a:lnTo>
                    <a:pt x="107648" y="903922"/>
                  </a:lnTo>
                  <a:lnTo>
                    <a:pt x="112729" y="918845"/>
                  </a:lnTo>
                  <a:lnTo>
                    <a:pt x="118445" y="933450"/>
                  </a:lnTo>
                  <a:lnTo>
                    <a:pt x="124478" y="948690"/>
                  </a:lnTo>
                  <a:lnTo>
                    <a:pt x="131146" y="963612"/>
                  </a:lnTo>
                  <a:lnTo>
                    <a:pt x="137815" y="979170"/>
                  </a:lnTo>
                  <a:lnTo>
                    <a:pt x="145118" y="994092"/>
                  </a:lnTo>
                  <a:lnTo>
                    <a:pt x="152739" y="1009650"/>
                  </a:lnTo>
                  <a:lnTo>
                    <a:pt x="160678" y="1025207"/>
                  </a:lnTo>
                  <a:lnTo>
                    <a:pt x="168934" y="1040447"/>
                  </a:lnTo>
                  <a:lnTo>
                    <a:pt x="177190" y="1056005"/>
                  </a:lnTo>
                  <a:lnTo>
                    <a:pt x="186082" y="1071562"/>
                  </a:lnTo>
                  <a:lnTo>
                    <a:pt x="194973" y="1087120"/>
                  </a:lnTo>
                  <a:lnTo>
                    <a:pt x="204499" y="1102677"/>
                  </a:lnTo>
                  <a:lnTo>
                    <a:pt x="213708" y="1118235"/>
                  </a:lnTo>
                  <a:lnTo>
                    <a:pt x="233396" y="1149032"/>
                  </a:lnTo>
                  <a:lnTo>
                    <a:pt x="254354" y="1180147"/>
                  </a:lnTo>
                  <a:lnTo>
                    <a:pt x="275947" y="1210945"/>
                  </a:lnTo>
                  <a:lnTo>
                    <a:pt x="279123" y="1209992"/>
                  </a:lnTo>
                  <a:lnTo>
                    <a:pt x="282616" y="1209357"/>
                  </a:lnTo>
                  <a:lnTo>
                    <a:pt x="286109" y="1208405"/>
                  </a:lnTo>
                  <a:lnTo>
                    <a:pt x="289602" y="1208405"/>
                  </a:lnTo>
                  <a:lnTo>
                    <a:pt x="1358778" y="1208405"/>
                  </a:lnTo>
                  <a:lnTo>
                    <a:pt x="1379418" y="1181100"/>
                  </a:lnTo>
                  <a:lnTo>
                    <a:pt x="1399106" y="1153477"/>
                  </a:lnTo>
                  <a:lnTo>
                    <a:pt x="1418159" y="1125855"/>
                  </a:lnTo>
                  <a:lnTo>
                    <a:pt x="1436259" y="1098232"/>
                  </a:lnTo>
                  <a:lnTo>
                    <a:pt x="1444833" y="1084580"/>
                  </a:lnTo>
                  <a:lnTo>
                    <a:pt x="1453089" y="1070292"/>
                  </a:lnTo>
                  <a:lnTo>
                    <a:pt x="1461345" y="1056640"/>
                  </a:lnTo>
                  <a:lnTo>
                    <a:pt x="1469284" y="1042670"/>
                  </a:lnTo>
                  <a:lnTo>
                    <a:pt x="1476905" y="1029017"/>
                  </a:lnTo>
                  <a:lnTo>
                    <a:pt x="1483891" y="1015365"/>
                  </a:lnTo>
                  <a:lnTo>
                    <a:pt x="1490877" y="1001395"/>
                  </a:lnTo>
                  <a:lnTo>
                    <a:pt x="1497228" y="987742"/>
                  </a:lnTo>
                  <a:lnTo>
                    <a:pt x="1503261" y="974407"/>
                  </a:lnTo>
                  <a:lnTo>
                    <a:pt x="1509612" y="960755"/>
                  </a:lnTo>
                  <a:lnTo>
                    <a:pt x="1515010" y="947102"/>
                  </a:lnTo>
                  <a:lnTo>
                    <a:pt x="1520091" y="933767"/>
                  </a:lnTo>
                  <a:lnTo>
                    <a:pt x="1524537" y="920432"/>
                  </a:lnTo>
                  <a:lnTo>
                    <a:pt x="1528982" y="907097"/>
                  </a:lnTo>
                  <a:lnTo>
                    <a:pt x="1533110" y="893762"/>
                  </a:lnTo>
                  <a:lnTo>
                    <a:pt x="1536604" y="881062"/>
                  </a:lnTo>
                  <a:lnTo>
                    <a:pt x="1539779" y="868045"/>
                  </a:lnTo>
                  <a:lnTo>
                    <a:pt x="1542637" y="855027"/>
                  </a:lnTo>
                  <a:lnTo>
                    <a:pt x="1544860" y="842327"/>
                  </a:lnTo>
                  <a:lnTo>
                    <a:pt x="1546447" y="829945"/>
                  </a:lnTo>
                  <a:lnTo>
                    <a:pt x="1548035" y="817245"/>
                  </a:lnTo>
                  <a:lnTo>
                    <a:pt x="1548670" y="805180"/>
                  </a:lnTo>
                  <a:lnTo>
                    <a:pt x="1549305" y="792797"/>
                  </a:lnTo>
                  <a:lnTo>
                    <a:pt x="1548988" y="781050"/>
                  </a:lnTo>
                  <a:lnTo>
                    <a:pt x="1548670" y="765175"/>
                  </a:lnTo>
                  <a:lnTo>
                    <a:pt x="1547718" y="749935"/>
                  </a:lnTo>
                  <a:lnTo>
                    <a:pt x="1546130" y="735012"/>
                  </a:lnTo>
                  <a:lnTo>
                    <a:pt x="1544542" y="719772"/>
                  </a:lnTo>
                  <a:lnTo>
                    <a:pt x="1542319" y="705485"/>
                  </a:lnTo>
                  <a:lnTo>
                    <a:pt x="1539779" y="691197"/>
                  </a:lnTo>
                  <a:lnTo>
                    <a:pt x="1537238" y="676592"/>
                  </a:lnTo>
                  <a:lnTo>
                    <a:pt x="1534063" y="662940"/>
                  </a:lnTo>
                  <a:lnTo>
                    <a:pt x="1530252" y="649287"/>
                  </a:lnTo>
                  <a:lnTo>
                    <a:pt x="1526760" y="635952"/>
                  </a:lnTo>
                  <a:lnTo>
                    <a:pt x="1522949" y="623252"/>
                  </a:lnTo>
                  <a:lnTo>
                    <a:pt x="1518503" y="610235"/>
                  </a:lnTo>
                  <a:lnTo>
                    <a:pt x="1513740" y="597535"/>
                  </a:lnTo>
                  <a:lnTo>
                    <a:pt x="1508660" y="585470"/>
                  </a:lnTo>
                  <a:lnTo>
                    <a:pt x="1503896" y="573087"/>
                  </a:lnTo>
                  <a:lnTo>
                    <a:pt x="1498498" y="561340"/>
                  </a:lnTo>
                  <a:lnTo>
                    <a:pt x="1492465" y="549910"/>
                  </a:lnTo>
                  <a:lnTo>
                    <a:pt x="1486749" y="538162"/>
                  </a:lnTo>
                  <a:lnTo>
                    <a:pt x="1480715" y="527050"/>
                  </a:lnTo>
                  <a:lnTo>
                    <a:pt x="1474682" y="516255"/>
                  </a:lnTo>
                  <a:lnTo>
                    <a:pt x="1468014" y="505460"/>
                  </a:lnTo>
                  <a:lnTo>
                    <a:pt x="1461663" y="494982"/>
                  </a:lnTo>
                  <a:lnTo>
                    <a:pt x="1454994" y="485140"/>
                  </a:lnTo>
                  <a:lnTo>
                    <a:pt x="1447691" y="475297"/>
                  </a:lnTo>
                  <a:lnTo>
                    <a:pt x="1440705" y="465772"/>
                  </a:lnTo>
                  <a:lnTo>
                    <a:pt x="1433401" y="455930"/>
                  </a:lnTo>
                  <a:lnTo>
                    <a:pt x="1426098" y="447040"/>
                  </a:lnTo>
                  <a:lnTo>
                    <a:pt x="1418476" y="437832"/>
                  </a:lnTo>
                  <a:lnTo>
                    <a:pt x="1410855" y="428942"/>
                  </a:lnTo>
                  <a:lnTo>
                    <a:pt x="1402917" y="420370"/>
                  </a:lnTo>
                  <a:lnTo>
                    <a:pt x="1395296" y="412115"/>
                  </a:lnTo>
                  <a:lnTo>
                    <a:pt x="1387357" y="404177"/>
                  </a:lnTo>
                  <a:lnTo>
                    <a:pt x="1371480" y="388302"/>
                  </a:lnTo>
                  <a:lnTo>
                    <a:pt x="1355285" y="374015"/>
                  </a:lnTo>
                  <a:lnTo>
                    <a:pt x="1338772" y="360045"/>
                  </a:lnTo>
                  <a:lnTo>
                    <a:pt x="1322260" y="347027"/>
                  </a:lnTo>
                  <a:lnTo>
                    <a:pt x="1306065" y="334962"/>
                  </a:lnTo>
                  <a:lnTo>
                    <a:pt x="1289870" y="323850"/>
                  </a:lnTo>
                  <a:lnTo>
                    <a:pt x="1273676" y="313372"/>
                  </a:lnTo>
                  <a:lnTo>
                    <a:pt x="1262693" y="306783"/>
                  </a:lnTo>
                  <a:lnTo>
                    <a:pt x="1262392" y="307587"/>
                  </a:lnTo>
                  <a:lnTo>
                    <a:pt x="1257633" y="317458"/>
                  </a:lnTo>
                  <a:lnTo>
                    <a:pt x="1252874" y="327011"/>
                  </a:lnTo>
                  <a:lnTo>
                    <a:pt x="1247481" y="336563"/>
                  </a:lnTo>
                  <a:lnTo>
                    <a:pt x="1241770" y="345160"/>
                  </a:lnTo>
                  <a:lnTo>
                    <a:pt x="1235742" y="353757"/>
                  </a:lnTo>
                  <a:lnTo>
                    <a:pt x="1229079" y="362354"/>
                  </a:lnTo>
                  <a:lnTo>
                    <a:pt x="1222416" y="370315"/>
                  </a:lnTo>
                  <a:lnTo>
                    <a:pt x="1214802" y="377957"/>
                  </a:lnTo>
                  <a:lnTo>
                    <a:pt x="1207187" y="385599"/>
                  </a:lnTo>
                  <a:lnTo>
                    <a:pt x="1199255" y="392285"/>
                  </a:lnTo>
                  <a:lnTo>
                    <a:pt x="1190689" y="398972"/>
                  </a:lnTo>
                  <a:lnTo>
                    <a:pt x="1182123" y="405022"/>
                  </a:lnTo>
                  <a:lnTo>
                    <a:pt x="1173239" y="410753"/>
                  </a:lnTo>
                  <a:lnTo>
                    <a:pt x="1164038" y="416166"/>
                  </a:lnTo>
                  <a:lnTo>
                    <a:pt x="1154520" y="421261"/>
                  </a:lnTo>
                  <a:lnTo>
                    <a:pt x="1144684" y="425719"/>
                  </a:lnTo>
                  <a:lnTo>
                    <a:pt x="1134849" y="429540"/>
                  </a:lnTo>
                  <a:lnTo>
                    <a:pt x="1124696" y="432724"/>
                  </a:lnTo>
                  <a:lnTo>
                    <a:pt x="1114226" y="435908"/>
                  </a:lnTo>
                  <a:lnTo>
                    <a:pt x="1103439" y="438455"/>
                  </a:lnTo>
                  <a:lnTo>
                    <a:pt x="1092652" y="440366"/>
                  </a:lnTo>
                  <a:lnTo>
                    <a:pt x="1081547" y="441639"/>
                  </a:lnTo>
                  <a:lnTo>
                    <a:pt x="1070443" y="442595"/>
                  </a:lnTo>
                  <a:lnTo>
                    <a:pt x="1059021" y="442913"/>
                  </a:lnTo>
                  <a:lnTo>
                    <a:pt x="1047917" y="442595"/>
                  </a:lnTo>
                  <a:lnTo>
                    <a:pt x="1036178" y="441639"/>
                  </a:lnTo>
                  <a:lnTo>
                    <a:pt x="1025390" y="440366"/>
                  </a:lnTo>
                  <a:lnTo>
                    <a:pt x="1014286" y="438455"/>
                  </a:lnTo>
                  <a:lnTo>
                    <a:pt x="1003816" y="435908"/>
                  </a:lnTo>
                  <a:lnTo>
                    <a:pt x="993663" y="432724"/>
                  </a:lnTo>
                  <a:lnTo>
                    <a:pt x="983193" y="429540"/>
                  </a:lnTo>
                  <a:lnTo>
                    <a:pt x="973040" y="425719"/>
                  </a:lnTo>
                  <a:lnTo>
                    <a:pt x="963205" y="421261"/>
                  </a:lnTo>
                  <a:lnTo>
                    <a:pt x="954004" y="416166"/>
                  </a:lnTo>
                  <a:lnTo>
                    <a:pt x="944486" y="410753"/>
                  </a:lnTo>
                  <a:lnTo>
                    <a:pt x="935602" y="405022"/>
                  </a:lnTo>
                  <a:lnTo>
                    <a:pt x="927036" y="398972"/>
                  </a:lnTo>
                  <a:lnTo>
                    <a:pt x="918787" y="392285"/>
                  </a:lnTo>
                  <a:lnTo>
                    <a:pt x="910538" y="385599"/>
                  </a:lnTo>
                  <a:lnTo>
                    <a:pt x="902923" y="377957"/>
                  </a:lnTo>
                  <a:lnTo>
                    <a:pt x="895626" y="370315"/>
                  </a:lnTo>
                  <a:lnTo>
                    <a:pt x="888646" y="362354"/>
                  </a:lnTo>
                  <a:lnTo>
                    <a:pt x="881984" y="353757"/>
                  </a:lnTo>
                  <a:lnTo>
                    <a:pt x="875955" y="345160"/>
                  </a:lnTo>
                  <a:lnTo>
                    <a:pt x="870244" y="336563"/>
                  </a:lnTo>
                  <a:lnTo>
                    <a:pt x="864851" y="327011"/>
                  </a:lnTo>
                  <a:lnTo>
                    <a:pt x="860092" y="317458"/>
                  </a:lnTo>
                  <a:lnTo>
                    <a:pt x="855650" y="307587"/>
                  </a:lnTo>
                  <a:lnTo>
                    <a:pt x="851843" y="297398"/>
                  </a:lnTo>
                  <a:lnTo>
                    <a:pt x="848353" y="287527"/>
                  </a:lnTo>
                  <a:lnTo>
                    <a:pt x="845497" y="277020"/>
                  </a:lnTo>
                  <a:lnTo>
                    <a:pt x="842959" y="266194"/>
                  </a:lnTo>
                  <a:lnTo>
                    <a:pt x="840738" y="255367"/>
                  </a:lnTo>
                  <a:lnTo>
                    <a:pt x="839469" y="244223"/>
                  </a:lnTo>
                  <a:lnTo>
                    <a:pt x="838517" y="233079"/>
                  </a:lnTo>
                  <a:lnTo>
                    <a:pt x="838200" y="221616"/>
                  </a:lnTo>
                  <a:lnTo>
                    <a:pt x="838517" y="210153"/>
                  </a:lnTo>
                  <a:lnTo>
                    <a:pt x="839469" y="198690"/>
                  </a:lnTo>
                  <a:lnTo>
                    <a:pt x="840738" y="187864"/>
                  </a:lnTo>
                  <a:lnTo>
                    <a:pt x="842959" y="176719"/>
                  </a:lnTo>
                  <a:lnTo>
                    <a:pt x="845497" y="166212"/>
                  </a:lnTo>
                  <a:lnTo>
                    <a:pt x="848353" y="155704"/>
                  </a:lnTo>
                  <a:lnTo>
                    <a:pt x="851843" y="145515"/>
                  </a:lnTo>
                  <a:lnTo>
                    <a:pt x="855650" y="135326"/>
                  </a:lnTo>
                  <a:lnTo>
                    <a:pt x="860092" y="125455"/>
                  </a:lnTo>
                  <a:lnTo>
                    <a:pt x="864851" y="116221"/>
                  </a:lnTo>
                  <a:lnTo>
                    <a:pt x="870244" y="106668"/>
                  </a:lnTo>
                  <a:lnTo>
                    <a:pt x="875955" y="97753"/>
                  </a:lnTo>
                  <a:lnTo>
                    <a:pt x="881984" y="89156"/>
                  </a:lnTo>
                  <a:lnTo>
                    <a:pt x="888646" y="80877"/>
                  </a:lnTo>
                  <a:lnTo>
                    <a:pt x="895626" y="72598"/>
                  </a:lnTo>
                  <a:lnTo>
                    <a:pt x="902923" y="64956"/>
                  </a:lnTo>
                  <a:lnTo>
                    <a:pt x="910538" y="57633"/>
                  </a:lnTo>
                  <a:lnTo>
                    <a:pt x="918787" y="50946"/>
                  </a:lnTo>
                  <a:lnTo>
                    <a:pt x="927036" y="43941"/>
                  </a:lnTo>
                  <a:lnTo>
                    <a:pt x="935602" y="37891"/>
                  </a:lnTo>
                  <a:lnTo>
                    <a:pt x="944486" y="32160"/>
                  </a:lnTo>
                  <a:lnTo>
                    <a:pt x="954004" y="26747"/>
                  </a:lnTo>
                  <a:lnTo>
                    <a:pt x="963205" y="21970"/>
                  </a:lnTo>
                  <a:lnTo>
                    <a:pt x="973040" y="17831"/>
                  </a:lnTo>
                  <a:lnTo>
                    <a:pt x="983193" y="13692"/>
                  </a:lnTo>
                  <a:lnTo>
                    <a:pt x="993663" y="10189"/>
                  </a:lnTo>
                  <a:lnTo>
                    <a:pt x="1003816" y="7323"/>
                  </a:lnTo>
                  <a:lnTo>
                    <a:pt x="1014286" y="4776"/>
                  </a:lnTo>
                  <a:lnTo>
                    <a:pt x="1025390" y="2547"/>
                  </a:lnTo>
                  <a:lnTo>
                    <a:pt x="1036178" y="1274"/>
                  </a:lnTo>
                  <a:lnTo>
                    <a:pt x="1047917" y="318"/>
                  </a:lnTo>
                  <a:lnTo>
                    <a:pt x="105902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62" name="MH_Text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045964" y="3841407"/>
            <a:ext cx="1797844" cy="566142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857" tIns="50927" rIns="101857" bIns="50927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rPr>
              <a:t>您的内容打在这里，或者通过复制您的文本后，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3" name="MH_SubTitle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045964" y="3553374"/>
            <a:ext cx="1797844" cy="3232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53" tIns="0" rIns="133653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sz="1200" dirty="0">
                <a:sym typeface="+mn-lt"/>
              </a:rPr>
              <a:t>点击输入标题</a:t>
            </a:r>
          </a:p>
        </p:txBody>
      </p:sp>
      <p:sp>
        <p:nvSpPr>
          <p:cNvPr id="64" name="MH_Text_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869381" y="3841407"/>
            <a:ext cx="1797844" cy="566142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857" tIns="50927" rIns="101857" bIns="50927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rPr>
              <a:t>您的内容打在这里，或者通过复制您的文本后，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5" name="MH_SubTitle_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869381" y="3553374"/>
            <a:ext cx="1797844" cy="3232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53" tIns="0" rIns="133653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buClr>
                <a:schemeClr val="accent2"/>
              </a:buClr>
            </a:pPr>
            <a:r>
              <a:rPr lang="zh-CN" altLang="en-US" sz="1200" dirty="0">
                <a:sym typeface="+mn-lt"/>
              </a:rPr>
              <a:t>点击输入标题</a:t>
            </a:r>
          </a:p>
        </p:txBody>
      </p:sp>
      <p:sp>
        <p:nvSpPr>
          <p:cNvPr id="66" name="MH_Text_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692799" y="3841407"/>
            <a:ext cx="1797844" cy="566142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857" tIns="50927" rIns="101857" bIns="50927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rPr>
              <a:t>您的内容打在这里，或者通过复制您的文本后，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7" name="MH_SubTitle_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692799" y="3553374"/>
            <a:ext cx="1797844" cy="3232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53" tIns="0" rIns="133653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sz="1200" dirty="0">
                <a:sym typeface="+mn-lt"/>
              </a:rPr>
              <a:t>点击输入标题</a:t>
            </a:r>
          </a:p>
        </p:txBody>
      </p:sp>
      <p:sp>
        <p:nvSpPr>
          <p:cNvPr id="68" name="MH_Text_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516216" y="3841407"/>
            <a:ext cx="1797844" cy="566142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857" tIns="50927" rIns="101857" bIns="50927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rPr>
              <a:t>您的内容打在这里，或者通过复制您的文本后，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9" name="MH_SubTitle_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516216" y="3553374"/>
            <a:ext cx="1797844" cy="3232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53" tIns="0" rIns="133653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buClr>
                <a:schemeClr val="accent2"/>
              </a:buClr>
            </a:pPr>
            <a:r>
              <a:rPr lang="zh-CN" altLang="en-US" sz="1200" dirty="0">
                <a:sym typeface="+mn-lt"/>
              </a:rPr>
              <a:t>点击输入标题</a:t>
            </a:r>
          </a:p>
        </p:txBody>
      </p:sp>
    </p:spTree>
    <p:custDataLst>
      <p:tags r:id="rId1"/>
    </p:custDataLst>
  </p:cSld>
  <p:clrMapOvr>
    <a:masterClrMapping/>
  </p:clrMapOvr>
  <p:transition spd="slow" advTm="9064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MH_Other_1"/>
          <p:cNvSpPr/>
          <p:nvPr>
            <p:custDataLst>
              <p:tags r:id="rId2"/>
            </p:custDataLst>
          </p:nvPr>
        </p:nvSpPr>
        <p:spPr>
          <a:xfrm>
            <a:off x="1664212" y="3064145"/>
            <a:ext cx="0" cy="645921"/>
          </a:xfrm>
          <a:custGeom>
            <a:avLst/>
            <a:gdLst>
              <a:gd name="connsiteX0" fmla="*/ 0 w 0"/>
              <a:gd name="connsiteY0" fmla="*/ 836023 h 836023"/>
              <a:gd name="connsiteX1" fmla="*/ 0 w 0"/>
              <a:gd name="connsiteY1" fmla="*/ 0 h 836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36023">
                <a:moveTo>
                  <a:pt x="0" y="836023"/>
                </a:moveTo>
                <a:lnTo>
                  <a:pt x="0" y="0"/>
                </a:lnTo>
              </a:path>
            </a:pathLst>
          </a:cu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ysDash"/>
            <a:miter lim="800000"/>
            <a:headEnd type="diamond" w="med" len="med"/>
            <a:tailEnd type="triangle" w="med" len="me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3" name="MH_Other_2"/>
          <p:cNvSpPr/>
          <p:nvPr>
            <p:custDataLst>
              <p:tags r:id="rId3"/>
            </p:custDataLst>
          </p:nvPr>
        </p:nvSpPr>
        <p:spPr>
          <a:xfrm>
            <a:off x="3576249" y="2436210"/>
            <a:ext cx="36217" cy="1273854"/>
          </a:xfrm>
          <a:custGeom>
            <a:avLst/>
            <a:gdLst>
              <a:gd name="connsiteX0" fmla="*/ 0 w 0"/>
              <a:gd name="connsiteY0" fmla="*/ 836023 h 836023"/>
              <a:gd name="connsiteX1" fmla="*/ 0 w 0"/>
              <a:gd name="connsiteY1" fmla="*/ 0 h 836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36023">
                <a:moveTo>
                  <a:pt x="0" y="836023"/>
                </a:moveTo>
                <a:lnTo>
                  <a:pt x="0" y="0"/>
                </a:lnTo>
              </a:path>
            </a:pathLst>
          </a:cu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ysDash"/>
            <a:miter lim="800000"/>
            <a:headEnd type="diamond" w="med" len="med"/>
            <a:tailEnd type="triangle" w="med" len="me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5" name="MH_Other_3"/>
          <p:cNvSpPr/>
          <p:nvPr>
            <p:custDataLst>
              <p:tags r:id="rId4"/>
            </p:custDataLst>
          </p:nvPr>
        </p:nvSpPr>
        <p:spPr>
          <a:xfrm>
            <a:off x="5526937" y="3064145"/>
            <a:ext cx="0" cy="645921"/>
          </a:xfrm>
          <a:custGeom>
            <a:avLst/>
            <a:gdLst>
              <a:gd name="connsiteX0" fmla="*/ 0 w 0"/>
              <a:gd name="connsiteY0" fmla="*/ 836023 h 836023"/>
              <a:gd name="connsiteX1" fmla="*/ 0 w 0"/>
              <a:gd name="connsiteY1" fmla="*/ 0 h 836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36023">
                <a:moveTo>
                  <a:pt x="0" y="836023"/>
                </a:moveTo>
                <a:lnTo>
                  <a:pt x="0" y="0"/>
                </a:lnTo>
              </a:path>
            </a:pathLst>
          </a:cu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ysDash"/>
            <a:miter lim="800000"/>
            <a:headEnd type="diamond" w="med" len="med"/>
            <a:tailEnd type="triangle" w="med" len="me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7" name="MH_Other_4"/>
          <p:cNvSpPr/>
          <p:nvPr>
            <p:custDataLst>
              <p:tags r:id="rId5"/>
            </p:custDataLst>
          </p:nvPr>
        </p:nvSpPr>
        <p:spPr>
          <a:xfrm flipH="1">
            <a:off x="7398652" y="2436210"/>
            <a:ext cx="36217" cy="1273854"/>
          </a:xfrm>
          <a:custGeom>
            <a:avLst/>
            <a:gdLst>
              <a:gd name="connsiteX0" fmla="*/ 0 w 0"/>
              <a:gd name="connsiteY0" fmla="*/ 836023 h 836023"/>
              <a:gd name="connsiteX1" fmla="*/ 0 w 0"/>
              <a:gd name="connsiteY1" fmla="*/ 0 h 836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36023">
                <a:moveTo>
                  <a:pt x="0" y="836023"/>
                </a:moveTo>
                <a:lnTo>
                  <a:pt x="0" y="0"/>
                </a:lnTo>
              </a:path>
            </a:pathLst>
          </a:custGeom>
          <a:noFill/>
          <a:ln w="28575" cap="flat" cmpd="sng" algn="ctr">
            <a:solidFill>
              <a:schemeClr val="bg1">
                <a:lumMod val="75000"/>
              </a:schemeClr>
            </a:solidFill>
            <a:prstDash val="sysDash"/>
            <a:miter lim="800000"/>
            <a:headEnd type="diamond" w="med" len="med"/>
            <a:tailEnd type="triangle" w="med" len="me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094" name="MH_PageTitle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添加文字内容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（文字可以编辑）</a:t>
            </a:r>
            <a:endParaRPr lang="zh-CN" altLang="en-US" dirty="0" smtClea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A3D8-8B63-41F9-A097-2097690ADA50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19" name="文本框 146"/>
          <p:cNvSpPr txBox="1"/>
          <p:nvPr/>
        </p:nvSpPr>
        <p:spPr>
          <a:xfrm>
            <a:off x="935763" y="2016896"/>
            <a:ext cx="1356738" cy="842886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839" tIns="50918" rIns="101839" bIns="50918">
            <a:noAutofit/>
          </a:bodyPr>
          <a:lstStyle>
            <a:defPPr>
              <a:defRPr lang="zh-CN"/>
            </a:defPPr>
            <a:lvl1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140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/>
                <a:cs typeface="+mn-ea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6000" defTabSz="914400">
              <a:defRPr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3200" defTabSz="914400">
              <a:defRPr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200400" defTabSz="914400">
              <a:defRPr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7600" defTabSz="914400">
              <a:defRPr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1050" dirty="0"/>
              <a:t>您的内容打在这里，或者通过复制您的文本后，在此框中选择粘贴。</a:t>
            </a:r>
            <a:endParaRPr lang="en-US" altLang="zh-CN" sz="1050" dirty="0"/>
          </a:p>
        </p:txBody>
      </p:sp>
      <p:sp>
        <p:nvSpPr>
          <p:cNvPr id="20" name="文本框 145"/>
          <p:cNvSpPr txBox="1"/>
          <p:nvPr/>
        </p:nvSpPr>
        <p:spPr>
          <a:xfrm>
            <a:off x="935768" y="1727128"/>
            <a:ext cx="1548000" cy="3101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29" tIns="0" rIns="133629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8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sz="1200" dirty="0"/>
              <a:t>点击输入标题</a:t>
            </a:r>
          </a:p>
        </p:txBody>
      </p:sp>
      <p:sp>
        <p:nvSpPr>
          <p:cNvPr id="21" name="文本框 146"/>
          <p:cNvSpPr txBox="1"/>
          <p:nvPr/>
        </p:nvSpPr>
        <p:spPr>
          <a:xfrm>
            <a:off x="2891138" y="1584848"/>
            <a:ext cx="1367258" cy="842886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839" tIns="50918" rIns="101839" bIns="50918">
            <a:noAutofit/>
          </a:bodyPr>
          <a:lstStyle>
            <a:defPPr>
              <a:defRPr lang="zh-CN"/>
            </a:defPPr>
            <a:lvl1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140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/>
                <a:cs typeface="+mn-ea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6000" defTabSz="914400">
              <a:defRPr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3200" defTabSz="914400">
              <a:defRPr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200400" defTabSz="914400">
              <a:defRPr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7600" defTabSz="914400">
              <a:defRPr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1050" dirty="0"/>
              <a:t>您的内容打在这里，或者通过复制您的文本后，在此框中选择粘贴。</a:t>
            </a:r>
            <a:endParaRPr lang="en-US" altLang="zh-CN" sz="1050" dirty="0"/>
          </a:p>
        </p:txBody>
      </p:sp>
      <p:sp>
        <p:nvSpPr>
          <p:cNvPr id="22" name="文本框 145"/>
          <p:cNvSpPr txBox="1"/>
          <p:nvPr/>
        </p:nvSpPr>
        <p:spPr>
          <a:xfrm>
            <a:off x="2879979" y="1295080"/>
            <a:ext cx="1548000" cy="3101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29" tIns="0" rIns="133629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8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buClr>
                <a:schemeClr val="accent2"/>
              </a:buClr>
            </a:pPr>
            <a:r>
              <a:rPr lang="zh-CN" altLang="en-US" sz="1200" dirty="0"/>
              <a:t>点击输入标题</a:t>
            </a:r>
          </a:p>
        </p:txBody>
      </p:sp>
      <p:sp>
        <p:nvSpPr>
          <p:cNvPr id="27" name="文本框 146"/>
          <p:cNvSpPr txBox="1"/>
          <p:nvPr/>
        </p:nvSpPr>
        <p:spPr>
          <a:xfrm>
            <a:off x="4857038" y="2016896"/>
            <a:ext cx="1312726" cy="842886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839" tIns="50918" rIns="101839" bIns="50918">
            <a:noAutofit/>
          </a:bodyPr>
          <a:lstStyle>
            <a:defPPr>
              <a:defRPr lang="zh-CN"/>
            </a:defPPr>
            <a:lvl1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140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/>
                <a:cs typeface="+mn-ea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6000" defTabSz="914400">
              <a:defRPr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3200" defTabSz="914400">
              <a:defRPr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200400" defTabSz="914400">
              <a:defRPr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7600" defTabSz="914400">
              <a:defRPr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1050" dirty="0"/>
              <a:t>您的内容打在这里，或者通过复制您的文本后，在此框中选择粘贴。</a:t>
            </a:r>
            <a:endParaRPr lang="en-US" altLang="zh-CN" sz="1050" dirty="0"/>
          </a:p>
        </p:txBody>
      </p:sp>
      <p:sp>
        <p:nvSpPr>
          <p:cNvPr id="28" name="文本框 145"/>
          <p:cNvSpPr txBox="1"/>
          <p:nvPr/>
        </p:nvSpPr>
        <p:spPr>
          <a:xfrm>
            <a:off x="4824195" y="1727128"/>
            <a:ext cx="1548000" cy="3101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29" tIns="0" rIns="133629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8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buClr>
                <a:schemeClr val="accent2"/>
              </a:buClr>
            </a:pPr>
            <a:r>
              <a:rPr lang="zh-CN" altLang="en-US" sz="1200" dirty="0"/>
              <a:t>点击输入标题</a:t>
            </a:r>
          </a:p>
        </p:txBody>
      </p:sp>
      <p:sp>
        <p:nvSpPr>
          <p:cNvPr id="29" name="文本框 146"/>
          <p:cNvSpPr txBox="1"/>
          <p:nvPr/>
        </p:nvSpPr>
        <p:spPr>
          <a:xfrm>
            <a:off x="6768411" y="1584848"/>
            <a:ext cx="1344732" cy="842886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839" tIns="50918" rIns="101839" bIns="50918">
            <a:noAutofit/>
          </a:bodyPr>
          <a:lstStyle>
            <a:defPPr>
              <a:defRPr lang="zh-CN"/>
            </a:defPPr>
            <a:lvl1pPr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1400">
                <a:solidFill>
                  <a:prstClr val="black">
                    <a:lumMod val="50000"/>
                    <a:lumOff val="50000"/>
                  </a:prstClr>
                </a:solidFill>
                <a:latin typeface="Arial" panose="020B0604020202020204"/>
                <a:cs typeface="+mn-ea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286000" defTabSz="914400">
              <a:defRPr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743200" defTabSz="914400">
              <a:defRPr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200400" defTabSz="914400">
              <a:defRPr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657600" defTabSz="914400">
              <a:defRPr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zh-CN" altLang="en-US" sz="1050" dirty="0"/>
              <a:t>您的内容打在这里，或者通过复制您的文本后，在此框中选择粘贴。</a:t>
            </a:r>
            <a:endParaRPr lang="en-US" altLang="zh-CN" sz="1050" dirty="0"/>
          </a:p>
        </p:txBody>
      </p:sp>
      <p:sp>
        <p:nvSpPr>
          <p:cNvPr id="30" name="文本框 145"/>
          <p:cNvSpPr txBox="1"/>
          <p:nvPr/>
        </p:nvSpPr>
        <p:spPr>
          <a:xfrm>
            <a:off x="6768416" y="1295080"/>
            <a:ext cx="1548000" cy="3101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29" tIns="0" rIns="133629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8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>
              <a:buClr>
                <a:schemeClr val="accent2"/>
              </a:buClr>
            </a:pPr>
            <a:r>
              <a:rPr lang="zh-CN" altLang="en-US" sz="1200" dirty="0"/>
              <a:t>点击输入标题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079779" y="3655384"/>
            <a:ext cx="1168916" cy="1076606"/>
            <a:chOff x="1079779" y="3655384"/>
            <a:chExt cx="1168916" cy="1076606"/>
          </a:xfrm>
        </p:grpSpPr>
        <p:sp>
          <p:nvSpPr>
            <p:cNvPr id="23" name="MH_SubTitle_1"/>
            <p:cNvSpPr/>
            <p:nvPr>
              <p:custDataLst>
                <p:tags r:id="rId10"/>
              </p:custDataLst>
            </p:nvPr>
          </p:nvSpPr>
          <p:spPr>
            <a:xfrm>
              <a:off x="1079779" y="3655384"/>
              <a:ext cx="1168916" cy="1076606"/>
            </a:xfrm>
            <a:custGeom>
              <a:avLst/>
              <a:gdLst/>
              <a:ahLst/>
              <a:cxnLst/>
              <a:rect l="l" t="t" r="r" b="b"/>
              <a:pathLst>
                <a:path w="1502962" h="1393564">
                  <a:moveTo>
                    <a:pt x="766369" y="0"/>
                  </a:moveTo>
                  <a:cubicBezTo>
                    <a:pt x="985098" y="0"/>
                    <a:pt x="1162413" y="177315"/>
                    <a:pt x="1162413" y="396044"/>
                  </a:cubicBezTo>
                  <a:cubicBezTo>
                    <a:pt x="1162413" y="550110"/>
                    <a:pt x="1074441" y="683629"/>
                    <a:pt x="945205" y="747570"/>
                  </a:cubicBezTo>
                  <a:cubicBezTo>
                    <a:pt x="1243758" y="823667"/>
                    <a:pt x="1469352" y="1079873"/>
                    <a:pt x="1502962" y="1393564"/>
                  </a:cubicBezTo>
                  <a:lnTo>
                    <a:pt x="0" y="1393564"/>
                  </a:lnTo>
                  <a:cubicBezTo>
                    <a:pt x="34346" y="1073000"/>
                    <a:pt x="269183" y="812468"/>
                    <a:pt x="577188" y="741955"/>
                  </a:cubicBezTo>
                  <a:cubicBezTo>
                    <a:pt x="453549" y="676307"/>
                    <a:pt x="370325" y="545894"/>
                    <a:pt x="370325" y="396044"/>
                  </a:cubicBezTo>
                  <a:cubicBezTo>
                    <a:pt x="370325" y="177315"/>
                    <a:pt x="547640" y="0"/>
                    <a:pt x="766369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1"/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18900000" scaled="0"/>
              <a:tileRect/>
            </a:gradFill>
            <a:ln w="15875">
              <a:gradFill>
                <a:gsLst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  <a:gs pos="0">
                    <a:schemeClr val="accent1">
                      <a:lumMod val="60000"/>
                      <a:lumOff val="40000"/>
                    </a:schemeClr>
                  </a:gs>
                </a:gsLst>
                <a:lin ang="8100000" scaled="0"/>
              </a:gradFill>
            </a:ln>
            <a:effectLst>
              <a:innerShdw blurRad="266700" dist="2032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000" dirty="0">
                <a:solidFill>
                  <a:prstClr val="white"/>
                </a:solidFill>
                <a:latin typeface="Impact" panose="020B0806030902050204" pitchFamily="34" charset="0"/>
                <a:sym typeface="+mn-lt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142374" y="4363630"/>
              <a:ext cx="10437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</a:rPr>
                <a:t>博士生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009911" y="3655384"/>
            <a:ext cx="1168916" cy="1076606"/>
            <a:chOff x="3009911" y="3655384"/>
            <a:chExt cx="1168916" cy="1076606"/>
          </a:xfrm>
        </p:grpSpPr>
        <p:sp>
          <p:nvSpPr>
            <p:cNvPr id="24" name="MH_SubTitle_2"/>
            <p:cNvSpPr/>
            <p:nvPr>
              <p:custDataLst>
                <p:tags r:id="rId9"/>
              </p:custDataLst>
            </p:nvPr>
          </p:nvSpPr>
          <p:spPr>
            <a:xfrm>
              <a:off x="3009911" y="3655384"/>
              <a:ext cx="1168916" cy="1076606"/>
            </a:xfrm>
            <a:custGeom>
              <a:avLst/>
              <a:gdLst/>
              <a:ahLst/>
              <a:cxnLst/>
              <a:rect l="l" t="t" r="r" b="b"/>
              <a:pathLst>
                <a:path w="1502962" h="1393564">
                  <a:moveTo>
                    <a:pt x="751481" y="0"/>
                  </a:moveTo>
                  <a:cubicBezTo>
                    <a:pt x="970210" y="0"/>
                    <a:pt x="1147525" y="177315"/>
                    <a:pt x="1147525" y="396044"/>
                  </a:cubicBezTo>
                  <a:cubicBezTo>
                    <a:pt x="1147525" y="548003"/>
                    <a:pt x="1061942" y="679974"/>
                    <a:pt x="935490" y="744763"/>
                  </a:cubicBezTo>
                  <a:cubicBezTo>
                    <a:pt x="1238785" y="818053"/>
                    <a:pt x="1468984" y="1076431"/>
                    <a:pt x="1502962" y="1393564"/>
                  </a:cubicBezTo>
                  <a:lnTo>
                    <a:pt x="0" y="1393564"/>
                  </a:lnTo>
                  <a:cubicBezTo>
                    <a:pt x="33979" y="1076431"/>
                    <a:pt x="264178" y="818053"/>
                    <a:pt x="567473" y="744763"/>
                  </a:cubicBezTo>
                  <a:cubicBezTo>
                    <a:pt x="441020" y="679974"/>
                    <a:pt x="355437" y="548003"/>
                    <a:pt x="355437" y="396044"/>
                  </a:cubicBezTo>
                  <a:cubicBezTo>
                    <a:pt x="355437" y="177315"/>
                    <a:pt x="532752" y="0"/>
                    <a:pt x="751481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2"/>
                </a:gs>
                <a:gs pos="100000">
                  <a:schemeClr val="accent2">
                    <a:lumMod val="75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lin ang="18900000" scaled="0"/>
              <a:tileRect/>
            </a:gradFill>
            <a:ln w="15875">
              <a:gradFill>
                <a:gsLst>
                  <a:gs pos="5000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0">
                    <a:schemeClr val="accent2">
                      <a:lumMod val="60000"/>
                      <a:lumOff val="40000"/>
                    </a:schemeClr>
                  </a:gs>
                </a:gsLst>
                <a:lin ang="8100000" scaled="0"/>
              </a:gradFill>
            </a:ln>
            <a:effectLst>
              <a:innerShdw blurRad="266700" dist="2032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anchor="ctr"/>
            <a:lstStyle/>
            <a:p>
              <a:pPr algn="ctr"/>
              <a:endParaRPr lang="zh-CN" altLang="en-US" sz="1400" b="1" dirty="0">
                <a:solidFill>
                  <a:prstClr val="white"/>
                </a:solidFill>
                <a:latin typeface="Impact" panose="020B0806030902050204" pitchFamily="34" charset="0"/>
                <a:sym typeface="+mn-l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072506" y="4363630"/>
              <a:ext cx="10437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</a:rPr>
                <a:t>硕士生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942527" y="3655384"/>
            <a:ext cx="1168916" cy="1076606"/>
            <a:chOff x="4942527" y="3655384"/>
            <a:chExt cx="1168916" cy="1076606"/>
          </a:xfrm>
        </p:grpSpPr>
        <p:sp>
          <p:nvSpPr>
            <p:cNvPr id="25" name="MH_SubTitle_3"/>
            <p:cNvSpPr/>
            <p:nvPr>
              <p:custDataLst>
                <p:tags r:id="rId8"/>
              </p:custDataLst>
            </p:nvPr>
          </p:nvSpPr>
          <p:spPr>
            <a:xfrm>
              <a:off x="4942527" y="3655384"/>
              <a:ext cx="1168916" cy="1076606"/>
            </a:xfrm>
            <a:custGeom>
              <a:avLst/>
              <a:gdLst/>
              <a:ahLst/>
              <a:cxnLst/>
              <a:rect l="l" t="t" r="r" b="b"/>
              <a:pathLst>
                <a:path w="1502962" h="1393564">
                  <a:moveTo>
                    <a:pt x="736593" y="0"/>
                  </a:moveTo>
                  <a:cubicBezTo>
                    <a:pt x="955322" y="0"/>
                    <a:pt x="1132637" y="177315"/>
                    <a:pt x="1132637" y="396044"/>
                  </a:cubicBezTo>
                  <a:cubicBezTo>
                    <a:pt x="1132637" y="545894"/>
                    <a:pt x="1049414" y="676307"/>
                    <a:pt x="925774" y="741955"/>
                  </a:cubicBezTo>
                  <a:cubicBezTo>
                    <a:pt x="1233780" y="812467"/>
                    <a:pt x="1468616" y="1072999"/>
                    <a:pt x="1502962" y="1393564"/>
                  </a:cubicBezTo>
                  <a:lnTo>
                    <a:pt x="0" y="1393564"/>
                  </a:lnTo>
                  <a:cubicBezTo>
                    <a:pt x="33610" y="1079873"/>
                    <a:pt x="259205" y="823667"/>
                    <a:pt x="557757" y="747571"/>
                  </a:cubicBezTo>
                  <a:cubicBezTo>
                    <a:pt x="428521" y="683629"/>
                    <a:pt x="340549" y="550110"/>
                    <a:pt x="340549" y="396044"/>
                  </a:cubicBezTo>
                  <a:cubicBezTo>
                    <a:pt x="340549" y="177315"/>
                    <a:pt x="517864" y="0"/>
                    <a:pt x="736593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1"/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18900000" scaled="0"/>
              <a:tileRect/>
            </a:gradFill>
            <a:ln w="15875">
              <a:gradFill>
                <a:gsLst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  <a:gs pos="0">
                    <a:schemeClr val="accent1">
                      <a:lumMod val="60000"/>
                      <a:lumOff val="40000"/>
                    </a:schemeClr>
                  </a:gs>
                </a:gsLst>
                <a:lin ang="8100000" scaled="0"/>
              </a:gradFill>
            </a:ln>
            <a:effectLst>
              <a:innerShdw blurRad="266700" dist="2032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000" dirty="0">
                <a:solidFill>
                  <a:prstClr val="white"/>
                </a:solidFill>
                <a:latin typeface="Impact" panose="020B0806030902050204" pitchFamily="34" charset="0"/>
                <a:sym typeface="+mn-lt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005122" y="4363630"/>
              <a:ext cx="10437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</a:rPr>
                <a:t>本科生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875145" y="3655384"/>
            <a:ext cx="1168916" cy="1076606"/>
            <a:chOff x="6875145" y="3655384"/>
            <a:chExt cx="1168916" cy="1076606"/>
          </a:xfrm>
        </p:grpSpPr>
        <p:sp>
          <p:nvSpPr>
            <p:cNvPr id="26" name="MH_SubTitle_4"/>
            <p:cNvSpPr/>
            <p:nvPr>
              <p:custDataLst>
                <p:tags r:id="rId7"/>
              </p:custDataLst>
            </p:nvPr>
          </p:nvSpPr>
          <p:spPr>
            <a:xfrm>
              <a:off x="6875145" y="3655384"/>
              <a:ext cx="1168916" cy="1076606"/>
            </a:xfrm>
            <a:custGeom>
              <a:avLst/>
              <a:gdLst/>
              <a:ahLst/>
              <a:cxnLst/>
              <a:rect l="l" t="t" r="r" b="b"/>
              <a:pathLst>
                <a:path w="1502962" h="1393564">
                  <a:moveTo>
                    <a:pt x="721705" y="0"/>
                  </a:moveTo>
                  <a:cubicBezTo>
                    <a:pt x="940434" y="0"/>
                    <a:pt x="1117749" y="177315"/>
                    <a:pt x="1117749" y="396044"/>
                  </a:cubicBezTo>
                  <a:cubicBezTo>
                    <a:pt x="1117749" y="543784"/>
                    <a:pt x="1036853" y="672629"/>
                    <a:pt x="916059" y="739148"/>
                  </a:cubicBezTo>
                  <a:cubicBezTo>
                    <a:pt x="1228745" y="806914"/>
                    <a:pt x="1468249" y="1069578"/>
                    <a:pt x="1502962" y="1393564"/>
                  </a:cubicBezTo>
                  <a:lnTo>
                    <a:pt x="0" y="1393564"/>
                  </a:lnTo>
                  <a:cubicBezTo>
                    <a:pt x="33240" y="1083322"/>
                    <a:pt x="254267" y="829309"/>
                    <a:pt x="548042" y="750378"/>
                  </a:cubicBezTo>
                  <a:cubicBezTo>
                    <a:pt x="416051" y="687270"/>
                    <a:pt x="325661" y="552213"/>
                    <a:pt x="325661" y="396044"/>
                  </a:cubicBezTo>
                  <a:cubicBezTo>
                    <a:pt x="325661" y="177315"/>
                    <a:pt x="502976" y="0"/>
                    <a:pt x="721705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2"/>
                </a:gs>
                <a:gs pos="100000">
                  <a:schemeClr val="accent2">
                    <a:lumMod val="75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lin ang="18900000" scaled="0"/>
              <a:tileRect/>
            </a:gradFill>
            <a:ln w="15875">
              <a:gradFill>
                <a:gsLst>
                  <a:gs pos="5000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2">
                      <a:lumMod val="75000"/>
                    </a:schemeClr>
                  </a:gs>
                  <a:gs pos="0">
                    <a:schemeClr val="accent2">
                      <a:lumMod val="60000"/>
                      <a:lumOff val="40000"/>
                    </a:schemeClr>
                  </a:gs>
                </a:gsLst>
                <a:lin ang="8100000" scaled="0"/>
              </a:gradFill>
            </a:ln>
            <a:effectLst>
              <a:innerShdw blurRad="266700" dist="2032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anchor="ctr"/>
            <a:lstStyle/>
            <a:p>
              <a:pPr algn="ctr"/>
              <a:endParaRPr lang="zh-CN" altLang="en-US" sz="1400" b="1" dirty="0">
                <a:solidFill>
                  <a:prstClr val="white"/>
                </a:solidFill>
                <a:latin typeface="Impact" panose="020B0806030902050204" pitchFamily="34" charset="0"/>
                <a:sym typeface="+mn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937740" y="4363630"/>
              <a:ext cx="10437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</a:rPr>
                <a:t>其他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slow" advTm="5195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79663"/>
            <a:ext cx="9144000" cy="2088232"/>
          </a:xfrm>
          <a:custGeom>
            <a:avLst/>
            <a:gdLst/>
            <a:ahLst/>
            <a:cxnLst/>
            <a:rect l="l" t="t" r="r" b="b"/>
            <a:pathLst>
              <a:path w="9144000" h="2088232">
                <a:moveTo>
                  <a:pt x="0" y="0"/>
                </a:moveTo>
                <a:lnTo>
                  <a:pt x="3816349" y="0"/>
                </a:lnTo>
                <a:lnTo>
                  <a:pt x="3815397" y="194197"/>
                </a:lnTo>
                <a:cubicBezTo>
                  <a:pt x="3815639" y="203899"/>
                  <a:pt x="3815881" y="213599"/>
                  <a:pt x="3816123" y="223301"/>
                </a:cubicBezTo>
                <a:cubicBezTo>
                  <a:pt x="3815485" y="285565"/>
                  <a:pt x="3825627" y="323840"/>
                  <a:pt x="3858310" y="352306"/>
                </a:cubicBezTo>
                <a:cubicBezTo>
                  <a:pt x="3881863" y="374186"/>
                  <a:pt x="3885380" y="375377"/>
                  <a:pt x="3918032" y="397060"/>
                </a:cubicBezTo>
                <a:cubicBezTo>
                  <a:pt x="4077997" y="488212"/>
                  <a:pt x="4205762" y="552810"/>
                  <a:pt x="4362649" y="637807"/>
                </a:cubicBezTo>
                <a:cubicBezTo>
                  <a:pt x="4506032" y="713448"/>
                  <a:pt x="4580496" y="685782"/>
                  <a:pt x="4677699" y="644009"/>
                </a:cubicBezTo>
                <a:cubicBezTo>
                  <a:pt x="4888543" y="533160"/>
                  <a:pt x="5015771" y="470067"/>
                  <a:pt x="5093398" y="425358"/>
                </a:cubicBezTo>
                <a:cubicBezTo>
                  <a:pt x="5189998" y="369721"/>
                  <a:pt x="5153077" y="389285"/>
                  <a:pt x="5151235" y="389737"/>
                </a:cubicBezTo>
                <a:cubicBezTo>
                  <a:pt x="5229523" y="352156"/>
                  <a:pt x="5228181" y="330135"/>
                  <a:pt x="5233105" y="228248"/>
                </a:cubicBezTo>
                <a:cubicBezTo>
                  <a:pt x="5233287" y="209652"/>
                  <a:pt x="5231995" y="192531"/>
                  <a:pt x="5232177" y="173935"/>
                </a:cubicBezTo>
                <a:cubicBezTo>
                  <a:pt x="5232188" y="153706"/>
                  <a:pt x="5232933" y="81947"/>
                  <a:pt x="5233810" y="0"/>
                </a:cubicBezTo>
                <a:lnTo>
                  <a:pt x="9144000" y="0"/>
                </a:lnTo>
                <a:lnTo>
                  <a:pt x="9144000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00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4" name="矩形 10"/>
          <p:cNvSpPr>
            <a:spLocks noChangeAspect="1"/>
          </p:cNvSpPr>
          <p:nvPr/>
        </p:nvSpPr>
        <p:spPr>
          <a:xfrm>
            <a:off x="3905300" y="987640"/>
            <a:ext cx="1257200" cy="1370593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50498" y="2561954"/>
            <a:ext cx="5370102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</a:rPr>
              <a:t>重视学科建设和人才培养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19755" y="3157684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73324" y="3157684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19755" y="3379810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73324" y="3379810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26897" y="3157345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  <p:sp>
        <p:nvSpPr>
          <p:cNvPr id="30" name="2"/>
          <p:cNvSpPr/>
          <p:nvPr>
            <p:custDataLst>
              <p:tags r:id="rId1"/>
            </p:custDataLst>
          </p:nvPr>
        </p:nvSpPr>
        <p:spPr>
          <a:xfrm>
            <a:off x="5998020" y="78908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1" name="1"/>
          <p:cNvSpPr/>
          <p:nvPr>
            <p:custDataLst>
              <p:tags r:id="rId2"/>
            </p:custDataLst>
          </p:nvPr>
        </p:nvSpPr>
        <p:spPr>
          <a:xfrm>
            <a:off x="5272345" y="-28538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outerShdw blurRad="444500" dist="2794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2" name="3"/>
          <p:cNvSpPr/>
          <p:nvPr>
            <p:custDataLst>
              <p:tags r:id="rId3"/>
            </p:custDataLst>
          </p:nvPr>
        </p:nvSpPr>
        <p:spPr>
          <a:xfrm>
            <a:off x="6839826" y="-572185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3" name="4"/>
          <p:cNvSpPr/>
          <p:nvPr>
            <p:custDataLst>
              <p:tags r:id="rId4"/>
            </p:custDataLst>
          </p:nvPr>
        </p:nvSpPr>
        <p:spPr>
          <a:xfrm>
            <a:off x="7979664" y="-120201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outerShdw blurRad="444500" dist="2794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4" name="6"/>
          <p:cNvSpPr/>
          <p:nvPr>
            <p:custDataLst>
              <p:tags r:id="rId5"/>
            </p:custDataLst>
          </p:nvPr>
        </p:nvSpPr>
        <p:spPr>
          <a:xfrm>
            <a:off x="8797087" y="-510681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5" name="5"/>
          <p:cNvSpPr/>
          <p:nvPr>
            <p:custDataLst>
              <p:tags r:id="rId6"/>
            </p:custDataLst>
          </p:nvPr>
        </p:nvSpPr>
        <p:spPr>
          <a:xfrm>
            <a:off x="8647909" y="423634"/>
            <a:ext cx="195306" cy="19530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249" tIns="51123" rIns="102249" bIns="51123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6" name="8"/>
          <p:cNvSpPr/>
          <p:nvPr>
            <p:custDataLst>
              <p:tags r:id="rId7"/>
            </p:custDataLst>
          </p:nvPr>
        </p:nvSpPr>
        <p:spPr>
          <a:xfrm flipH="1">
            <a:off x="2371520" y="4912873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7" name="7"/>
          <p:cNvSpPr/>
          <p:nvPr>
            <p:custDataLst>
              <p:tags r:id="rId8"/>
            </p:custDataLst>
          </p:nvPr>
        </p:nvSpPr>
        <p:spPr>
          <a:xfrm flipH="1">
            <a:off x="3348157" y="4733814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8" name="9"/>
          <p:cNvSpPr/>
          <p:nvPr>
            <p:custDataLst>
              <p:tags r:id="rId9"/>
            </p:custDataLst>
          </p:nvPr>
        </p:nvSpPr>
        <p:spPr>
          <a:xfrm flipH="1">
            <a:off x="1259632" y="4587974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outerShdw blurRad="444500" dist="2794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9" name="9"/>
          <p:cNvSpPr/>
          <p:nvPr>
            <p:custDataLst>
              <p:tags r:id="rId10"/>
            </p:custDataLst>
          </p:nvPr>
        </p:nvSpPr>
        <p:spPr>
          <a:xfrm flipH="1">
            <a:off x="524650" y="4934310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40" name="11"/>
          <p:cNvSpPr/>
          <p:nvPr>
            <p:custDataLst>
              <p:tags r:id="rId11"/>
            </p:custDataLst>
          </p:nvPr>
        </p:nvSpPr>
        <p:spPr>
          <a:xfrm flipH="1">
            <a:off x="-418155" y="4577572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outerShdw blurRad="444500" dist="2794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1" name="10"/>
          <p:cNvSpPr/>
          <p:nvPr>
            <p:custDataLst>
              <p:tags r:id="rId12"/>
            </p:custDataLst>
          </p:nvPr>
        </p:nvSpPr>
        <p:spPr>
          <a:xfrm flipH="1">
            <a:off x="257710" y="5511785"/>
            <a:ext cx="195306" cy="195306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179281" y="1284533"/>
            <a:ext cx="712539" cy="776806"/>
            <a:chOff x="2207046" y="403072"/>
            <a:chExt cx="712539" cy="776806"/>
          </a:xfrm>
        </p:grpSpPr>
        <p:sp>
          <p:nvSpPr>
            <p:cNvPr id="26" name="矩形 10"/>
            <p:cNvSpPr/>
            <p:nvPr/>
          </p:nvSpPr>
          <p:spPr>
            <a:xfrm>
              <a:off x="2207046" y="403072"/>
              <a:ext cx="712539" cy="776806"/>
            </a:xfrm>
            <a:custGeom>
              <a:avLst/>
              <a:gdLst>
                <a:gd name="connsiteX0" fmla="*/ 653528 w 1305333"/>
                <a:gd name="connsiteY0" fmla="*/ 0 h 1424419"/>
                <a:gd name="connsiteX1" fmla="*/ 757287 w 1305333"/>
                <a:gd name="connsiteY1" fmla="*/ 32444 h 1424419"/>
                <a:gd name="connsiteX2" fmla="*/ 1206876 w 1305333"/>
                <a:gd name="connsiteY2" fmla="*/ 284945 h 1424419"/>
                <a:gd name="connsiteX3" fmla="*/ 1233464 w 1305333"/>
                <a:gd name="connsiteY3" fmla="*/ 306775 h 1424419"/>
                <a:gd name="connsiteX4" fmla="*/ 1299728 w 1305333"/>
                <a:gd name="connsiteY4" fmla="*/ 452301 h 1424419"/>
                <a:gd name="connsiteX5" fmla="*/ 1303099 w 1305333"/>
                <a:gd name="connsiteY5" fmla="*/ 495558 h 1424419"/>
                <a:gd name="connsiteX6" fmla="*/ 1303099 w 1305333"/>
                <a:gd name="connsiteY6" fmla="*/ 952393 h 1424419"/>
                <a:gd name="connsiteX7" fmla="*/ 1299356 w 1305333"/>
                <a:gd name="connsiteY7" fmla="*/ 974248 h 1424419"/>
                <a:gd name="connsiteX8" fmla="*/ 1193590 w 1305333"/>
                <a:gd name="connsiteY8" fmla="*/ 1159518 h 1424419"/>
                <a:gd name="connsiteX9" fmla="*/ 1188747 w 1305333"/>
                <a:gd name="connsiteY9" fmla="*/ 1163476 h 1424419"/>
                <a:gd name="connsiteX10" fmla="*/ 792288 w 1305333"/>
                <a:gd name="connsiteY10" fmla="*/ 1385653 h 1424419"/>
                <a:gd name="connsiteX11" fmla="*/ 522686 w 1305333"/>
                <a:gd name="connsiteY11" fmla="*/ 1384922 h 1424419"/>
                <a:gd name="connsiteX12" fmla="*/ 80344 w 1305333"/>
                <a:gd name="connsiteY12" fmla="*/ 1139323 h 1424419"/>
                <a:gd name="connsiteX13" fmla="*/ 68397 w 1305333"/>
                <a:gd name="connsiteY13" fmla="*/ 1130059 h 1424419"/>
                <a:gd name="connsiteX14" fmla="*/ 667 w 1305333"/>
                <a:gd name="connsiteY14" fmla="*/ 999105 h 1424419"/>
                <a:gd name="connsiteX15" fmla="*/ 0 w 1305333"/>
                <a:gd name="connsiteY15" fmla="*/ 972364 h 1424419"/>
                <a:gd name="connsiteX16" fmla="*/ 2496 w 1305333"/>
                <a:gd name="connsiteY16" fmla="*/ 463106 h 1424419"/>
                <a:gd name="connsiteX17" fmla="*/ 2458 w 1305333"/>
                <a:gd name="connsiteY17" fmla="*/ 429563 h 1424419"/>
                <a:gd name="connsiteX18" fmla="*/ 75248 w 1305333"/>
                <a:gd name="connsiteY18" fmla="*/ 303202 h 1424419"/>
                <a:gd name="connsiteX19" fmla="*/ 103465 w 1305333"/>
                <a:gd name="connsiteY19" fmla="*/ 288252 h 1424419"/>
                <a:gd name="connsiteX20" fmla="*/ 541533 w 1305333"/>
                <a:gd name="connsiteY20" fmla="*/ 38110 h 1424419"/>
                <a:gd name="connsiteX21" fmla="*/ 653528 w 1305333"/>
                <a:gd name="connsiteY21" fmla="*/ 0 h 1424419"/>
                <a:gd name="connsiteX0-1" fmla="*/ 653528 w 1305333"/>
                <a:gd name="connsiteY0-2" fmla="*/ 0 h 1424419"/>
                <a:gd name="connsiteX1-3" fmla="*/ 757287 w 1305333"/>
                <a:gd name="connsiteY1-4" fmla="*/ 32444 h 1424419"/>
                <a:gd name="connsiteX2-5" fmla="*/ 1206876 w 1305333"/>
                <a:gd name="connsiteY2-6" fmla="*/ 284945 h 1424419"/>
                <a:gd name="connsiteX3-7" fmla="*/ 1233464 w 1305333"/>
                <a:gd name="connsiteY3-8" fmla="*/ 306775 h 1424419"/>
                <a:gd name="connsiteX4-9" fmla="*/ 1301712 w 1305333"/>
                <a:gd name="connsiteY4-10" fmla="*/ 442384 h 1424419"/>
                <a:gd name="connsiteX5-11" fmla="*/ 1303099 w 1305333"/>
                <a:gd name="connsiteY5-12" fmla="*/ 495558 h 1424419"/>
                <a:gd name="connsiteX6-13" fmla="*/ 1303099 w 1305333"/>
                <a:gd name="connsiteY6-14" fmla="*/ 952393 h 1424419"/>
                <a:gd name="connsiteX7-15" fmla="*/ 1299356 w 1305333"/>
                <a:gd name="connsiteY7-16" fmla="*/ 974248 h 1424419"/>
                <a:gd name="connsiteX8-17" fmla="*/ 1193590 w 1305333"/>
                <a:gd name="connsiteY8-18" fmla="*/ 1159518 h 1424419"/>
                <a:gd name="connsiteX9-19" fmla="*/ 1188747 w 1305333"/>
                <a:gd name="connsiteY9-20" fmla="*/ 1163476 h 1424419"/>
                <a:gd name="connsiteX10-21" fmla="*/ 792288 w 1305333"/>
                <a:gd name="connsiteY10-22" fmla="*/ 1385653 h 1424419"/>
                <a:gd name="connsiteX11-23" fmla="*/ 522686 w 1305333"/>
                <a:gd name="connsiteY11-24" fmla="*/ 1384922 h 1424419"/>
                <a:gd name="connsiteX12-25" fmla="*/ 80344 w 1305333"/>
                <a:gd name="connsiteY12-26" fmla="*/ 1139323 h 1424419"/>
                <a:gd name="connsiteX13-27" fmla="*/ 68397 w 1305333"/>
                <a:gd name="connsiteY13-28" fmla="*/ 1130059 h 1424419"/>
                <a:gd name="connsiteX14-29" fmla="*/ 667 w 1305333"/>
                <a:gd name="connsiteY14-30" fmla="*/ 999105 h 1424419"/>
                <a:gd name="connsiteX15-31" fmla="*/ 0 w 1305333"/>
                <a:gd name="connsiteY15-32" fmla="*/ 972364 h 1424419"/>
                <a:gd name="connsiteX16-33" fmla="*/ 2496 w 1305333"/>
                <a:gd name="connsiteY16-34" fmla="*/ 463106 h 1424419"/>
                <a:gd name="connsiteX17-35" fmla="*/ 2458 w 1305333"/>
                <a:gd name="connsiteY17-36" fmla="*/ 429563 h 1424419"/>
                <a:gd name="connsiteX18-37" fmla="*/ 75248 w 1305333"/>
                <a:gd name="connsiteY18-38" fmla="*/ 303202 h 1424419"/>
                <a:gd name="connsiteX19-39" fmla="*/ 103465 w 1305333"/>
                <a:gd name="connsiteY19-40" fmla="*/ 288252 h 1424419"/>
                <a:gd name="connsiteX20-41" fmla="*/ 541533 w 1305333"/>
                <a:gd name="connsiteY20-42" fmla="*/ 38110 h 1424419"/>
                <a:gd name="connsiteX21-43" fmla="*/ 653528 w 1305333"/>
                <a:gd name="connsiteY21-44" fmla="*/ 0 h 1424419"/>
                <a:gd name="connsiteX0-45" fmla="*/ 653528 w 1305333"/>
                <a:gd name="connsiteY0-46" fmla="*/ 0 h 1424419"/>
                <a:gd name="connsiteX1-47" fmla="*/ 757287 w 1305333"/>
                <a:gd name="connsiteY1-48" fmla="*/ 32444 h 1424419"/>
                <a:gd name="connsiteX2-49" fmla="*/ 1206876 w 1305333"/>
                <a:gd name="connsiteY2-50" fmla="*/ 284945 h 1424419"/>
                <a:gd name="connsiteX3-51" fmla="*/ 1233464 w 1305333"/>
                <a:gd name="connsiteY3-52" fmla="*/ 306775 h 1424419"/>
                <a:gd name="connsiteX4-53" fmla="*/ 1301712 w 1305333"/>
                <a:gd name="connsiteY4-54" fmla="*/ 442384 h 1424419"/>
                <a:gd name="connsiteX5-55" fmla="*/ 1303099 w 1305333"/>
                <a:gd name="connsiteY5-56" fmla="*/ 495558 h 1424419"/>
                <a:gd name="connsiteX6-57" fmla="*/ 1303099 w 1305333"/>
                <a:gd name="connsiteY6-58" fmla="*/ 952393 h 1424419"/>
                <a:gd name="connsiteX7-59" fmla="*/ 1299356 w 1305333"/>
                <a:gd name="connsiteY7-60" fmla="*/ 974248 h 1424419"/>
                <a:gd name="connsiteX8-61" fmla="*/ 1193590 w 1305333"/>
                <a:gd name="connsiteY8-62" fmla="*/ 1159518 h 1424419"/>
                <a:gd name="connsiteX9-63" fmla="*/ 1188747 w 1305333"/>
                <a:gd name="connsiteY9-64" fmla="*/ 1163476 h 1424419"/>
                <a:gd name="connsiteX10-65" fmla="*/ 792288 w 1305333"/>
                <a:gd name="connsiteY10-66" fmla="*/ 1385653 h 1424419"/>
                <a:gd name="connsiteX11-67" fmla="*/ 522686 w 1305333"/>
                <a:gd name="connsiteY11-68" fmla="*/ 1384922 h 1424419"/>
                <a:gd name="connsiteX12-69" fmla="*/ 80344 w 1305333"/>
                <a:gd name="connsiteY12-70" fmla="*/ 1139323 h 1424419"/>
                <a:gd name="connsiteX13-71" fmla="*/ 68397 w 1305333"/>
                <a:gd name="connsiteY13-72" fmla="*/ 1130059 h 1424419"/>
                <a:gd name="connsiteX14-73" fmla="*/ 667 w 1305333"/>
                <a:gd name="connsiteY14-74" fmla="*/ 999105 h 1424419"/>
                <a:gd name="connsiteX15-75" fmla="*/ 0 w 1305333"/>
                <a:gd name="connsiteY15-76" fmla="*/ 972364 h 1424419"/>
                <a:gd name="connsiteX16-77" fmla="*/ 2496 w 1305333"/>
                <a:gd name="connsiteY16-78" fmla="*/ 463106 h 1424419"/>
                <a:gd name="connsiteX17-79" fmla="*/ 2458 w 1305333"/>
                <a:gd name="connsiteY17-80" fmla="*/ 429563 h 1424419"/>
                <a:gd name="connsiteX18-81" fmla="*/ 75248 w 1305333"/>
                <a:gd name="connsiteY18-82" fmla="*/ 303202 h 1424419"/>
                <a:gd name="connsiteX19-83" fmla="*/ 103465 w 1305333"/>
                <a:gd name="connsiteY19-84" fmla="*/ 288252 h 1424419"/>
                <a:gd name="connsiteX20-85" fmla="*/ 541533 w 1305333"/>
                <a:gd name="connsiteY20-86" fmla="*/ 38110 h 1424419"/>
                <a:gd name="connsiteX21-87" fmla="*/ 653528 w 1305333"/>
                <a:gd name="connsiteY21-88" fmla="*/ 0 h 1424419"/>
                <a:gd name="connsiteX0-89" fmla="*/ 653528 w 1306046"/>
                <a:gd name="connsiteY0-90" fmla="*/ 0 h 1424419"/>
                <a:gd name="connsiteX1-91" fmla="*/ 757287 w 1306046"/>
                <a:gd name="connsiteY1-92" fmla="*/ 32444 h 1424419"/>
                <a:gd name="connsiteX2-93" fmla="*/ 1206876 w 1306046"/>
                <a:gd name="connsiteY2-94" fmla="*/ 284945 h 1424419"/>
                <a:gd name="connsiteX3-95" fmla="*/ 1233464 w 1306046"/>
                <a:gd name="connsiteY3-96" fmla="*/ 306775 h 1424419"/>
                <a:gd name="connsiteX4-97" fmla="*/ 1301712 w 1306046"/>
                <a:gd name="connsiteY4-98" fmla="*/ 442384 h 1424419"/>
                <a:gd name="connsiteX5-99" fmla="*/ 1303099 w 1306046"/>
                <a:gd name="connsiteY5-100" fmla="*/ 495558 h 1424419"/>
                <a:gd name="connsiteX6-101" fmla="*/ 1303099 w 1306046"/>
                <a:gd name="connsiteY6-102" fmla="*/ 952393 h 1424419"/>
                <a:gd name="connsiteX7-103" fmla="*/ 1305306 w 1306046"/>
                <a:gd name="connsiteY7-104" fmla="*/ 990115 h 1424419"/>
                <a:gd name="connsiteX8-105" fmla="*/ 1193590 w 1306046"/>
                <a:gd name="connsiteY8-106" fmla="*/ 1159518 h 1424419"/>
                <a:gd name="connsiteX9-107" fmla="*/ 1188747 w 1306046"/>
                <a:gd name="connsiteY9-108" fmla="*/ 1163476 h 1424419"/>
                <a:gd name="connsiteX10-109" fmla="*/ 792288 w 1306046"/>
                <a:gd name="connsiteY10-110" fmla="*/ 1385653 h 1424419"/>
                <a:gd name="connsiteX11-111" fmla="*/ 522686 w 1306046"/>
                <a:gd name="connsiteY11-112" fmla="*/ 1384922 h 1424419"/>
                <a:gd name="connsiteX12-113" fmla="*/ 80344 w 1306046"/>
                <a:gd name="connsiteY12-114" fmla="*/ 1139323 h 1424419"/>
                <a:gd name="connsiteX13-115" fmla="*/ 68397 w 1306046"/>
                <a:gd name="connsiteY13-116" fmla="*/ 1130059 h 1424419"/>
                <a:gd name="connsiteX14-117" fmla="*/ 667 w 1306046"/>
                <a:gd name="connsiteY14-118" fmla="*/ 999105 h 1424419"/>
                <a:gd name="connsiteX15-119" fmla="*/ 0 w 1306046"/>
                <a:gd name="connsiteY15-120" fmla="*/ 972364 h 1424419"/>
                <a:gd name="connsiteX16-121" fmla="*/ 2496 w 1306046"/>
                <a:gd name="connsiteY16-122" fmla="*/ 463106 h 1424419"/>
                <a:gd name="connsiteX17-123" fmla="*/ 2458 w 1306046"/>
                <a:gd name="connsiteY17-124" fmla="*/ 429563 h 1424419"/>
                <a:gd name="connsiteX18-125" fmla="*/ 75248 w 1306046"/>
                <a:gd name="connsiteY18-126" fmla="*/ 303202 h 1424419"/>
                <a:gd name="connsiteX19-127" fmla="*/ 103465 w 1306046"/>
                <a:gd name="connsiteY19-128" fmla="*/ 288252 h 1424419"/>
                <a:gd name="connsiteX20-129" fmla="*/ 541533 w 1306046"/>
                <a:gd name="connsiteY20-130" fmla="*/ 38110 h 1424419"/>
                <a:gd name="connsiteX21-131" fmla="*/ 653528 w 1306046"/>
                <a:gd name="connsiteY21-132" fmla="*/ 0 h 1424419"/>
                <a:gd name="connsiteX0-133" fmla="*/ 653528 w 1305333"/>
                <a:gd name="connsiteY0-134" fmla="*/ 0 h 1424419"/>
                <a:gd name="connsiteX1-135" fmla="*/ 757287 w 1305333"/>
                <a:gd name="connsiteY1-136" fmla="*/ 32444 h 1424419"/>
                <a:gd name="connsiteX2-137" fmla="*/ 1206876 w 1305333"/>
                <a:gd name="connsiteY2-138" fmla="*/ 284945 h 1424419"/>
                <a:gd name="connsiteX3-139" fmla="*/ 1233464 w 1305333"/>
                <a:gd name="connsiteY3-140" fmla="*/ 306775 h 1424419"/>
                <a:gd name="connsiteX4-141" fmla="*/ 1301712 w 1305333"/>
                <a:gd name="connsiteY4-142" fmla="*/ 442384 h 1424419"/>
                <a:gd name="connsiteX5-143" fmla="*/ 1303099 w 1305333"/>
                <a:gd name="connsiteY5-144" fmla="*/ 495558 h 1424419"/>
                <a:gd name="connsiteX6-145" fmla="*/ 1303099 w 1305333"/>
                <a:gd name="connsiteY6-146" fmla="*/ 952393 h 1424419"/>
                <a:gd name="connsiteX7-147" fmla="*/ 1305306 w 1305333"/>
                <a:gd name="connsiteY7-148" fmla="*/ 990115 h 1424419"/>
                <a:gd name="connsiteX8-149" fmla="*/ 1193590 w 1305333"/>
                <a:gd name="connsiteY8-150" fmla="*/ 1159518 h 1424419"/>
                <a:gd name="connsiteX9-151" fmla="*/ 1188747 w 1305333"/>
                <a:gd name="connsiteY9-152" fmla="*/ 1163476 h 1424419"/>
                <a:gd name="connsiteX10-153" fmla="*/ 792288 w 1305333"/>
                <a:gd name="connsiteY10-154" fmla="*/ 1385653 h 1424419"/>
                <a:gd name="connsiteX11-155" fmla="*/ 522686 w 1305333"/>
                <a:gd name="connsiteY11-156" fmla="*/ 1384922 h 1424419"/>
                <a:gd name="connsiteX12-157" fmla="*/ 80344 w 1305333"/>
                <a:gd name="connsiteY12-158" fmla="*/ 1139323 h 1424419"/>
                <a:gd name="connsiteX13-159" fmla="*/ 68397 w 1305333"/>
                <a:gd name="connsiteY13-160" fmla="*/ 1130059 h 1424419"/>
                <a:gd name="connsiteX14-161" fmla="*/ 667 w 1305333"/>
                <a:gd name="connsiteY14-162" fmla="*/ 999105 h 1424419"/>
                <a:gd name="connsiteX15-163" fmla="*/ 0 w 1305333"/>
                <a:gd name="connsiteY15-164" fmla="*/ 972364 h 1424419"/>
                <a:gd name="connsiteX16-165" fmla="*/ 2496 w 1305333"/>
                <a:gd name="connsiteY16-166" fmla="*/ 463106 h 1424419"/>
                <a:gd name="connsiteX17-167" fmla="*/ 2458 w 1305333"/>
                <a:gd name="connsiteY17-168" fmla="*/ 429563 h 1424419"/>
                <a:gd name="connsiteX18-169" fmla="*/ 75248 w 1305333"/>
                <a:gd name="connsiteY18-170" fmla="*/ 303202 h 1424419"/>
                <a:gd name="connsiteX19-171" fmla="*/ 103465 w 1305333"/>
                <a:gd name="connsiteY19-172" fmla="*/ 288252 h 1424419"/>
                <a:gd name="connsiteX20-173" fmla="*/ 541533 w 1305333"/>
                <a:gd name="connsiteY20-174" fmla="*/ 38110 h 1424419"/>
                <a:gd name="connsiteX21-175" fmla="*/ 653528 w 1305333"/>
                <a:gd name="connsiteY21-176" fmla="*/ 0 h 1424419"/>
                <a:gd name="connsiteX0-177" fmla="*/ 653528 w 1305333"/>
                <a:gd name="connsiteY0-178" fmla="*/ 0 h 1424419"/>
                <a:gd name="connsiteX1-179" fmla="*/ 757287 w 1305333"/>
                <a:gd name="connsiteY1-180" fmla="*/ 32444 h 1424419"/>
                <a:gd name="connsiteX2-181" fmla="*/ 1206876 w 1305333"/>
                <a:gd name="connsiteY2-182" fmla="*/ 284945 h 1424419"/>
                <a:gd name="connsiteX3-183" fmla="*/ 1233464 w 1305333"/>
                <a:gd name="connsiteY3-184" fmla="*/ 306775 h 1424419"/>
                <a:gd name="connsiteX4-185" fmla="*/ 1301712 w 1305333"/>
                <a:gd name="connsiteY4-186" fmla="*/ 442384 h 1424419"/>
                <a:gd name="connsiteX5-187" fmla="*/ 1303099 w 1305333"/>
                <a:gd name="connsiteY5-188" fmla="*/ 495558 h 1424419"/>
                <a:gd name="connsiteX6-189" fmla="*/ 1303099 w 1305333"/>
                <a:gd name="connsiteY6-190" fmla="*/ 952393 h 1424419"/>
                <a:gd name="connsiteX7-191" fmla="*/ 1305306 w 1305333"/>
                <a:gd name="connsiteY7-192" fmla="*/ 990115 h 1424419"/>
                <a:gd name="connsiteX8-193" fmla="*/ 1193590 w 1305333"/>
                <a:gd name="connsiteY8-194" fmla="*/ 1159518 h 1424419"/>
                <a:gd name="connsiteX9-195" fmla="*/ 1172881 w 1305333"/>
                <a:gd name="connsiteY9-196" fmla="*/ 1179342 h 1424419"/>
                <a:gd name="connsiteX10-197" fmla="*/ 792288 w 1305333"/>
                <a:gd name="connsiteY10-198" fmla="*/ 1385653 h 1424419"/>
                <a:gd name="connsiteX11-199" fmla="*/ 522686 w 1305333"/>
                <a:gd name="connsiteY11-200" fmla="*/ 1384922 h 1424419"/>
                <a:gd name="connsiteX12-201" fmla="*/ 80344 w 1305333"/>
                <a:gd name="connsiteY12-202" fmla="*/ 1139323 h 1424419"/>
                <a:gd name="connsiteX13-203" fmla="*/ 68397 w 1305333"/>
                <a:gd name="connsiteY13-204" fmla="*/ 1130059 h 1424419"/>
                <a:gd name="connsiteX14-205" fmla="*/ 667 w 1305333"/>
                <a:gd name="connsiteY14-206" fmla="*/ 999105 h 1424419"/>
                <a:gd name="connsiteX15-207" fmla="*/ 0 w 1305333"/>
                <a:gd name="connsiteY15-208" fmla="*/ 972364 h 1424419"/>
                <a:gd name="connsiteX16-209" fmla="*/ 2496 w 1305333"/>
                <a:gd name="connsiteY16-210" fmla="*/ 463106 h 1424419"/>
                <a:gd name="connsiteX17-211" fmla="*/ 2458 w 1305333"/>
                <a:gd name="connsiteY17-212" fmla="*/ 429563 h 1424419"/>
                <a:gd name="connsiteX18-213" fmla="*/ 75248 w 1305333"/>
                <a:gd name="connsiteY18-214" fmla="*/ 303202 h 1424419"/>
                <a:gd name="connsiteX19-215" fmla="*/ 103465 w 1305333"/>
                <a:gd name="connsiteY19-216" fmla="*/ 288252 h 1424419"/>
                <a:gd name="connsiteX20-217" fmla="*/ 541533 w 1305333"/>
                <a:gd name="connsiteY20-218" fmla="*/ 38110 h 1424419"/>
                <a:gd name="connsiteX21-219" fmla="*/ 653528 w 1305333"/>
                <a:gd name="connsiteY21-220" fmla="*/ 0 h 1424419"/>
                <a:gd name="connsiteX0-221" fmla="*/ 653528 w 1305333"/>
                <a:gd name="connsiteY0-222" fmla="*/ 0 h 1424419"/>
                <a:gd name="connsiteX1-223" fmla="*/ 757287 w 1305333"/>
                <a:gd name="connsiteY1-224" fmla="*/ 32444 h 1424419"/>
                <a:gd name="connsiteX2-225" fmla="*/ 1206876 w 1305333"/>
                <a:gd name="connsiteY2-226" fmla="*/ 284945 h 1424419"/>
                <a:gd name="connsiteX3-227" fmla="*/ 1233464 w 1305333"/>
                <a:gd name="connsiteY3-228" fmla="*/ 306775 h 1424419"/>
                <a:gd name="connsiteX4-229" fmla="*/ 1301712 w 1305333"/>
                <a:gd name="connsiteY4-230" fmla="*/ 442384 h 1424419"/>
                <a:gd name="connsiteX5-231" fmla="*/ 1303099 w 1305333"/>
                <a:gd name="connsiteY5-232" fmla="*/ 495558 h 1424419"/>
                <a:gd name="connsiteX6-233" fmla="*/ 1303099 w 1305333"/>
                <a:gd name="connsiteY6-234" fmla="*/ 952393 h 1424419"/>
                <a:gd name="connsiteX7-235" fmla="*/ 1305306 w 1305333"/>
                <a:gd name="connsiteY7-236" fmla="*/ 990115 h 1424419"/>
                <a:gd name="connsiteX8-237" fmla="*/ 1193590 w 1305333"/>
                <a:gd name="connsiteY8-238" fmla="*/ 1159518 h 1424419"/>
                <a:gd name="connsiteX9-239" fmla="*/ 1172881 w 1305333"/>
                <a:gd name="connsiteY9-240" fmla="*/ 1179342 h 1424419"/>
                <a:gd name="connsiteX10-241" fmla="*/ 792288 w 1305333"/>
                <a:gd name="connsiteY10-242" fmla="*/ 1385653 h 1424419"/>
                <a:gd name="connsiteX11-243" fmla="*/ 522686 w 1305333"/>
                <a:gd name="connsiteY11-244" fmla="*/ 1384922 h 1424419"/>
                <a:gd name="connsiteX12-245" fmla="*/ 80344 w 1305333"/>
                <a:gd name="connsiteY12-246" fmla="*/ 1139323 h 1424419"/>
                <a:gd name="connsiteX13-247" fmla="*/ 68397 w 1305333"/>
                <a:gd name="connsiteY13-248" fmla="*/ 1130059 h 1424419"/>
                <a:gd name="connsiteX14-249" fmla="*/ 667 w 1305333"/>
                <a:gd name="connsiteY14-250" fmla="*/ 999105 h 1424419"/>
                <a:gd name="connsiteX15-251" fmla="*/ 0 w 1305333"/>
                <a:gd name="connsiteY15-252" fmla="*/ 972364 h 1424419"/>
                <a:gd name="connsiteX16-253" fmla="*/ 2496 w 1305333"/>
                <a:gd name="connsiteY16-254" fmla="*/ 463106 h 1424419"/>
                <a:gd name="connsiteX17-255" fmla="*/ 2458 w 1305333"/>
                <a:gd name="connsiteY17-256" fmla="*/ 429563 h 1424419"/>
                <a:gd name="connsiteX18-257" fmla="*/ 75248 w 1305333"/>
                <a:gd name="connsiteY18-258" fmla="*/ 303202 h 1424419"/>
                <a:gd name="connsiteX19-259" fmla="*/ 103465 w 1305333"/>
                <a:gd name="connsiteY19-260" fmla="*/ 288252 h 1424419"/>
                <a:gd name="connsiteX20-261" fmla="*/ 541533 w 1305333"/>
                <a:gd name="connsiteY20-262" fmla="*/ 38110 h 1424419"/>
                <a:gd name="connsiteX21-263" fmla="*/ 653528 w 1305333"/>
                <a:gd name="connsiteY21-264" fmla="*/ 0 h 1424419"/>
                <a:gd name="connsiteX0-265" fmla="*/ 653528 w 1305333"/>
                <a:gd name="connsiteY0-266" fmla="*/ 0 h 1424419"/>
                <a:gd name="connsiteX1-267" fmla="*/ 757287 w 1305333"/>
                <a:gd name="connsiteY1-268" fmla="*/ 32444 h 1424419"/>
                <a:gd name="connsiteX2-269" fmla="*/ 1206876 w 1305333"/>
                <a:gd name="connsiteY2-270" fmla="*/ 284945 h 1424419"/>
                <a:gd name="connsiteX3-271" fmla="*/ 1233464 w 1305333"/>
                <a:gd name="connsiteY3-272" fmla="*/ 306775 h 1424419"/>
                <a:gd name="connsiteX4-273" fmla="*/ 1301712 w 1305333"/>
                <a:gd name="connsiteY4-274" fmla="*/ 442384 h 1424419"/>
                <a:gd name="connsiteX5-275" fmla="*/ 1303099 w 1305333"/>
                <a:gd name="connsiteY5-276" fmla="*/ 495558 h 1424419"/>
                <a:gd name="connsiteX6-277" fmla="*/ 1303099 w 1305333"/>
                <a:gd name="connsiteY6-278" fmla="*/ 952393 h 1424419"/>
                <a:gd name="connsiteX7-279" fmla="*/ 1305306 w 1305333"/>
                <a:gd name="connsiteY7-280" fmla="*/ 990115 h 1424419"/>
                <a:gd name="connsiteX8-281" fmla="*/ 1193590 w 1305333"/>
                <a:gd name="connsiteY8-282" fmla="*/ 1159518 h 1424419"/>
                <a:gd name="connsiteX9-283" fmla="*/ 1172881 w 1305333"/>
                <a:gd name="connsiteY9-284" fmla="*/ 1179342 h 1424419"/>
                <a:gd name="connsiteX10-285" fmla="*/ 792288 w 1305333"/>
                <a:gd name="connsiteY10-286" fmla="*/ 1385653 h 1424419"/>
                <a:gd name="connsiteX11-287" fmla="*/ 522686 w 1305333"/>
                <a:gd name="connsiteY11-288" fmla="*/ 1384922 h 1424419"/>
                <a:gd name="connsiteX12-289" fmla="*/ 80344 w 1305333"/>
                <a:gd name="connsiteY12-290" fmla="*/ 1139323 h 1424419"/>
                <a:gd name="connsiteX13-291" fmla="*/ 68397 w 1305333"/>
                <a:gd name="connsiteY13-292" fmla="*/ 1130059 h 1424419"/>
                <a:gd name="connsiteX14-293" fmla="*/ 667 w 1305333"/>
                <a:gd name="connsiteY14-294" fmla="*/ 999105 h 1424419"/>
                <a:gd name="connsiteX15-295" fmla="*/ 0 w 1305333"/>
                <a:gd name="connsiteY15-296" fmla="*/ 972364 h 1424419"/>
                <a:gd name="connsiteX16-297" fmla="*/ 2496 w 1305333"/>
                <a:gd name="connsiteY16-298" fmla="*/ 463106 h 1424419"/>
                <a:gd name="connsiteX17-299" fmla="*/ 2458 w 1305333"/>
                <a:gd name="connsiteY17-300" fmla="*/ 429563 h 1424419"/>
                <a:gd name="connsiteX18-301" fmla="*/ 75248 w 1305333"/>
                <a:gd name="connsiteY18-302" fmla="*/ 303202 h 1424419"/>
                <a:gd name="connsiteX19-303" fmla="*/ 103465 w 1305333"/>
                <a:gd name="connsiteY19-304" fmla="*/ 288252 h 1424419"/>
                <a:gd name="connsiteX20-305" fmla="*/ 541533 w 1305333"/>
                <a:gd name="connsiteY20-306" fmla="*/ 38110 h 1424419"/>
                <a:gd name="connsiteX21-307" fmla="*/ 653528 w 1305333"/>
                <a:gd name="connsiteY21-308" fmla="*/ 0 h 1424419"/>
                <a:gd name="connsiteX0-309" fmla="*/ 653528 w 1305333"/>
                <a:gd name="connsiteY0-310" fmla="*/ 0 h 1424419"/>
                <a:gd name="connsiteX1-311" fmla="*/ 757287 w 1305333"/>
                <a:gd name="connsiteY1-312" fmla="*/ 32444 h 1424419"/>
                <a:gd name="connsiteX2-313" fmla="*/ 1206876 w 1305333"/>
                <a:gd name="connsiteY2-314" fmla="*/ 284945 h 1424419"/>
                <a:gd name="connsiteX3-315" fmla="*/ 1233464 w 1305333"/>
                <a:gd name="connsiteY3-316" fmla="*/ 306775 h 1424419"/>
                <a:gd name="connsiteX4-317" fmla="*/ 1301712 w 1305333"/>
                <a:gd name="connsiteY4-318" fmla="*/ 442384 h 1424419"/>
                <a:gd name="connsiteX5-319" fmla="*/ 1303099 w 1305333"/>
                <a:gd name="connsiteY5-320" fmla="*/ 495558 h 1424419"/>
                <a:gd name="connsiteX6-321" fmla="*/ 1303099 w 1305333"/>
                <a:gd name="connsiteY6-322" fmla="*/ 952393 h 1424419"/>
                <a:gd name="connsiteX7-323" fmla="*/ 1305306 w 1305333"/>
                <a:gd name="connsiteY7-324" fmla="*/ 990115 h 1424419"/>
                <a:gd name="connsiteX8-325" fmla="*/ 1193590 w 1305333"/>
                <a:gd name="connsiteY8-326" fmla="*/ 1159518 h 1424419"/>
                <a:gd name="connsiteX9-327" fmla="*/ 1172881 w 1305333"/>
                <a:gd name="connsiteY9-328" fmla="*/ 1179342 h 1424419"/>
                <a:gd name="connsiteX10-329" fmla="*/ 792288 w 1305333"/>
                <a:gd name="connsiteY10-330" fmla="*/ 1385653 h 1424419"/>
                <a:gd name="connsiteX11-331" fmla="*/ 522686 w 1305333"/>
                <a:gd name="connsiteY11-332" fmla="*/ 1384922 h 1424419"/>
                <a:gd name="connsiteX12-333" fmla="*/ 80344 w 1305333"/>
                <a:gd name="connsiteY12-334" fmla="*/ 1139323 h 1424419"/>
                <a:gd name="connsiteX13-335" fmla="*/ 68397 w 1305333"/>
                <a:gd name="connsiteY13-336" fmla="*/ 1130059 h 1424419"/>
                <a:gd name="connsiteX14-337" fmla="*/ 667 w 1305333"/>
                <a:gd name="connsiteY14-338" fmla="*/ 999105 h 1424419"/>
                <a:gd name="connsiteX15-339" fmla="*/ 0 w 1305333"/>
                <a:gd name="connsiteY15-340" fmla="*/ 972364 h 1424419"/>
                <a:gd name="connsiteX16-341" fmla="*/ 2496 w 1305333"/>
                <a:gd name="connsiteY16-342" fmla="*/ 463106 h 1424419"/>
                <a:gd name="connsiteX17-343" fmla="*/ 2458 w 1305333"/>
                <a:gd name="connsiteY17-344" fmla="*/ 429563 h 1424419"/>
                <a:gd name="connsiteX18-345" fmla="*/ 75248 w 1305333"/>
                <a:gd name="connsiteY18-346" fmla="*/ 303202 h 1424419"/>
                <a:gd name="connsiteX19-347" fmla="*/ 103465 w 1305333"/>
                <a:gd name="connsiteY19-348" fmla="*/ 288252 h 1424419"/>
                <a:gd name="connsiteX20-349" fmla="*/ 541533 w 1305333"/>
                <a:gd name="connsiteY20-350" fmla="*/ 38110 h 1424419"/>
                <a:gd name="connsiteX21-351" fmla="*/ 653528 w 1305333"/>
                <a:gd name="connsiteY21-352" fmla="*/ 0 h 1424419"/>
                <a:gd name="connsiteX0-353" fmla="*/ 653528 w 1305333"/>
                <a:gd name="connsiteY0-354" fmla="*/ 0 h 1424419"/>
                <a:gd name="connsiteX1-355" fmla="*/ 757287 w 1305333"/>
                <a:gd name="connsiteY1-356" fmla="*/ 32444 h 1424419"/>
                <a:gd name="connsiteX2-357" fmla="*/ 1206876 w 1305333"/>
                <a:gd name="connsiteY2-358" fmla="*/ 284945 h 1424419"/>
                <a:gd name="connsiteX3-359" fmla="*/ 1233464 w 1305333"/>
                <a:gd name="connsiteY3-360" fmla="*/ 306775 h 1424419"/>
                <a:gd name="connsiteX4-361" fmla="*/ 1301712 w 1305333"/>
                <a:gd name="connsiteY4-362" fmla="*/ 442384 h 1424419"/>
                <a:gd name="connsiteX5-363" fmla="*/ 1303099 w 1305333"/>
                <a:gd name="connsiteY5-364" fmla="*/ 495558 h 1424419"/>
                <a:gd name="connsiteX6-365" fmla="*/ 1303099 w 1305333"/>
                <a:gd name="connsiteY6-366" fmla="*/ 952393 h 1424419"/>
                <a:gd name="connsiteX7-367" fmla="*/ 1305306 w 1305333"/>
                <a:gd name="connsiteY7-368" fmla="*/ 990115 h 1424419"/>
                <a:gd name="connsiteX8-369" fmla="*/ 1193590 w 1305333"/>
                <a:gd name="connsiteY8-370" fmla="*/ 1159518 h 1424419"/>
                <a:gd name="connsiteX9-371" fmla="*/ 1172881 w 1305333"/>
                <a:gd name="connsiteY9-372" fmla="*/ 1179342 h 1424419"/>
                <a:gd name="connsiteX10-373" fmla="*/ 792288 w 1305333"/>
                <a:gd name="connsiteY10-374" fmla="*/ 1385653 h 1424419"/>
                <a:gd name="connsiteX11-375" fmla="*/ 522686 w 1305333"/>
                <a:gd name="connsiteY11-376" fmla="*/ 1384922 h 1424419"/>
                <a:gd name="connsiteX12-377" fmla="*/ 80344 w 1305333"/>
                <a:gd name="connsiteY12-378" fmla="*/ 1139323 h 1424419"/>
                <a:gd name="connsiteX13-379" fmla="*/ 68397 w 1305333"/>
                <a:gd name="connsiteY13-380" fmla="*/ 1130059 h 1424419"/>
                <a:gd name="connsiteX14-381" fmla="*/ 667 w 1305333"/>
                <a:gd name="connsiteY14-382" fmla="*/ 999105 h 1424419"/>
                <a:gd name="connsiteX15-383" fmla="*/ 0 w 1305333"/>
                <a:gd name="connsiteY15-384" fmla="*/ 972364 h 1424419"/>
                <a:gd name="connsiteX16-385" fmla="*/ 2496 w 1305333"/>
                <a:gd name="connsiteY16-386" fmla="*/ 463106 h 1424419"/>
                <a:gd name="connsiteX17-387" fmla="*/ 2458 w 1305333"/>
                <a:gd name="connsiteY17-388" fmla="*/ 429563 h 1424419"/>
                <a:gd name="connsiteX18-389" fmla="*/ 75248 w 1305333"/>
                <a:gd name="connsiteY18-390" fmla="*/ 303202 h 1424419"/>
                <a:gd name="connsiteX19-391" fmla="*/ 106293 w 1305333"/>
                <a:gd name="connsiteY19-392" fmla="*/ 282597 h 1424419"/>
                <a:gd name="connsiteX20-393" fmla="*/ 541533 w 1305333"/>
                <a:gd name="connsiteY20-394" fmla="*/ 38110 h 1424419"/>
                <a:gd name="connsiteX21-395" fmla="*/ 653528 w 1305333"/>
                <a:gd name="connsiteY21-396" fmla="*/ 0 h 1424419"/>
                <a:gd name="connsiteX0-397" fmla="*/ 653528 w 1305333"/>
                <a:gd name="connsiteY0-398" fmla="*/ 0 h 1424419"/>
                <a:gd name="connsiteX1-399" fmla="*/ 757287 w 1305333"/>
                <a:gd name="connsiteY1-400" fmla="*/ 32444 h 1424419"/>
                <a:gd name="connsiteX2-401" fmla="*/ 1206876 w 1305333"/>
                <a:gd name="connsiteY2-402" fmla="*/ 284945 h 1424419"/>
                <a:gd name="connsiteX3-403" fmla="*/ 1237706 w 1305333"/>
                <a:gd name="connsiteY3-404" fmla="*/ 306775 h 1424419"/>
                <a:gd name="connsiteX4-405" fmla="*/ 1301712 w 1305333"/>
                <a:gd name="connsiteY4-406" fmla="*/ 442384 h 1424419"/>
                <a:gd name="connsiteX5-407" fmla="*/ 1303099 w 1305333"/>
                <a:gd name="connsiteY5-408" fmla="*/ 495558 h 1424419"/>
                <a:gd name="connsiteX6-409" fmla="*/ 1303099 w 1305333"/>
                <a:gd name="connsiteY6-410" fmla="*/ 952393 h 1424419"/>
                <a:gd name="connsiteX7-411" fmla="*/ 1305306 w 1305333"/>
                <a:gd name="connsiteY7-412" fmla="*/ 990115 h 1424419"/>
                <a:gd name="connsiteX8-413" fmla="*/ 1193590 w 1305333"/>
                <a:gd name="connsiteY8-414" fmla="*/ 1159518 h 1424419"/>
                <a:gd name="connsiteX9-415" fmla="*/ 1172881 w 1305333"/>
                <a:gd name="connsiteY9-416" fmla="*/ 1179342 h 1424419"/>
                <a:gd name="connsiteX10-417" fmla="*/ 792288 w 1305333"/>
                <a:gd name="connsiteY10-418" fmla="*/ 1385653 h 1424419"/>
                <a:gd name="connsiteX11-419" fmla="*/ 522686 w 1305333"/>
                <a:gd name="connsiteY11-420" fmla="*/ 1384922 h 1424419"/>
                <a:gd name="connsiteX12-421" fmla="*/ 80344 w 1305333"/>
                <a:gd name="connsiteY12-422" fmla="*/ 1139323 h 1424419"/>
                <a:gd name="connsiteX13-423" fmla="*/ 68397 w 1305333"/>
                <a:gd name="connsiteY13-424" fmla="*/ 1130059 h 1424419"/>
                <a:gd name="connsiteX14-425" fmla="*/ 667 w 1305333"/>
                <a:gd name="connsiteY14-426" fmla="*/ 999105 h 1424419"/>
                <a:gd name="connsiteX15-427" fmla="*/ 0 w 1305333"/>
                <a:gd name="connsiteY15-428" fmla="*/ 972364 h 1424419"/>
                <a:gd name="connsiteX16-429" fmla="*/ 2496 w 1305333"/>
                <a:gd name="connsiteY16-430" fmla="*/ 463106 h 1424419"/>
                <a:gd name="connsiteX17-431" fmla="*/ 2458 w 1305333"/>
                <a:gd name="connsiteY17-432" fmla="*/ 429563 h 1424419"/>
                <a:gd name="connsiteX18-433" fmla="*/ 75248 w 1305333"/>
                <a:gd name="connsiteY18-434" fmla="*/ 303202 h 1424419"/>
                <a:gd name="connsiteX19-435" fmla="*/ 106293 w 1305333"/>
                <a:gd name="connsiteY19-436" fmla="*/ 282597 h 1424419"/>
                <a:gd name="connsiteX20-437" fmla="*/ 541533 w 1305333"/>
                <a:gd name="connsiteY20-438" fmla="*/ 38110 h 1424419"/>
                <a:gd name="connsiteX21-439" fmla="*/ 653528 w 1305333"/>
                <a:gd name="connsiteY21-440" fmla="*/ 0 h 1424419"/>
                <a:gd name="connsiteX0-441" fmla="*/ 653528 w 1305333"/>
                <a:gd name="connsiteY0-442" fmla="*/ 0 h 1424419"/>
                <a:gd name="connsiteX1-443" fmla="*/ 757287 w 1305333"/>
                <a:gd name="connsiteY1-444" fmla="*/ 32444 h 1424419"/>
                <a:gd name="connsiteX2-445" fmla="*/ 1206876 w 1305333"/>
                <a:gd name="connsiteY2-446" fmla="*/ 284945 h 1424419"/>
                <a:gd name="connsiteX3-447" fmla="*/ 1237706 w 1305333"/>
                <a:gd name="connsiteY3-448" fmla="*/ 306775 h 1424419"/>
                <a:gd name="connsiteX4-449" fmla="*/ 1301712 w 1305333"/>
                <a:gd name="connsiteY4-450" fmla="*/ 442384 h 1424419"/>
                <a:gd name="connsiteX5-451" fmla="*/ 1303099 w 1305333"/>
                <a:gd name="connsiteY5-452" fmla="*/ 495558 h 1424419"/>
                <a:gd name="connsiteX6-453" fmla="*/ 1303099 w 1305333"/>
                <a:gd name="connsiteY6-454" fmla="*/ 952393 h 1424419"/>
                <a:gd name="connsiteX7-455" fmla="*/ 1305306 w 1305333"/>
                <a:gd name="connsiteY7-456" fmla="*/ 990115 h 1424419"/>
                <a:gd name="connsiteX8-457" fmla="*/ 1211970 w 1305333"/>
                <a:gd name="connsiteY8-458" fmla="*/ 1149621 h 1424419"/>
                <a:gd name="connsiteX9-459" fmla="*/ 1172881 w 1305333"/>
                <a:gd name="connsiteY9-460" fmla="*/ 1179342 h 1424419"/>
                <a:gd name="connsiteX10-461" fmla="*/ 792288 w 1305333"/>
                <a:gd name="connsiteY10-462" fmla="*/ 1385653 h 1424419"/>
                <a:gd name="connsiteX11-463" fmla="*/ 522686 w 1305333"/>
                <a:gd name="connsiteY11-464" fmla="*/ 1384922 h 1424419"/>
                <a:gd name="connsiteX12-465" fmla="*/ 80344 w 1305333"/>
                <a:gd name="connsiteY12-466" fmla="*/ 1139323 h 1424419"/>
                <a:gd name="connsiteX13-467" fmla="*/ 68397 w 1305333"/>
                <a:gd name="connsiteY13-468" fmla="*/ 1130059 h 1424419"/>
                <a:gd name="connsiteX14-469" fmla="*/ 667 w 1305333"/>
                <a:gd name="connsiteY14-470" fmla="*/ 999105 h 1424419"/>
                <a:gd name="connsiteX15-471" fmla="*/ 0 w 1305333"/>
                <a:gd name="connsiteY15-472" fmla="*/ 972364 h 1424419"/>
                <a:gd name="connsiteX16-473" fmla="*/ 2496 w 1305333"/>
                <a:gd name="connsiteY16-474" fmla="*/ 463106 h 1424419"/>
                <a:gd name="connsiteX17-475" fmla="*/ 2458 w 1305333"/>
                <a:gd name="connsiteY17-476" fmla="*/ 429563 h 1424419"/>
                <a:gd name="connsiteX18-477" fmla="*/ 75248 w 1305333"/>
                <a:gd name="connsiteY18-478" fmla="*/ 303202 h 1424419"/>
                <a:gd name="connsiteX19-479" fmla="*/ 106293 w 1305333"/>
                <a:gd name="connsiteY19-480" fmla="*/ 282597 h 1424419"/>
                <a:gd name="connsiteX20-481" fmla="*/ 541533 w 1305333"/>
                <a:gd name="connsiteY20-482" fmla="*/ 38110 h 1424419"/>
                <a:gd name="connsiteX21-483" fmla="*/ 653528 w 1305333"/>
                <a:gd name="connsiteY21-484" fmla="*/ 0 h 1424419"/>
                <a:gd name="connsiteX0-485" fmla="*/ 653528 w 1305333"/>
                <a:gd name="connsiteY0-486" fmla="*/ 0 h 1424419"/>
                <a:gd name="connsiteX1-487" fmla="*/ 757287 w 1305333"/>
                <a:gd name="connsiteY1-488" fmla="*/ 32444 h 1424419"/>
                <a:gd name="connsiteX2-489" fmla="*/ 1206876 w 1305333"/>
                <a:gd name="connsiteY2-490" fmla="*/ 284945 h 1424419"/>
                <a:gd name="connsiteX3-491" fmla="*/ 1237706 w 1305333"/>
                <a:gd name="connsiteY3-492" fmla="*/ 306775 h 1424419"/>
                <a:gd name="connsiteX4-493" fmla="*/ 1301712 w 1305333"/>
                <a:gd name="connsiteY4-494" fmla="*/ 442384 h 1424419"/>
                <a:gd name="connsiteX5-495" fmla="*/ 1303099 w 1305333"/>
                <a:gd name="connsiteY5-496" fmla="*/ 495558 h 1424419"/>
                <a:gd name="connsiteX6-497" fmla="*/ 1303099 w 1305333"/>
                <a:gd name="connsiteY6-498" fmla="*/ 952393 h 1424419"/>
                <a:gd name="connsiteX7-499" fmla="*/ 1305306 w 1305333"/>
                <a:gd name="connsiteY7-500" fmla="*/ 990115 h 1424419"/>
                <a:gd name="connsiteX8-501" fmla="*/ 1236006 w 1305333"/>
                <a:gd name="connsiteY8-502" fmla="*/ 1160932 h 1424419"/>
                <a:gd name="connsiteX9-503" fmla="*/ 1172881 w 1305333"/>
                <a:gd name="connsiteY9-504" fmla="*/ 1179342 h 1424419"/>
                <a:gd name="connsiteX10-505" fmla="*/ 792288 w 1305333"/>
                <a:gd name="connsiteY10-506" fmla="*/ 1385653 h 1424419"/>
                <a:gd name="connsiteX11-507" fmla="*/ 522686 w 1305333"/>
                <a:gd name="connsiteY11-508" fmla="*/ 1384922 h 1424419"/>
                <a:gd name="connsiteX12-509" fmla="*/ 80344 w 1305333"/>
                <a:gd name="connsiteY12-510" fmla="*/ 1139323 h 1424419"/>
                <a:gd name="connsiteX13-511" fmla="*/ 68397 w 1305333"/>
                <a:gd name="connsiteY13-512" fmla="*/ 1130059 h 1424419"/>
                <a:gd name="connsiteX14-513" fmla="*/ 667 w 1305333"/>
                <a:gd name="connsiteY14-514" fmla="*/ 999105 h 1424419"/>
                <a:gd name="connsiteX15-515" fmla="*/ 0 w 1305333"/>
                <a:gd name="connsiteY15-516" fmla="*/ 972364 h 1424419"/>
                <a:gd name="connsiteX16-517" fmla="*/ 2496 w 1305333"/>
                <a:gd name="connsiteY16-518" fmla="*/ 463106 h 1424419"/>
                <a:gd name="connsiteX17-519" fmla="*/ 2458 w 1305333"/>
                <a:gd name="connsiteY17-520" fmla="*/ 429563 h 1424419"/>
                <a:gd name="connsiteX18-521" fmla="*/ 75248 w 1305333"/>
                <a:gd name="connsiteY18-522" fmla="*/ 303202 h 1424419"/>
                <a:gd name="connsiteX19-523" fmla="*/ 106293 w 1305333"/>
                <a:gd name="connsiteY19-524" fmla="*/ 282597 h 1424419"/>
                <a:gd name="connsiteX20-525" fmla="*/ 541533 w 1305333"/>
                <a:gd name="connsiteY20-526" fmla="*/ 38110 h 1424419"/>
                <a:gd name="connsiteX21-527" fmla="*/ 653528 w 1305333"/>
                <a:gd name="connsiteY21-528" fmla="*/ 0 h 1424419"/>
                <a:gd name="connsiteX0-529" fmla="*/ 653528 w 1313169"/>
                <a:gd name="connsiteY0-530" fmla="*/ 0 h 1424419"/>
                <a:gd name="connsiteX1-531" fmla="*/ 757287 w 1313169"/>
                <a:gd name="connsiteY1-532" fmla="*/ 32444 h 1424419"/>
                <a:gd name="connsiteX2-533" fmla="*/ 1206876 w 1313169"/>
                <a:gd name="connsiteY2-534" fmla="*/ 284945 h 1424419"/>
                <a:gd name="connsiteX3-535" fmla="*/ 1237706 w 1313169"/>
                <a:gd name="connsiteY3-536" fmla="*/ 306775 h 1424419"/>
                <a:gd name="connsiteX4-537" fmla="*/ 1301712 w 1313169"/>
                <a:gd name="connsiteY4-538" fmla="*/ 442384 h 1424419"/>
                <a:gd name="connsiteX5-539" fmla="*/ 1303099 w 1313169"/>
                <a:gd name="connsiteY5-540" fmla="*/ 495558 h 1424419"/>
                <a:gd name="connsiteX6-541" fmla="*/ 1303099 w 1313169"/>
                <a:gd name="connsiteY6-542" fmla="*/ 952393 h 1424419"/>
                <a:gd name="connsiteX7-543" fmla="*/ 1305306 w 1313169"/>
                <a:gd name="connsiteY7-544" fmla="*/ 990115 h 1424419"/>
                <a:gd name="connsiteX8-545" fmla="*/ 1271352 w 1313169"/>
                <a:gd name="connsiteY8-546" fmla="*/ 1142552 h 1424419"/>
                <a:gd name="connsiteX9-547" fmla="*/ 1172881 w 1313169"/>
                <a:gd name="connsiteY9-548" fmla="*/ 1179342 h 1424419"/>
                <a:gd name="connsiteX10-549" fmla="*/ 792288 w 1313169"/>
                <a:gd name="connsiteY10-550" fmla="*/ 1385653 h 1424419"/>
                <a:gd name="connsiteX11-551" fmla="*/ 522686 w 1313169"/>
                <a:gd name="connsiteY11-552" fmla="*/ 1384922 h 1424419"/>
                <a:gd name="connsiteX12-553" fmla="*/ 80344 w 1313169"/>
                <a:gd name="connsiteY12-554" fmla="*/ 1139323 h 1424419"/>
                <a:gd name="connsiteX13-555" fmla="*/ 68397 w 1313169"/>
                <a:gd name="connsiteY13-556" fmla="*/ 1130059 h 1424419"/>
                <a:gd name="connsiteX14-557" fmla="*/ 667 w 1313169"/>
                <a:gd name="connsiteY14-558" fmla="*/ 999105 h 1424419"/>
                <a:gd name="connsiteX15-559" fmla="*/ 0 w 1313169"/>
                <a:gd name="connsiteY15-560" fmla="*/ 972364 h 1424419"/>
                <a:gd name="connsiteX16-561" fmla="*/ 2496 w 1313169"/>
                <a:gd name="connsiteY16-562" fmla="*/ 463106 h 1424419"/>
                <a:gd name="connsiteX17-563" fmla="*/ 2458 w 1313169"/>
                <a:gd name="connsiteY17-564" fmla="*/ 429563 h 1424419"/>
                <a:gd name="connsiteX18-565" fmla="*/ 75248 w 1313169"/>
                <a:gd name="connsiteY18-566" fmla="*/ 303202 h 1424419"/>
                <a:gd name="connsiteX19-567" fmla="*/ 106293 w 1313169"/>
                <a:gd name="connsiteY19-568" fmla="*/ 282597 h 1424419"/>
                <a:gd name="connsiteX20-569" fmla="*/ 541533 w 1313169"/>
                <a:gd name="connsiteY20-570" fmla="*/ 38110 h 1424419"/>
                <a:gd name="connsiteX21-571" fmla="*/ 653528 w 1313169"/>
                <a:gd name="connsiteY21-572" fmla="*/ 0 h 1424419"/>
                <a:gd name="connsiteX0-573" fmla="*/ 653528 w 1306267"/>
                <a:gd name="connsiteY0-574" fmla="*/ 0 h 1424419"/>
                <a:gd name="connsiteX1-575" fmla="*/ 757287 w 1306267"/>
                <a:gd name="connsiteY1-576" fmla="*/ 32444 h 1424419"/>
                <a:gd name="connsiteX2-577" fmla="*/ 1206876 w 1306267"/>
                <a:gd name="connsiteY2-578" fmla="*/ 284945 h 1424419"/>
                <a:gd name="connsiteX3-579" fmla="*/ 1237706 w 1306267"/>
                <a:gd name="connsiteY3-580" fmla="*/ 306775 h 1424419"/>
                <a:gd name="connsiteX4-581" fmla="*/ 1301712 w 1306267"/>
                <a:gd name="connsiteY4-582" fmla="*/ 442384 h 1424419"/>
                <a:gd name="connsiteX5-583" fmla="*/ 1303099 w 1306267"/>
                <a:gd name="connsiteY5-584" fmla="*/ 495558 h 1424419"/>
                <a:gd name="connsiteX6-585" fmla="*/ 1303099 w 1306267"/>
                <a:gd name="connsiteY6-586" fmla="*/ 952393 h 1424419"/>
                <a:gd name="connsiteX7-587" fmla="*/ 1305306 w 1306267"/>
                <a:gd name="connsiteY7-588" fmla="*/ 990115 h 1424419"/>
                <a:gd name="connsiteX8-589" fmla="*/ 1255800 w 1306267"/>
                <a:gd name="connsiteY8-590" fmla="*/ 1142552 h 1424419"/>
                <a:gd name="connsiteX9-591" fmla="*/ 1172881 w 1306267"/>
                <a:gd name="connsiteY9-592" fmla="*/ 1179342 h 1424419"/>
                <a:gd name="connsiteX10-593" fmla="*/ 792288 w 1306267"/>
                <a:gd name="connsiteY10-594" fmla="*/ 1385653 h 1424419"/>
                <a:gd name="connsiteX11-595" fmla="*/ 522686 w 1306267"/>
                <a:gd name="connsiteY11-596" fmla="*/ 1384922 h 1424419"/>
                <a:gd name="connsiteX12-597" fmla="*/ 80344 w 1306267"/>
                <a:gd name="connsiteY12-598" fmla="*/ 1139323 h 1424419"/>
                <a:gd name="connsiteX13-599" fmla="*/ 68397 w 1306267"/>
                <a:gd name="connsiteY13-600" fmla="*/ 1130059 h 1424419"/>
                <a:gd name="connsiteX14-601" fmla="*/ 667 w 1306267"/>
                <a:gd name="connsiteY14-602" fmla="*/ 999105 h 1424419"/>
                <a:gd name="connsiteX15-603" fmla="*/ 0 w 1306267"/>
                <a:gd name="connsiteY15-604" fmla="*/ 972364 h 1424419"/>
                <a:gd name="connsiteX16-605" fmla="*/ 2496 w 1306267"/>
                <a:gd name="connsiteY16-606" fmla="*/ 463106 h 1424419"/>
                <a:gd name="connsiteX17-607" fmla="*/ 2458 w 1306267"/>
                <a:gd name="connsiteY17-608" fmla="*/ 429563 h 1424419"/>
                <a:gd name="connsiteX18-609" fmla="*/ 75248 w 1306267"/>
                <a:gd name="connsiteY18-610" fmla="*/ 303202 h 1424419"/>
                <a:gd name="connsiteX19-611" fmla="*/ 106293 w 1306267"/>
                <a:gd name="connsiteY19-612" fmla="*/ 282597 h 1424419"/>
                <a:gd name="connsiteX20-613" fmla="*/ 541533 w 1306267"/>
                <a:gd name="connsiteY20-614" fmla="*/ 38110 h 1424419"/>
                <a:gd name="connsiteX21-615" fmla="*/ 653528 w 1306267"/>
                <a:gd name="connsiteY21-616" fmla="*/ 0 h 1424419"/>
                <a:gd name="connsiteX0-617" fmla="*/ 653528 w 1306267"/>
                <a:gd name="connsiteY0-618" fmla="*/ 0 h 1424419"/>
                <a:gd name="connsiteX1-619" fmla="*/ 757287 w 1306267"/>
                <a:gd name="connsiteY1-620" fmla="*/ 32444 h 1424419"/>
                <a:gd name="connsiteX2-621" fmla="*/ 1206876 w 1306267"/>
                <a:gd name="connsiteY2-622" fmla="*/ 284945 h 1424419"/>
                <a:gd name="connsiteX3-623" fmla="*/ 1237706 w 1306267"/>
                <a:gd name="connsiteY3-624" fmla="*/ 306775 h 1424419"/>
                <a:gd name="connsiteX4-625" fmla="*/ 1301712 w 1306267"/>
                <a:gd name="connsiteY4-626" fmla="*/ 442384 h 1424419"/>
                <a:gd name="connsiteX5-627" fmla="*/ 1303099 w 1306267"/>
                <a:gd name="connsiteY5-628" fmla="*/ 495558 h 1424419"/>
                <a:gd name="connsiteX6-629" fmla="*/ 1303099 w 1306267"/>
                <a:gd name="connsiteY6-630" fmla="*/ 952393 h 1424419"/>
                <a:gd name="connsiteX7-631" fmla="*/ 1305306 w 1306267"/>
                <a:gd name="connsiteY7-632" fmla="*/ 990115 h 1424419"/>
                <a:gd name="connsiteX8-633" fmla="*/ 1255800 w 1306267"/>
                <a:gd name="connsiteY8-634" fmla="*/ 1142552 h 1424419"/>
                <a:gd name="connsiteX9-635" fmla="*/ 1172881 w 1306267"/>
                <a:gd name="connsiteY9-636" fmla="*/ 1179342 h 1424419"/>
                <a:gd name="connsiteX10-637" fmla="*/ 792288 w 1306267"/>
                <a:gd name="connsiteY10-638" fmla="*/ 1385653 h 1424419"/>
                <a:gd name="connsiteX11-639" fmla="*/ 522686 w 1306267"/>
                <a:gd name="connsiteY11-640" fmla="*/ 1384922 h 1424419"/>
                <a:gd name="connsiteX12-641" fmla="*/ 80344 w 1306267"/>
                <a:gd name="connsiteY12-642" fmla="*/ 1139323 h 1424419"/>
                <a:gd name="connsiteX13-643" fmla="*/ 61328 w 1306267"/>
                <a:gd name="connsiteY13-644" fmla="*/ 1127231 h 1424419"/>
                <a:gd name="connsiteX14-645" fmla="*/ 667 w 1306267"/>
                <a:gd name="connsiteY14-646" fmla="*/ 999105 h 1424419"/>
                <a:gd name="connsiteX15-647" fmla="*/ 0 w 1306267"/>
                <a:gd name="connsiteY15-648" fmla="*/ 972364 h 1424419"/>
                <a:gd name="connsiteX16-649" fmla="*/ 2496 w 1306267"/>
                <a:gd name="connsiteY16-650" fmla="*/ 463106 h 1424419"/>
                <a:gd name="connsiteX17-651" fmla="*/ 2458 w 1306267"/>
                <a:gd name="connsiteY17-652" fmla="*/ 429563 h 1424419"/>
                <a:gd name="connsiteX18-653" fmla="*/ 75248 w 1306267"/>
                <a:gd name="connsiteY18-654" fmla="*/ 303202 h 1424419"/>
                <a:gd name="connsiteX19-655" fmla="*/ 106293 w 1306267"/>
                <a:gd name="connsiteY19-656" fmla="*/ 282597 h 1424419"/>
                <a:gd name="connsiteX20-657" fmla="*/ 541533 w 1306267"/>
                <a:gd name="connsiteY20-658" fmla="*/ 38110 h 1424419"/>
                <a:gd name="connsiteX21-659" fmla="*/ 653528 w 1306267"/>
                <a:gd name="connsiteY21-660" fmla="*/ 0 h 1424419"/>
                <a:gd name="connsiteX0-661" fmla="*/ 653528 w 1306267"/>
                <a:gd name="connsiteY0-662" fmla="*/ 0 h 1424419"/>
                <a:gd name="connsiteX1-663" fmla="*/ 757287 w 1306267"/>
                <a:gd name="connsiteY1-664" fmla="*/ 32444 h 1424419"/>
                <a:gd name="connsiteX2-665" fmla="*/ 1206876 w 1306267"/>
                <a:gd name="connsiteY2-666" fmla="*/ 284945 h 1424419"/>
                <a:gd name="connsiteX3-667" fmla="*/ 1237706 w 1306267"/>
                <a:gd name="connsiteY3-668" fmla="*/ 306775 h 1424419"/>
                <a:gd name="connsiteX4-669" fmla="*/ 1301712 w 1306267"/>
                <a:gd name="connsiteY4-670" fmla="*/ 442384 h 1424419"/>
                <a:gd name="connsiteX5-671" fmla="*/ 1303099 w 1306267"/>
                <a:gd name="connsiteY5-672" fmla="*/ 495558 h 1424419"/>
                <a:gd name="connsiteX6-673" fmla="*/ 1303099 w 1306267"/>
                <a:gd name="connsiteY6-674" fmla="*/ 952393 h 1424419"/>
                <a:gd name="connsiteX7-675" fmla="*/ 1305306 w 1306267"/>
                <a:gd name="connsiteY7-676" fmla="*/ 990115 h 1424419"/>
                <a:gd name="connsiteX8-677" fmla="*/ 1255800 w 1306267"/>
                <a:gd name="connsiteY8-678" fmla="*/ 1142552 h 1424419"/>
                <a:gd name="connsiteX9-679" fmla="*/ 1172881 w 1306267"/>
                <a:gd name="connsiteY9-680" fmla="*/ 1179342 h 1424419"/>
                <a:gd name="connsiteX10-681" fmla="*/ 792288 w 1306267"/>
                <a:gd name="connsiteY10-682" fmla="*/ 1385653 h 1424419"/>
                <a:gd name="connsiteX11-683" fmla="*/ 522686 w 1306267"/>
                <a:gd name="connsiteY11-684" fmla="*/ 1384922 h 1424419"/>
                <a:gd name="connsiteX12-685" fmla="*/ 80344 w 1306267"/>
                <a:gd name="connsiteY12-686" fmla="*/ 1139323 h 1424419"/>
                <a:gd name="connsiteX13-687" fmla="*/ 61328 w 1306267"/>
                <a:gd name="connsiteY13-688" fmla="*/ 1127231 h 1424419"/>
                <a:gd name="connsiteX14-689" fmla="*/ 667 w 1306267"/>
                <a:gd name="connsiteY14-690" fmla="*/ 999105 h 1424419"/>
                <a:gd name="connsiteX15-691" fmla="*/ 0 w 1306267"/>
                <a:gd name="connsiteY15-692" fmla="*/ 972364 h 1424419"/>
                <a:gd name="connsiteX16-693" fmla="*/ 2496 w 1306267"/>
                <a:gd name="connsiteY16-694" fmla="*/ 463106 h 1424419"/>
                <a:gd name="connsiteX17-695" fmla="*/ 2458 w 1306267"/>
                <a:gd name="connsiteY17-696" fmla="*/ 429563 h 1424419"/>
                <a:gd name="connsiteX18-697" fmla="*/ 75248 w 1306267"/>
                <a:gd name="connsiteY18-698" fmla="*/ 303202 h 1424419"/>
                <a:gd name="connsiteX19-699" fmla="*/ 106293 w 1306267"/>
                <a:gd name="connsiteY19-700" fmla="*/ 282597 h 1424419"/>
                <a:gd name="connsiteX20-701" fmla="*/ 541533 w 1306267"/>
                <a:gd name="connsiteY20-702" fmla="*/ 38110 h 1424419"/>
                <a:gd name="connsiteX21-703" fmla="*/ 653528 w 1306267"/>
                <a:gd name="connsiteY21-704" fmla="*/ 0 h 1424419"/>
                <a:gd name="connsiteX0-705" fmla="*/ 653528 w 1306267"/>
                <a:gd name="connsiteY0-706" fmla="*/ 0 h 1424419"/>
                <a:gd name="connsiteX1-707" fmla="*/ 757287 w 1306267"/>
                <a:gd name="connsiteY1-708" fmla="*/ 32444 h 1424419"/>
                <a:gd name="connsiteX2-709" fmla="*/ 1206876 w 1306267"/>
                <a:gd name="connsiteY2-710" fmla="*/ 284945 h 1424419"/>
                <a:gd name="connsiteX3-711" fmla="*/ 1237706 w 1306267"/>
                <a:gd name="connsiteY3-712" fmla="*/ 306775 h 1424419"/>
                <a:gd name="connsiteX4-713" fmla="*/ 1301712 w 1306267"/>
                <a:gd name="connsiteY4-714" fmla="*/ 442384 h 1424419"/>
                <a:gd name="connsiteX5-715" fmla="*/ 1303099 w 1306267"/>
                <a:gd name="connsiteY5-716" fmla="*/ 495558 h 1424419"/>
                <a:gd name="connsiteX6-717" fmla="*/ 1303099 w 1306267"/>
                <a:gd name="connsiteY6-718" fmla="*/ 952393 h 1424419"/>
                <a:gd name="connsiteX7-719" fmla="*/ 1305306 w 1306267"/>
                <a:gd name="connsiteY7-720" fmla="*/ 990115 h 1424419"/>
                <a:gd name="connsiteX8-721" fmla="*/ 1255800 w 1306267"/>
                <a:gd name="connsiteY8-722" fmla="*/ 1142552 h 1424419"/>
                <a:gd name="connsiteX9-723" fmla="*/ 1172881 w 1306267"/>
                <a:gd name="connsiteY9-724" fmla="*/ 1179342 h 1424419"/>
                <a:gd name="connsiteX10-725" fmla="*/ 792288 w 1306267"/>
                <a:gd name="connsiteY10-726" fmla="*/ 1385653 h 1424419"/>
                <a:gd name="connsiteX11-727" fmla="*/ 522686 w 1306267"/>
                <a:gd name="connsiteY11-728" fmla="*/ 1384922 h 1424419"/>
                <a:gd name="connsiteX12-729" fmla="*/ 90241 w 1306267"/>
                <a:gd name="connsiteY12-730" fmla="*/ 1150634 h 1424419"/>
                <a:gd name="connsiteX13-731" fmla="*/ 61328 w 1306267"/>
                <a:gd name="connsiteY13-732" fmla="*/ 1127231 h 1424419"/>
                <a:gd name="connsiteX14-733" fmla="*/ 667 w 1306267"/>
                <a:gd name="connsiteY14-734" fmla="*/ 999105 h 1424419"/>
                <a:gd name="connsiteX15-735" fmla="*/ 0 w 1306267"/>
                <a:gd name="connsiteY15-736" fmla="*/ 972364 h 1424419"/>
                <a:gd name="connsiteX16-737" fmla="*/ 2496 w 1306267"/>
                <a:gd name="connsiteY16-738" fmla="*/ 463106 h 1424419"/>
                <a:gd name="connsiteX17-739" fmla="*/ 2458 w 1306267"/>
                <a:gd name="connsiteY17-740" fmla="*/ 429563 h 1424419"/>
                <a:gd name="connsiteX18-741" fmla="*/ 75248 w 1306267"/>
                <a:gd name="connsiteY18-742" fmla="*/ 303202 h 1424419"/>
                <a:gd name="connsiteX19-743" fmla="*/ 106293 w 1306267"/>
                <a:gd name="connsiteY19-744" fmla="*/ 282597 h 1424419"/>
                <a:gd name="connsiteX20-745" fmla="*/ 541533 w 1306267"/>
                <a:gd name="connsiteY20-746" fmla="*/ 38110 h 1424419"/>
                <a:gd name="connsiteX21-747" fmla="*/ 653528 w 1306267"/>
                <a:gd name="connsiteY21-748" fmla="*/ 0 h 1424419"/>
                <a:gd name="connsiteX0-749" fmla="*/ 653528 w 1306267"/>
                <a:gd name="connsiteY0-750" fmla="*/ 0 h 1424419"/>
                <a:gd name="connsiteX1-751" fmla="*/ 757287 w 1306267"/>
                <a:gd name="connsiteY1-752" fmla="*/ 32444 h 1424419"/>
                <a:gd name="connsiteX2-753" fmla="*/ 1206876 w 1306267"/>
                <a:gd name="connsiteY2-754" fmla="*/ 284945 h 1424419"/>
                <a:gd name="connsiteX3-755" fmla="*/ 1237706 w 1306267"/>
                <a:gd name="connsiteY3-756" fmla="*/ 306775 h 1424419"/>
                <a:gd name="connsiteX4-757" fmla="*/ 1301712 w 1306267"/>
                <a:gd name="connsiteY4-758" fmla="*/ 442384 h 1424419"/>
                <a:gd name="connsiteX5-759" fmla="*/ 1303099 w 1306267"/>
                <a:gd name="connsiteY5-760" fmla="*/ 495558 h 1424419"/>
                <a:gd name="connsiteX6-761" fmla="*/ 1303099 w 1306267"/>
                <a:gd name="connsiteY6-762" fmla="*/ 952393 h 1424419"/>
                <a:gd name="connsiteX7-763" fmla="*/ 1305306 w 1306267"/>
                <a:gd name="connsiteY7-764" fmla="*/ 990115 h 1424419"/>
                <a:gd name="connsiteX8-765" fmla="*/ 1255800 w 1306267"/>
                <a:gd name="connsiteY8-766" fmla="*/ 1142552 h 1424419"/>
                <a:gd name="connsiteX9-767" fmla="*/ 1172881 w 1306267"/>
                <a:gd name="connsiteY9-768" fmla="*/ 1179342 h 1424419"/>
                <a:gd name="connsiteX10-769" fmla="*/ 792288 w 1306267"/>
                <a:gd name="connsiteY10-770" fmla="*/ 1385653 h 1424419"/>
                <a:gd name="connsiteX11-771" fmla="*/ 522686 w 1306267"/>
                <a:gd name="connsiteY11-772" fmla="*/ 1384922 h 1424419"/>
                <a:gd name="connsiteX12-773" fmla="*/ 90241 w 1306267"/>
                <a:gd name="connsiteY12-774" fmla="*/ 1150634 h 1424419"/>
                <a:gd name="connsiteX13-775" fmla="*/ 61328 w 1306267"/>
                <a:gd name="connsiteY13-776" fmla="*/ 1127231 h 1424419"/>
                <a:gd name="connsiteX14-777" fmla="*/ 667 w 1306267"/>
                <a:gd name="connsiteY14-778" fmla="*/ 999105 h 1424419"/>
                <a:gd name="connsiteX15-779" fmla="*/ 0 w 1306267"/>
                <a:gd name="connsiteY15-780" fmla="*/ 972364 h 1424419"/>
                <a:gd name="connsiteX16-781" fmla="*/ 2496 w 1306267"/>
                <a:gd name="connsiteY16-782" fmla="*/ 463106 h 1424419"/>
                <a:gd name="connsiteX17-783" fmla="*/ 2458 w 1306267"/>
                <a:gd name="connsiteY17-784" fmla="*/ 429563 h 1424419"/>
                <a:gd name="connsiteX18-785" fmla="*/ 75248 w 1306267"/>
                <a:gd name="connsiteY18-786" fmla="*/ 303202 h 1424419"/>
                <a:gd name="connsiteX19-787" fmla="*/ 106293 w 1306267"/>
                <a:gd name="connsiteY19-788" fmla="*/ 282597 h 1424419"/>
                <a:gd name="connsiteX20-789" fmla="*/ 541533 w 1306267"/>
                <a:gd name="connsiteY20-790" fmla="*/ 38110 h 1424419"/>
                <a:gd name="connsiteX21-791" fmla="*/ 653528 w 1306267"/>
                <a:gd name="connsiteY21-792" fmla="*/ 0 h 1424419"/>
                <a:gd name="connsiteX0-793" fmla="*/ 653528 w 1306267"/>
                <a:gd name="connsiteY0-794" fmla="*/ 0 h 1424419"/>
                <a:gd name="connsiteX1-795" fmla="*/ 757287 w 1306267"/>
                <a:gd name="connsiteY1-796" fmla="*/ 32444 h 1424419"/>
                <a:gd name="connsiteX2-797" fmla="*/ 1206876 w 1306267"/>
                <a:gd name="connsiteY2-798" fmla="*/ 284945 h 1424419"/>
                <a:gd name="connsiteX3-799" fmla="*/ 1237706 w 1306267"/>
                <a:gd name="connsiteY3-800" fmla="*/ 306775 h 1424419"/>
                <a:gd name="connsiteX4-801" fmla="*/ 1301712 w 1306267"/>
                <a:gd name="connsiteY4-802" fmla="*/ 442384 h 1424419"/>
                <a:gd name="connsiteX5-803" fmla="*/ 1303099 w 1306267"/>
                <a:gd name="connsiteY5-804" fmla="*/ 495558 h 1424419"/>
                <a:gd name="connsiteX6-805" fmla="*/ 1303099 w 1306267"/>
                <a:gd name="connsiteY6-806" fmla="*/ 952393 h 1424419"/>
                <a:gd name="connsiteX7-807" fmla="*/ 1305306 w 1306267"/>
                <a:gd name="connsiteY7-808" fmla="*/ 990115 h 1424419"/>
                <a:gd name="connsiteX8-809" fmla="*/ 1255800 w 1306267"/>
                <a:gd name="connsiteY8-810" fmla="*/ 1142552 h 1424419"/>
                <a:gd name="connsiteX9-811" fmla="*/ 1172881 w 1306267"/>
                <a:gd name="connsiteY9-812" fmla="*/ 1179342 h 1424419"/>
                <a:gd name="connsiteX10-813" fmla="*/ 792288 w 1306267"/>
                <a:gd name="connsiteY10-814" fmla="*/ 1385653 h 1424419"/>
                <a:gd name="connsiteX11-815" fmla="*/ 522686 w 1306267"/>
                <a:gd name="connsiteY11-816" fmla="*/ 1384922 h 1424419"/>
                <a:gd name="connsiteX12-817" fmla="*/ 90241 w 1306267"/>
                <a:gd name="connsiteY12-818" fmla="*/ 1150634 h 1424419"/>
                <a:gd name="connsiteX13-819" fmla="*/ 61328 w 1306267"/>
                <a:gd name="connsiteY13-820" fmla="*/ 1127231 h 1424419"/>
                <a:gd name="connsiteX14-821" fmla="*/ 667 w 1306267"/>
                <a:gd name="connsiteY14-822" fmla="*/ 999105 h 1424419"/>
                <a:gd name="connsiteX15-823" fmla="*/ 0 w 1306267"/>
                <a:gd name="connsiteY15-824" fmla="*/ 972364 h 1424419"/>
                <a:gd name="connsiteX16-825" fmla="*/ 2496 w 1306267"/>
                <a:gd name="connsiteY16-826" fmla="*/ 463106 h 1424419"/>
                <a:gd name="connsiteX17-827" fmla="*/ 2458 w 1306267"/>
                <a:gd name="connsiteY17-828" fmla="*/ 429563 h 1424419"/>
                <a:gd name="connsiteX18-829" fmla="*/ 75248 w 1306267"/>
                <a:gd name="connsiteY18-830" fmla="*/ 303202 h 1424419"/>
                <a:gd name="connsiteX19-831" fmla="*/ 106293 w 1306267"/>
                <a:gd name="connsiteY19-832" fmla="*/ 282597 h 1424419"/>
                <a:gd name="connsiteX20-833" fmla="*/ 541533 w 1306267"/>
                <a:gd name="connsiteY20-834" fmla="*/ 38110 h 1424419"/>
                <a:gd name="connsiteX21-835" fmla="*/ 653528 w 1306267"/>
                <a:gd name="connsiteY21-836" fmla="*/ 0 h 1424419"/>
                <a:gd name="connsiteX0-837" fmla="*/ 653528 w 1306267"/>
                <a:gd name="connsiteY0-838" fmla="*/ 0 h 1424419"/>
                <a:gd name="connsiteX1-839" fmla="*/ 757287 w 1306267"/>
                <a:gd name="connsiteY1-840" fmla="*/ 32444 h 1424419"/>
                <a:gd name="connsiteX2-841" fmla="*/ 1206876 w 1306267"/>
                <a:gd name="connsiteY2-842" fmla="*/ 284945 h 1424419"/>
                <a:gd name="connsiteX3-843" fmla="*/ 1237706 w 1306267"/>
                <a:gd name="connsiteY3-844" fmla="*/ 306775 h 1424419"/>
                <a:gd name="connsiteX4-845" fmla="*/ 1301712 w 1306267"/>
                <a:gd name="connsiteY4-846" fmla="*/ 442384 h 1424419"/>
                <a:gd name="connsiteX5-847" fmla="*/ 1303099 w 1306267"/>
                <a:gd name="connsiteY5-848" fmla="*/ 495558 h 1424419"/>
                <a:gd name="connsiteX6-849" fmla="*/ 1303099 w 1306267"/>
                <a:gd name="connsiteY6-850" fmla="*/ 952393 h 1424419"/>
                <a:gd name="connsiteX7-851" fmla="*/ 1305306 w 1306267"/>
                <a:gd name="connsiteY7-852" fmla="*/ 990115 h 1424419"/>
                <a:gd name="connsiteX8-853" fmla="*/ 1255800 w 1306267"/>
                <a:gd name="connsiteY8-854" fmla="*/ 1142552 h 1424419"/>
                <a:gd name="connsiteX9-855" fmla="*/ 1172881 w 1306267"/>
                <a:gd name="connsiteY9-856" fmla="*/ 1179342 h 1424419"/>
                <a:gd name="connsiteX10-857" fmla="*/ 792288 w 1306267"/>
                <a:gd name="connsiteY10-858" fmla="*/ 1385653 h 1424419"/>
                <a:gd name="connsiteX11-859" fmla="*/ 522686 w 1306267"/>
                <a:gd name="connsiteY11-860" fmla="*/ 1384922 h 1424419"/>
                <a:gd name="connsiteX12-861" fmla="*/ 90241 w 1306267"/>
                <a:gd name="connsiteY12-862" fmla="*/ 1150634 h 1424419"/>
                <a:gd name="connsiteX13-863" fmla="*/ 61328 w 1306267"/>
                <a:gd name="connsiteY13-864" fmla="*/ 1127231 h 1424419"/>
                <a:gd name="connsiteX14-865" fmla="*/ 667 w 1306267"/>
                <a:gd name="connsiteY14-866" fmla="*/ 999105 h 1424419"/>
                <a:gd name="connsiteX15-867" fmla="*/ 0 w 1306267"/>
                <a:gd name="connsiteY15-868" fmla="*/ 972364 h 1424419"/>
                <a:gd name="connsiteX16-869" fmla="*/ 2496 w 1306267"/>
                <a:gd name="connsiteY16-870" fmla="*/ 463106 h 1424419"/>
                <a:gd name="connsiteX17-871" fmla="*/ 2458 w 1306267"/>
                <a:gd name="connsiteY17-872" fmla="*/ 429563 h 1424419"/>
                <a:gd name="connsiteX18-873" fmla="*/ 75248 w 1306267"/>
                <a:gd name="connsiteY18-874" fmla="*/ 303202 h 1424419"/>
                <a:gd name="connsiteX19-875" fmla="*/ 106293 w 1306267"/>
                <a:gd name="connsiteY19-876" fmla="*/ 282597 h 1424419"/>
                <a:gd name="connsiteX20-877" fmla="*/ 541533 w 1306267"/>
                <a:gd name="connsiteY20-878" fmla="*/ 38110 h 1424419"/>
                <a:gd name="connsiteX21-879" fmla="*/ 653528 w 1306267"/>
                <a:gd name="connsiteY21-880" fmla="*/ 0 h 1424419"/>
                <a:gd name="connsiteX0-881" fmla="*/ 653528 w 1306267"/>
                <a:gd name="connsiteY0-882" fmla="*/ 0 h 1424419"/>
                <a:gd name="connsiteX1-883" fmla="*/ 757287 w 1306267"/>
                <a:gd name="connsiteY1-884" fmla="*/ 32444 h 1424419"/>
                <a:gd name="connsiteX2-885" fmla="*/ 1206876 w 1306267"/>
                <a:gd name="connsiteY2-886" fmla="*/ 284945 h 1424419"/>
                <a:gd name="connsiteX3-887" fmla="*/ 1237706 w 1306267"/>
                <a:gd name="connsiteY3-888" fmla="*/ 306775 h 1424419"/>
                <a:gd name="connsiteX4-889" fmla="*/ 1301712 w 1306267"/>
                <a:gd name="connsiteY4-890" fmla="*/ 442384 h 1424419"/>
                <a:gd name="connsiteX5-891" fmla="*/ 1303099 w 1306267"/>
                <a:gd name="connsiteY5-892" fmla="*/ 495558 h 1424419"/>
                <a:gd name="connsiteX6-893" fmla="*/ 1303099 w 1306267"/>
                <a:gd name="connsiteY6-894" fmla="*/ 952393 h 1424419"/>
                <a:gd name="connsiteX7-895" fmla="*/ 1305306 w 1306267"/>
                <a:gd name="connsiteY7-896" fmla="*/ 990115 h 1424419"/>
                <a:gd name="connsiteX8-897" fmla="*/ 1255800 w 1306267"/>
                <a:gd name="connsiteY8-898" fmla="*/ 1142552 h 1424419"/>
                <a:gd name="connsiteX9-899" fmla="*/ 1172881 w 1306267"/>
                <a:gd name="connsiteY9-900" fmla="*/ 1179342 h 1424419"/>
                <a:gd name="connsiteX10-901" fmla="*/ 792288 w 1306267"/>
                <a:gd name="connsiteY10-902" fmla="*/ 1385653 h 1424419"/>
                <a:gd name="connsiteX11-903" fmla="*/ 522686 w 1306267"/>
                <a:gd name="connsiteY11-904" fmla="*/ 1384922 h 1424419"/>
                <a:gd name="connsiteX12-905" fmla="*/ 90241 w 1306267"/>
                <a:gd name="connsiteY12-906" fmla="*/ 1150634 h 1424419"/>
                <a:gd name="connsiteX13-907" fmla="*/ 55672 w 1306267"/>
                <a:gd name="connsiteY13-908" fmla="*/ 1124403 h 1424419"/>
                <a:gd name="connsiteX14-909" fmla="*/ 667 w 1306267"/>
                <a:gd name="connsiteY14-910" fmla="*/ 999105 h 1424419"/>
                <a:gd name="connsiteX15-911" fmla="*/ 0 w 1306267"/>
                <a:gd name="connsiteY15-912" fmla="*/ 972364 h 1424419"/>
                <a:gd name="connsiteX16-913" fmla="*/ 2496 w 1306267"/>
                <a:gd name="connsiteY16-914" fmla="*/ 463106 h 1424419"/>
                <a:gd name="connsiteX17-915" fmla="*/ 2458 w 1306267"/>
                <a:gd name="connsiteY17-916" fmla="*/ 429563 h 1424419"/>
                <a:gd name="connsiteX18-917" fmla="*/ 75248 w 1306267"/>
                <a:gd name="connsiteY18-918" fmla="*/ 303202 h 1424419"/>
                <a:gd name="connsiteX19-919" fmla="*/ 106293 w 1306267"/>
                <a:gd name="connsiteY19-920" fmla="*/ 282597 h 1424419"/>
                <a:gd name="connsiteX20-921" fmla="*/ 541533 w 1306267"/>
                <a:gd name="connsiteY20-922" fmla="*/ 38110 h 1424419"/>
                <a:gd name="connsiteX21-923" fmla="*/ 653528 w 1306267"/>
                <a:gd name="connsiteY21-924" fmla="*/ 0 h 1424419"/>
                <a:gd name="connsiteX0-925" fmla="*/ 653528 w 1306267"/>
                <a:gd name="connsiteY0-926" fmla="*/ 0 h 1424419"/>
                <a:gd name="connsiteX1-927" fmla="*/ 757287 w 1306267"/>
                <a:gd name="connsiteY1-928" fmla="*/ 32444 h 1424419"/>
                <a:gd name="connsiteX2-929" fmla="*/ 1206876 w 1306267"/>
                <a:gd name="connsiteY2-930" fmla="*/ 284945 h 1424419"/>
                <a:gd name="connsiteX3-931" fmla="*/ 1237706 w 1306267"/>
                <a:gd name="connsiteY3-932" fmla="*/ 306775 h 1424419"/>
                <a:gd name="connsiteX4-933" fmla="*/ 1301712 w 1306267"/>
                <a:gd name="connsiteY4-934" fmla="*/ 442384 h 1424419"/>
                <a:gd name="connsiteX5-935" fmla="*/ 1303099 w 1306267"/>
                <a:gd name="connsiteY5-936" fmla="*/ 495558 h 1424419"/>
                <a:gd name="connsiteX6-937" fmla="*/ 1303099 w 1306267"/>
                <a:gd name="connsiteY6-938" fmla="*/ 952393 h 1424419"/>
                <a:gd name="connsiteX7-939" fmla="*/ 1305306 w 1306267"/>
                <a:gd name="connsiteY7-940" fmla="*/ 990115 h 1424419"/>
                <a:gd name="connsiteX8-941" fmla="*/ 1255800 w 1306267"/>
                <a:gd name="connsiteY8-942" fmla="*/ 1142552 h 1424419"/>
                <a:gd name="connsiteX9-943" fmla="*/ 1172881 w 1306267"/>
                <a:gd name="connsiteY9-944" fmla="*/ 1179342 h 1424419"/>
                <a:gd name="connsiteX10-945" fmla="*/ 792288 w 1306267"/>
                <a:gd name="connsiteY10-946" fmla="*/ 1385653 h 1424419"/>
                <a:gd name="connsiteX11-947" fmla="*/ 522686 w 1306267"/>
                <a:gd name="connsiteY11-948" fmla="*/ 1384922 h 1424419"/>
                <a:gd name="connsiteX12-949" fmla="*/ 90241 w 1306267"/>
                <a:gd name="connsiteY12-950" fmla="*/ 1150634 h 1424419"/>
                <a:gd name="connsiteX13-951" fmla="*/ 55672 w 1306267"/>
                <a:gd name="connsiteY13-952" fmla="*/ 1124403 h 1424419"/>
                <a:gd name="connsiteX14-953" fmla="*/ 667 w 1306267"/>
                <a:gd name="connsiteY14-954" fmla="*/ 999105 h 1424419"/>
                <a:gd name="connsiteX15-955" fmla="*/ 0 w 1306267"/>
                <a:gd name="connsiteY15-956" fmla="*/ 972364 h 1424419"/>
                <a:gd name="connsiteX16-957" fmla="*/ 2496 w 1306267"/>
                <a:gd name="connsiteY16-958" fmla="*/ 463106 h 1424419"/>
                <a:gd name="connsiteX17-959" fmla="*/ 2458 w 1306267"/>
                <a:gd name="connsiteY17-960" fmla="*/ 429563 h 1424419"/>
                <a:gd name="connsiteX18-961" fmla="*/ 75248 w 1306267"/>
                <a:gd name="connsiteY18-962" fmla="*/ 303202 h 1424419"/>
                <a:gd name="connsiteX19-963" fmla="*/ 106293 w 1306267"/>
                <a:gd name="connsiteY19-964" fmla="*/ 282597 h 1424419"/>
                <a:gd name="connsiteX20-965" fmla="*/ 541533 w 1306267"/>
                <a:gd name="connsiteY20-966" fmla="*/ 38110 h 1424419"/>
                <a:gd name="connsiteX21-967" fmla="*/ 653528 w 1306267"/>
                <a:gd name="connsiteY21-968" fmla="*/ 0 h 1424419"/>
                <a:gd name="connsiteX0-969" fmla="*/ 653528 w 1306267"/>
                <a:gd name="connsiteY0-970" fmla="*/ 0 h 1424419"/>
                <a:gd name="connsiteX1-971" fmla="*/ 757287 w 1306267"/>
                <a:gd name="connsiteY1-972" fmla="*/ 32444 h 1424419"/>
                <a:gd name="connsiteX2-973" fmla="*/ 1206876 w 1306267"/>
                <a:gd name="connsiteY2-974" fmla="*/ 284945 h 1424419"/>
                <a:gd name="connsiteX3-975" fmla="*/ 1237706 w 1306267"/>
                <a:gd name="connsiteY3-976" fmla="*/ 306775 h 1424419"/>
                <a:gd name="connsiteX4-977" fmla="*/ 1301712 w 1306267"/>
                <a:gd name="connsiteY4-978" fmla="*/ 442384 h 1424419"/>
                <a:gd name="connsiteX5-979" fmla="*/ 1303099 w 1306267"/>
                <a:gd name="connsiteY5-980" fmla="*/ 495558 h 1424419"/>
                <a:gd name="connsiteX6-981" fmla="*/ 1303099 w 1306267"/>
                <a:gd name="connsiteY6-982" fmla="*/ 952393 h 1424419"/>
                <a:gd name="connsiteX7-983" fmla="*/ 1305306 w 1306267"/>
                <a:gd name="connsiteY7-984" fmla="*/ 990115 h 1424419"/>
                <a:gd name="connsiteX8-985" fmla="*/ 1255800 w 1306267"/>
                <a:gd name="connsiteY8-986" fmla="*/ 1142552 h 1424419"/>
                <a:gd name="connsiteX9-987" fmla="*/ 1172881 w 1306267"/>
                <a:gd name="connsiteY9-988" fmla="*/ 1179342 h 1424419"/>
                <a:gd name="connsiteX10-989" fmla="*/ 792288 w 1306267"/>
                <a:gd name="connsiteY10-990" fmla="*/ 1385653 h 1424419"/>
                <a:gd name="connsiteX11-991" fmla="*/ 522686 w 1306267"/>
                <a:gd name="connsiteY11-992" fmla="*/ 1384922 h 1424419"/>
                <a:gd name="connsiteX12-993" fmla="*/ 90241 w 1306267"/>
                <a:gd name="connsiteY12-994" fmla="*/ 1150634 h 1424419"/>
                <a:gd name="connsiteX13-995" fmla="*/ 55672 w 1306267"/>
                <a:gd name="connsiteY13-996" fmla="*/ 1124403 h 1424419"/>
                <a:gd name="connsiteX14-997" fmla="*/ 667 w 1306267"/>
                <a:gd name="connsiteY14-998" fmla="*/ 999105 h 1424419"/>
                <a:gd name="connsiteX15-999" fmla="*/ 0 w 1306267"/>
                <a:gd name="connsiteY15-1000" fmla="*/ 972364 h 1424419"/>
                <a:gd name="connsiteX16-1001" fmla="*/ 2496 w 1306267"/>
                <a:gd name="connsiteY16-1002" fmla="*/ 463106 h 1424419"/>
                <a:gd name="connsiteX17-1003" fmla="*/ 2458 w 1306267"/>
                <a:gd name="connsiteY17-1004" fmla="*/ 429563 h 1424419"/>
                <a:gd name="connsiteX18-1005" fmla="*/ 75248 w 1306267"/>
                <a:gd name="connsiteY18-1006" fmla="*/ 303202 h 1424419"/>
                <a:gd name="connsiteX19-1007" fmla="*/ 106293 w 1306267"/>
                <a:gd name="connsiteY19-1008" fmla="*/ 282597 h 1424419"/>
                <a:gd name="connsiteX20-1009" fmla="*/ 541533 w 1306267"/>
                <a:gd name="connsiteY20-1010" fmla="*/ 38110 h 1424419"/>
                <a:gd name="connsiteX21-1011" fmla="*/ 653528 w 1306267"/>
                <a:gd name="connsiteY21-1012" fmla="*/ 0 h 1424419"/>
                <a:gd name="connsiteX0-1013" fmla="*/ 653528 w 1306267"/>
                <a:gd name="connsiteY0-1014" fmla="*/ 0 h 1424419"/>
                <a:gd name="connsiteX1-1015" fmla="*/ 757287 w 1306267"/>
                <a:gd name="connsiteY1-1016" fmla="*/ 32444 h 1424419"/>
                <a:gd name="connsiteX2-1017" fmla="*/ 1206876 w 1306267"/>
                <a:gd name="connsiteY2-1018" fmla="*/ 284945 h 1424419"/>
                <a:gd name="connsiteX3-1019" fmla="*/ 1237706 w 1306267"/>
                <a:gd name="connsiteY3-1020" fmla="*/ 306775 h 1424419"/>
                <a:gd name="connsiteX4-1021" fmla="*/ 1301712 w 1306267"/>
                <a:gd name="connsiteY4-1022" fmla="*/ 442384 h 1424419"/>
                <a:gd name="connsiteX5-1023" fmla="*/ 1303099 w 1306267"/>
                <a:gd name="connsiteY5-1024" fmla="*/ 495558 h 1424419"/>
                <a:gd name="connsiteX6-1025" fmla="*/ 1303099 w 1306267"/>
                <a:gd name="connsiteY6-1026" fmla="*/ 952393 h 1424419"/>
                <a:gd name="connsiteX7-1027" fmla="*/ 1305306 w 1306267"/>
                <a:gd name="connsiteY7-1028" fmla="*/ 990115 h 1424419"/>
                <a:gd name="connsiteX8-1029" fmla="*/ 1255800 w 1306267"/>
                <a:gd name="connsiteY8-1030" fmla="*/ 1142552 h 1424419"/>
                <a:gd name="connsiteX9-1031" fmla="*/ 1172881 w 1306267"/>
                <a:gd name="connsiteY9-1032" fmla="*/ 1179342 h 1424419"/>
                <a:gd name="connsiteX10-1033" fmla="*/ 792288 w 1306267"/>
                <a:gd name="connsiteY10-1034" fmla="*/ 1385653 h 1424419"/>
                <a:gd name="connsiteX11-1035" fmla="*/ 522686 w 1306267"/>
                <a:gd name="connsiteY11-1036" fmla="*/ 1384922 h 1424419"/>
                <a:gd name="connsiteX12-1037" fmla="*/ 90241 w 1306267"/>
                <a:gd name="connsiteY12-1038" fmla="*/ 1150634 h 1424419"/>
                <a:gd name="connsiteX13-1039" fmla="*/ 55672 w 1306267"/>
                <a:gd name="connsiteY13-1040" fmla="*/ 1124403 h 1424419"/>
                <a:gd name="connsiteX14-1041" fmla="*/ 667 w 1306267"/>
                <a:gd name="connsiteY14-1042" fmla="*/ 999105 h 1424419"/>
                <a:gd name="connsiteX15-1043" fmla="*/ 0 w 1306267"/>
                <a:gd name="connsiteY15-1044" fmla="*/ 972364 h 1424419"/>
                <a:gd name="connsiteX16-1045" fmla="*/ 2496 w 1306267"/>
                <a:gd name="connsiteY16-1046" fmla="*/ 463106 h 1424419"/>
                <a:gd name="connsiteX17-1047" fmla="*/ 2458 w 1306267"/>
                <a:gd name="connsiteY17-1048" fmla="*/ 429563 h 1424419"/>
                <a:gd name="connsiteX18-1049" fmla="*/ 75248 w 1306267"/>
                <a:gd name="connsiteY18-1050" fmla="*/ 303202 h 1424419"/>
                <a:gd name="connsiteX19-1051" fmla="*/ 106293 w 1306267"/>
                <a:gd name="connsiteY19-1052" fmla="*/ 282597 h 1424419"/>
                <a:gd name="connsiteX20-1053" fmla="*/ 541533 w 1306267"/>
                <a:gd name="connsiteY20-1054" fmla="*/ 38110 h 1424419"/>
                <a:gd name="connsiteX21-1055" fmla="*/ 653528 w 1306267"/>
                <a:gd name="connsiteY21-1056" fmla="*/ 0 h 1424419"/>
                <a:gd name="connsiteX0-1057" fmla="*/ 653528 w 1306267"/>
                <a:gd name="connsiteY0-1058" fmla="*/ 0 h 1424419"/>
                <a:gd name="connsiteX1-1059" fmla="*/ 757287 w 1306267"/>
                <a:gd name="connsiteY1-1060" fmla="*/ 32444 h 1424419"/>
                <a:gd name="connsiteX2-1061" fmla="*/ 1206876 w 1306267"/>
                <a:gd name="connsiteY2-1062" fmla="*/ 284945 h 1424419"/>
                <a:gd name="connsiteX3-1063" fmla="*/ 1237706 w 1306267"/>
                <a:gd name="connsiteY3-1064" fmla="*/ 306775 h 1424419"/>
                <a:gd name="connsiteX4-1065" fmla="*/ 1301712 w 1306267"/>
                <a:gd name="connsiteY4-1066" fmla="*/ 442384 h 1424419"/>
                <a:gd name="connsiteX5-1067" fmla="*/ 1303099 w 1306267"/>
                <a:gd name="connsiteY5-1068" fmla="*/ 495558 h 1424419"/>
                <a:gd name="connsiteX6-1069" fmla="*/ 1303099 w 1306267"/>
                <a:gd name="connsiteY6-1070" fmla="*/ 952393 h 1424419"/>
                <a:gd name="connsiteX7-1071" fmla="*/ 1305306 w 1306267"/>
                <a:gd name="connsiteY7-1072" fmla="*/ 990115 h 1424419"/>
                <a:gd name="connsiteX8-1073" fmla="*/ 1255800 w 1306267"/>
                <a:gd name="connsiteY8-1074" fmla="*/ 1142552 h 1424419"/>
                <a:gd name="connsiteX9-1075" fmla="*/ 1172881 w 1306267"/>
                <a:gd name="connsiteY9-1076" fmla="*/ 1179342 h 1424419"/>
                <a:gd name="connsiteX10-1077" fmla="*/ 792288 w 1306267"/>
                <a:gd name="connsiteY10-1078" fmla="*/ 1385653 h 1424419"/>
                <a:gd name="connsiteX11-1079" fmla="*/ 522686 w 1306267"/>
                <a:gd name="connsiteY11-1080" fmla="*/ 1384922 h 1424419"/>
                <a:gd name="connsiteX12-1081" fmla="*/ 90241 w 1306267"/>
                <a:gd name="connsiteY12-1082" fmla="*/ 1150634 h 1424419"/>
                <a:gd name="connsiteX13-1083" fmla="*/ 55672 w 1306267"/>
                <a:gd name="connsiteY13-1084" fmla="*/ 1124403 h 1424419"/>
                <a:gd name="connsiteX14-1085" fmla="*/ 667 w 1306267"/>
                <a:gd name="connsiteY14-1086" fmla="*/ 999105 h 1424419"/>
                <a:gd name="connsiteX15-1087" fmla="*/ 0 w 1306267"/>
                <a:gd name="connsiteY15-1088" fmla="*/ 972364 h 1424419"/>
                <a:gd name="connsiteX16-1089" fmla="*/ 2496 w 1306267"/>
                <a:gd name="connsiteY16-1090" fmla="*/ 463106 h 1424419"/>
                <a:gd name="connsiteX17-1091" fmla="*/ 2458 w 1306267"/>
                <a:gd name="connsiteY17-1092" fmla="*/ 429563 h 1424419"/>
                <a:gd name="connsiteX18-1093" fmla="*/ 75248 w 1306267"/>
                <a:gd name="connsiteY18-1094" fmla="*/ 303202 h 1424419"/>
                <a:gd name="connsiteX19-1095" fmla="*/ 106293 w 1306267"/>
                <a:gd name="connsiteY19-1096" fmla="*/ 282597 h 1424419"/>
                <a:gd name="connsiteX20-1097" fmla="*/ 541533 w 1306267"/>
                <a:gd name="connsiteY20-1098" fmla="*/ 38110 h 1424419"/>
                <a:gd name="connsiteX21-1099" fmla="*/ 653528 w 1306267"/>
                <a:gd name="connsiteY21-1100" fmla="*/ 0 h 1424419"/>
                <a:gd name="connsiteX0-1101" fmla="*/ 653528 w 1306267"/>
                <a:gd name="connsiteY0-1102" fmla="*/ 0 h 1424419"/>
                <a:gd name="connsiteX1-1103" fmla="*/ 757287 w 1306267"/>
                <a:gd name="connsiteY1-1104" fmla="*/ 32444 h 1424419"/>
                <a:gd name="connsiteX2-1105" fmla="*/ 1206876 w 1306267"/>
                <a:gd name="connsiteY2-1106" fmla="*/ 284945 h 1424419"/>
                <a:gd name="connsiteX3-1107" fmla="*/ 1237706 w 1306267"/>
                <a:gd name="connsiteY3-1108" fmla="*/ 306775 h 1424419"/>
                <a:gd name="connsiteX4-1109" fmla="*/ 1301712 w 1306267"/>
                <a:gd name="connsiteY4-1110" fmla="*/ 442384 h 1424419"/>
                <a:gd name="connsiteX5-1111" fmla="*/ 1303099 w 1306267"/>
                <a:gd name="connsiteY5-1112" fmla="*/ 495558 h 1424419"/>
                <a:gd name="connsiteX6-1113" fmla="*/ 1303099 w 1306267"/>
                <a:gd name="connsiteY6-1114" fmla="*/ 952393 h 1424419"/>
                <a:gd name="connsiteX7-1115" fmla="*/ 1305306 w 1306267"/>
                <a:gd name="connsiteY7-1116" fmla="*/ 990115 h 1424419"/>
                <a:gd name="connsiteX8-1117" fmla="*/ 1255800 w 1306267"/>
                <a:gd name="connsiteY8-1118" fmla="*/ 1142552 h 1424419"/>
                <a:gd name="connsiteX9-1119" fmla="*/ 1172881 w 1306267"/>
                <a:gd name="connsiteY9-1120" fmla="*/ 1179342 h 1424419"/>
                <a:gd name="connsiteX10-1121" fmla="*/ 792288 w 1306267"/>
                <a:gd name="connsiteY10-1122" fmla="*/ 1385653 h 1424419"/>
                <a:gd name="connsiteX11-1123" fmla="*/ 522686 w 1306267"/>
                <a:gd name="connsiteY11-1124" fmla="*/ 1384922 h 1424419"/>
                <a:gd name="connsiteX12-1125" fmla="*/ 90241 w 1306267"/>
                <a:gd name="connsiteY12-1126" fmla="*/ 1150634 h 1424419"/>
                <a:gd name="connsiteX13-1127" fmla="*/ 48904 w 1306267"/>
                <a:gd name="connsiteY13-1128" fmla="*/ 1124403 h 1424419"/>
                <a:gd name="connsiteX14-1129" fmla="*/ 667 w 1306267"/>
                <a:gd name="connsiteY14-1130" fmla="*/ 999105 h 1424419"/>
                <a:gd name="connsiteX15-1131" fmla="*/ 0 w 1306267"/>
                <a:gd name="connsiteY15-1132" fmla="*/ 972364 h 1424419"/>
                <a:gd name="connsiteX16-1133" fmla="*/ 2496 w 1306267"/>
                <a:gd name="connsiteY16-1134" fmla="*/ 463106 h 1424419"/>
                <a:gd name="connsiteX17-1135" fmla="*/ 2458 w 1306267"/>
                <a:gd name="connsiteY17-1136" fmla="*/ 429563 h 1424419"/>
                <a:gd name="connsiteX18-1137" fmla="*/ 75248 w 1306267"/>
                <a:gd name="connsiteY18-1138" fmla="*/ 303202 h 1424419"/>
                <a:gd name="connsiteX19-1139" fmla="*/ 106293 w 1306267"/>
                <a:gd name="connsiteY19-1140" fmla="*/ 282597 h 1424419"/>
                <a:gd name="connsiteX20-1141" fmla="*/ 541533 w 1306267"/>
                <a:gd name="connsiteY20-1142" fmla="*/ 38110 h 1424419"/>
                <a:gd name="connsiteX21-1143" fmla="*/ 653528 w 1306267"/>
                <a:gd name="connsiteY21-1144" fmla="*/ 0 h 1424419"/>
                <a:gd name="connsiteX0-1145" fmla="*/ 653528 w 1306267"/>
                <a:gd name="connsiteY0-1146" fmla="*/ 0 h 1424419"/>
                <a:gd name="connsiteX1-1147" fmla="*/ 757287 w 1306267"/>
                <a:gd name="connsiteY1-1148" fmla="*/ 32444 h 1424419"/>
                <a:gd name="connsiteX2-1149" fmla="*/ 1206876 w 1306267"/>
                <a:gd name="connsiteY2-1150" fmla="*/ 284945 h 1424419"/>
                <a:gd name="connsiteX3-1151" fmla="*/ 1237706 w 1306267"/>
                <a:gd name="connsiteY3-1152" fmla="*/ 306775 h 1424419"/>
                <a:gd name="connsiteX4-1153" fmla="*/ 1301712 w 1306267"/>
                <a:gd name="connsiteY4-1154" fmla="*/ 442384 h 1424419"/>
                <a:gd name="connsiteX5-1155" fmla="*/ 1303099 w 1306267"/>
                <a:gd name="connsiteY5-1156" fmla="*/ 495558 h 1424419"/>
                <a:gd name="connsiteX6-1157" fmla="*/ 1303099 w 1306267"/>
                <a:gd name="connsiteY6-1158" fmla="*/ 952393 h 1424419"/>
                <a:gd name="connsiteX7-1159" fmla="*/ 1305306 w 1306267"/>
                <a:gd name="connsiteY7-1160" fmla="*/ 990115 h 1424419"/>
                <a:gd name="connsiteX8-1161" fmla="*/ 1255800 w 1306267"/>
                <a:gd name="connsiteY8-1162" fmla="*/ 1142552 h 1424419"/>
                <a:gd name="connsiteX9-1163" fmla="*/ 1172881 w 1306267"/>
                <a:gd name="connsiteY9-1164" fmla="*/ 1179342 h 1424419"/>
                <a:gd name="connsiteX10-1165" fmla="*/ 792288 w 1306267"/>
                <a:gd name="connsiteY10-1166" fmla="*/ 1385653 h 1424419"/>
                <a:gd name="connsiteX11-1167" fmla="*/ 522686 w 1306267"/>
                <a:gd name="connsiteY11-1168" fmla="*/ 1384922 h 1424419"/>
                <a:gd name="connsiteX12-1169" fmla="*/ 90241 w 1306267"/>
                <a:gd name="connsiteY12-1170" fmla="*/ 1150634 h 1424419"/>
                <a:gd name="connsiteX13-1171" fmla="*/ 48904 w 1306267"/>
                <a:gd name="connsiteY13-1172" fmla="*/ 1124403 h 1424419"/>
                <a:gd name="connsiteX14-1173" fmla="*/ 667 w 1306267"/>
                <a:gd name="connsiteY14-1174" fmla="*/ 999105 h 1424419"/>
                <a:gd name="connsiteX15-1175" fmla="*/ 0 w 1306267"/>
                <a:gd name="connsiteY15-1176" fmla="*/ 972364 h 1424419"/>
                <a:gd name="connsiteX16-1177" fmla="*/ 2496 w 1306267"/>
                <a:gd name="connsiteY16-1178" fmla="*/ 463106 h 1424419"/>
                <a:gd name="connsiteX17-1179" fmla="*/ 2458 w 1306267"/>
                <a:gd name="connsiteY17-1180" fmla="*/ 429563 h 1424419"/>
                <a:gd name="connsiteX18-1181" fmla="*/ 75248 w 1306267"/>
                <a:gd name="connsiteY18-1182" fmla="*/ 303202 h 1424419"/>
                <a:gd name="connsiteX19-1183" fmla="*/ 106293 w 1306267"/>
                <a:gd name="connsiteY19-1184" fmla="*/ 282597 h 1424419"/>
                <a:gd name="connsiteX20-1185" fmla="*/ 541533 w 1306267"/>
                <a:gd name="connsiteY20-1186" fmla="*/ 38110 h 1424419"/>
                <a:gd name="connsiteX21-1187" fmla="*/ 653528 w 1306267"/>
                <a:gd name="connsiteY21-1188" fmla="*/ 0 h 1424419"/>
                <a:gd name="connsiteX0-1189" fmla="*/ 653528 w 1306267"/>
                <a:gd name="connsiteY0-1190" fmla="*/ 0 h 1424419"/>
                <a:gd name="connsiteX1-1191" fmla="*/ 757287 w 1306267"/>
                <a:gd name="connsiteY1-1192" fmla="*/ 32444 h 1424419"/>
                <a:gd name="connsiteX2-1193" fmla="*/ 1206876 w 1306267"/>
                <a:gd name="connsiteY2-1194" fmla="*/ 284945 h 1424419"/>
                <a:gd name="connsiteX3-1195" fmla="*/ 1237706 w 1306267"/>
                <a:gd name="connsiteY3-1196" fmla="*/ 306775 h 1424419"/>
                <a:gd name="connsiteX4-1197" fmla="*/ 1301712 w 1306267"/>
                <a:gd name="connsiteY4-1198" fmla="*/ 442384 h 1424419"/>
                <a:gd name="connsiteX5-1199" fmla="*/ 1303099 w 1306267"/>
                <a:gd name="connsiteY5-1200" fmla="*/ 495558 h 1424419"/>
                <a:gd name="connsiteX6-1201" fmla="*/ 1303099 w 1306267"/>
                <a:gd name="connsiteY6-1202" fmla="*/ 952393 h 1424419"/>
                <a:gd name="connsiteX7-1203" fmla="*/ 1305306 w 1306267"/>
                <a:gd name="connsiteY7-1204" fmla="*/ 990115 h 1424419"/>
                <a:gd name="connsiteX8-1205" fmla="*/ 1255800 w 1306267"/>
                <a:gd name="connsiteY8-1206" fmla="*/ 1142552 h 1424419"/>
                <a:gd name="connsiteX9-1207" fmla="*/ 1172881 w 1306267"/>
                <a:gd name="connsiteY9-1208" fmla="*/ 1179342 h 1424419"/>
                <a:gd name="connsiteX10-1209" fmla="*/ 792288 w 1306267"/>
                <a:gd name="connsiteY10-1210" fmla="*/ 1385653 h 1424419"/>
                <a:gd name="connsiteX11-1211" fmla="*/ 522686 w 1306267"/>
                <a:gd name="connsiteY11-1212" fmla="*/ 1384922 h 1424419"/>
                <a:gd name="connsiteX12-1213" fmla="*/ 90241 w 1306267"/>
                <a:gd name="connsiteY12-1214" fmla="*/ 1150634 h 1424419"/>
                <a:gd name="connsiteX13-1215" fmla="*/ 48904 w 1306267"/>
                <a:gd name="connsiteY13-1216" fmla="*/ 1124403 h 1424419"/>
                <a:gd name="connsiteX14-1217" fmla="*/ 667 w 1306267"/>
                <a:gd name="connsiteY14-1218" fmla="*/ 999105 h 1424419"/>
                <a:gd name="connsiteX15-1219" fmla="*/ 0 w 1306267"/>
                <a:gd name="connsiteY15-1220" fmla="*/ 972364 h 1424419"/>
                <a:gd name="connsiteX16-1221" fmla="*/ 2496 w 1306267"/>
                <a:gd name="connsiteY16-1222" fmla="*/ 463106 h 1424419"/>
                <a:gd name="connsiteX17-1223" fmla="*/ 2458 w 1306267"/>
                <a:gd name="connsiteY17-1224" fmla="*/ 429563 h 1424419"/>
                <a:gd name="connsiteX18-1225" fmla="*/ 75248 w 1306267"/>
                <a:gd name="connsiteY18-1226" fmla="*/ 303202 h 1424419"/>
                <a:gd name="connsiteX19-1227" fmla="*/ 106293 w 1306267"/>
                <a:gd name="connsiteY19-1228" fmla="*/ 282597 h 1424419"/>
                <a:gd name="connsiteX20-1229" fmla="*/ 541533 w 1306267"/>
                <a:gd name="connsiteY20-1230" fmla="*/ 38110 h 1424419"/>
                <a:gd name="connsiteX21-1231" fmla="*/ 653528 w 1306267"/>
                <a:gd name="connsiteY21-1232" fmla="*/ 0 h 1424419"/>
                <a:gd name="connsiteX0-1233" fmla="*/ 653528 w 1306267"/>
                <a:gd name="connsiteY0-1234" fmla="*/ 0 h 1424419"/>
                <a:gd name="connsiteX1-1235" fmla="*/ 757287 w 1306267"/>
                <a:gd name="connsiteY1-1236" fmla="*/ 32444 h 1424419"/>
                <a:gd name="connsiteX2-1237" fmla="*/ 1206876 w 1306267"/>
                <a:gd name="connsiteY2-1238" fmla="*/ 284945 h 1424419"/>
                <a:gd name="connsiteX3-1239" fmla="*/ 1237706 w 1306267"/>
                <a:gd name="connsiteY3-1240" fmla="*/ 306775 h 1424419"/>
                <a:gd name="connsiteX4-1241" fmla="*/ 1301712 w 1306267"/>
                <a:gd name="connsiteY4-1242" fmla="*/ 442384 h 1424419"/>
                <a:gd name="connsiteX5-1243" fmla="*/ 1303099 w 1306267"/>
                <a:gd name="connsiteY5-1244" fmla="*/ 495558 h 1424419"/>
                <a:gd name="connsiteX6-1245" fmla="*/ 1303099 w 1306267"/>
                <a:gd name="connsiteY6-1246" fmla="*/ 952393 h 1424419"/>
                <a:gd name="connsiteX7-1247" fmla="*/ 1305306 w 1306267"/>
                <a:gd name="connsiteY7-1248" fmla="*/ 990115 h 1424419"/>
                <a:gd name="connsiteX8-1249" fmla="*/ 1255800 w 1306267"/>
                <a:gd name="connsiteY8-1250" fmla="*/ 1142552 h 1424419"/>
                <a:gd name="connsiteX9-1251" fmla="*/ 1172881 w 1306267"/>
                <a:gd name="connsiteY9-1252" fmla="*/ 1179342 h 1424419"/>
                <a:gd name="connsiteX10-1253" fmla="*/ 792288 w 1306267"/>
                <a:gd name="connsiteY10-1254" fmla="*/ 1385653 h 1424419"/>
                <a:gd name="connsiteX11-1255" fmla="*/ 522686 w 1306267"/>
                <a:gd name="connsiteY11-1256" fmla="*/ 1384922 h 1424419"/>
                <a:gd name="connsiteX12-1257" fmla="*/ 90241 w 1306267"/>
                <a:gd name="connsiteY12-1258" fmla="*/ 1150634 h 1424419"/>
                <a:gd name="connsiteX13-1259" fmla="*/ 48904 w 1306267"/>
                <a:gd name="connsiteY13-1260" fmla="*/ 1124403 h 1424419"/>
                <a:gd name="connsiteX14-1261" fmla="*/ 667 w 1306267"/>
                <a:gd name="connsiteY14-1262" fmla="*/ 999105 h 1424419"/>
                <a:gd name="connsiteX15-1263" fmla="*/ 0 w 1306267"/>
                <a:gd name="connsiteY15-1264" fmla="*/ 972364 h 1424419"/>
                <a:gd name="connsiteX16-1265" fmla="*/ 2496 w 1306267"/>
                <a:gd name="connsiteY16-1266" fmla="*/ 463106 h 1424419"/>
                <a:gd name="connsiteX17-1267" fmla="*/ 2458 w 1306267"/>
                <a:gd name="connsiteY17-1268" fmla="*/ 429563 h 1424419"/>
                <a:gd name="connsiteX18-1269" fmla="*/ 75248 w 1306267"/>
                <a:gd name="connsiteY18-1270" fmla="*/ 303202 h 1424419"/>
                <a:gd name="connsiteX19-1271" fmla="*/ 106293 w 1306267"/>
                <a:gd name="connsiteY19-1272" fmla="*/ 282597 h 1424419"/>
                <a:gd name="connsiteX20-1273" fmla="*/ 541533 w 1306267"/>
                <a:gd name="connsiteY20-1274" fmla="*/ 38110 h 1424419"/>
                <a:gd name="connsiteX21-1275" fmla="*/ 653528 w 1306267"/>
                <a:gd name="connsiteY21-1276" fmla="*/ 0 h 1424419"/>
                <a:gd name="connsiteX0-1277" fmla="*/ 653528 w 1306267"/>
                <a:gd name="connsiteY0-1278" fmla="*/ 0 h 1424419"/>
                <a:gd name="connsiteX1-1279" fmla="*/ 757287 w 1306267"/>
                <a:gd name="connsiteY1-1280" fmla="*/ 32444 h 1424419"/>
                <a:gd name="connsiteX2-1281" fmla="*/ 1206876 w 1306267"/>
                <a:gd name="connsiteY2-1282" fmla="*/ 284945 h 1424419"/>
                <a:gd name="connsiteX3-1283" fmla="*/ 1237706 w 1306267"/>
                <a:gd name="connsiteY3-1284" fmla="*/ 306775 h 1424419"/>
                <a:gd name="connsiteX4-1285" fmla="*/ 1301712 w 1306267"/>
                <a:gd name="connsiteY4-1286" fmla="*/ 442384 h 1424419"/>
                <a:gd name="connsiteX5-1287" fmla="*/ 1303099 w 1306267"/>
                <a:gd name="connsiteY5-1288" fmla="*/ 495558 h 1424419"/>
                <a:gd name="connsiteX6-1289" fmla="*/ 1303099 w 1306267"/>
                <a:gd name="connsiteY6-1290" fmla="*/ 952393 h 1424419"/>
                <a:gd name="connsiteX7-1291" fmla="*/ 1305306 w 1306267"/>
                <a:gd name="connsiteY7-1292" fmla="*/ 990115 h 1424419"/>
                <a:gd name="connsiteX8-1293" fmla="*/ 1255800 w 1306267"/>
                <a:gd name="connsiteY8-1294" fmla="*/ 1142552 h 1424419"/>
                <a:gd name="connsiteX9-1295" fmla="*/ 1172881 w 1306267"/>
                <a:gd name="connsiteY9-1296" fmla="*/ 1179342 h 1424419"/>
                <a:gd name="connsiteX10-1297" fmla="*/ 792288 w 1306267"/>
                <a:gd name="connsiteY10-1298" fmla="*/ 1385653 h 1424419"/>
                <a:gd name="connsiteX11-1299" fmla="*/ 522686 w 1306267"/>
                <a:gd name="connsiteY11-1300" fmla="*/ 1384922 h 1424419"/>
                <a:gd name="connsiteX12-1301" fmla="*/ 97009 w 1306267"/>
                <a:gd name="connsiteY12-1302" fmla="*/ 1161462 h 1424419"/>
                <a:gd name="connsiteX13-1303" fmla="*/ 48904 w 1306267"/>
                <a:gd name="connsiteY13-1304" fmla="*/ 1124403 h 1424419"/>
                <a:gd name="connsiteX14-1305" fmla="*/ 667 w 1306267"/>
                <a:gd name="connsiteY14-1306" fmla="*/ 999105 h 1424419"/>
                <a:gd name="connsiteX15-1307" fmla="*/ 0 w 1306267"/>
                <a:gd name="connsiteY15-1308" fmla="*/ 972364 h 1424419"/>
                <a:gd name="connsiteX16-1309" fmla="*/ 2496 w 1306267"/>
                <a:gd name="connsiteY16-1310" fmla="*/ 463106 h 1424419"/>
                <a:gd name="connsiteX17-1311" fmla="*/ 2458 w 1306267"/>
                <a:gd name="connsiteY17-1312" fmla="*/ 429563 h 1424419"/>
                <a:gd name="connsiteX18-1313" fmla="*/ 75248 w 1306267"/>
                <a:gd name="connsiteY18-1314" fmla="*/ 303202 h 1424419"/>
                <a:gd name="connsiteX19-1315" fmla="*/ 106293 w 1306267"/>
                <a:gd name="connsiteY19-1316" fmla="*/ 282597 h 1424419"/>
                <a:gd name="connsiteX20-1317" fmla="*/ 541533 w 1306267"/>
                <a:gd name="connsiteY20-1318" fmla="*/ 38110 h 1424419"/>
                <a:gd name="connsiteX21-1319" fmla="*/ 653528 w 1306267"/>
                <a:gd name="connsiteY21-1320" fmla="*/ 0 h 1424419"/>
                <a:gd name="connsiteX0-1321" fmla="*/ 653528 w 1306267"/>
                <a:gd name="connsiteY0-1322" fmla="*/ 0 h 1424419"/>
                <a:gd name="connsiteX1-1323" fmla="*/ 757287 w 1306267"/>
                <a:gd name="connsiteY1-1324" fmla="*/ 32444 h 1424419"/>
                <a:gd name="connsiteX2-1325" fmla="*/ 1206876 w 1306267"/>
                <a:gd name="connsiteY2-1326" fmla="*/ 284945 h 1424419"/>
                <a:gd name="connsiteX3-1327" fmla="*/ 1237706 w 1306267"/>
                <a:gd name="connsiteY3-1328" fmla="*/ 306775 h 1424419"/>
                <a:gd name="connsiteX4-1329" fmla="*/ 1301712 w 1306267"/>
                <a:gd name="connsiteY4-1330" fmla="*/ 442384 h 1424419"/>
                <a:gd name="connsiteX5-1331" fmla="*/ 1303099 w 1306267"/>
                <a:gd name="connsiteY5-1332" fmla="*/ 495558 h 1424419"/>
                <a:gd name="connsiteX6-1333" fmla="*/ 1303099 w 1306267"/>
                <a:gd name="connsiteY6-1334" fmla="*/ 952393 h 1424419"/>
                <a:gd name="connsiteX7-1335" fmla="*/ 1305306 w 1306267"/>
                <a:gd name="connsiteY7-1336" fmla="*/ 990115 h 1424419"/>
                <a:gd name="connsiteX8-1337" fmla="*/ 1255800 w 1306267"/>
                <a:gd name="connsiteY8-1338" fmla="*/ 1142552 h 1424419"/>
                <a:gd name="connsiteX9-1339" fmla="*/ 1172881 w 1306267"/>
                <a:gd name="connsiteY9-1340" fmla="*/ 1179342 h 1424419"/>
                <a:gd name="connsiteX10-1341" fmla="*/ 792288 w 1306267"/>
                <a:gd name="connsiteY10-1342" fmla="*/ 1385653 h 1424419"/>
                <a:gd name="connsiteX11-1343" fmla="*/ 522686 w 1306267"/>
                <a:gd name="connsiteY11-1344" fmla="*/ 1384922 h 1424419"/>
                <a:gd name="connsiteX12-1345" fmla="*/ 97009 w 1306267"/>
                <a:gd name="connsiteY12-1346" fmla="*/ 1161462 h 1424419"/>
                <a:gd name="connsiteX13-1347" fmla="*/ 48904 w 1306267"/>
                <a:gd name="connsiteY13-1348" fmla="*/ 1124403 h 1424419"/>
                <a:gd name="connsiteX14-1349" fmla="*/ 667 w 1306267"/>
                <a:gd name="connsiteY14-1350" fmla="*/ 999105 h 1424419"/>
                <a:gd name="connsiteX15-1351" fmla="*/ 0 w 1306267"/>
                <a:gd name="connsiteY15-1352" fmla="*/ 972364 h 1424419"/>
                <a:gd name="connsiteX16-1353" fmla="*/ 2496 w 1306267"/>
                <a:gd name="connsiteY16-1354" fmla="*/ 463106 h 1424419"/>
                <a:gd name="connsiteX17-1355" fmla="*/ 2458 w 1306267"/>
                <a:gd name="connsiteY17-1356" fmla="*/ 429563 h 1424419"/>
                <a:gd name="connsiteX18-1357" fmla="*/ 75248 w 1306267"/>
                <a:gd name="connsiteY18-1358" fmla="*/ 303202 h 1424419"/>
                <a:gd name="connsiteX19-1359" fmla="*/ 106293 w 1306267"/>
                <a:gd name="connsiteY19-1360" fmla="*/ 282597 h 1424419"/>
                <a:gd name="connsiteX20-1361" fmla="*/ 541533 w 1306267"/>
                <a:gd name="connsiteY20-1362" fmla="*/ 38110 h 1424419"/>
                <a:gd name="connsiteX21-1363" fmla="*/ 653528 w 1306267"/>
                <a:gd name="connsiteY21-1364" fmla="*/ 0 h 1424419"/>
                <a:gd name="connsiteX0-1365" fmla="*/ 653528 w 1306267"/>
                <a:gd name="connsiteY0-1366" fmla="*/ 0 h 1424419"/>
                <a:gd name="connsiteX1-1367" fmla="*/ 757287 w 1306267"/>
                <a:gd name="connsiteY1-1368" fmla="*/ 32444 h 1424419"/>
                <a:gd name="connsiteX2-1369" fmla="*/ 1206876 w 1306267"/>
                <a:gd name="connsiteY2-1370" fmla="*/ 284945 h 1424419"/>
                <a:gd name="connsiteX3-1371" fmla="*/ 1237706 w 1306267"/>
                <a:gd name="connsiteY3-1372" fmla="*/ 306775 h 1424419"/>
                <a:gd name="connsiteX4-1373" fmla="*/ 1301712 w 1306267"/>
                <a:gd name="connsiteY4-1374" fmla="*/ 442384 h 1424419"/>
                <a:gd name="connsiteX5-1375" fmla="*/ 1303099 w 1306267"/>
                <a:gd name="connsiteY5-1376" fmla="*/ 495558 h 1424419"/>
                <a:gd name="connsiteX6-1377" fmla="*/ 1303099 w 1306267"/>
                <a:gd name="connsiteY6-1378" fmla="*/ 952393 h 1424419"/>
                <a:gd name="connsiteX7-1379" fmla="*/ 1305306 w 1306267"/>
                <a:gd name="connsiteY7-1380" fmla="*/ 990115 h 1424419"/>
                <a:gd name="connsiteX8-1381" fmla="*/ 1255800 w 1306267"/>
                <a:gd name="connsiteY8-1382" fmla="*/ 1142552 h 1424419"/>
                <a:gd name="connsiteX9-1383" fmla="*/ 1172881 w 1306267"/>
                <a:gd name="connsiteY9-1384" fmla="*/ 1179342 h 1424419"/>
                <a:gd name="connsiteX10-1385" fmla="*/ 792288 w 1306267"/>
                <a:gd name="connsiteY10-1386" fmla="*/ 1385653 h 1424419"/>
                <a:gd name="connsiteX11-1387" fmla="*/ 522686 w 1306267"/>
                <a:gd name="connsiteY11-1388" fmla="*/ 1384922 h 1424419"/>
                <a:gd name="connsiteX12-1389" fmla="*/ 97009 w 1306267"/>
                <a:gd name="connsiteY12-1390" fmla="*/ 1161462 h 1424419"/>
                <a:gd name="connsiteX13-1391" fmla="*/ 44843 w 1306267"/>
                <a:gd name="connsiteY13-1392" fmla="*/ 1118989 h 1424419"/>
                <a:gd name="connsiteX14-1393" fmla="*/ 667 w 1306267"/>
                <a:gd name="connsiteY14-1394" fmla="*/ 999105 h 1424419"/>
                <a:gd name="connsiteX15-1395" fmla="*/ 0 w 1306267"/>
                <a:gd name="connsiteY15-1396" fmla="*/ 972364 h 1424419"/>
                <a:gd name="connsiteX16-1397" fmla="*/ 2496 w 1306267"/>
                <a:gd name="connsiteY16-1398" fmla="*/ 463106 h 1424419"/>
                <a:gd name="connsiteX17-1399" fmla="*/ 2458 w 1306267"/>
                <a:gd name="connsiteY17-1400" fmla="*/ 429563 h 1424419"/>
                <a:gd name="connsiteX18-1401" fmla="*/ 75248 w 1306267"/>
                <a:gd name="connsiteY18-1402" fmla="*/ 303202 h 1424419"/>
                <a:gd name="connsiteX19-1403" fmla="*/ 106293 w 1306267"/>
                <a:gd name="connsiteY19-1404" fmla="*/ 282597 h 1424419"/>
                <a:gd name="connsiteX20-1405" fmla="*/ 541533 w 1306267"/>
                <a:gd name="connsiteY20-1406" fmla="*/ 38110 h 1424419"/>
                <a:gd name="connsiteX21-1407" fmla="*/ 653528 w 1306267"/>
                <a:gd name="connsiteY21-1408" fmla="*/ 0 h 1424419"/>
                <a:gd name="connsiteX0-1409" fmla="*/ 653528 w 1306267"/>
                <a:gd name="connsiteY0-1410" fmla="*/ 0 h 1424419"/>
                <a:gd name="connsiteX1-1411" fmla="*/ 757287 w 1306267"/>
                <a:gd name="connsiteY1-1412" fmla="*/ 32444 h 1424419"/>
                <a:gd name="connsiteX2-1413" fmla="*/ 1206876 w 1306267"/>
                <a:gd name="connsiteY2-1414" fmla="*/ 284945 h 1424419"/>
                <a:gd name="connsiteX3-1415" fmla="*/ 1237706 w 1306267"/>
                <a:gd name="connsiteY3-1416" fmla="*/ 306775 h 1424419"/>
                <a:gd name="connsiteX4-1417" fmla="*/ 1301712 w 1306267"/>
                <a:gd name="connsiteY4-1418" fmla="*/ 442384 h 1424419"/>
                <a:gd name="connsiteX5-1419" fmla="*/ 1303099 w 1306267"/>
                <a:gd name="connsiteY5-1420" fmla="*/ 495558 h 1424419"/>
                <a:gd name="connsiteX6-1421" fmla="*/ 1303099 w 1306267"/>
                <a:gd name="connsiteY6-1422" fmla="*/ 952393 h 1424419"/>
                <a:gd name="connsiteX7-1423" fmla="*/ 1305306 w 1306267"/>
                <a:gd name="connsiteY7-1424" fmla="*/ 990115 h 1424419"/>
                <a:gd name="connsiteX8-1425" fmla="*/ 1255800 w 1306267"/>
                <a:gd name="connsiteY8-1426" fmla="*/ 1142552 h 1424419"/>
                <a:gd name="connsiteX9-1427" fmla="*/ 1172881 w 1306267"/>
                <a:gd name="connsiteY9-1428" fmla="*/ 1179342 h 1424419"/>
                <a:gd name="connsiteX10-1429" fmla="*/ 792288 w 1306267"/>
                <a:gd name="connsiteY10-1430" fmla="*/ 1385653 h 1424419"/>
                <a:gd name="connsiteX11-1431" fmla="*/ 522686 w 1306267"/>
                <a:gd name="connsiteY11-1432" fmla="*/ 1384922 h 1424419"/>
                <a:gd name="connsiteX12-1433" fmla="*/ 97009 w 1306267"/>
                <a:gd name="connsiteY12-1434" fmla="*/ 1161462 h 1424419"/>
                <a:gd name="connsiteX13-1435" fmla="*/ 44843 w 1306267"/>
                <a:gd name="connsiteY13-1436" fmla="*/ 1118989 h 1424419"/>
                <a:gd name="connsiteX14-1437" fmla="*/ 667 w 1306267"/>
                <a:gd name="connsiteY14-1438" fmla="*/ 999105 h 1424419"/>
                <a:gd name="connsiteX15-1439" fmla="*/ 0 w 1306267"/>
                <a:gd name="connsiteY15-1440" fmla="*/ 972364 h 1424419"/>
                <a:gd name="connsiteX16-1441" fmla="*/ 2496 w 1306267"/>
                <a:gd name="connsiteY16-1442" fmla="*/ 463106 h 1424419"/>
                <a:gd name="connsiteX17-1443" fmla="*/ 2458 w 1306267"/>
                <a:gd name="connsiteY17-1444" fmla="*/ 429563 h 1424419"/>
                <a:gd name="connsiteX18-1445" fmla="*/ 75248 w 1306267"/>
                <a:gd name="connsiteY18-1446" fmla="*/ 303202 h 1424419"/>
                <a:gd name="connsiteX19-1447" fmla="*/ 106293 w 1306267"/>
                <a:gd name="connsiteY19-1448" fmla="*/ 282597 h 1424419"/>
                <a:gd name="connsiteX20-1449" fmla="*/ 541533 w 1306267"/>
                <a:gd name="connsiteY20-1450" fmla="*/ 38110 h 1424419"/>
                <a:gd name="connsiteX21-1451" fmla="*/ 653528 w 1306267"/>
                <a:gd name="connsiteY21-1452" fmla="*/ 0 h 1424419"/>
                <a:gd name="connsiteX0-1453" fmla="*/ 653528 w 1306267"/>
                <a:gd name="connsiteY0-1454" fmla="*/ 0 h 1424419"/>
                <a:gd name="connsiteX1-1455" fmla="*/ 757287 w 1306267"/>
                <a:gd name="connsiteY1-1456" fmla="*/ 32444 h 1424419"/>
                <a:gd name="connsiteX2-1457" fmla="*/ 1206876 w 1306267"/>
                <a:gd name="connsiteY2-1458" fmla="*/ 284945 h 1424419"/>
                <a:gd name="connsiteX3-1459" fmla="*/ 1237706 w 1306267"/>
                <a:gd name="connsiteY3-1460" fmla="*/ 306775 h 1424419"/>
                <a:gd name="connsiteX4-1461" fmla="*/ 1301712 w 1306267"/>
                <a:gd name="connsiteY4-1462" fmla="*/ 442384 h 1424419"/>
                <a:gd name="connsiteX5-1463" fmla="*/ 1303099 w 1306267"/>
                <a:gd name="connsiteY5-1464" fmla="*/ 495558 h 1424419"/>
                <a:gd name="connsiteX6-1465" fmla="*/ 1303099 w 1306267"/>
                <a:gd name="connsiteY6-1466" fmla="*/ 952393 h 1424419"/>
                <a:gd name="connsiteX7-1467" fmla="*/ 1305306 w 1306267"/>
                <a:gd name="connsiteY7-1468" fmla="*/ 990115 h 1424419"/>
                <a:gd name="connsiteX8-1469" fmla="*/ 1255800 w 1306267"/>
                <a:gd name="connsiteY8-1470" fmla="*/ 1142552 h 1424419"/>
                <a:gd name="connsiteX9-1471" fmla="*/ 1172881 w 1306267"/>
                <a:gd name="connsiteY9-1472" fmla="*/ 1179342 h 1424419"/>
                <a:gd name="connsiteX10-1473" fmla="*/ 792288 w 1306267"/>
                <a:gd name="connsiteY10-1474" fmla="*/ 1385653 h 1424419"/>
                <a:gd name="connsiteX11-1475" fmla="*/ 522686 w 1306267"/>
                <a:gd name="connsiteY11-1476" fmla="*/ 1384922 h 1424419"/>
                <a:gd name="connsiteX12-1477" fmla="*/ 97009 w 1306267"/>
                <a:gd name="connsiteY12-1478" fmla="*/ 1161462 h 1424419"/>
                <a:gd name="connsiteX13-1479" fmla="*/ 44843 w 1306267"/>
                <a:gd name="connsiteY13-1480" fmla="*/ 1118989 h 1424419"/>
                <a:gd name="connsiteX14-1481" fmla="*/ 667 w 1306267"/>
                <a:gd name="connsiteY14-1482" fmla="*/ 999105 h 1424419"/>
                <a:gd name="connsiteX15-1483" fmla="*/ 0 w 1306267"/>
                <a:gd name="connsiteY15-1484" fmla="*/ 972364 h 1424419"/>
                <a:gd name="connsiteX16-1485" fmla="*/ 2496 w 1306267"/>
                <a:gd name="connsiteY16-1486" fmla="*/ 463106 h 1424419"/>
                <a:gd name="connsiteX17-1487" fmla="*/ 2458 w 1306267"/>
                <a:gd name="connsiteY17-1488" fmla="*/ 429563 h 1424419"/>
                <a:gd name="connsiteX18-1489" fmla="*/ 75248 w 1306267"/>
                <a:gd name="connsiteY18-1490" fmla="*/ 303202 h 1424419"/>
                <a:gd name="connsiteX19-1491" fmla="*/ 106293 w 1306267"/>
                <a:gd name="connsiteY19-1492" fmla="*/ 282597 h 1424419"/>
                <a:gd name="connsiteX20-1493" fmla="*/ 541533 w 1306267"/>
                <a:gd name="connsiteY20-1494" fmla="*/ 38110 h 1424419"/>
                <a:gd name="connsiteX21-1495" fmla="*/ 653528 w 1306267"/>
                <a:gd name="connsiteY21-1496" fmla="*/ 0 h 1424419"/>
                <a:gd name="connsiteX0-1497" fmla="*/ 653528 w 1306267"/>
                <a:gd name="connsiteY0-1498" fmla="*/ 0 h 1424419"/>
                <a:gd name="connsiteX1-1499" fmla="*/ 757287 w 1306267"/>
                <a:gd name="connsiteY1-1500" fmla="*/ 32444 h 1424419"/>
                <a:gd name="connsiteX2-1501" fmla="*/ 1206876 w 1306267"/>
                <a:gd name="connsiteY2-1502" fmla="*/ 284945 h 1424419"/>
                <a:gd name="connsiteX3-1503" fmla="*/ 1237706 w 1306267"/>
                <a:gd name="connsiteY3-1504" fmla="*/ 306775 h 1424419"/>
                <a:gd name="connsiteX4-1505" fmla="*/ 1301712 w 1306267"/>
                <a:gd name="connsiteY4-1506" fmla="*/ 442384 h 1424419"/>
                <a:gd name="connsiteX5-1507" fmla="*/ 1303099 w 1306267"/>
                <a:gd name="connsiteY5-1508" fmla="*/ 495558 h 1424419"/>
                <a:gd name="connsiteX6-1509" fmla="*/ 1303099 w 1306267"/>
                <a:gd name="connsiteY6-1510" fmla="*/ 952393 h 1424419"/>
                <a:gd name="connsiteX7-1511" fmla="*/ 1305306 w 1306267"/>
                <a:gd name="connsiteY7-1512" fmla="*/ 990115 h 1424419"/>
                <a:gd name="connsiteX8-1513" fmla="*/ 1255800 w 1306267"/>
                <a:gd name="connsiteY8-1514" fmla="*/ 1142552 h 1424419"/>
                <a:gd name="connsiteX9-1515" fmla="*/ 1172881 w 1306267"/>
                <a:gd name="connsiteY9-1516" fmla="*/ 1179342 h 1424419"/>
                <a:gd name="connsiteX10-1517" fmla="*/ 792288 w 1306267"/>
                <a:gd name="connsiteY10-1518" fmla="*/ 1385653 h 1424419"/>
                <a:gd name="connsiteX11-1519" fmla="*/ 522686 w 1306267"/>
                <a:gd name="connsiteY11-1520" fmla="*/ 1384922 h 1424419"/>
                <a:gd name="connsiteX12-1521" fmla="*/ 94302 w 1306267"/>
                <a:gd name="connsiteY12-1522" fmla="*/ 1158755 h 1424419"/>
                <a:gd name="connsiteX13-1523" fmla="*/ 44843 w 1306267"/>
                <a:gd name="connsiteY13-1524" fmla="*/ 1118989 h 1424419"/>
                <a:gd name="connsiteX14-1525" fmla="*/ 667 w 1306267"/>
                <a:gd name="connsiteY14-1526" fmla="*/ 999105 h 1424419"/>
                <a:gd name="connsiteX15-1527" fmla="*/ 0 w 1306267"/>
                <a:gd name="connsiteY15-1528" fmla="*/ 972364 h 1424419"/>
                <a:gd name="connsiteX16-1529" fmla="*/ 2496 w 1306267"/>
                <a:gd name="connsiteY16-1530" fmla="*/ 463106 h 1424419"/>
                <a:gd name="connsiteX17-1531" fmla="*/ 2458 w 1306267"/>
                <a:gd name="connsiteY17-1532" fmla="*/ 429563 h 1424419"/>
                <a:gd name="connsiteX18-1533" fmla="*/ 75248 w 1306267"/>
                <a:gd name="connsiteY18-1534" fmla="*/ 303202 h 1424419"/>
                <a:gd name="connsiteX19-1535" fmla="*/ 106293 w 1306267"/>
                <a:gd name="connsiteY19-1536" fmla="*/ 282597 h 1424419"/>
                <a:gd name="connsiteX20-1537" fmla="*/ 541533 w 1306267"/>
                <a:gd name="connsiteY20-1538" fmla="*/ 38110 h 1424419"/>
                <a:gd name="connsiteX21-1539" fmla="*/ 653528 w 1306267"/>
                <a:gd name="connsiteY21-1540" fmla="*/ 0 h 1424419"/>
                <a:gd name="connsiteX0-1541" fmla="*/ 653528 w 1306267"/>
                <a:gd name="connsiteY0-1542" fmla="*/ 0 h 1424419"/>
                <a:gd name="connsiteX1-1543" fmla="*/ 757287 w 1306267"/>
                <a:gd name="connsiteY1-1544" fmla="*/ 32444 h 1424419"/>
                <a:gd name="connsiteX2-1545" fmla="*/ 1206876 w 1306267"/>
                <a:gd name="connsiteY2-1546" fmla="*/ 284945 h 1424419"/>
                <a:gd name="connsiteX3-1547" fmla="*/ 1237706 w 1306267"/>
                <a:gd name="connsiteY3-1548" fmla="*/ 306775 h 1424419"/>
                <a:gd name="connsiteX4-1549" fmla="*/ 1301712 w 1306267"/>
                <a:gd name="connsiteY4-1550" fmla="*/ 442384 h 1424419"/>
                <a:gd name="connsiteX5-1551" fmla="*/ 1303099 w 1306267"/>
                <a:gd name="connsiteY5-1552" fmla="*/ 495558 h 1424419"/>
                <a:gd name="connsiteX6-1553" fmla="*/ 1303099 w 1306267"/>
                <a:gd name="connsiteY6-1554" fmla="*/ 952393 h 1424419"/>
                <a:gd name="connsiteX7-1555" fmla="*/ 1305306 w 1306267"/>
                <a:gd name="connsiteY7-1556" fmla="*/ 990115 h 1424419"/>
                <a:gd name="connsiteX8-1557" fmla="*/ 1255800 w 1306267"/>
                <a:gd name="connsiteY8-1558" fmla="*/ 1142552 h 1424419"/>
                <a:gd name="connsiteX9-1559" fmla="*/ 1172881 w 1306267"/>
                <a:gd name="connsiteY9-1560" fmla="*/ 1179342 h 1424419"/>
                <a:gd name="connsiteX10-1561" fmla="*/ 792288 w 1306267"/>
                <a:gd name="connsiteY10-1562" fmla="*/ 1385653 h 1424419"/>
                <a:gd name="connsiteX11-1563" fmla="*/ 522686 w 1306267"/>
                <a:gd name="connsiteY11-1564" fmla="*/ 1384922 h 1424419"/>
                <a:gd name="connsiteX12-1565" fmla="*/ 94302 w 1306267"/>
                <a:gd name="connsiteY12-1566" fmla="*/ 1158755 h 1424419"/>
                <a:gd name="connsiteX13-1567" fmla="*/ 39429 w 1306267"/>
                <a:gd name="connsiteY13-1568" fmla="*/ 1117635 h 1424419"/>
                <a:gd name="connsiteX14-1569" fmla="*/ 667 w 1306267"/>
                <a:gd name="connsiteY14-1570" fmla="*/ 999105 h 1424419"/>
                <a:gd name="connsiteX15-1571" fmla="*/ 0 w 1306267"/>
                <a:gd name="connsiteY15-1572" fmla="*/ 972364 h 1424419"/>
                <a:gd name="connsiteX16-1573" fmla="*/ 2496 w 1306267"/>
                <a:gd name="connsiteY16-1574" fmla="*/ 463106 h 1424419"/>
                <a:gd name="connsiteX17-1575" fmla="*/ 2458 w 1306267"/>
                <a:gd name="connsiteY17-1576" fmla="*/ 429563 h 1424419"/>
                <a:gd name="connsiteX18-1577" fmla="*/ 75248 w 1306267"/>
                <a:gd name="connsiteY18-1578" fmla="*/ 303202 h 1424419"/>
                <a:gd name="connsiteX19-1579" fmla="*/ 106293 w 1306267"/>
                <a:gd name="connsiteY19-1580" fmla="*/ 282597 h 1424419"/>
                <a:gd name="connsiteX20-1581" fmla="*/ 541533 w 1306267"/>
                <a:gd name="connsiteY20-1582" fmla="*/ 38110 h 1424419"/>
                <a:gd name="connsiteX21-1583" fmla="*/ 653528 w 1306267"/>
                <a:gd name="connsiteY21-1584" fmla="*/ 0 h 1424419"/>
                <a:gd name="connsiteX0-1585" fmla="*/ 653528 w 1305333"/>
                <a:gd name="connsiteY0-1586" fmla="*/ 0 h 1424419"/>
                <a:gd name="connsiteX1-1587" fmla="*/ 757287 w 1305333"/>
                <a:gd name="connsiteY1-1588" fmla="*/ 32444 h 1424419"/>
                <a:gd name="connsiteX2-1589" fmla="*/ 1206876 w 1305333"/>
                <a:gd name="connsiteY2-1590" fmla="*/ 284945 h 1424419"/>
                <a:gd name="connsiteX3-1591" fmla="*/ 1237706 w 1305333"/>
                <a:gd name="connsiteY3-1592" fmla="*/ 306775 h 1424419"/>
                <a:gd name="connsiteX4-1593" fmla="*/ 1301712 w 1305333"/>
                <a:gd name="connsiteY4-1594" fmla="*/ 442384 h 1424419"/>
                <a:gd name="connsiteX5-1595" fmla="*/ 1303099 w 1305333"/>
                <a:gd name="connsiteY5-1596" fmla="*/ 495558 h 1424419"/>
                <a:gd name="connsiteX6-1597" fmla="*/ 1303099 w 1305333"/>
                <a:gd name="connsiteY6-1598" fmla="*/ 952393 h 1424419"/>
                <a:gd name="connsiteX7-1599" fmla="*/ 1305306 w 1305333"/>
                <a:gd name="connsiteY7-1600" fmla="*/ 990115 h 1424419"/>
                <a:gd name="connsiteX8-1601" fmla="*/ 1227376 w 1305333"/>
                <a:gd name="connsiteY8-1602" fmla="*/ 1152027 h 1424419"/>
                <a:gd name="connsiteX9-1603" fmla="*/ 1172881 w 1305333"/>
                <a:gd name="connsiteY9-1604" fmla="*/ 1179342 h 1424419"/>
                <a:gd name="connsiteX10-1605" fmla="*/ 792288 w 1305333"/>
                <a:gd name="connsiteY10-1606" fmla="*/ 1385653 h 1424419"/>
                <a:gd name="connsiteX11-1607" fmla="*/ 522686 w 1305333"/>
                <a:gd name="connsiteY11-1608" fmla="*/ 1384922 h 1424419"/>
                <a:gd name="connsiteX12-1609" fmla="*/ 94302 w 1305333"/>
                <a:gd name="connsiteY12-1610" fmla="*/ 1158755 h 1424419"/>
                <a:gd name="connsiteX13-1611" fmla="*/ 39429 w 1305333"/>
                <a:gd name="connsiteY13-1612" fmla="*/ 1117635 h 1424419"/>
                <a:gd name="connsiteX14-1613" fmla="*/ 667 w 1305333"/>
                <a:gd name="connsiteY14-1614" fmla="*/ 999105 h 1424419"/>
                <a:gd name="connsiteX15-1615" fmla="*/ 0 w 1305333"/>
                <a:gd name="connsiteY15-1616" fmla="*/ 972364 h 1424419"/>
                <a:gd name="connsiteX16-1617" fmla="*/ 2496 w 1305333"/>
                <a:gd name="connsiteY16-1618" fmla="*/ 463106 h 1424419"/>
                <a:gd name="connsiteX17-1619" fmla="*/ 2458 w 1305333"/>
                <a:gd name="connsiteY17-1620" fmla="*/ 429563 h 1424419"/>
                <a:gd name="connsiteX18-1621" fmla="*/ 75248 w 1305333"/>
                <a:gd name="connsiteY18-1622" fmla="*/ 303202 h 1424419"/>
                <a:gd name="connsiteX19-1623" fmla="*/ 106293 w 1305333"/>
                <a:gd name="connsiteY19-1624" fmla="*/ 282597 h 1424419"/>
                <a:gd name="connsiteX20-1625" fmla="*/ 541533 w 1305333"/>
                <a:gd name="connsiteY20-1626" fmla="*/ 38110 h 1424419"/>
                <a:gd name="connsiteX21-1627" fmla="*/ 653528 w 1305333"/>
                <a:gd name="connsiteY21-1628" fmla="*/ 0 h 1424419"/>
                <a:gd name="connsiteX0-1629" fmla="*/ 653528 w 1305333"/>
                <a:gd name="connsiteY0-1630" fmla="*/ 0 h 1424419"/>
                <a:gd name="connsiteX1-1631" fmla="*/ 757287 w 1305333"/>
                <a:gd name="connsiteY1-1632" fmla="*/ 32444 h 1424419"/>
                <a:gd name="connsiteX2-1633" fmla="*/ 1206876 w 1305333"/>
                <a:gd name="connsiteY2-1634" fmla="*/ 284945 h 1424419"/>
                <a:gd name="connsiteX3-1635" fmla="*/ 1237706 w 1305333"/>
                <a:gd name="connsiteY3-1636" fmla="*/ 306775 h 1424419"/>
                <a:gd name="connsiteX4-1637" fmla="*/ 1301712 w 1305333"/>
                <a:gd name="connsiteY4-1638" fmla="*/ 442384 h 1424419"/>
                <a:gd name="connsiteX5-1639" fmla="*/ 1303099 w 1305333"/>
                <a:gd name="connsiteY5-1640" fmla="*/ 495558 h 1424419"/>
                <a:gd name="connsiteX6-1641" fmla="*/ 1303099 w 1305333"/>
                <a:gd name="connsiteY6-1642" fmla="*/ 952393 h 1424419"/>
                <a:gd name="connsiteX7-1643" fmla="*/ 1302599 w 1305333"/>
                <a:gd name="connsiteY7-1644" fmla="*/ 1003650 h 1424419"/>
                <a:gd name="connsiteX8-1645" fmla="*/ 1227376 w 1305333"/>
                <a:gd name="connsiteY8-1646" fmla="*/ 1152027 h 1424419"/>
                <a:gd name="connsiteX9-1647" fmla="*/ 1172881 w 1305333"/>
                <a:gd name="connsiteY9-1648" fmla="*/ 1179342 h 1424419"/>
                <a:gd name="connsiteX10-1649" fmla="*/ 792288 w 1305333"/>
                <a:gd name="connsiteY10-1650" fmla="*/ 1385653 h 1424419"/>
                <a:gd name="connsiteX11-1651" fmla="*/ 522686 w 1305333"/>
                <a:gd name="connsiteY11-1652" fmla="*/ 1384922 h 1424419"/>
                <a:gd name="connsiteX12-1653" fmla="*/ 94302 w 1305333"/>
                <a:gd name="connsiteY12-1654" fmla="*/ 1158755 h 1424419"/>
                <a:gd name="connsiteX13-1655" fmla="*/ 39429 w 1305333"/>
                <a:gd name="connsiteY13-1656" fmla="*/ 1117635 h 1424419"/>
                <a:gd name="connsiteX14-1657" fmla="*/ 667 w 1305333"/>
                <a:gd name="connsiteY14-1658" fmla="*/ 999105 h 1424419"/>
                <a:gd name="connsiteX15-1659" fmla="*/ 0 w 1305333"/>
                <a:gd name="connsiteY15-1660" fmla="*/ 972364 h 1424419"/>
                <a:gd name="connsiteX16-1661" fmla="*/ 2496 w 1305333"/>
                <a:gd name="connsiteY16-1662" fmla="*/ 463106 h 1424419"/>
                <a:gd name="connsiteX17-1663" fmla="*/ 2458 w 1305333"/>
                <a:gd name="connsiteY17-1664" fmla="*/ 429563 h 1424419"/>
                <a:gd name="connsiteX18-1665" fmla="*/ 75248 w 1305333"/>
                <a:gd name="connsiteY18-1666" fmla="*/ 303202 h 1424419"/>
                <a:gd name="connsiteX19-1667" fmla="*/ 106293 w 1305333"/>
                <a:gd name="connsiteY19-1668" fmla="*/ 282597 h 1424419"/>
                <a:gd name="connsiteX20-1669" fmla="*/ 541533 w 1305333"/>
                <a:gd name="connsiteY20-1670" fmla="*/ 38110 h 1424419"/>
                <a:gd name="connsiteX21-1671" fmla="*/ 653528 w 1305333"/>
                <a:gd name="connsiteY21-1672" fmla="*/ 0 h 1424419"/>
                <a:gd name="connsiteX0-1673" fmla="*/ 653528 w 1305080"/>
                <a:gd name="connsiteY0-1674" fmla="*/ 0 h 1424419"/>
                <a:gd name="connsiteX1-1675" fmla="*/ 757287 w 1305080"/>
                <a:gd name="connsiteY1-1676" fmla="*/ 32444 h 1424419"/>
                <a:gd name="connsiteX2-1677" fmla="*/ 1206876 w 1305080"/>
                <a:gd name="connsiteY2-1678" fmla="*/ 284945 h 1424419"/>
                <a:gd name="connsiteX3-1679" fmla="*/ 1237706 w 1305080"/>
                <a:gd name="connsiteY3-1680" fmla="*/ 306775 h 1424419"/>
                <a:gd name="connsiteX4-1681" fmla="*/ 1301712 w 1305080"/>
                <a:gd name="connsiteY4-1682" fmla="*/ 442384 h 1424419"/>
                <a:gd name="connsiteX5-1683" fmla="*/ 1303099 w 1305080"/>
                <a:gd name="connsiteY5-1684" fmla="*/ 495558 h 1424419"/>
                <a:gd name="connsiteX6-1685" fmla="*/ 1301746 w 1305080"/>
                <a:gd name="connsiteY6-1686" fmla="*/ 953747 h 1424419"/>
                <a:gd name="connsiteX7-1687" fmla="*/ 1302599 w 1305080"/>
                <a:gd name="connsiteY7-1688" fmla="*/ 1003650 h 1424419"/>
                <a:gd name="connsiteX8-1689" fmla="*/ 1227376 w 1305080"/>
                <a:gd name="connsiteY8-1690" fmla="*/ 1152027 h 1424419"/>
                <a:gd name="connsiteX9-1691" fmla="*/ 1172881 w 1305080"/>
                <a:gd name="connsiteY9-1692" fmla="*/ 1179342 h 1424419"/>
                <a:gd name="connsiteX10-1693" fmla="*/ 792288 w 1305080"/>
                <a:gd name="connsiteY10-1694" fmla="*/ 1385653 h 1424419"/>
                <a:gd name="connsiteX11-1695" fmla="*/ 522686 w 1305080"/>
                <a:gd name="connsiteY11-1696" fmla="*/ 1384922 h 1424419"/>
                <a:gd name="connsiteX12-1697" fmla="*/ 94302 w 1305080"/>
                <a:gd name="connsiteY12-1698" fmla="*/ 1158755 h 1424419"/>
                <a:gd name="connsiteX13-1699" fmla="*/ 39429 w 1305080"/>
                <a:gd name="connsiteY13-1700" fmla="*/ 1117635 h 1424419"/>
                <a:gd name="connsiteX14-1701" fmla="*/ 667 w 1305080"/>
                <a:gd name="connsiteY14-1702" fmla="*/ 999105 h 1424419"/>
                <a:gd name="connsiteX15-1703" fmla="*/ 0 w 1305080"/>
                <a:gd name="connsiteY15-1704" fmla="*/ 972364 h 1424419"/>
                <a:gd name="connsiteX16-1705" fmla="*/ 2496 w 1305080"/>
                <a:gd name="connsiteY16-1706" fmla="*/ 463106 h 1424419"/>
                <a:gd name="connsiteX17-1707" fmla="*/ 2458 w 1305080"/>
                <a:gd name="connsiteY17-1708" fmla="*/ 429563 h 1424419"/>
                <a:gd name="connsiteX18-1709" fmla="*/ 75248 w 1305080"/>
                <a:gd name="connsiteY18-1710" fmla="*/ 303202 h 1424419"/>
                <a:gd name="connsiteX19-1711" fmla="*/ 106293 w 1305080"/>
                <a:gd name="connsiteY19-1712" fmla="*/ 282597 h 1424419"/>
                <a:gd name="connsiteX20-1713" fmla="*/ 541533 w 1305080"/>
                <a:gd name="connsiteY20-1714" fmla="*/ 38110 h 1424419"/>
                <a:gd name="connsiteX21-1715" fmla="*/ 653528 w 1305080"/>
                <a:gd name="connsiteY21-1716" fmla="*/ 0 h 1424419"/>
                <a:gd name="connsiteX0-1717" fmla="*/ 653528 w 1305299"/>
                <a:gd name="connsiteY0-1718" fmla="*/ 0 h 1424419"/>
                <a:gd name="connsiteX1-1719" fmla="*/ 757287 w 1305299"/>
                <a:gd name="connsiteY1-1720" fmla="*/ 32444 h 1424419"/>
                <a:gd name="connsiteX2-1721" fmla="*/ 1206876 w 1305299"/>
                <a:gd name="connsiteY2-1722" fmla="*/ 284945 h 1424419"/>
                <a:gd name="connsiteX3-1723" fmla="*/ 1237706 w 1305299"/>
                <a:gd name="connsiteY3-1724" fmla="*/ 306775 h 1424419"/>
                <a:gd name="connsiteX4-1725" fmla="*/ 1301712 w 1305299"/>
                <a:gd name="connsiteY4-1726" fmla="*/ 442384 h 1424419"/>
                <a:gd name="connsiteX5-1727" fmla="*/ 1303099 w 1305299"/>
                <a:gd name="connsiteY5-1728" fmla="*/ 495558 h 1424419"/>
                <a:gd name="connsiteX6-1729" fmla="*/ 1301746 w 1305299"/>
                <a:gd name="connsiteY6-1730" fmla="*/ 953747 h 1424419"/>
                <a:gd name="connsiteX7-1731" fmla="*/ 1302599 w 1305299"/>
                <a:gd name="connsiteY7-1732" fmla="*/ 1003650 h 1424419"/>
                <a:gd name="connsiteX8-1733" fmla="*/ 1227376 w 1305299"/>
                <a:gd name="connsiteY8-1734" fmla="*/ 1152027 h 1424419"/>
                <a:gd name="connsiteX9-1735" fmla="*/ 1172881 w 1305299"/>
                <a:gd name="connsiteY9-1736" fmla="*/ 1179342 h 1424419"/>
                <a:gd name="connsiteX10-1737" fmla="*/ 792288 w 1305299"/>
                <a:gd name="connsiteY10-1738" fmla="*/ 1385653 h 1424419"/>
                <a:gd name="connsiteX11-1739" fmla="*/ 522686 w 1305299"/>
                <a:gd name="connsiteY11-1740" fmla="*/ 1384922 h 1424419"/>
                <a:gd name="connsiteX12-1741" fmla="*/ 94302 w 1305299"/>
                <a:gd name="connsiteY12-1742" fmla="*/ 1158755 h 1424419"/>
                <a:gd name="connsiteX13-1743" fmla="*/ 39429 w 1305299"/>
                <a:gd name="connsiteY13-1744" fmla="*/ 1117635 h 1424419"/>
                <a:gd name="connsiteX14-1745" fmla="*/ 667 w 1305299"/>
                <a:gd name="connsiteY14-1746" fmla="*/ 999105 h 1424419"/>
                <a:gd name="connsiteX15-1747" fmla="*/ 0 w 1305299"/>
                <a:gd name="connsiteY15-1748" fmla="*/ 972364 h 1424419"/>
                <a:gd name="connsiteX16-1749" fmla="*/ 2496 w 1305299"/>
                <a:gd name="connsiteY16-1750" fmla="*/ 463106 h 1424419"/>
                <a:gd name="connsiteX17-1751" fmla="*/ 2458 w 1305299"/>
                <a:gd name="connsiteY17-1752" fmla="*/ 429563 h 1424419"/>
                <a:gd name="connsiteX18-1753" fmla="*/ 75248 w 1305299"/>
                <a:gd name="connsiteY18-1754" fmla="*/ 303202 h 1424419"/>
                <a:gd name="connsiteX19-1755" fmla="*/ 106293 w 1305299"/>
                <a:gd name="connsiteY19-1756" fmla="*/ 282597 h 1424419"/>
                <a:gd name="connsiteX20-1757" fmla="*/ 541533 w 1305299"/>
                <a:gd name="connsiteY20-1758" fmla="*/ 38110 h 1424419"/>
                <a:gd name="connsiteX21-1759" fmla="*/ 653528 w 1305299"/>
                <a:gd name="connsiteY21-1760" fmla="*/ 0 h 1424419"/>
                <a:gd name="connsiteX0-1761" fmla="*/ 653528 w 1306646"/>
                <a:gd name="connsiteY0-1762" fmla="*/ 0 h 1424419"/>
                <a:gd name="connsiteX1-1763" fmla="*/ 757287 w 1306646"/>
                <a:gd name="connsiteY1-1764" fmla="*/ 32444 h 1424419"/>
                <a:gd name="connsiteX2-1765" fmla="*/ 1206876 w 1306646"/>
                <a:gd name="connsiteY2-1766" fmla="*/ 284945 h 1424419"/>
                <a:gd name="connsiteX3-1767" fmla="*/ 1237706 w 1306646"/>
                <a:gd name="connsiteY3-1768" fmla="*/ 306775 h 1424419"/>
                <a:gd name="connsiteX4-1769" fmla="*/ 1301712 w 1306646"/>
                <a:gd name="connsiteY4-1770" fmla="*/ 442384 h 1424419"/>
                <a:gd name="connsiteX5-1771" fmla="*/ 1303099 w 1306646"/>
                <a:gd name="connsiteY5-1772" fmla="*/ 495558 h 1424419"/>
                <a:gd name="connsiteX6-1773" fmla="*/ 1301746 w 1306646"/>
                <a:gd name="connsiteY6-1774" fmla="*/ 953747 h 1424419"/>
                <a:gd name="connsiteX7-1775" fmla="*/ 1302599 w 1306646"/>
                <a:gd name="connsiteY7-1776" fmla="*/ 1003650 h 1424419"/>
                <a:gd name="connsiteX8-1777" fmla="*/ 1227376 w 1306646"/>
                <a:gd name="connsiteY8-1778" fmla="*/ 1152027 h 1424419"/>
                <a:gd name="connsiteX9-1779" fmla="*/ 1172881 w 1306646"/>
                <a:gd name="connsiteY9-1780" fmla="*/ 1179342 h 1424419"/>
                <a:gd name="connsiteX10-1781" fmla="*/ 792288 w 1306646"/>
                <a:gd name="connsiteY10-1782" fmla="*/ 1385653 h 1424419"/>
                <a:gd name="connsiteX11-1783" fmla="*/ 522686 w 1306646"/>
                <a:gd name="connsiteY11-1784" fmla="*/ 1384922 h 1424419"/>
                <a:gd name="connsiteX12-1785" fmla="*/ 94302 w 1306646"/>
                <a:gd name="connsiteY12-1786" fmla="*/ 1158755 h 1424419"/>
                <a:gd name="connsiteX13-1787" fmla="*/ 39429 w 1306646"/>
                <a:gd name="connsiteY13-1788" fmla="*/ 1117635 h 1424419"/>
                <a:gd name="connsiteX14-1789" fmla="*/ 667 w 1306646"/>
                <a:gd name="connsiteY14-1790" fmla="*/ 999105 h 1424419"/>
                <a:gd name="connsiteX15-1791" fmla="*/ 0 w 1306646"/>
                <a:gd name="connsiteY15-1792" fmla="*/ 972364 h 1424419"/>
                <a:gd name="connsiteX16-1793" fmla="*/ 2496 w 1306646"/>
                <a:gd name="connsiteY16-1794" fmla="*/ 463106 h 1424419"/>
                <a:gd name="connsiteX17-1795" fmla="*/ 2458 w 1306646"/>
                <a:gd name="connsiteY17-1796" fmla="*/ 429563 h 1424419"/>
                <a:gd name="connsiteX18-1797" fmla="*/ 75248 w 1306646"/>
                <a:gd name="connsiteY18-1798" fmla="*/ 303202 h 1424419"/>
                <a:gd name="connsiteX19-1799" fmla="*/ 106293 w 1306646"/>
                <a:gd name="connsiteY19-1800" fmla="*/ 282597 h 1424419"/>
                <a:gd name="connsiteX20-1801" fmla="*/ 541533 w 1306646"/>
                <a:gd name="connsiteY20-1802" fmla="*/ 38110 h 1424419"/>
                <a:gd name="connsiteX21-1803" fmla="*/ 653528 w 1306646"/>
                <a:gd name="connsiteY21-1804" fmla="*/ 0 h 1424419"/>
                <a:gd name="connsiteX0-1805" fmla="*/ 653528 w 1305299"/>
                <a:gd name="connsiteY0-1806" fmla="*/ 0 h 1424419"/>
                <a:gd name="connsiteX1-1807" fmla="*/ 757287 w 1305299"/>
                <a:gd name="connsiteY1-1808" fmla="*/ 32444 h 1424419"/>
                <a:gd name="connsiteX2-1809" fmla="*/ 1206876 w 1305299"/>
                <a:gd name="connsiteY2-1810" fmla="*/ 284945 h 1424419"/>
                <a:gd name="connsiteX3-1811" fmla="*/ 1237706 w 1305299"/>
                <a:gd name="connsiteY3-1812" fmla="*/ 306775 h 1424419"/>
                <a:gd name="connsiteX4-1813" fmla="*/ 1301712 w 1305299"/>
                <a:gd name="connsiteY4-1814" fmla="*/ 442384 h 1424419"/>
                <a:gd name="connsiteX5-1815" fmla="*/ 1303099 w 1305299"/>
                <a:gd name="connsiteY5-1816" fmla="*/ 495558 h 1424419"/>
                <a:gd name="connsiteX6-1817" fmla="*/ 1301746 w 1305299"/>
                <a:gd name="connsiteY6-1818" fmla="*/ 953747 h 1424419"/>
                <a:gd name="connsiteX7-1819" fmla="*/ 1302599 w 1305299"/>
                <a:gd name="connsiteY7-1820" fmla="*/ 1003650 h 1424419"/>
                <a:gd name="connsiteX8-1821" fmla="*/ 1227376 w 1305299"/>
                <a:gd name="connsiteY8-1822" fmla="*/ 1152027 h 1424419"/>
                <a:gd name="connsiteX9-1823" fmla="*/ 1172881 w 1305299"/>
                <a:gd name="connsiteY9-1824" fmla="*/ 1179342 h 1424419"/>
                <a:gd name="connsiteX10-1825" fmla="*/ 792288 w 1305299"/>
                <a:gd name="connsiteY10-1826" fmla="*/ 1385653 h 1424419"/>
                <a:gd name="connsiteX11-1827" fmla="*/ 522686 w 1305299"/>
                <a:gd name="connsiteY11-1828" fmla="*/ 1384922 h 1424419"/>
                <a:gd name="connsiteX12-1829" fmla="*/ 94302 w 1305299"/>
                <a:gd name="connsiteY12-1830" fmla="*/ 1158755 h 1424419"/>
                <a:gd name="connsiteX13-1831" fmla="*/ 39429 w 1305299"/>
                <a:gd name="connsiteY13-1832" fmla="*/ 1117635 h 1424419"/>
                <a:gd name="connsiteX14-1833" fmla="*/ 667 w 1305299"/>
                <a:gd name="connsiteY14-1834" fmla="*/ 999105 h 1424419"/>
                <a:gd name="connsiteX15-1835" fmla="*/ 0 w 1305299"/>
                <a:gd name="connsiteY15-1836" fmla="*/ 972364 h 1424419"/>
                <a:gd name="connsiteX16-1837" fmla="*/ 2496 w 1305299"/>
                <a:gd name="connsiteY16-1838" fmla="*/ 463106 h 1424419"/>
                <a:gd name="connsiteX17-1839" fmla="*/ 2458 w 1305299"/>
                <a:gd name="connsiteY17-1840" fmla="*/ 429563 h 1424419"/>
                <a:gd name="connsiteX18-1841" fmla="*/ 75248 w 1305299"/>
                <a:gd name="connsiteY18-1842" fmla="*/ 303202 h 1424419"/>
                <a:gd name="connsiteX19-1843" fmla="*/ 106293 w 1305299"/>
                <a:gd name="connsiteY19-1844" fmla="*/ 282597 h 1424419"/>
                <a:gd name="connsiteX20-1845" fmla="*/ 541533 w 1305299"/>
                <a:gd name="connsiteY20-1846" fmla="*/ 38110 h 1424419"/>
                <a:gd name="connsiteX21-1847" fmla="*/ 653528 w 1305299"/>
                <a:gd name="connsiteY21-1848" fmla="*/ 0 h 1424419"/>
                <a:gd name="connsiteX0-1849" fmla="*/ 653528 w 1304127"/>
                <a:gd name="connsiteY0-1850" fmla="*/ 0 h 1424419"/>
                <a:gd name="connsiteX1-1851" fmla="*/ 757287 w 1304127"/>
                <a:gd name="connsiteY1-1852" fmla="*/ 32444 h 1424419"/>
                <a:gd name="connsiteX2-1853" fmla="*/ 1206876 w 1304127"/>
                <a:gd name="connsiteY2-1854" fmla="*/ 284945 h 1424419"/>
                <a:gd name="connsiteX3-1855" fmla="*/ 1237706 w 1304127"/>
                <a:gd name="connsiteY3-1856" fmla="*/ 306775 h 1424419"/>
                <a:gd name="connsiteX4-1857" fmla="*/ 1301712 w 1304127"/>
                <a:gd name="connsiteY4-1858" fmla="*/ 442384 h 1424419"/>
                <a:gd name="connsiteX5-1859" fmla="*/ 1303099 w 1304127"/>
                <a:gd name="connsiteY5-1860" fmla="*/ 495558 h 1424419"/>
                <a:gd name="connsiteX6-1861" fmla="*/ 1301746 w 1304127"/>
                <a:gd name="connsiteY6-1862" fmla="*/ 953747 h 1424419"/>
                <a:gd name="connsiteX7-1863" fmla="*/ 1302599 w 1304127"/>
                <a:gd name="connsiteY7-1864" fmla="*/ 1003650 h 1424419"/>
                <a:gd name="connsiteX8-1865" fmla="*/ 1227376 w 1304127"/>
                <a:gd name="connsiteY8-1866" fmla="*/ 1152027 h 1424419"/>
                <a:gd name="connsiteX9-1867" fmla="*/ 1172881 w 1304127"/>
                <a:gd name="connsiteY9-1868" fmla="*/ 1179342 h 1424419"/>
                <a:gd name="connsiteX10-1869" fmla="*/ 792288 w 1304127"/>
                <a:gd name="connsiteY10-1870" fmla="*/ 1385653 h 1424419"/>
                <a:gd name="connsiteX11-1871" fmla="*/ 522686 w 1304127"/>
                <a:gd name="connsiteY11-1872" fmla="*/ 1384922 h 1424419"/>
                <a:gd name="connsiteX12-1873" fmla="*/ 94302 w 1304127"/>
                <a:gd name="connsiteY12-1874" fmla="*/ 1158755 h 1424419"/>
                <a:gd name="connsiteX13-1875" fmla="*/ 39429 w 1304127"/>
                <a:gd name="connsiteY13-1876" fmla="*/ 1117635 h 1424419"/>
                <a:gd name="connsiteX14-1877" fmla="*/ 667 w 1304127"/>
                <a:gd name="connsiteY14-1878" fmla="*/ 999105 h 1424419"/>
                <a:gd name="connsiteX15-1879" fmla="*/ 0 w 1304127"/>
                <a:gd name="connsiteY15-1880" fmla="*/ 972364 h 1424419"/>
                <a:gd name="connsiteX16-1881" fmla="*/ 2496 w 1304127"/>
                <a:gd name="connsiteY16-1882" fmla="*/ 463106 h 1424419"/>
                <a:gd name="connsiteX17-1883" fmla="*/ 2458 w 1304127"/>
                <a:gd name="connsiteY17-1884" fmla="*/ 429563 h 1424419"/>
                <a:gd name="connsiteX18-1885" fmla="*/ 75248 w 1304127"/>
                <a:gd name="connsiteY18-1886" fmla="*/ 303202 h 1424419"/>
                <a:gd name="connsiteX19-1887" fmla="*/ 106293 w 1304127"/>
                <a:gd name="connsiteY19-1888" fmla="*/ 282597 h 1424419"/>
                <a:gd name="connsiteX20-1889" fmla="*/ 541533 w 1304127"/>
                <a:gd name="connsiteY20-1890" fmla="*/ 38110 h 1424419"/>
                <a:gd name="connsiteX21-1891" fmla="*/ 653528 w 1304127"/>
                <a:gd name="connsiteY21-1892" fmla="*/ 0 h 1424419"/>
                <a:gd name="connsiteX0-1893" fmla="*/ 653528 w 1306101"/>
                <a:gd name="connsiteY0-1894" fmla="*/ 0 h 1424419"/>
                <a:gd name="connsiteX1-1895" fmla="*/ 757287 w 1306101"/>
                <a:gd name="connsiteY1-1896" fmla="*/ 32444 h 1424419"/>
                <a:gd name="connsiteX2-1897" fmla="*/ 1206876 w 1306101"/>
                <a:gd name="connsiteY2-1898" fmla="*/ 284945 h 1424419"/>
                <a:gd name="connsiteX3-1899" fmla="*/ 1237706 w 1306101"/>
                <a:gd name="connsiteY3-1900" fmla="*/ 306775 h 1424419"/>
                <a:gd name="connsiteX4-1901" fmla="*/ 1305773 w 1306101"/>
                <a:gd name="connsiteY4-1902" fmla="*/ 442384 h 1424419"/>
                <a:gd name="connsiteX5-1903" fmla="*/ 1303099 w 1306101"/>
                <a:gd name="connsiteY5-1904" fmla="*/ 495558 h 1424419"/>
                <a:gd name="connsiteX6-1905" fmla="*/ 1301746 w 1306101"/>
                <a:gd name="connsiteY6-1906" fmla="*/ 953747 h 1424419"/>
                <a:gd name="connsiteX7-1907" fmla="*/ 1302599 w 1306101"/>
                <a:gd name="connsiteY7-1908" fmla="*/ 1003650 h 1424419"/>
                <a:gd name="connsiteX8-1909" fmla="*/ 1227376 w 1306101"/>
                <a:gd name="connsiteY8-1910" fmla="*/ 1152027 h 1424419"/>
                <a:gd name="connsiteX9-1911" fmla="*/ 1172881 w 1306101"/>
                <a:gd name="connsiteY9-1912" fmla="*/ 1179342 h 1424419"/>
                <a:gd name="connsiteX10-1913" fmla="*/ 792288 w 1306101"/>
                <a:gd name="connsiteY10-1914" fmla="*/ 1385653 h 1424419"/>
                <a:gd name="connsiteX11-1915" fmla="*/ 522686 w 1306101"/>
                <a:gd name="connsiteY11-1916" fmla="*/ 1384922 h 1424419"/>
                <a:gd name="connsiteX12-1917" fmla="*/ 94302 w 1306101"/>
                <a:gd name="connsiteY12-1918" fmla="*/ 1158755 h 1424419"/>
                <a:gd name="connsiteX13-1919" fmla="*/ 39429 w 1306101"/>
                <a:gd name="connsiteY13-1920" fmla="*/ 1117635 h 1424419"/>
                <a:gd name="connsiteX14-1921" fmla="*/ 667 w 1306101"/>
                <a:gd name="connsiteY14-1922" fmla="*/ 999105 h 1424419"/>
                <a:gd name="connsiteX15-1923" fmla="*/ 0 w 1306101"/>
                <a:gd name="connsiteY15-1924" fmla="*/ 972364 h 1424419"/>
                <a:gd name="connsiteX16-1925" fmla="*/ 2496 w 1306101"/>
                <a:gd name="connsiteY16-1926" fmla="*/ 463106 h 1424419"/>
                <a:gd name="connsiteX17-1927" fmla="*/ 2458 w 1306101"/>
                <a:gd name="connsiteY17-1928" fmla="*/ 429563 h 1424419"/>
                <a:gd name="connsiteX18-1929" fmla="*/ 75248 w 1306101"/>
                <a:gd name="connsiteY18-1930" fmla="*/ 303202 h 1424419"/>
                <a:gd name="connsiteX19-1931" fmla="*/ 106293 w 1306101"/>
                <a:gd name="connsiteY19-1932" fmla="*/ 282597 h 1424419"/>
                <a:gd name="connsiteX20-1933" fmla="*/ 541533 w 1306101"/>
                <a:gd name="connsiteY20-1934" fmla="*/ 38110 h 1424419"/>
                <a:gd name="connsiteX21-1935" fmla="*/ 653528 w 1306101"/>
                <a:gd name="connsiteY21-1936" fmla="*/ 0 h 1424419"/>
                <a:gd name="connsiteX0-1937" fmla="*/ 653528 w 1304819"/>
                <a:gd name="connsiteY0-1938" fmla="*/ 0 h 1424419"/>
                <a:gd name="connsiteX1-1939" fmla="*/ 757287 w 1304819"/>
                <a:gd name="connsiteY1-1940" fmla="*/ 32444 h 1424419"/>
                <a:gd name="connsiteX2-1941" fmla="*/ 1206876 w 1304819"/>
                <a:gd name="connsiteY2-1942" fmla="*/ 284945 h 1424419"/>
                <a:gd name="connsiteX3-1943" fmla="*/ 1237706 w 1304819"/>
                <a:gd name="connsiteY3-1944" fmla="*/ 306775 h 1424419"/>
                <a:gd name="connsiteX4-1945" fmla="*/ 1304420 w 1304819"/>
                <a:gd name="connsiteY4-1946" fmla="*/ 434263 h 1424419"/>
                <a:gd name="connsiteX5-1947" fmla="*/ 1303099 w 1304819"/>
                <a:gd name="connsiteY5-1948" fmla="*/ 495558 h 1424419"/>
                <a:gd name="connsiteX6-1949" fmla="*/ 1301746 w 1304819"/>
                <a:gd name="connsiteY6-1950" fmla="*/ 953747 h 1424419"/>
                <a:gd name="connsiteX7-1951" fmla="*/ 1302599 w 1304819"/>
                <a:gd name="connsiteY7-1952" fmla="*/ 1003650 h 1424419"/>
                <a:gd name="connsiteX8-1953" fmla="*/ 1227376 w 1304819"/>
                <a:gd name="connsiteY8-1954" fmla="*/ 1152027 h 1424419"/>
                <a:gd name="connsiteX9-1955" fmla="*/ 1172881 w 1304819"/>
                <a:gd name="connsiteY9-1956" fmla="*/ 1179342 h 1424419"/>
                <a:gd name="connsiteX10-1957" fmla="*/ 792288 w 1304819"/>
                <a:gd name="connsiteY10-1958" fmla="*/ 1385653 h 1424419"/>
                <a:gd name="connsiteX11-1959" fmla="*/ 522686 w 1304819"/>
                <a:gd name="connsiteY11-1960" fmla="*/ 1384922 h 1424419"/>
                <a:gd name="connsiteX12-1961" fmla="*/ 94302 w 1304819"/>
                <a:gd name="connsiteY12-1962" fmla="*/ 1158755 h 1424419"/>
                <a:gd name="connsiteX13-1963" fmla="*/ 39429 w 1304819"/>
                <a:gd name="connsiteY13-1964" fmla="*/ 1117635 h 1424419"/>
                <a:gd name="connsiteX14-1965" fmla="*/ 667 w 1304819"/>
                <a:gd name="connsiteY14-1966" fmla="*/ 999105 h 1424419"/>
                <a:gd name="connsiteX15-1967" fmla="*/ 0 w 1304819"/>
                <a:gd name="connsiteY15-1968" fmla="*/ 972364 h 1424419"/>
                <a:gd name="connsiteX16-1969" fmla="*/ 2496 w 1304819"/>
                <a:gd name="connsiteY16-1970" fmla="*/ 463106 h 1424419"/>
                <a:gd name="connsiteX17-1971" fmla="*/ 2458 w 1304819"/>
                <a:gd name="connsiteY17-1972" fmla="*/ 429563 h 1424419"/>
                <a:gd name="connsiteX18-1973" fmla="*/ 75248 w 1304819"/>
                <a:gd name="connsiteY18-1974" fmla="*/ 303202 h 1424419"/>
                <a:gd name="connsiteX19-1975" fmla="*/ 106293 w 1304819"/>
                <a:gd name="connsiteY19-1976" fmla="*/ 282597 h 1424419"/>
                <a:gd name="connsiteX20-1977" fmla="*/ 541533 w 1304819"/>
                <a:gd name="connsiteY20-1978" fmla="*/ 38110 h 1424419"/>
                <a:gd name="connsiteX21-1979" fmla="*/ 653528 w 1304819"/>
                <a:gd name="connsiteY21-1980" fmla="*/ 0 h 1424419"/>
                <a:gd name="connsiteX0-1981" fmla="*/ 653528 w 1306525"/>
                <a:gd name="connsiteY0-1982" fmla="*/ 0 h 1424419"/>
                <a:gd name="connsiteX1-1983" fmla="*/ 757287 w 1306525"/>
                <a:gd name="connsiteY1-1984" fmla="*/ 32444 h 1424419"/>
                <a:gd name="connsiteX2-1985" fmla="*/ 1206876 w 1306525"/>
                <a:gd name="connsiteY2-1986" fmla="*/ 284945 h 1424419"/>
                <a:gd name="connsiteX3-1987" fmla="*/ 1237706 w 1306525"/>
                <a:gd name="connsiteY3-1988" fmla="*/ 306775 h 1424419"/>
                <a:gd name="connsiteX4-1989" fmla="*/ 1304420 w 1306525"/>
                <a:gd name="connsiteY4-1990" fmla="*/ 434263 h 1424419"/>
                <a:gd name="connsiteX5-1991" fmla="*/ 1305806 w 1306525"/>
                <a:gd name="connsiteY5-1992" fmla="*/ 519922 h 1424419"/>
                <a:gd name="connsiteX6-1993" fmla="*/ 1301746 w 1306525"/>
                <a:gd name="connsiteY6-1994" fmla="*/ 953747 h 1424419"/>
                <a:gd name="connsiteX7-1995" fmla="*/ 1302599 w 1306525"/>
                <a:gd name="connsiteY7-1996" fmla="*/ 1003650 h 1424419"/>
                <a:gd name="connsiteX8-1997" fmla="*/ 1227376 w 1306525"/>
                <a:gd name="connsiteY8-1998" fmla="*/ 1152027 h 1424419"/>
                <a:gd name="connsiteX9-1999" fmla="*/ 1172881 w 1306525"/>
                <a:gd name="connsiteY9-2000" fmla="*/ 1179342 h 1424419"/>
                <a:gd name="connsiteX10-2001" fmla="*/ 792288 w 1306525"/>
                <a:gd name="connsiteY10-2002" fmla="*/ 1385653 h 1424419"/>
                <a:gd name="connsiteX11-2003" fmla="*/ 522686 w 1306525"/>
                <a:gd name="connsiteY11-2004" fmla="*/ 1384922 h 1424419"/>
                <a:gd name="connsiteX12-2005" fmla="*/ 94302 w 1306525"/>
                <a:gd name="connsiteY12-2006" fmla="*/ 1158755 h 1424419"/>
                <a:gd name="connsiteX13-2007" fmla="*/ 39429 w 1306525"/>
                <a:gd name="connsiteY13-2008" fmla="*/ 1117635 h 1424419"/>
                <a:gd name="connsiteX14-2009" fmla="*/ 667 w 1306525"/>
                <a:gd name="connsiteY14-2010" fmla="*/ 999105 h 1424419"/>
                <a:gd name="connsiteX15-2011" fmla="*/ 0 w 1306525"/>
                <a:gd name="connsiteY15-2012" fmla="*/ 972364 h 1424419"/>
                <a:gd name="connsiteX16-2013" fmla="*/ 2496 w 1306525"/>
                <a:gd name="connsiteY16-2014" fmla="*/ 463106 h 1424419"/>
                <a:gd name="connsiteX17-2015" fmla="*/ 2458 w 1306525"/>
                <a:gd name="connsiteY17-2016" fmla="*/ 429563 h 1424419"/>
                <a:gd name="connsiteX18-2017" fmla="*/ 75248 w 1306525"/>
                <a:gd name="connsiteY18-2018" fmla="*/ 303202 h 1424419"/>
                <a:gd name="connsiteX19-2019" fmla="*/ 106293 w 1306525"/>
                <a:gd name="connsiteY19-2020" fmla="*/ 282597 h 1424419"/>
                <a:gd name="connsiteX20-2021" fmla="*/ 541533 w 1306525"/>
                <a:gd name="connsiteY20-2022" fmla="*/ 38110 h 1424419"/>
                <a:gd name="connsiteX21-2023" fmla="*/ 653528 w 1306525"/>
                <a:gd name="connsiteY21-2024" fmla="*/ 0 h 1424419"/>
                <a:gd name="connsiteX0-2025" fmla="*/ 653528 w 1305814"/>
                <a:gd name="connsiteY0-2026" fmla="*/ 0 h 1424419"/>
                <a:gd name="connsiteX1-2027" fmla="*/ 757287 w 1305814"/>
                <a:gd name="connsiteY1-2028" fmla="*/ 32444 h 1424419"/>
                <a:gd name="connsiteX2-2029" fmla="*/ 1206876 w 1305814"/>
                <a:gd name="connsiteY2-2030" fmla="*/ 284945 h 1424419"/>
                <a:gd name="connsiteX3-2031" fmla="*/ 1237706 w 1305814"/>
                <a:gd name="connsiteY3-2032" fmla="*/ 306775 h 1424419"/>
                <a:gd name="connsiteX4-2033" fmla="*/ 1304420 w 1305814"/>
                <a:gd name="connsiteY4-2034" fmla="*/ 434263 h 1424419"/>
                <a:gd name="connsiteX5-2035" fmla="*/ 1305806 w 1305814"/>
                <a:gd name="connsiteY5-2036" fmla="*/ 519922 h 1424419"/>
                <a:gd name="connsiteX6-2037" fmla="*/ 1301746 w 1305814"/>
                <a:gd name="connsiteY6-2038" fmla="*/ 953747 h 1424419"/>
                <a:gd name="connsiteX7-2039" fmla="*/ 1302599 w 1305814"/>
                <a:gd name="connsiteY7-2040" fmla="*/ 1003650 h 1424419"/>
                <a:gd name="connsiteX8-2041" fmla="*/ 1227376 w 1305814"/>
                <a:gd name="connsiteY8-2042" fmla="*/ 1152027 h 1424419"/>
                <a:gd name="connsiteX9-2043" fmla="*/ 1172881 w 1305814"/>
                <a:gd name="connsiteY9-2044" fmla="*/ 1179342 h 1424419"/>
                <a:gd name="connsiteX10-2045" fmla="*/ 792288 w 1305814"/>
                <a:gd name="connsiteY10-2046" fmla="*/ 1385653 h 1424419"/>
                <a:gd name="connsiteX11-2047" fmla="*/ 522686 w 1305814"/>
                <a:gd name="connsiteY11-2048" fmla="*/ 1384922 h 1424419"/>
                <a:gd name="connsiteX12-2049" fmla="*/ 94302 w 1305814"/>
                <a:gd name="connsiteY12-2050" fmla="*/ 1158755 h 1424419"/>
                <a:gd name="connsiteX13-2051" fmla="*/ 39429 w 1305814"/>
                <a:gd name="connsiteY13-2052" fmla="*/ 1117635 h 1424419"/>
                <a:gd name="connsiteX14-2053" fmla="*/ 667 w 1305814"/>
                <a:gd name="connsiteY14-2054" fmla="*/ 999105 h 1424419"/>
                <a:gd name="connsiteX15-2055" fmla="*/ 0 w 1305814"/>
                <a:gd name="connsiteY15-2056" fmla="*/ 972364 h 1424419"/>
                <a:gd name="connsiteX16-2057" fmla="*/ 2496 w 1305814"/>
                <a:gd name="connsiteY16-2058" fmla="*/ 463106 h 1424419"/>
                <a:gd name="connsiteX17-2059" fmla="*/ 2458 w 1305814"/>
                <a:gd name="connsiteY17-2060" fmla="*/ 429563 h 1424419"/>
                <a:gd name="connsiteX18-2061" fmla="*/ 75248 w 1305814"/>
                <a:gd name="connsiteY18-2062" fmla="*/ 303202 h 1424419"/>
                <a:gd name="connsiteX19-2063" fmla="*/ 106293 w 1305814"/>
                <a:gd name="connsiteY19-2064" fmla="*/ 282597 h 1424419"/>
                <a:gd name="connsiteX20-2065" fmla="*/ 541533 w 1305814"/>
                <a:gd name="connsiteY20-2066" fmla="*/ 38110 h 1424419"/>
                <a:gd name="connsiteX21-2067" fmla="*/ 653528 w 1305814"/>
                <a:gd name="connsiteY21-2068" fmla="*/ 0 h 1424419"/>
                <a:gd name="connsiteX0-2069" fmla="*/ 653528 w 1305814"/>
                <a:gd name="connsiteY0-2070" fmla="*/ 0 h 1424419"/>
                <a:gd name="connsiteX1-2071" fmla="*/ 757287 w 1305814"/>
                <a:gd name="connsiteY1-2072" fmla="*/ 32444 h 1424419"/>
                <a:gd name="connsiteX2-2073" fmla="*/ 1206876 w 1305814"/>
                <a:gd name="connsiteY2-2074" fmla="*/ 284945 h 1424419"/>
                <a:gd name="connsiteX3-2075" fmla="*/ 1237706 w 1305814"/>
                <a:gd name="connsiteY3-2076" fmla="*/ 306775 h 1424419"/>
                <a:gd name="connsiteX4-2077" fmla="*/ 1304420 w 1305814"/>
                <a:gd name="connsiteY4-2078" fmla="*/ 434263 h 1424419"/>
                <a:gd name="connsiteX5-2079" fmla="*/ 1305806 w 1305814"/>
                <a:gd name="connsiteY5-2080" fmla="*/ 519922 h 1424419"/>
                <a:gd name="connsiteX6-2081" fmla="*/ 1301746 w 1305814"/>
                <a:gd name="connsiteY6-2082" fmla="*/ 953747 h 1424419"/>
                <a:gd name="connsiteX7-2083" fmla="*/ 1302599 w 1305814"/>
                <a:gd name="connsiteY7-2084" fmla="*/ 1003650 h 1424419"/>
                <a:gd name="connsiteX8-2085" fmla="*/ 1227376 w 1305814"/>
                <a:gd name="connsiteY8-2086" fmla="*/ 1152027 h 1424419"/>
                <a:gd name="connsiteX9-2087" fmla="*/ 1172881 w 1305814"/>
                <a:gd name="connsiteY9-2088" fmla="*/ 1179342 h 1424419"/>
                <a:gd name="connsiteX10-2089" fmla="*/ 792288 w 1305814"/>
                <a:gd name="connsiteY10-2090" fmla="*/ 1385653 h 1424419"/>
                <a:gd name="connsiteX11-2091" fmla="*/ 522686 w 1305814"/>
                <a:gd name="connsiteY11-2092" fmla="*/ 1384922 h 1424419"/>
                <a:gd name="connsiteX12-2093" fmla="*/ 94302 w 1305814"/>
                <a:gd name="connsiteY12-2094" fmla="*/ 1158755 h 1424419"/>
                <a:gd name="connsiteX13-2095" fmla="*/ 39429 w 1305814"/>
                <a:gd name="connsiteY13-2096" fmla="*/ 1117635 h 1424419"/>
                <a:gd name="connsiteX14-2097" fmla="*/ 667 w 1305814"/>
                <a:gd name="connsiteY14-2098" fmla="*/ 999105 h 1424419"/>
                <a:gd name="connsiteX15-2099" fmla="*/ 0 w 1305814"/>
                <a:gd name="connsiteY15-2100" fmla="*/ 972364 h 1424419"/>
                <a:gd name="connsiteX16-2101" fmla="*/ 2496 w 1305814"/>
                <a:gd name="connsiteY16-2102" fmla="*/ 463106 h 1424419"/>
                <a:gd name="connsiteX17-2103" fmla="*/ 2458 w 1305814"/>
                <a:gd name="connsiteY17-2104" fmla="*/ 429563 h 1424419"/>
                <a:gd name="connsiteX18-2105" fmla="*/ 75248 w 1305814"/>
                <a:gd name="connsiteY18-2106" fmla="*/ 303202 h 1424419"/>
                <a:gd name="connsiteX19-2107" fmla="*/ 106293 w 1305814"/>
                <a:gd name="connsiteY19-2108" fmla="*/ 282597 h 1424419"/>
                <a:gd name="connsiteX20-2109" fmla="*/ 541533 w 1305814"/>
                <a:gd name="connsiteY20-2110" fmla="*/ 38110 h 1424419"/>
                <a:gd name="connsiteX21-2111" fmla="*/ 653528 w 1305814"/>
                <a:gd name="connsiteY21-2112" fmla="*/ 0 h 1424419"/>
                <a:gd name="connsiteX0-2113" fmla="*/ 653528 w 1305814"/>
                <a:gd name="connsiteY0-2114" fmla="*/ 0 h 1424419"/>
                <a:gd name="connsiteX1-2115" fmla="*/ 757287 w 1305814"/>
                <a:gd name="connsiteY1-2116" fmla="*/ 32444 h 1424419"/>
                <a:gd name="connsiteX2-2117" fmla="*/ 1206876 w 1305814"/>
                <a:gd name="connsiteY2-2118" fmla="*/ 284945 h 1424419"/>
                <a:gd name="connsiteX3-2119" fmla="*/ 1237706 w 1305814"/>
                <a:gd name="connsiteY3-2120" fmla="*/ 306775 h 1424419"/>
                <a:gd name="connsiteX4-2121" fmla="*/ 1304420 w 1305814"/>
                <a:gd name="connsiteY4-2122" fmla="*/ 434263 h 1424419"/>
                <a:gd name="connsiteX5-2123" fmla="*/ 1305806 w 1305814"/>
                <a:gd name="connsiteY5-2124" fmla="*/ 519922 h 1424419"/>
                <a:gd name="connsiteX6-2125" fmla="*/ 1301746 w 1305814"/>
                <a:gd name="connsiteY6-2126" fmla="*/ 953747 h 1424419"/>
                <a:gd name="connsiteX7-2127" fmla="*/ 1302599 w 1305814"/>
                <a:gd name="connsiteY7-2128" fmla="*/ 1003650 h 1424419"/>
                <a:gd name="connsiteX8-2129" fmla="*/ 1227376 w 1305814"/>
                <a:gd name="connsiteY8-2130" fmla="*/ 1152027 h 1424419"/>
                <a:gd name="connsiteX9-2131" fmla="*/ 1174235 w 1305814"/>
                <a:gd name="connsiteY9-2132" fmla="*/ 1184756 h 1424419"/>
                <a:gd name="connsiteX10-2133" fmla="*/ 792288 w 1305814"/>
                <a:gd name="connsiteY10-2134" fmla="*/ 1385653 h 1424419"/>
                <a:gd name="connsiteX11-2135" fmla="*/ 522686 w 1305814"/>
                <a:gd name="connsiteY11-2136" fmla="*/ 1384922 h 1424419"/>
                <a:gd name="connsiteX12-2137" fmla="*/ 94302 w 1305814"/>
                <a:gd name="connsiteY12-2138" fmla="*/ 1158755 h 1424419"/>
                <a:gd name="connsiteX13-2139" fmla="*/ 39429 w 1305814"/>
                <a:gd name="connsiteY13-2140" fmla="*/ 1117635 h 1424419"/>
                <a:gd name="connsiteX14-2141" fmla="*/ 667 w 1305814"/>
                <a:gd name="connsiteY14-2142" fmla="*/ 999105 h 1424419"/>
                <a:gd name="connsiteX15-2143" fmla="*/ 0 w 1305814"/>
                <a:gd name="connsiteY15-2144" fmla="*/ 972364 h 1424419"/>
                <a:gd name="connsiteX16-2145" fmla="*/ 2496 w 1305814"/>
                <a:gd name="connsiteY16-2146" fmla="*/ 463106 h 1424419"/>
                <a:gd name="connsiteX17-2147" fmla="*/ 2458 w 1305814"/>
                <a:gd name="connsiteY17-2148" fmla="*/ 429563 h 1424419"/>
                <a:gd name="connsiteX18-2149" fmla="*/ 75248 w 1305814"/>
                <a:gd name="connsiteY18-2150" fmla="*/ 303202 h 1424419"/>
                <a:gd name="connsiteX19-2151" fmla="*/ 106293 w 1305814"/>
                <a:gd name="connsiteY19-2152" fmla="*/ 282597 h 1424419"/>
                <a:gd name="connsiteX20-2153" fmla="*/ 541533 w 1305814"/>
                <a:gd name="connsiteY20-2154" fmla="*/ 38110 h 1424419"/>
                <a:gd name="connsiteX21-2155" fmla="*/ 653528 w 1305814"/>
                <a:gd name="connsiteY21-2156" fmla="*/ 0 h 1424419"/>
                <a:gd name="connsiteX0-2157" fmla="*/ 653528 w 1305814"/>
                <a:gd name="connsiteY0-2158" fmla="*/ 0 h 1424419"/>
                <a:gd name="connsiteX1-2159" fmla="*/ 757287 w 1305814"/>
                <a:gd name="connsiteY1-2160" fmla="*/ 32444 h 1424419"/>
                <a:gd name="connsiteX2-2161" fmla="*/ 1206876 w 1305814"/>
                <a:gd name="connsiteY2-2162" fmla="*/ 284945 h 1424419"/>
                <a:gd name="connsiteX3-2163" fmla="*/ 1237706 w 1305814"/>
                <a:gd name="connsiteY3-2164" fmla="*/ 306775 h 1424419"/>
                <a:gd name="connsiteX4-2165" fmla="*/ 1304420 w 1305814"/>
                <a:gd name="connsiteY4-2166" fmla="*/ 434263 h 1424419"/>
                <a:gd name="connsiteX5-2167" fmla="*/ 1305806 w 1305814"/>
                <a:gd name="connsiteY5-2168" fmla="*/ 519922 h 1424419"/>
                <a:gd name="connsiteX6-2169" fmla="*/ 1301746 w 1305814"/>
                <a:gd name="connsiteY6-2170" fmla="*/ 953747 h 1424419"/>
                <a:gd name="connsiteX7-2171" fmla="*/ 1302599 w 1305814"/>
                <a:gd name="connsiteY7-2172" fmla="*/ 1003650 h 1424419"/>
                <a:gd name="connsiteX8-2173" fmla="*/ 1227376 w 1305814"/>
                <a:gd name="connsiteY8-2174" fmla="*/ 1152027 h 1424419"/>
                <a:gd name="connsiteX9-2175" fmla="*/ 1174235 w 1305814"/>
                <a:gd name="connsiteY9-2176" fmla="*/ 1184756 h 1424419"/>
                <a:gd name="connsiteX10-2177" fmla="*/ 792288 w 1305814"/>
                <a:gd name="connsiteY10-2178" fmla="*/ 1385653 h 1424419"/>
                <a:gd name="connsiteX11-2179" fmla="*/ 522686 w 1305814"/>
                <a:gd name="connsiteY11-2180" fmla="*/ 1384922 h 1424419"/>
                <a:gd name="connsiteX12-2181" fmla="*/ 94302 w 1305814"/>
                <a:gd name="connsiteY12-2182" fmla="*/ 1158755 h 1424419"/>
                <a:gd name="connsiteX13-2183" fmla="*/ 39429 w 1305814"/>
                <a:gd name="connsiteY13-2184" fmla="*/ 1117635 h 1424419"/>
                <a:gd name="connsiteX14-2185" fmla="*/ 667 w 1305814"/>
                <a:gd name="connsiteY14-2186" fmla="*/ 999105 h 1424419"/>
                <a:gd name="connsiteX15-2187" fmla="*/ 0 w 1305814"/>
                <a:gd name="connsiteY15-2188" fmla="*/ 972364 h 1424419"/>
                <a:gd name="connsiteX16-2189" fmla="*/ 2496 w 1305814"/>
                <a:gd name="connsiteY16-2190" fmla="*/ 463106 h 1424419"/>
                <a:gd name="connsiteX17-2191" fmla="*/ 2458 w 1305814"/>
                <a:gd name="connsiteY17-2192" fmla="*/ 429563 h 1424419"/>
                <a:gd name="connsiteX18-2193" fmla="*/ 75248 w 1305814"/>
                <a:gd name="connsiteY18-2194" fmla="*/ 303202 h 1424419"/>
                <a:gd name="connsiteX19-2195" fmla="*/ 106293 w 1305814"/>
                <a:gd name="connsiteY19-2196" fmla="*/ 282597 h 1424419"/>
                <a:gd name="connsiteX20-2197" fmla="*/ 541533 w 1305814"/>
                <a:gd name="connsiteY20-2198" fmla="*/ 38110 h 1424419"/>
                <a:gd name="connsiteX21-2199" fmla="*/ 653528 w 1305814"/>
                <a:gd name="connsiteY21-2200" fmla="*/ 0 h 1424419"/>
                <a:gd name="connsiteX0-2201" fmla="*/ 653528 w 1305814"/>
                <a:gd name="connsiteY0-2202" fmla="*/ 0 h 1427408"/>
                <a:gd name="connsiteX1-2203" fmla="*/ 757287 w 1305814"/>
                <a:gd name="connsiteY1-2204" fmla="*/ 32444 h 1427408"/>
                <a:gd name="connsiteX2-2205" fmla="*/ 1206876 w 1305814"/>
                <a:gd name="connsiteY2-2206" fmla="*/ 284945 h 1427408"/>
                <a:gd name="connsiteX3-2207" fmla="*/ 1237706 w 1305814"/>
                <a:gd name="connsiteY3-2208" fmla="*/ 306775 h 1427408"/>
                <a:gd name="connsiteX4-2209" fmla="*/ 1304420 w 1305814"/>
                <a:gd name="connsiteY4-2210" fmla="*/ 434263 h 1427408"/>
                <a:gd name="connsiteX5-2211" fmla="*/ 1305806 w 1305814"/>
                <a:gd name="connsiteY5-2212" fmla="*/ 519922 h 1427408"/>
                <a:gd name="connsiteX6-2213" fmla="*/ 1301746 w 1305814"/>
                <a:gd name="connsiteY6-2214" fmla="*/ 953747 h 1427408"/>
                <a:gd name="connsiteX7-2215" fmla="*/ 1302599 w 1305814"/>
                <a:gd name="connsiteY7-2216" fmla="*/ 1003650 h 1427408"/>
                <a:gd name="connsiteX8-2217" fmla="*/ 1227376 w 1305814"/>
                <a:gd name="connsiteY8-2218" fmla="*/ 1152027 h 1427408"/>
                <a:gd name="connsiteX9-2219" fmla="*/ 1174235 w 1305814"/>
                <a:gd name="connsiteY9-2220" fmla="*/ 1184756 h 1427408"/>
                <a:gd name="connsiteX10-2221" fmla="*/ 792288 w 1305814"/>
                <a:gd name="connsiteY10-2222" fmla="*/ 1385653 h 1427408"/>
                <a:gd name="connsiteX11-2223" fmla="*/ 517719 w 1305814"/>
                <a:gd name="connsiteY11-2224" fmla="*/ 1389889 h 1427408"/>
                <a:gd name="connsiteX12-2225" fmla="*/ 94302 w 1305814"/>
                <a:gd name="connsiteY12-2226" fmla="*/ 1158755 h 1427408"/>
                <a:gd name="connsiteX13-2227" fmla="*/ 39429 w 1305814"/>
                <a:gd name="connsiteY13-2228" fmla="*/ 1117635 h 1427408"/>
                <a:gd name="connsiteX14-2229" fmla="*/ 667 w 1305814"/>
                <a:gd name="connsiteY14-2230" fmla="*/ 999105 h 1427408"/>
                <a:gd name="connsiteX15-2231" fmla="*/ 0 w 1305814"/>
                <a:gd name="connsiteY15-2232" fmla="*/ 972364 h 1427408"/>
                <a:gd name="connsiteX16-2233" fmla="*/ 2496 w 1305814"/>
                <a:gd name="connsiteY16-2234" fmla="*/ 463106 h 1427408"/>
                <a:gd name="connsiteX17-2235" fmla="*/ 2458 w 1305814"/>
                <a:gd name="connsiteY17-2236" fmla="*/ 429563 h 1427408"/>
                <a:gd name="connsiteX18-2237" fmla="*/ 75248 w 1305814"/>
                <a:gd name="connsiteY18-2238" fmla="*/ 303202 h 1427408"/>
                <a:gd name="connsiteX19-2239" fmla="*/ 106293 w 1305814"/>
                <a:gd name="connsiteY19-2240" fmla="*/ 282597 h 1427408"/>
                <a:gd name="connsiteX20-2241" fmla="*/ 541533 w 1305814"/>
                <a:gd name="connsiteY20-2242" fmla="*/ 38110 h 1427408"/>
                <a:gd name="connsiteX21-2243" fmla="*/ 653528 w 1305814"/>
                <a:gd name="connsiteY21-2244" fmla="*/ 0 h 1427408"/>
                <a:gd name="connsiteX0-2245" fmla="*/ 653528 w 1305814"/>
                <a:gd name="connsiteY0-2246" fmla="*/ 0 h 1427408"/>
                <a:gd name="connsiteX1-2247" fmla="*/ 757287 w 1305814"/>
                <a:gd name="connsiteY1-2248" fmla="*/ 32444 h 1427408"/>
                <a:gd name="connsiteX2-2249" fmla="*/ 1206876 w 1305814"/>
                <a:gd name="connsiteY2-2250" fmla="*/ 284945 h 1427408"/>
                <a:gd name="connsiteX3-2251" fmla="*/ 1237706 w 1305814"/>
                <a:gd name="connsiteY3-2252" fmla="*/ 306775 h 1427408"/>
                <a:gd name="connsiteX4-2253" fmla="*/ 1304420 w 1305814"/>
                <a:gd name="connsiteY4-2254" fmla="*/ 434263 h 1427408"/>
                <a:gd name="connsiteX5-2255" fmla="*/ 1305806 w 1305814"/>
                <a:gd name="connsiteY5-2256" fmla="*/ 519922 h 1427408"/>
                <a:gd name="connsiteX6-2257" fmla="*/ 1301746 w 1305814"/>
                <a:gd name="connsiteY6-2258" fmla="*/ 953747 h 1427408"/>
                <a:gd name="connsiteX7-2259" fmla="*/ 1302599 w 1305814"/>
                <a:gd name="connsiteY7-2260" fmla="*/ 1003650 h 1427408"/>
                <a:gd name="connsiteX8-2261" fmla="*/ 1227376 w 1305814"/>
                <a:gd name="connsiteY8-2262" fmla="*/ 1152027 h 1427408"/>
                <a:gd name="connsiteX9-2263" fmla="*/ 1174235 w 1305814"/>
                <a:gd name="connsiteY9-2264" fmla="*/ 1184756 h 1427408"/>
                <a:gd name="connsiteX10-2265" fmla="*/ 792288 w 1305814"/>
                <a:gd name="connsiteY10-2266" fmla="*/ 1385653 h 1427408"/>
                <a:gd name="connsiteX11-2267" fmla="*/ 517719 w 1305814"/>
                <a:gd name="connsiteY11-2268" fmla="*/ 1389889 h 1427408"/>
                <a:gd name="connsiteX12-2269" fmla="*/ 94302 w 1305814"/>
                <a:gd name="connsiteY12-2270" fmla="*/ 1158755 h 1427408"/>
                <a:gd name="connsiteX13-2271" fmla="*/ 39429 w 1305814"/>
                <a:gd name="connsiteY13-2272" fmla="*/ 1117635 h 1427408"/>
                <a:gd name="connsiteX14-2273" fmla="*/ 667 w 1305814"/>
                <a:gd name="connsiteY14-2274" fmla="*/ 999105 h 1427408"/>
                <a:gd name="connsiteX15-2275" fmla="*/ 0 w 1305814"/>
                <a:gd name="connsiteY15-2276" fmla="*/ 972364 h 1427408"/>
                <a:gd name="connsiteX16-2277" fmla="*/ 2496 w 1305814"/>
                <a:gd name="connsiteY16-2278" fmla="*/ 463106 h 1427408"/>
                <a:gd name="connsiteX17-2279" fmla="*/ 2458 w 1305814"/>
                <a:gd name="connsiteY17-2280" fmla="*/ 429563 h 1427408"/>
                <a:gd name="connsiteX18-2281" fmla="*/ 75248 w 1305814"/>
                <a:gd name="connsiteY18-2282" fmla="*/ 303202 h 1427408"/>
                <a:gd name="connsiteX19-2283" fmla="*/ 106293 w 1305814"/>
                <a:gd name="connsiteY19-2284" fmla="*/ 282597 h 1427408"/>
                <a:gd name="connsiteX20-2285" fmla="*/ 541533 w 1305814"/>
                <a:gd name="connsiteY20-2286" fmla="*/ 38110 h 1427408"/>
                <a:gd name="connsiteX21-2287" fmla="*/ 653528 w 1305814"/>
                <a:gd name="connsiteY21-2288" fmla="*/ 0 h 1427408"/>
                <a:gd name="connsiteX0-2289" fmla="*/ 653528 w 1305814"/>
                <a:gd name="connsiteY0-2290" fmla="*/ 0 h 1421591"/>
                <a:gd name="connsiteX1-2291" fmla="*/ 757287 w 1305814"/>
                <a:gd name="connsiteY1-2292" fmla="*/ 32444 h 1421591"/>
                <a:gd name="connsiteX2-2293" fmla="*/ 1206876 w 1305814"/>
                <a:gd name="connsiteY2-2294" fmla="*/ 284945 h 1421591"/>
                <a:gd name="connsiteX3-2295" fmla="*/ 1237706 w 1305814"/>
                <a:gd name="connsiteY3-2296" fmla="*/ 306775 h 1421591"/>
                <a:gd name="connsiteX4-2297" fmla="*/ 1304420 w 1305814"/>
                <a:gd name="connsiteY4-2298" fmla="*/ 434263 h 1421591"/>
                <a:gd name="connsiteX5-2299" fmla="*/ 1305806 w 1305814"/>
                <a:gd name="connsiteY5-2300" fmla="*/ 519922 h 1421591"/>
                <a:gd name="connsiteX6-2301" fmla="*/ 1301746 w 1305814"/>
                <a:gd name="connsiteY6-2302" fmla="*/ 953747 h 1421591"/>
                <a:gd name="connsiteX7-2303" fmla="*/ 1302599 w 1305814"/>
                <a:gd name="connsiteY7-2304" fmla="*/ 1003650 h 1421591"/>
                <a:gd name="connsiteX8-2305" fmla="*/ 1227376 w 1305814"/>
                <a:gd name="connsiteY8-2306" fmla="*/ 1152027 h 1421591"/>
                <a:gd name="connsiteX9-2307" fmla="*/ 1174235 w 1305814"/>
                <a:gd name="connsiteY9-2308" fmla="*/ 1184756 h 1421591"/>
                <a:gd name="connsiteX10-2309" fmla="*/ 792288 w 1305814"/>
                <a:gd name="connsiteY10-2310" fmla="*/ 1385653 h 1421591"/>
                <a:gd name="connsiteX11-2311" fmla="*/ 502818 w 1305814"/>
                <a:gd name="connsiteY11-2312" fmla="*/ 1379955 h 1421591"/>
                <a:gd name="connsiteX12-2313" fmla="*/ 94302 w 1305814"/>
                <a:gd name="connsiteY12-2314" fmla="*/ 1158755 h 1421591"/>
                <a:gd name="connsiteX13-2315" fmla="*/ 39429 w 1305814"/>
                <a:gd name="connsiteY13-2316" fmla="*/ 1117635 h 1421591"/>
                <a:gd name="connsiteX14-2317" fmla="*/ 667 w 1305814"/>
                <a:gd name="connsiteY14-2318" fmla="*/ 999105 h 1421591"/>
                <a:gd name="connsiteX15-2319" fmla="*/ 0 w 1305814"/>
                <a:gd name="connsiteY15-2320" fmla="*/ 972364 h 1421591"/>
                <a:gd name="connsiteX16-2321" fmla="*/ 2496 w 1305814"/>
                <a:gd name="connsiteY16-2322" fmla="*/ 463106 h 1421591"/>
                <a:gd name="connsiteX17-2323" fmla="*/ 2458 w 1305814"/>
                <a:gd name="connsiteY17-2324" fmla="*/ 429563 h 1421591"/>
                <a:gd name="connsiteX18-2325" fmla="*/ 75248 w 1305814"/>
                <a:gd name="connsiteY18-2326" fmla="*/ 303202 h 1421591"/>
                <a:gd name="connsiteX19-2327" fmla="*/ 106293 w 1305814"/>
                <a:gd name="connsiteY19-2328" fmla="*/ 282597 h 1421591"/>
                <a:gd name="connsiteX20-2329" fmla="*/ 541533 w 1305814"/>
                <a:gd name="connsiteY20-2330" fmla="*/ 38110 h 1421591"/>
                <a:gd name="connsiteX21-2331" fmla="*/ 653528 w 1305814"/>
                <a:gd name="connsiteY21-2332" fmla="*/ 0 h 1421591"/>
                <a:gd name="connsiteX0-2333" fmla="*/ 653528 w 1305814"/>
                <a:gd name="connsiteY0-2334" fmla="*/ 0 h 1423589"/>
                <a:gd name="connsiteX1-2335" fmla="*/ 757287 w 1305814"/>
                <a:gd name="connsiteY1-2336" fmla="*/ 32444 h 1423589"/>
                <a:gd name="connsiteX2-2337" fmla="*/ 1206876 w 1305814"/>
                <a:gd name="connsiteY2-2338" fmla="*/ 284945 h 1423589"/>
                <a:gd name="connsiteX3-2339" fmla="*/ 1237706 w 1305814"/>
                <a:gd name="connsiteY3-2340" fmla="*/ 306775 h 1423589"/>
                <a:gd name="connsiteX4-2341" fmla="*/ 1304420 w 1305814"/>
                <a:gd name="connsiteY4-2342" fmla="*/ 434263 h 1423589"/>
                <a:gd name="connsiteX5-2343" fmla="*/ 1305806 w 1305814"/>
                <a:gd name="connsiteY5-2344" fmla="*/ 519922 h 1423589"/>
                <a:gd name="connsiteX6-2345" fmla="*/ 1301746 w 1305814"/>
                <a:gd name="connsiteY6-2346" fmla="*/ 953747 h 1423589"/>
                <a:gd name="connsiteX7-2347" fmla="*/ 1302599 w 1305814"/>
                <a:gd name="connsiteY7-2348" fmla="*/ 1003650 h 1423589"/>
                <a:gd name="connsiteX8-2349" fmla="*/ 1227376 w 1305814"/>
                <a:gd name="connsiteY8-2350" fmla="*/ 1152027 h 1423589"/>
                <a:gd name="connsiteX9-2351" fmla="*/ 1174235 w 1305814"/>
                <a:gd name="connsiteY9-2352" fmla="*/ 1184756 h 1423589"/>
                <a:gd name="connsiteX10-2353" fmla="*/ 792288 w 1305814"/>
                <a:gd name="connsiteY10-2354" fmla="*/ 1385653 h 1423589"/>
                <a:gd name="connsiteX11-2355" fmla="*/ 502818 w 1305814"/>
                <a:gd name="connsiteY11-2356" fmla="*/ 1379955 h 1423589"/>
                <a:gd name="connsiteX12-2357" fmla="*/ 94302 w 1305814"/>
                <a:gd name="connsiteY12-2358" fmla="*/ 1158755 h 1423589"/>
                <a:gd name="connsiteX13-2359" fmla="*/ 39429 w 1305814"/>
                <a:gd name="connsiteY13-2360" fmla="*/ 1117635 h 1423589"/>
                <a:gd name="connsiteX14-2361" fmla="*/ 667 w 1305814"/>
                <a:gd name="connsiteY14-2362" fmla="*/ 999105 h 1423589"/>
                <a:gd name="connsiteX15-2363" fmla="*/ 0 w 1305814"/>
                <a:gd name="connsiteY15-2364" fmla="*/ 972364 h 1423589"/>
                <a:gd name="connsiteX16-2365" fmla="*/ 2496 w 1305814"/>
                <a:gd name="connsiteY16-2366" fmla="*/ 463106 h 1423589"/>
                <a:gd name="connsiteX17-2367" fmla="*/ 2458 w 1305814"/>
                <a:gd name="connsiteY17-2368" fmla="*/ 429563 h 1423589"/>
                <a:gd name="connsiteX18-2369" fmla="*/ 75248 w 1305814"/>
                <a:gd name="connsiteY18-2370" fmla="*/ 303202 h 1423589"/>
                <a:gd name="connsiteX19-2371" fmla="*/ 106293 w 1305814"/>
                <a:gd name="connsiteY19-2372" fmla="*/ 282597 h 1423589"/>
                <a:gd name="connsiteX20-2373" fmla="*/ 541533 w 1305814"/>
                <a:gd name="connsiteY20-2374" fmla="*/ 38110 h 1423589"/>
                <a:gd name="connsiteX21-2375" fmla="*/ 653528 w 1305814"/>
                <a:gd name="connsiteY21-2376" fmla="*/ 0 h 142358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</a:cxnLst>
              <a:rect l="l" t="t" r="r" b="b"/>
              <a:pathLst>
                <a:path w="1305814" h="1423589">
                  <a:moveTo>
                    <a:pt x="653528" y="0"/>
                  </a:moveTo>
                  <a:cubicBezTo>
                    <a:pt x="684553" y="-1"/>
                    <a:pt x="736057" y="24011"/>
                    <a:pt x="757287" y="32444"/>
                  </a:cubicBezTo>
                  <a:lnTo>
                    <a:pt x="1206876" y="284945"/>
                  </a:lnTo>
                  <a:cubicBezTo>
                    <a:pt x="1213399" y="291230"/>
                    <a:pt x="1233090" y="301119"/>
                    <a:pt x="1237706" y="306775"/>
                  </a:cubicBezTo>
                  <a:cubicBezTo>
                    <a:pt x="1285405" y="341141"/>
                    <a:pt x="1301367" y="360355"/>
                    <a:pt x="1304420" y="434263"/>
                  </a:cubicBezTo>
                  <a:cubicBezTo>
                    <a:pt x="1306256" y="435452"/>
                    <a:pt x="1303756" y="518852"/>
                    <a:pt x="1305806" y="519922"/>
                  </a:cubicBezTo>
                  <a:cubicBezTo>
                    <a:pt x="1306028" y="563787"/>
                    <a:pt x="1301771" y="907207"/>
                    <a:pt x="1301746" y="953747"/>
                  </a:cubicBezTo>
                  <a:cubicBezTo>
                    <a:pt x="1301579" y="970833"/>
                    <a:pt x="1302766" y="986564"/>
                    <a:pt x="1302599" y="1003650"/>
                  </a:cubicBezTo>
                  <a:cubicBezTo>
                    <a:pt x="1298075" y="1097264"/>
                    <a:pt x="1299308" y="1117497"/>
                    <a:pt x="1227376" y="1152027"/>
                  </a:cubicBezTo>
                  <a:cubicBezTo>
                    <a:pt x="1229069" y="1151612"/>
                    <a:pt x="1262992" y="1133636"/>
                    <a:pt x="1174235" y="1184756"/>
                  </a:cubicBezTo>
                  <a:cubicBezTo>
                    <a:pt x="1102911" y="1225835"/>
                    <a:pt x="986013" y="1283805"/>
                    <a:pt x="792288" y="1385653"/>
                  </a:cubicBezTo>
                  <a:cubicBezTo>
                    <a:pt x="702978" y="1424034"/>
                    <a:pt x="634560" y="1449454"/>
                    <a:pt x="502818" y="1379955"/>
                  </a:cubicBezTo>
                  <a:cubicBezTo>
                    <a:pt x="358670" y="1301859"/>
                    <a:pt x="241278" y="1242506"/>
                    <a:pt x="94302" y="1158755"/>
                  </a:cubicBezTo>
                  <a:cubicBezTo>
                    <a:pt x="64301" y="1138833"/>
                    <a:pt x="61069" y="1137739"/>
                    <a:pt x="39429" y="1117635"/>
                  </a:cubicBezTo>
                  <a:cubicBezTo>
                    <a:pt x="9399" y="1091481"/>
                    <a:pt x="81" y="1056313"/>
                    <a:pt x="667" y="999105"/>
                  </a:cubicBezTo>
                  <a:cubicBezTo>
                    <a:pt x="445" y="990191"/>
                    <a:pt x="222" y="981278"/>
                    <a:pt x="0" y="972364"/>
                  </a:cubicBezTo>
                  <a:lnTo>
                    <a:pt x="2496" y="463106"/>
                  </a:lnTo>
                  <a:cubicBezTo>
                    <a:pt x="2483" y="451925"/>
                    <a:pt x="2471" y="440744"/>
                    <a:pt x="2458" y="429563"/>
                  </a:cubicBezTo>
                  <a:cubicBezTo>
                    <a:pt x="2770" y="365277"/>
                    <a:pt x="14732" y="348090"/>
                    <a:pt x="75248" y="303202"/>
                  </a:cubicBezTo>
                  <a:lnTo>
                    <a:pt x="106293" y="282597"/>
                  </a:lnTo>
                  <a:lnTo>
                    <a:pt x="541533" y="38110"/>
                  </a:lnTo>
                  <a:cubicBezTo>
                    <a:pt x="582751" y="12487"/>
                    <a:pt x="613897" y="0"/>
                    <a:pt x="653528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1"/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18900000" scaled="0"/>
              <a:tileRect/>
            </a:gradFill>
            <a:ln w="15875">
              <a:gradFill>
                <a:gsLst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  <a:gs pos="0">
                    <a:schemeClr val="accent1">
                      <a:lumMod val="60000"/>
                      <a:lumOff val="40000"/>
                    </a:schemeClr>
                  </a:gs>
                </a:gsLst>
                <a:lin ang="8100000" scaled="0"/>
              </a:gradFill>
            </a:ln>
            <a:effectLst>
              <a:innerShdw blurRad="266700" dist="2032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8" name="KSO_Shape"/>
            <p:cNvSpPr/>
            <p:nvPr/>
          </p:nvSpPr>
          <p:spPr bwMode="auto">
            <a:xfrm>
              <a:off x="2408068" y="571267"/>
              <a:ext cx="310494" cy="440417"/>
            </a:xfrm>
            <a:custGeom>
              <a:avLst/>
              <a:gdLst>
                <a:gd name="T0" fmla="*/ 235585 w 1423988"/>
                <a:gd name="T1" fmla="*/ 1122113 h 2019300"/>
                <a:gd name="T2" fmla="*/ 155575 w 1423988"/>
                <a:gd name="T3" fmla="*/ 1202145 h 2019300"/>
                <a:gd name="T4" fmla="*/ 123190 w 1423988"/>
                <a:gd name="T5" fmla="*/ 1313619 h 2019300"/>
                <a:gd name="T6" fmla="*/ 161290 w 1423988"/>
                <a:gd name="T7" fmla="*/ 1358081 h 2019300"/>
                <a:gd name="T8" fmla="*/ 238125 w 1423988"/>
                <a:gd name="T9" fmla="*/ 1440972 h 2019300"/>
                <a:gd name="T10" fmla="*/ 352108 w 1423988"/>
                <a:gd name="T11" fmla="*/ 1468284 h 2019300"/>
                <a:gd name="T12" fmla="*/ 393383 w 1423988"/>
                <a:gd name="T13" fmla="*/ 1424775 h 2019300"/>
                <a:gd name="T14" fmla="*/ 479108 w 1423988"/>
                <a:gd name="T15" fmla="*/ 1351094 h 2019300"/>
                <a:gd name="T16" fmla="*/ 500380 w 1423988"/>
                <a:gd name="T17" fmla="*/ 1234857 h 2019300"/>
                <a:gd name="T18" fmla="*/ 452438 w 1423988"/>
                <a:gd name="T19" fmla="*/ 1197381 h 2019300"/>
                <a:gd name="T20" fmla="*/ 381318 w 1423988"/>
                <a:gd name="T21" fmla="*/ 1108139 h 2019300"/>
                <a:gd name="T22" fmla="*/ 374968 w 1423988"/>
                <a:gd name="T23" fmla="*/ 878205 h 2019300"/>
                <a:gd name="T24" fmla="*/ 634683 w 1423988"/>
                <a:gd name="T25" fmla="*/ 1018261 h 2019300"/>
                <a:gd name="T26" fmla="*/ 595630 w 1423988"/>
                <a:gd name="T27" fmla="*/ 1343154 h 2019300"/>
                <a:gd name="T28" fmla="*/ 573723 w 1423988"/>
                <a:gd name="T29" fmla="*/ 1632160 h 2019300"/>
                <a:gd name="T30" fmla="*/ 622935 w 1423988"/>
                <a:gd name="T31" fmla="*/ 1801752 h 2019300"/>
                <a:gd name="T32" fmla="*/ 682943 w 1423988"/>
                <a:gd name="T33" fmla="*/ 1884008 h 2019300"/>
                <a:gd name="T34" fmla="*/ 730885 w 1423988"/>
                <a:gd name="T35" fmla="*/ 1884643 h 2019300"/>
                <a:gd name="T36" fmla="*/ 795020 w 1423988"/>
                <a:gd name="T37" fmla="*/ 1802705 h 2019300"/>
                <a:gd name="T38" fmla="*/ 850900 w 1423988"/>
                <a:gd name="T39" fmla="*/ 1632477 h 2019300"/>
                <a:gd name="T40" fmla="*/ 840423 w 1423988"/>
                <a:gd name="T41" fmla="*/ 1343472 h 2019300"/>
                <a:gd name="T42" fmla="*/ 815975 w 1423988"/>
                <a:gd name="T43" fmla="*/ 1010004 h 2019300"/>
                <a:gd name="T44" fmla="*/ 844868 w 1423988"/>
                <a:gd name="T45" fmla="*/ 914410 h 2019300"/>
                <a:gd name="T46" fmla="*/ 1116013 w 1423988"/>
                <a:gd name="T47" fmla="*/ 883921 h 2019300"/>
                <a:gd name="T48" fmla="*/ 1223646 w 1423988"/>
                <a:gd name="T49" fmla="*/ 919174 h 2019300"/>
                <a:gd name="T50" fmla="*/ 1315721 w 1423988"/>
                <a:gd name="T51" fmla="*/ 981421 h 2019300"/>
                <a:gd name="T52" fmla="*/ 1383666 w 1423988"/>
                <a:gd name="T53" fmla="*/ 1065900 h 2019300"/>
                <a:gd name="T54" fmla="*/ 1420178 w 1423988"/>
                <a:gd name="T55" fmla="*/ 1167210 h 2019300"/>
                <a:gd name="T56" fmla="*/ 1359536 w 1423988"/>
                <a:gd name="T57" fmla="*/ 1679481 h 2019300"/>
                <a:gd name="T58" fmla="*/ 1265873 w 1423988"/>
                <a:gd name="T59" fmla="*/ 1880832 h 2019300"/>
                <a:gd name="T60" fmla="*/ 1150303 w 1423988"/>
                <a:gd name="T61" fmla="*/ 1981825 h 2019300"/>
                <a:gd name="T62" fmla="*/ 1051561 w 1423988"/>
                <a:gd name="T63" fmla="*/ 2015172 h 2019300"/>
                <a:gd name="T64" fmla="*/ 381635 w 1423988"/>
                <a:gd name="T65" fmla="*/ 2016442 h 2019300"/>
                <a:gd name="T66" fmla="*/ 281305 w 1423988"/>
                <a:gd name="T67" fmla="*/ 1986906 h 2019300"/>
                <a:gd name="T68" fmla="*/ 168910 w 1423988"/>
                <a:gd name="T69" fmla="*/ 1897981 h 2019300"/>
                <a:gd name="T70" fmla="*/ 69532 w 1423988"/>
                <a:gd name="T71" fmla="*/ 1703935 h 2019300"/>
                <a:gd name="T72" fmla="*/ 2540 w 1423988"/>
                <a:gd name="T73" fmla="*/ 1180549 h 2019300"/>
                <a:gd name="T74" fmla="*/ 36195 w 1423988"/>
                <a:gd name="T75" fmla="*/ 1076698 h 2019300"/>
                <a:gd name="T76" fmla="*/ 101917 w 1423988"/>
                <a:gd name="T77" fmla="*/ 989361 h 2019300"/>
                <a:gd name="T78" fmla="*/ 192405 w 1423988"/>
                <a:gd name="T79" fmla="*/ 923937 h 2019300"/>
                <a:gd name="T80" fmla="*/ 298767 w 1423988"/>
                <a:gd name="T81" fmla="*/ 885827 h 2019300"/>
                <a:gd name="T82" fmla="*/ 741045 w 1423988"/>
                <a:gd name="T83" fmla="*/ 953 h 2019300"/>
                <a:gd name="T84" fmla="*/ 850900 w 1423988"/>
                <a:gd name="T85" fmla="*/ 26353 h 2019300"/>
                <a:gd name="T86" fmla="*/ 945833 w 1423988"/>
                <a:gd name="T87" fmla="*/ 80645 h 2019300"/>
                <a:gd name="T88" fmla="*/ 1020763 w 1423988"/>
                <a:gd name="T89" fmla="*/ 159385 h 2019300"/>
                <a:gd name="T90" fmla="*/ 1070611 w 1423988"/>
                <a:gd name="T91" fmla="*/ 257175 h 2019300"/>
                <a:gd name="T92" fmla="*/ 1090296 w 1423988"/>
                <a:gd name="T93" fmla="*/ 368618 h 2019300"/>
                <a:gd name="T94" fmla="*/ 1076326 w 1423988"/>
                <a:gd name="T95" fmla="*/ 482283 h 2019300"/>
                <a:gd name="T96" fmla="*/ 1030923 w 1423988"/>
                <a:gd name="T97" fmla="*/ 582613 h 2019300"/>
                <a:gd name="T98" fmla="*/ 960121 w 1423988"/>
                <a:gd name="T99" fmla="*/ 664846 h 2019300"/>
                <a:gd name="T100" fmla="*/ 867728 w 1423988"/>
                <a:gd name="T101" fmla="*/ 723583 h 2019300"/>
                <a:gd name="T102" fmla="*/ 760095 w 1423988"/>
                <a:gd name="T103" fmla="*/ 754381 h 2019300"/>
                <a:gd name="T104" fmla="*/ 644843 w 1423988"/>
                <a:gd name="T105" fmla="*/ 751523 h 2019300"/>
                <a:gd name="T106" fmla="*/ 539750 w 1423988"/>
                <a:gd name="T107" fmla="*/ 715646 h 2019300"/>
                <a:gd name="T108" fmla="*/ 450533 w 1423988"/>
                <a:gd name="T109" fmla="*/ 652781 h 2019300"/>
                <a:gd name="T110" fmla="*/ 383540 w 1423988"/>
                <a:gd name="T111" fmla="*/ 567056 h 2019300"/>
                <a:gd name="T112" fmla="*/ 343218 w 1423988"/>
                <a:gd name="T113" fmla="*/ 463868 h 2019300"/>
                <a:gd name="T114" fmla="*/ 334645 w 1423988"/>
                <a:gd name="T115" fmla="*/ 349250 h 2019300"/>
                <a:gd name="T116" fmla="*/ 359410 w 1423988"/>
                <a:gd name="T117" fmla="*/ 239713 h 2019300"/>
                <a:gd name="T118" fmla="*/ 414020 w 1423988"/>
                <a:gd name="T119" fmla="*/ 144780 h 2019300"/>
                <a:gd name="T120" fmla="*/ 492760 w 1423988"/>
                <a:gd name="T121" fmla="*/ 69850 h 2019300"/>
                <a:gd name="T122" fmla="*/ 590550 w 1423988"/>
                <a:gd name="T123" fmla="*/ 19685 h 2019300"/>
                <a:gd name="T124" fmla="*/ 701993 w 1423988"/>
                <a:gd name="T125" fmla="*/ 0 h 2019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23988" h="2019300">
                  <a:moveTo>
                    <a:pt x="278130" y="1089719"/>
                  </a:moveTo>
                  <a:lnTo>
                    <a:pt x="273367" y="1090036"/>
                  </a:lnTo>
                  <a:lnTo>
                    <a:pt x="268287" y="1091307"/>
                  </a:lnTo>
                  <a:lnTo>
                    <a:pt x="263525" y="1092577"/>
                  </a:lnTo>
                  <a:lnTo>
                    <a:pt x="259397" y="1094800"/>
                  </a:lnTo>
                  <a:lnTo>
                    <a:pt x="254952" y="1097341"/>
                  </a:lnTo>
                  <a:lnTo>
                    <a:pt x="251142" y="1100517"/>
                  </a:lnTo>
                  <a:lnTo>
                    <a:pt x="247332" y="1104010"/>
                  </a:lnTo>
                  <a:lnTo>
                    <a:pt x="244157" y="1108139"/>
                  </a:lnTo>
                  <a:lnTo>
                    <a:pt x="240982" y="1112267"/>
                  </a:lnTo>
                  <a:lnTo>
                    <a:pt x="238125" y="1117349"/>
                  </a:lnTo>
                  <a:lnTo>
                    <a:pt x="235585" y="1122113"/>
                  </a:lnTo>
                  <a:lnTo>
                    <a:pt x="233680" y="1127512"/>
                  </a:lnTo>
                  <a:lnTo>
                    <a:pt x="232092" y="1133228"/>
                  </a:lnTo>
                  <a:lnTo>
                    <a:pt x="230822" y="1139262"/>
                  </a:lnTo>
                  <a:lnTo>
                    <a:pt x="230187" y="1145297"/>
                  </a:lnTo>
                  <a:lnTo>
                    <a:pt x="229870" y="1151966"/>
                  </a:lnTo>
                  <a:lnTo>
                    <a:pt x="229870" y="1196428"/>
                  </a:lnTo>
                  <a:lnTo>
                    <a:pt x="185420" y="1196428"/>
                  </a:lnTo>
                  <a:lnTo>
                    <a:pt x="179070" y="1196746"/>
                  </a:lnTo>
                  <a:lnTo>
                    <a:pt x="172720" y="1197381"/>
                  </a:lnTo>
                  <a:lnTo>
                    <a:pt x="167005" y="1198334"/>
                  </a:lnTo>
                  <a:lnTo>
                    <a:pt x="161290" y="1200239"/>
                  </a:lnTo>
                  <a:lnTo>
                    <a:pt x="155575" y="1202145"/>
                  </a:lnTo>
                  <a:lnTo>
                    <a:pt x="150812" y="1204686"/>
                  </a:lnTo>
                  <a:lnTo>
                    <a:pt x="145732" y="1207544"/>
                  </a:lnTo>
                  <a:lnTo>
                    <a:pt x="141605" y="1210720"/>
                  </a:lnTo>
                  <a:lnTo>
                    <a:pt x="137477" y="1213896"/>
                  </a:lnTo>
                  <a:lnTo>
                    <a:pt x="133985" y="1217707"/>
                  </a:lnTo>
                  <a:lnTo>
                    <a:pt x="130810" y="1221518"/>
                  </a:lnTo>
                  <a:lnTo>
                    <a:pt x="128270" y="1225964"/>
                  </a:lnTo>
                  <a:lnTo>
                    <a:pt x="126047" y="1230093"/>
                  </a:lnTo>
                  <a:lnTo>
                    <a:pt x="124777" y="1234857"/>
                  </a:lnTo>
                  <a:lnTo>
                    <a:pt x="123507" y="1239938"/>
                  </a:lnTo>
                  <a:lnTo>
                    <a:pt x="123190" y="1244702"/>
                  </a:lnTo>
                  <a:lnTo>
                    <a:pt x="123190" y="1313619"/>
                  </a:lnTo>
                  <a:lnTo>
                    <a:pt x="123507" y="1318700"/>
                  </a:lnTo>
                  <a:lnTo>
                    <a:pt x="124777" y="1323464"/>
                  </a:lnTo>
                  <a:lnTo>
                    <a:pt x="126047" y="1328228"/>
                  </a:lnTo>
                  <a:lnTo>
                    <a:pt x="128270" y="1332356"/>
                  </a:lnTo>
                  <a:lnTo>
                    <a:pt x="130810" y="1336802"/>
                  </a:lnTo>
                  <a:lnTo>
                    <a:pt x="133985" y="1340614"/>
                  </a:lnTo>
                  <a:lnTo>
                    <a:pt x="137477" y="1344425"/>
                  </a:lnTo>
                  <a:lnTo>
                    <a:pt x="141605" y="1347918"/>
                  </a:lnTo>
                  <a:lnTo>
                    <a:pt x="145732" y="1351094"/>
                  </a:lnTo>
                  <a:lnTo>
                    <a:pt x="150812" y="1353952"/>
                  </a:lnTo>
                  <a:lnTo>
                    <a:pt x="155575" y="1356175"/>
                  </a:lnTo>
                  <a:lnTo>
                    <a:pt x="161290" y="1358081"/>
                  </a:lnTo>
                  <a:lnTo>
                    <a:pt x="167005" y="1359986"/>
                  </a:lnTo>
                  <a:lnTo>
                    <a:pt x="172720" y="1360939"/>
                  </a:lnTo>
                  <a:lnTo>
                    <a:pt x="179070" y="1361574"/>
                  </a:lnTo>
                  <a:lnTo>
                    <a:pt x="185420" y="1361892"/>
                  </a:lnTo>
                  <a:lnTo>
                    <a:pt x="229870" y="1361892"/>
                  </a:lnTo>
                  <a:lnTo>
                    <a:pt x="229870" y="1406037"/>
                  </a:lnTo>
                  <a:lnTo>
                    <a:pt x="230187" y="1412706"/>
                  </a:lnTo>
                  <a:lnTo>
                    <a:pt x="230822" y="1419058"/>
                  </a:lnTo>
                  <a:lnTo>
                    <a:pt x="232092" y="1424775"/>
                  </a:lnTo>
                  <a:lnTo>
                    <a:pt x="233680" y="1430491"/>
                  </a:lnTo>
                  <a:lnTo>
                    <a:pt x="235585" y="1436208"/>
                  </a:lnTo>
                  <a:lnTo>
                    <a:pt x="238125" y="1440972"/>
                  </a:lnTo>
                  <a:lnTo>
                    <a:pt x="240982" y="1445735"/>
                  </a:lnTo>
                  <a:lnTo>
                    <a:pt x="244157" y="1450499"/>
                  </a:lnTo>
                  <a:lnTo>
                    <a:pt x="247332" y="1454310"/>
                  </a:lnTo>
                  <a:lnTo>
                    <a:pt x="251142" y="1457804"/>
                  </a:lnTo>
                  <a:lnTo>
                    <a:pt x="254952" y="1460980"/>
                  </a:lnTo>
                  <a:lnTo>
                    <a:pt x="259397" y="1463520"/>
                  </a:lnTo>
                  <a:lnTo>
                    <a:pt x="263525" y="1465743"/>
                  </a:lnTo>
                  <a:lnTo>
                    <a:pt x="268287" y="1467014"/>
                  </a:lnTo>
                  <a:lnTo>
                    <a:pt x="273367" y="1468284"/>
                  </a:lnTo>
                  <a:lnTo>
                    <a:pt x="278130" y="1468602"/>
                  </a:lnTo>
                  <a:lnTo>
                    <a:pt x="347028" y="1468602"/>
                  </a:lnTo>
                  <a:lnTo>
                    <a:pt x="352108" y="1468284"/>
                  </a:lnTo>
                  <a:lnTo>
                    <a:pt x="356870" y="1467014"/>
                  </a:lnTo>
                  <a:lnTo>
                    <a:pt x="361633" y="1465743"/>
                  </a:lnTo>
                  <a:lnTo>
                    <a:pt x="365760" y="1463520"/>
                  </a:lnTo>
                  <a:lnTo>
                    <a:pt x="370205" y="1460980"/>
                  </a:lnTo>
                  <a:lnTo>
                    <a:pt x="374015" y="1457804"/>
                  </a:lnTo>
                  <a:lnTo>
                    <a:pt x="377508" y="1454310"/>
                  </a:lnTo>
                  <a:lnTo>
                    <a:pt x="381318" y="1450499"/>
                  </a:lnTo>
                  <a:lnTo>
                    <a:pt x="384493" y="1445735"/>
                  </a:lnTo>
                  <a:lnTo>
                    <a:pt x="387350" y="1440972"/>
                  </a:lnTo>
                  <a:lnTo>
                    <a:pt x="389573" y="1436208"/>
                  </a:lnTo>
                  <a:lnTo>
                    <a:pt x="391478" y="1430491"/>
                  </a:lnTo>
                  <a:lnTo>
                    <a:pt x="393383" y="1424775"/>
                  </a:lnTo>
                  <a:lnTo>
                    <a:pt x="394335" y="1419058"/>
                  </a:lnTo>
                  <a:lnTo>
                    <a:pt x="394970" y="1412706"/>
                  </a:lnTo>
                  <a:lnTo>
                    <a:pt x="395288" y="1406037"/>
                  </a:lnTo>
                  <a:lnTo>
                    <a:pt x="395288" y="1361892"/>
                  </a:lnTo>
                  <a:lnTo>
                    <a:pt x="440055" y="1361892"/>
                  </a:lnTo>
                  <a:lnTo>
                    <a:pt x="446088" y="1361574"/>
                  </a:lnTo>
                  <a:lnTo>
                    <a:pt x="452438" y="1360939"/>
                  </a:lnTo>
                  <a:lnTo>
                    <a:pt x="458153" y="1359986"/>
                  </a:lnTo>
                  <a:lnTo>
                    <a:pt x="463868" y="1358081"/>
                  </a:lnTo>
                  <a:lnTo>
                    <a:pt x="469583" y="1356175"/>
                  </a:lnTo>
                  <a:lnTo>
                    <a:pt x="474345" y="1353952"/>
                  </a:lnTo>
                  <a:lnTo>
                    <a:pt x="479108" y="1351094"/>
                  </a:lnTo>
                  <a:lnTo>
                    <a:pt x="483870" y="1347918"/>
                  </a:lnTo>
                  <a:lnTo>
                    <a:pt x="487680" y="1344425"/>
                  </a:lnTo>
                  <a:lnTo>
                    <a:pt x="491173" y="1340614"/>
                  </a:lnTo>
                  <a:lnTo>
                    <a:pt x="494348" y="1336802"/>
                  </a:lnTo>
                  <a:lnTo>
                    <a:pt x="496888" y="1332356"/>
                  </a:lnTo>
                  <a:lnTo>
                    <a:pt x="499110" y="1328228"/>
                  </a:lnTo>
                  <a:lnTo>
                    <a:pt x="500380" y="1323464"/>
                  </a:lnTo>
                  <a:lnTo>
                    <a:pt x="501650" y="1318700"/>
                  </a:lnTo>
                  <a:lnTo>
                    <a:pt x="501968" y="1313619"/>
                  </a:lnTo>
                  <a:lnTo>
                    <a:pt x="501968" y="1244702"/>
                  </a:lnTo>
                  <a:lnTo>
                    <a:pt x="501650" y="1239938"/>
                  </a:lnTo>
                  <a:lnTo>
                    <a:pt x="500380" y="1234857"/>
                  </a:lnTo>
                  <a:lnTo>
                    <a:pt x="499110" y="1230093"/>
                  </a:lnTo>
                  <a:lnTo>
                    <a:pt x="496888" y="1225964"/>
                  </a:lnTo>
                  <a:lnTo>
                    <a:pt x="494348" y="1221518"/>
                  </a:lnTo>
                  <a:lnTo>
                    <a:pt x="491173" y="1217707"/>
                  </a:lnTo>
                  <a:lnTo>
                    <a:pt x="487680" y="1213896"/>
                  </a:lnTo>
                  <a:lnTo>
                    <a:pt x="483870" y="1210720"/>
                  </a:lnTo>
                  <a:lnTo>
                    <a:pt x="479108" y="1207544"/>
                  </a:lnTo>
                  <a:lnTo>
                    <a:pt x="474345" y="1204686"/>
                  </a:lnTo>
                  <a:lnTo>
                    <a:pt x="469583" y="1202145"/>
                  </a:lnTo>
                  <a:lnTo>
                    <a:pt x="463868" y="1200239"/>
                  </a:lnTo>
                  <a:lnTo>
                    <a:pt x="458153" y="1198334"/>
                  </a:lnTo>
                  <a:lnTo>
                    <a:pt x="452438" y="1197381"/>
                  </a:lnTo>
                  <a:lnTo>
                    <a:pt x="446088" y="1196746"/>
                  </a:lnTo>
                  <a:lnTo>
                    <a:pt x="440055" y="1196428"/>
                  </a:lnTo>
                  <a:lnTo>
                    <a:pt x="395288" y="1196428"/>
                  </a:lnTo>
                  <a:lnTo>
                    <a:pt x="395288" y="1151966"/>
                  </a:lnTo>
                  <a:lnTo>
                    <a:pt x="394970" y="1145297"/>
                  </a:lnTo>
                  <a:lnTo>
                    <a:pt x="394335" y="1139262"/>
                  </a:lnTo>
                  <a:lnTo>
                    <a:pt x="393383" y="1133228"/>
                  </a:lnTo>
                  <a:lnTo>
                    <a:pt x="391478" y="1127512"/>
                  </a:lnTo>
                  <a:lnTo>
                    <a:pt x="389573" y="1122113"/>
                  </a:lnTo>
                  <a:lnTo>
                    <a:pt x="387350" y="1117349"/>
                  </a:lnTo>
                  <a:lnTo>
                    <a:pt x="384493" y="1112267"/>
                  </a:lnTo>
                  <a:lnTo>
                    <a:pt x="381318" y="1108139"/>
                  </a:lnTo>
                  <a:lnTo>
                    <a:pt x="377508" y="1104010"/>
                  </a:lnTo>
                  <a:lnTo>
                    <a:pt x="374015" y="1100517"/>
                  </a:lnTo>
                  <a:lnTo>
                    <a:pt x="370205" y="1097341"/>
                  </a:lnTo>
                  <a:lnTo>
                    <a:pt x="365760" y="1094800"/>
                  </a:lnTo>
                  <a:lnTo>
                    <a:pt x="361633" y="1092577"/>
                  </a:lnTo>
                  <a:lnTo>
                    <a:pt x="356870" y="1091307"/>
                  </a:lnTo>
                  <a:lnTo>
                    <a:pt x="352108" y="1090036"/>
                  </a:lnTo>
                  <a:lnTo>
                    <a:pt x="347028" y="1089719"/>
                  </a:lnTo>
                  <a:lnTo>
                    <a:pt x="278130" y="1089719"/>
                  </a:lnTo>
                  <a:close/>
                  <a:moveTo>
                    <a:pt x="365125" y="877887"/>
                  </a:moveTo>
                  <a:lnTo>
                    <a:pt x="374968" y="877887"/>
                  </a:lnTo>
                  <a:lnTo>
                    <a:pt x="374968" y="878205"/>
                  </a:lnTo>
                  <a:lnTo>
                    <a:pt x="599440" y="878205"/>
                  </a:lnTo>
                  <a:lnTo>
                    <a:pt x="601345" y="899483"/>
                  </a:lnTo>
                  <a:lnTo>
                    <a:pt x="603568" y="918856"/>
                  </a:lnTo>
                  <a:lnTo>
                    <a:pt x="605790" y="936323"/>
                  </a:lnTo>
                  <a:lnTo>
                    <a:pt x="608648" y="951885"/>
                  </a:lnTo>
                  <a:lnTo>
                    <a:pt x="611823" y="965859"/>
                  </a:lnTo>
                  <a:lnTo>
                    <a:pt x="615633" y="977928"/>
                  </a:lnTo>
                  <a:lnTo>
                    <a:pt x="619125" y="988726"/>
                  </a:lnTo>
                  <a:lnTo>
                    <a:pt x="622935" y="997936"/>
                  </a:lnTo>
                  <a:lnTo>
                    <a:pt x="627063" y="1005875"/>
                  </a:lnTo>
                  <a:lnTo>
                    <a:pt x="630873" y="1012545"/>
                  </a:lnTo>
                  <a:lnTo>
                    <a:pt x="634683" y="1018261"/>
                  </a:lnTo>
                  <a:lnTo>
                    <a:pt x="638810" y="1022707"/>
                  </a:lnTo>
                  <a:lnTo>
                    <a:pt x="642620" y="1026519"/>
                  </a:lnTo>
                  <a:lnTo>
                    <a:pt x="646113" y="1029377"/>
                  </a:lnTo>
                  <a:lnTo>
                    <a:pt x="649288" y="1031282"/>
                  </a:lnTo>
                  <a:lnTo>
                    <a:pt x="652463" y="1032870"/>
                  </a:lnTo>
                  <a:lnTo>
                    <a:pt x="648335" y="1053514"/>
                  </a:lnTo>
                  <a:lnTo>
                    <a:pt x="636588" y="1109727"/>
                  </a:lnTo>
                  <a:lnTo>
                    <a:pt x="628968" y="1147837"/>
                  </a:lnTo>
                  <a:lnTo>
                    <a:pt x="621030" y="1191665"/>
                  </a:lnTo>
                  <a:lnTo>
                    <a:pt x="612458" y="1239303"/>
                  </a:lnTo>
                  <a:lnTo>
                    <a:pt x="603885" y="1290435"/>
                  </a:lnTo>
                  <a:lnTo>
                    <a:pt x="595630" y="1343154"/>
                  </a:lnTo>
                  <a:lnTo>
                    <a:pt x="591820" y="1369832"/>
                  </a:lnTo>
                  <a:lnTo>
                    <a:pt x="588010" y="1396509"/>
                  </a:lnTo>
                  <a:lnTo>
                    <a:pt x="584518" y="1422869"/>
                  </a:lnTo>
                  <a:lnTo>
                    <a:pt x="581660" y="1449229"/>
                  </a:lnTo>
                  <a:lnTo>
                    <a:pt x="578803" y="1474954"/>
                  </a:lnTo>
                  <a:lnTo>
                    <a:pt x="576580" y="1500361"/>
                  </a:lnTo>
                  <a:lnTo>
                    <a:pt x="574993" y="1524815"/>
                  </a:lnTo>
                  <a:lnTo>
                    <a:pt x="573405" y="1548634"/>
                  </a:lnTo>
                  <a:lnTo>
                    <a:pt x="572770" y="1571500"/>
                  </a:lnTo>
                  <a:lnTo>
                    <a:pt x="572453" y="1592779"/>
                  </a:lnTo>
                  <a:lnTo>
                    <a:pt x="572770" y="1613104"/>
                  </a:lnTo>
                  <a:lnTo>
                    <a:pt x="573723" y="1632160"/>
                  </a:lnTo>
                  <a:lnTo>
                    <a:pt x="574993" y="1641052"/>
                  </a:lnTo>
                  <a:lnTo>
                    <a:pt x="575945" y="1649627"/>
                  </a:lnTo>
                  <a:lnTo>
                    <a:pt x="577215" y="1657249"/>
                  </a:lnTo>
                  <a:lnTo>
                    <a:pt x="578485" y="1664871"/>
                  </a:lnTo>
                  <a:lnTo>
                    <a:pt x="581343" y="1677893"/>
                  </a:lnTo>
                  <a:lnTo>
                    <a:pt x="584835" y="1693137"/>
                  </a:lnTo>
                  <a:lnTo>
                    <a:pt x="589598" y="1709334"/>
                  </a:lnTo>
                  <a:lnTo>
                    <a:pt x="594995" y="1727119"/>
                  </a:lnTo>
                  <a:lnTo>
                    <a:pt x="600710" y="1745221"/>
                  </a:lnTo>
                  <a:lnTo>
                    <a:pt x="607378" y="1764277"/>
                  </a:lnTo>
                  <a:lnTo>
                    <a:pt x="614680" y="1783014"/>
                  </a:lnTo>
                  <a:lnTo>
                    <a:pt x="622935" y="1801752"/>
                  </a:lnTo>
                  <a:lnTo>
                    <a:pt x="627380" y="1810645"/>
                  </a:lnTo>
                  <a:lnTo>
                    <a:pt x="631508" y="1819537"/>
                  </a:lnTo>
                  <a:lnTo>
                    <a:pt x="636270" y="1827794"/>
                  </a:lnTo>
                  <a:lnTo>
                    <a:pt x="640715" y="1835734"/>
                  </a:lnTo>
                  <a:lnTo>
                    <a:pt x="645795" y="1843674"/>
                  </a:lnTo>
                  <a:lnTo>
                    <a:pt x="650875" y="1851296"/>
                  </a:lnTo>
                  <a:lnTo>
                    <a:pt x="655638" y="1857965"/>
                  </a:lnTo>
                  <a:lnTo>
                    <a:pt x="661035" y="1864317"/>
                  </a:lnTo>
                  <a:lnTo>
                    <a:pt x="666433" y="1870351"/>
                  </a:lnTo>
                  <a:lnTo>
                    <a:pt x="671830" y="1875433"/>
                  </a:lnTo>
                  <a:lnTo>
                    <a:pt x="677228" y="1879879"/>
                  </a:lnTo>
                  <a:lnTo>
                    <a:pt x="682943" y="1884008"/>
                  </a:lnTo>
                  <a:lnTo>
                    <a:pt x="688975" y="1886866"/>
                  </a:lnTo>
                  <a:lnTo>
                    <a:pt x="694690" y="1889407"/>
                  </a:lnTo>
                  <a:lnTo>
                    <a:pt x="697548" y="1890042"/>
                  </a:lnTo>
                  <a:lnTo>
                    <a:pt x="700723" y="1890677"/>
                  </a:lnTo>
                  <a:lnTo>
                    <a:pt x="703580" y="1890994"/>
                  </a:lnTo>
                  <a:lnTo>
                    <a:pt x="706755" y="1891312"/>
                  </a:lnTo>
                  <a:lnTo>
                    <a:pt x="709930" y="1891312"/>
                  </a:lnTo>
                  <a:lnTo>
                    <a:pt x="712788" y="1890994"/>
                  </a:lnTo>
                  <a:lnTo>
                    <a:pt x="715963" y="1890359"/>
                  </a:lnTo>
                  <a:lnTo>
                    <a:pt x="718820" y="1889724"/>
                  </a:lnTo>
                  <a:lnTo>
                    <a:pt x="724853" y="1887501"/>
                  </a:lnTo>
                  <a:lnTo>
                    <a:pt x="730885" y="1884643"/>
                  </a:lnTo>
                  <a:lnTo>
                    <a:pt x="736918" y="1880832"/>
                  </a:lnTo>
                  <a:lnTo>
                    <a:pt x="742633" y="1876385"/>
                  </a:lnTo>
                  <a:lnTo>
                    <a:pt x="748348" y="1870986"/>
                  </a:lnTo>
                  <a:lnTo>
                    <a:pt x="754063" y="1865270"/>
                  </a:lnTo>
                  <a:lnTo>
                    <a:pt x="759778" y="1859236"/>
                  </a:lnTo>
                  <a:lnTo>
                    <a:pt x="765175" y="1852249"/>
                  </a:lnTo>
                  <a:lnTo>
                    <a:pt x="770573" y="1845262"/>
                  </a:lnTo>
                  <a:lnTo>
                    <a:pt x="775970" y="1837322"/>
                  </a:lnTo>
                  <a:lnTo>
                    <a:pt x="780733" y="1829065"/>
                  </a:lnTo>
                  <a:lnTo>
                    <a:pt x="785813" y="1820490"/>
                  </a:lnTo>
                  <a:lnTo>
                    <a:pt x="790575" y="1811915"/>
                  </a:lnTo>
                  <a:lnTo>
                    <a:pt x="795020" y="1802705"/>
                  </a:lnTo>
                  <a:lnTo>
                    <a:pt x="803910" y="1784285"/>
                  </a:lnTo>
                  <a:lnTo>
                    <a:pt x="812165" y="1765229"/>
                  </a:lnTo>
                  <a:lnTo>
                    <a:pt x="820103" y="1746492"/>
                  </a:lnTo>
                  <a:lnTo>
                    <a:pt x="826770" y="1727436"/>
                  </a:lnTo>
                  <a:lnTo>
                    <a:pt x="832803" y="1709651"/>
                  </a:lnTo>
                  <a:lnTo>
                    <a:pt x="837883" y="1693454"/>
                  </a:lnTo>
                  <a:lnTo>
                    <a:pt x="842010" y="1677893"/>
                  </a:lnTo>
                  <a:lnTo>
                    <a:pt x="845503" y="1664871"/>
                  </a:lnTo>
                  <a:lnTo>
                    <a:pt x="847408" y="1657249"/>
                  </a:lnTo>
                  <a:lnTo>
                    <a:pt x="848995" y="1649627"/>
                  </a:lnTo>
                  <a:lnTo>
                    <a:pt x="849948" y="1641370"/>
                  </a:lnTo>
                  <a:lnTo>
                    <a:pt x="850900" y="1632477"/>
                  </a:lnTo>
                  <a:lnTo>
                    <a:pt x="852805" y="1613422"/>
                  </a:lnTo>
                  <a:lnTo>
                    <a:pt x="854075" y="1593732"/>
                  </a:lnTo>
                  <a:lnTo>
                    <a:pt x="854393" y="1571818"/>
                  </a:lnTo>
                  <a:lnTo>
                    <a:pt x="854393" y="1548952"/>
                  </a:lnTo>
                  <a:lnTo>
                    <a:pt x="854075" y="1525450"/>
                  </a:lnTo>
                  <a:lnTo>
                    <a:pt x="853123" y="1500996"/>
                  </a:lnTo>
                  <a:lnTo>
                    <a:pt x="852170" y="1475589"/>
                  </a:lnTo>
                  <a:lnTo>
                    <a:pt x="850265" y="1449546"/>
                  </a:lnTo>
                  <a:lnTo>
                    <a:pt x="848043" y="1423504"/>
                  </a:lnTo>
                  <a:lnTo>
                    <a:pt x="845503" y="1396827"/>
                  </a:lnTo>
                  <a:lnTo>
                    <a:pt x="843280" y="1370149"/>
                  </a:lnTo>
                  <a:lnTo>
                    <a:pt x="840423" y="1343472"/>
                  </a:lnTo>
                  <a:lnTo>
                    <a:pt x="833755" y="1290752"/>
                  </a:lnTo>
                  <a:lnTo>
                    <a:pt x="827405" y="1239938"/>
                  </a:lnTo>
                  <a:lnTo>
                    <a:pt x="820420" y="1191665"/>
                  </a:lnTo>
                  <a:lnTo>
                    <a:pt x="814070" y="1147837"/>
                  </a:lnTo>
                  <a:lnTo>
                    <a:pt x="808038" y="1109409"/>
                  </a:lnTo>
                  <a:lnTo>
                    <a:pt x="798195" y="1053196"/>
                  </a:lnTo>
                  <a:lnTo>
                    <a:pt x="794703" y="1032553"/>
                  </a:lnTo>
                  <a:lnTo>
                    <a:pt x="799783" y="1028424"/>
                  </a:lnTo>
                  <a:lnTo>
                    <a:pt x="804228" y="1024295"/>
                  </a:lnTo>
                  <a:lnTo>
                    <a:pt x="808673" y="1019532"/>
                  </a:lnTo>
                  <a:lnTo>
                    <a:pt x="812483" y="1015085"/>
                  </a:lnTo>
                  <a:lnTo>
                    <a:pt x="815975" y="1010004"/>
                  </a:lnTo>
                  <a:lnTo>
                    <a:pt x="819785" y="1004923"/>
                  </a:lnTo>
                  <a:lnTo>
                    <a:pt x="822325" y="999841"/>
                  </a:lnTo>
                  <a:lnTo>
                    <a:pt x="825818" y="994442"/>
                  </a:lnTo>
                  <a:lnTo>
                    <a:pt x="828040" y="988726"/>
                  </a:lnTo>
                  <a:lnTo>
                    <a:pt x="830580" y="983009"/>
                  </a:lnTo>
                  <a:lnTo>
                    <a:pt x="832803" y="976975"/>
                  </a:lnTo>
                  <a:lnTo>
                    <a:pt x="834708" y="971258"/>
                  </a:lnTo>
                  <a:lnTo>
                    <a:pt x="838200" y="959507"/>
                  </a:lnTo>
                  <a:lnTo>
                    <a:pt x="840740" y="947757"/>
                  </a:lnTo>
                  <a:lnTo>
                    <a:pt x="842328" y="936323"/>
                  </a:lnTo>
                  <a:lnTo>
                    <a:pt x="843915" y="924890"/>
                  </a:lnTo>
                  <a:lnTo>
                    <a:pt x="844868" y="914410"/>
                  </a:lnTo>
                  <a:lnTo>
                    <a:pt x="845185" y="904882"/>
                  </a:lnTo>
                  <a:lnTo>
                    <a:pt x="845503" y="895990"/>
                  </a:lnTo>
                  <a:lnTo>
                    <a:pt x="845503" y="888685"/>
                  </a:lnTo>
                  <a:lnTo>
                    <a:pt x="845185" y="878205"/>
                  </a:lnTo>
                  <a:lnTo>
                    <a:pt x="1049021" y="878205"/>
                  </a:lnTo>
                  <a:lnTo>
                    <a:pt x="1058546" y="878205"/>
                  </a:lnTo>
                  <a:lnTo>
                    <a:pt x="1068388" y="878522"/>
                  </a:lnTo>
                  <a:lnTo>
                    <a:pt x="1077913" y="879157"/>
                  </a:lnTo>
                  <a:lnTo>
                    <a:pt x="1087438" y="880110"/>
                  </a:lnTo>
                  <a:lnTo>
                    <a:pt x="1096646" y="881063"/>
                  </a:lnTo>
                  <a:lnTo>
                    <a:pt x="1106488" y="882333"/>
                  </a:lnTo>
                  <a:lnTo>
                    <a:pt x="1116013" y="883921"/>
                  </a:lnTo>
                  <a:lnTo>
                    <a:pt x="1125221" y="885827"/>
                  </a:lnTo>
                  <a:lnTo>
                    <a:pt x="1134428" y="887732"/>
                  </a:lnTo>
                  <a:lnTo>
                    <a:pt x="1143636" y="889955"/>
                  </a:lnTo>
                  <a:lnTo>
                    <a:pt x="1153161" y="892496"/>
                  </a:lnTo>
                  <a:lnTo>
                    <a:pt x="1162051" y="895037"/>
                  </a:lnTo>
                  <a:lnTo>
                    <a:pt x="1171258" y="897895"/>
                  </a:lnTo>
                  <a:lnTo>
                    <a:pt x="1180148" y="901071"/>
                  </a:lnTo>
                  <a:lnTo>
                    <a:pt x="1189038" y="904247"/>
                  </a:lnTo>
                  <a:lnTo>
                    <a:pt x="1197928" y="907740"/>
                  </a:lnTo>
                  <a:lnTo>
                    <a:pt x="1206501" y="911234"/>
                  </a:lnTo>
                  <a:lnTo>
                    <a:pt x="1215073" y="915363"/>
                  </a:lnTo>
                  <a:lnTo>
                    <a:pt x="1223646" y="919174"/>
                  </a:lnTo>
                  <a:lnTo>
                    <a:pt x="1232218" y="923302"/>
                  </a:lnTo>
                  <a:lnTo>
                    <a:pt x="1240156" y="927749"/>
                  </a:lnTo>
                  <a:lnTo>
                    <a:pt x="1248411" y="932512"/>
                  </a:lnTo>
                  <a:lnTo>
                    <a:pt x="1256348" y="937276"/>
                  </a:lnTo>
                  <a:lnTo>
                    <a:pt x="1264286" y="942358"/>
                  </a:lnTo>
                  <a:lnTo>
                    <a:pt x="1271906" y="947439"/>
                  </a:lnTo>
                  <a:lnTo>
                    <a:pt x="1279843" y="952520"/>
                  </a:lnTo>
                  <a:lnTo>
                    <a:pt x="1287146" y="957919"/>
                  </a:lnTo>
                  <a:lnTo>
                    <a:pt x="1294448" y="963636"/>
                  </a:lnTo>
                  <a:lnTo>
                    <a:pt x="1301751" y="969670"/>
                  </a:lnTo>
                  <a:lnTo>
                    <a:pt x="1308736" y="975387"/>
                  </a:lnTo>
                  <a:lnTo>
                    <a:pt x="1315721" y="981421"/>
                  </a:lnTo>
                  <a:lnTo>
                    <a:pt x="1322071" y="988090"/>
                  </a:lnTo>
                  <a:lnTo>
                    <a:pt x="1329056" y="994442"/>
                  </a:lnTo>
                  <a:lnTo>
                    <a:pt x="1335406" y="1001111"/>
                  </a:lnTo>
                  <a:lnTo>
                    <a:pt x="1341438" y="1007463"/>
                  </a:lnTo>
                  <a:lnTo>
                    <a:pt x="1347471" y="1014768"/>
                  </a:lnTo>
                  <a:lnTo>
                    <a:pt x="1353186" y="1021437"/>
                  </a:lnTo>
                  <a:lnTo>
                    <a:pt x="1358901" y="1028424"/>
                  </a:lnTo>
                  <a:lnTo>
                    <a:pt x="1364298" y="1036046"/>
                  </a:lnTo>
                  <a:lnTo>
                    <a:pt x="1369696" y="1043033"/>
                  </a:lnTo>
                  <a:lnTo>
                    <a:pt x="1374458" y="1050655"/>
                  </a:lnTo>
                  <a:lnTo>
                    <a:pt x="1379221" y="1058595"/>
                  </a:lnTo>
                  <a:lnTo>
                    <a:pt x="1383666" y="1065900"/>
                  </a:lnTo>
                  <a:lnTo>
                    <a:pt x="1388428" y="1073839"/>
                  </a:lnTo>
                  <a:lnTo>
                    <a:pt x="1392238" y="1082097"/>
                  </a:lnTo>
                  <a:lnTo>
                    <a:pt x="1396366" y="1090036"/>
                  </a:lnTo>
                  <a:lnTo>
                    <a:pt x="1399858" y="1098294"/>
                  </a:lnTo>
                  <a:lnTo>
                    <a:pt x="1403351" y="1106551"/>
                  </a:lnTo>
                  <a:lnTo>
                    <a:pt x="1406526" y="1114808"/>
                  </a:lnTo>
                  <a:lnTo>
                    <a:pt x="1409383" y="1123383"/>
                  </a:lnTo>
                  <a:lnTo>
                    <a:pt x="1412241" y="1131958"/>
                  </a:lnTo>
                  <a:lnTo>
                    <a:pt x="1414463" y="1140850"/>
                  </a:lnTo>
                  <a:lnTo>
                    <a:pt x="1417003" y="1149425"/>
                  </a:lnTo>
                  <a:lnTo>
                    <a:pt x="1418591" y="1158318"/>
                  </a:lnTo>
                  <a:lnTo>
                    <a:pt x="1420178" y="1167210"/>
                  </a:lnTo>
                  <a:lnTo>
                    <a:pt x="1421448" y="1176103"/>
                  </a:lnTo>
                  <a:lnTo>
                    <a:pt x="1422718" y="1185313"/>
                  </a:lnTo>
                  <a:lnTo>
                    <a:pt x="1423353" y="1194205"/>
                  </a:lnTo>
                  <a:lnTo>
                    <a:pt x="1423671" y="1203415"/>
                  </a:lnTo>
                  <a:lnTo>
                    <a:pt x="1423988" y="1212625"/>
                  </a:lnTo>
                  <a:lnTo>
                    <a:pt x="1423671" y="1222471"/>
                  </a:lnTo>
                  <a:lnTo>
                    <a:pt x="1423353" y="1231681"/>
                  </a:lnTo>
                  <a:lnTo>
                    <a:pt x="1422718" y="1240891"/>
                  </a:lnTo>
                  <a:lnTo>
                    <a:pt x="1421448" y="1250418"/>
                  </a:lnTo>
                  <a:lnTo>
                    <a:pt x="1368108" y="1641052"/>
                  </a:lnTo>
                  <a:lnTo>
                    <a:pt x="1364298" y="1660108"/>
                  </a:lnTo>
                  <a:lnTo>
                    <a:pt x="1359536" y="1679481"/>
                  </a:lnTo>
                  <a:lnTo>
                    <a:pt x="1354773" y="1697901"/>
                  </a:lnTo>
                  <a:lnTo>
                    <a:pt x="1349058" y="1716638"/>
                  </a:lnTo>
                  <a:lnTo>
                    <a:pt x="1342708" y="1735059"/>
                  </a:lnTo>
                  <a:lnTo>
                    <a:pt x="1336041" y="1752843"/>
                  </a:lnTo>
                  <a:lnTo>
                    <a:pt x="1329056" y="1770311"/>
                  </a:lnTo>
                  <a:lnTo>
                    <a:pt x="1321436" y="1787461"/>
                  </a:lnTo>
                  <a:lnTo>
                    <a:pt x="1313498" y="1804293"/>
                  </a:lnTo>
                  <a:lnTo>
                    <a:pt x="1305243" y="1820490"/>
                  </a:lnTo>
                  <a:lnTo>
                    <a:pt x="1295718" y="1836052"/>
                  </a:lnTo>
                  <a:lnTo>
                    <a:pt x="1286511" y="1851614"/>
                  </a:lnTo>
                  <a:lnTo>
                    <a:pt x="1276668" y="1866540"/>
                  </a:lnTo>
                  <a:lnTo>
                    <a:pt x="1265873" y="1880832"/>
                  </a:lnTo>
                  <a:lnTo>
                    <a:pt x="1255396" y="1894488"/>
                  </a:lnTo>
                  <a:lnTo>
                    <a:pt x="1243331" y="1907827"/>
                  </a:lnTo>
                  <a:lnTo>
                    <a:pt x="1231583" y="1920213"/>
                  </a:lnTo>
                  <a:lnTo>
                    <a:pt x="1219201" y="1932281"/>
                  </a:lnTo>
                  <a:lnTo>
                    <a:pt x="1206501" y="1943714"/>
                  </a:lnTo>
                  <a:lnTo>
                    <a:pt x="1193166" y="1954195"/>
                  </a:lnTo>
                  <a:lnTo>
                    <a:pt x="1186181" y="1959594"/>
                  </a:lnTo>
                  <a:lnTo>
                    <a:pt x="1179513" y="1964040"/>
                  </a:lnTo>
                  <a:lnTo>
                    <a:pt x="1172211" y="1968804"/>
                  </a:lnTo>
                  <a:lnTo>
                    <a:pt x="1165226" y="1973250"/>
                  </a:lnTo>
                  <a:lnTo>
                    <a:pt x="1157606" y="1977696"/>
                  </a:lnTo>
                  <a:lnTo>
                    <a:pt x="1150303" y="1981825"/>
                  </a:lnTo>
                  <a:lnTo>
                    <a:pt x="1142683" y="1985953"/>
                  </a:lnTo>
                  <a:lnTo>
                    <a:pt x="1134746" y="1989447"/>
                  </a:lnTo>
                  <a:lnTo>
                    <a:pt x="1127126" y="1992940"/>
                  </a:lnTo>
                  <a:lnTo>
                    <a:pt x="1119188" y="1996116"/>
                  </a:lnTo>
                  <a:lnTo>
                    <a:pt x="1110933" y="1999292"/>
                  </a:lnTo>
                  <a:lnTo>
                    <a:pt x="1102996" y="2002150"/>
                  </a:lnTo>
                  <a:lnTo>
                    <a:pt x="1094741" y="2005009"/>
                  </a:lnTo>
                  <a:lnTo>
                    <a:pt x="1086486" y="2007549"/>
                  </a:lnTo>
                  <a:lnTo>
                    <a:pt x="1077913" y="2009773"/>
                  </a:lnTo>
                  <a:lnTo>
                    <a:pt x="1069023" y="2011996"/>
                  </a:lnTo>
                  <a:lnTo>
                    <a:pt x="1060451" y="2013584"/>
                  </a:lnTo>
                  <a:lnTo>
                    <a:pt x="1051561" y="2015172"/>
                  </a:lnTo>
                  <a:lnTo>
                    <a:pt x="1042671" y="2016442"/>
                  </a:lnTo>
                  <a:lnTo>
                    <a:pt x="1033463" y="2017395"/>
                  </a:lnTo>
                  <a:lnTo>
                    <a:pt x="1023938" y="2018347"/>
                  </a:lnTo>
                  <a:lnTo>
                    <a:pt x="1014731" y="2018983"/>
                  </a:lnTo>
                  <a:lnTo>
                    <a:pt x="1005206" y="2019300"/>
                  </a:lnTo>
                  <a:lnTo>
                    <a:pt x="995681" y="2019300"/>
                  </a:lnTo>
                  <a:lnTo>
                    <a:pt x="428308" y="2019300"/>
                  </a:lnTo>
                  <a:lnTo>
                    <a:pt x="418465" y="2019300"/>
                  </a:lnTo>
                  <a:lnTo>
                    <a:pt x="409258" y="2018983"/>
                  </a:lnTo>
                  <a:lnTo>
                    <a:pt x="399733" y="2018347"/>
                  </a:lnTo>
                  <a:lnTo>
                    <a:pt x="390843" y="2017395"/>
                  </a:lnTo>
                  <a:lnTo>
                    <a:pt x="381635" y="2016442"/>
                  </a:lnTo>
                  <a:lnTo>
                    <a:pt x="372745" y="2015172"/>
                  </a:lnTo>
                  <a:lnTo>
                    <a:pt x="363855" y="2013584"/>
                  </a:lnTo>
                  <a:lnTo>
                    <a:pt x="354965" y="2011996"/>
                  </a:lnTo>
                  <a:lnTo>
                    <a:pt x="346393" y="2010090"/>
                  </a:lnTo>
                  <a:lnTo>
                    <a:pt x="337820" y="2007867"/>
                  </a:lnTo>
                  <a:lnTo>
                    <a:pt x="329247" y="2005326"/>
                  </a:lnTo>
                  <a:lnTo>
                    <a:pt x="320992" y="2002786"/>
                  </a:lnTo>
                  <a:lnTo>
                    <a:pt x="312737" y="2000245"/>
                  </a:lnTo>
                  <a:lnTo>
                    <a:pt x="304800" y="1996751"/>
                  </a:lnTo>
                  <a:lnTo>
                    <a:pt x="296862" y="1993576"/>
                  </a:lnTo>
                  <a:lnTo>
                    <a:pt x="288925" y="1990400"/>
                  </a:lnTo>
                  <a:lnTo>
                    <a:pt x="281305" y="1986906"/>
                  </a:lnTo>
                  <a:lnTo>
                    <a:pt x="274002" y="1983095"/>
                  </a:lnTo>
                  <a:lnTo>
                    <a:pt x="266382" y="1978966"/>
                  </a:lnTo>
                  <a:lnTo>
                    <a:pt x="259080" y="1974838"/>
                  </a:lnTo>
                  <a:lnTo>
                    <a:pt x="251777" y="1970392"/>
                  </a:lnTo>
                  <a:lnTo>
                    <a:pt x="244792" y="1965945"/>
                  </a:lnTo>
                  <a:lnTo>
                    <a:pt x="237490" y="1960864"/>
                  </a:lnTo>
                  <a:lnTo>
                    <a:pt x="230822" y="1956418"/>
                  </a:lnTo>
                  <a:lnTo>
                    <a:pt x="217805" y="1945937"/>
                  </a:lnTo>
                  <a:lnTo>
                    <a:pt x="204470" y="1934822"/>
                  </a:lnTo>
                  <a:lnTo>
                    <a:pt x="192405" y="1923071"/>
                  </a:lnTo>
                  <a:lnTo>
                    <a:pt x="180340" y="1910685"/>
                  </a:lnTo>
                  <a:lnTo>
                    <a:pt x="168910" y="1897981"/>
                  </a:lnTo>
                  <a:lnTo>
                    <a:pt x="157797" y="1884325"/>
                  </a:lnTo>
                  <a:lnTo>
                    <a:pt x="147637" y="1870351"/>
                  </a:lnTo>
                  <a:lnTo>
                    <a:pt x="137477" y="1855742"/>
                  </a:lnTo>
                  <a:lnTo>
                    <a:pt x="127952" y="1840498"/>
                  </a:lnTo>
                  <a:lnTo>
                    <a:pt x="119062" y="1825254"/>
                  </a:lnTo>
                  <a:lnTo>
                    <a:pt x="110490" y="1808739"/>
                  </a:lnTo>
                  <a:lnTo>
                    <a:pt x="102552" y="1792542"/>
                  </a:lnTo>
                  <a:lnTo>
                    <a:pt x="94932" y="1775710"/>
                  </a:lnTo>
                  <a:lnTo>
                    <a:pt x="87630" y="1758242"/>
                  </a:lnTo>
                  <a:lnTo>
                    <a:pt x="81280" y="1740458"/>
                  </a:lnTo>
                  <a:lnTo>
                    <a:pt x="75247" y="1722355"/>
                  </a:lnTo>
                  <a:lnTo>
                    <a:pt x="69532" y="1703935"/>
                  </a:lnTo>
                  <a:lnTo>
                    <a:pt x="64452" y="1685197"/>
                  </a:lnTo>
                  <a:lnTo>
                    <a:pt x="60007" y="1666142"/>
                  </a:lnTo>
                  <a:lnTo>
                    <a:pt x="55562" y="1647087"/>
                  </a:lnTo>
                  <a:lnTo>
                    <a:pt x="2540" y="1256453"/>
                  </a:lnTo>
                  <a:lnTo>
                    <a:pt x="1587" y="1246925"/>
                  </a:lnTo>
                  <a:lnTo>
                    <a:pt x="635" y="1237397"/>
                  </a:lnTo>
                  <a:lnTo>
                    <a:pt x="317" y="1227552"/>
                  </a:lnTo>
                  <a:lnTo>
                    <a:pt x="0" y="1218024"/>
                  </a:lnTo>
                  <a:lnTo>
                    <a:pt x="317" y="1208497"/>
                  </a:lnTo>
                  <a:lnTo>
                    <a:pt x="635" y="1199287"/>
                  </a:lnTo>
                  <a:lnTo>
                    <a:pt x="1587" y="1190077"/>
                  </a:lnTo>
                  <a:lnTo>
                    <a:pt x="2540" y="1180549"/>
                  </a:lnTo>
                  <a:lnTo>
                    <a:pt x="4127" y="1171339"/>
                  </a:lnTo>
                  <a:lnTo>
                    <a:pt x="5715" y="1162446"/>
                  </a:lnTo>
                  <a:lnTo>
                    <a:pt x="7620" y="1153554"/>
                  </a:lnTo>
                  <a:lnTo>
                    <a:pt x="9525" y="1144661"/>
                  </a:lnTo>
                  <a:lnTo>
                    <a:pt x="12065" y="1135769"/>
                  </a:lnTo>
                  <a:lnTo>
                    <a:pt x="14605" y="1126877"/>
                  </a:lnTo>
                  <a:lnTo>
                    <a:pt x="17780" y="1118302"/>
                  </a:lnTo>
                  <a:lnTo>
                    <a:pt x="20955" y="1109727"/>
                  </a:lnTo>
                  <a:lnTo>
                    <a:pt x="24130" y="1101152"/>
                  </a:lnTo>
                  <a:lnTo>
                    <a:pt x="28257" y="1092895"/>
                  </a:lnTo>
                  <a:lnTo>
                    <a:pt x="32067" y="1084955"/>
                  </a:lnTo>
                  <a:lnTo>
                    <a:pt x="36195" y="1076698"/>
                  </a:lnTo>
                  <a:lnTo>
                    <a:pt x="40322" y="1068758"/>
                  </a:lnTo>
                  <a:lnTo>
                    <a:pt x="45085" y="1060818"/>
                  </a:lnTo>
                  <a:lnTo>
                    <a:pt x="49847" y="1053196"/>
                  </a:lnTo>
                  <a:lnTo>
                    <a:pt x="54927" y="1045574"/>
                  </a:lnTo>
                  <a:lnTo>
                    <a:pt x="60007" y="1038269"/>
                  </a:lnTo>
                  <a:lnTo>
                    <a:pt x="65722" y="1030647"/>
                  </a:lnTo>
                  <a:lnTo>
                    <a:pt x="70802" y="1023660"/>
                  </a:lnTo>
                  <a:lnTo>
                    <a:pt x="77152" y="1016356"/>
                  </a:lnTo>
                  <a:lnTo>
                    <a:pt x="83185" y="1009369"/>
                  </a:lnTo>
                  <a:lnTo>
                    <a:pt x="89217" y="1002699"/>
                  </a:lnTo>
                  <a:lnTo>
                    <a:pt x="95567" y="995712"/>
                  </a:lnTo>
                  <a:lnTo>
                    <a:pt x="101917" y="989361"/>
                  </a:lnTo>
                  <a:lnTo>
                    <a:pt x="108585" y="983009"/>
                  </a:lnTo>
                  <a:lnTo>
                    <a:pt x="115570" y="976975"/>
                  </a:lnTo>
                  <a:lnTo>
                    <a:pt x="122555" y="970941"/>
                  </a:lnTo>
                  <a:lnTo>
                    <a:pt x="129857" y="964906"/>
                  </a:lnTo>
                  <a:lnTo>
                    <a:pt x="137160" y="959190"/>
                  </a:lnTo>
                  <a:lnTo>
                    <a:pt x="144780" y="953473"/>
                  </a:lnTo>
                  <a:lnTo>
                    <a:pt x="152082" y="948074"/>
                  </a:lnTo>
                  <a:lnTo>
                    <a:pt x="160020" y="942993"/>
                  </a:lnTo>
                  <a:lnTo>
                    <a:pt x="167957" y="937911"/>
                  </a:lnTo>
                  <a:lnTo>
                    <a:pt x="175895" y="933148"/>
                  </a:lnTo>
                  <a:lnTo>
                    <a:pt x="183832" y="928384"/>
                  </a:lnTo>
                  <a:lnTo>
                    <a:pt x="192405" y="923937"/>
                  </a:lnTo>
                  <a:lnTo>
                    <a:pt x="200660" y="919491"/>
                  </a:lnTo>
                  <a:lnTo>
                    <a:pt x="209232" y="915680"/>
                  </a:lnTo>
                  <a:lnTo>
                    <a:pt x="217805" y="911552"/>
                  </a:lnTo>
                  <a:lnTo>
                    <a:pt x="226377" y="907740"/>
                  </a:lnTo>
                  <a:lnTo>
                    <a:pt x="235267" y="904247"/>
                  </a:lnTo>
                  <a:lnTo>
                    <a:pt x="244157" y="901071"/>
                  </a:lnTo>
                  <a:lnTo>
                    <a:pt x="253047" y="897895"/>
                  </a:lnTo>
                  <a:lnTo>
                    <a:pt x="261937" y="895037"/>
                  </a:lnTo>
                  <a:lnTo>
                    <a:pt x="271145" y="892496"/>
                  </a:lnTo>
                  <a:lnTo>
                    <a:pt x="280352" y="889955"/>
                  </a:lnTo>
                  <a:lnTo>
                    <a:pt x="289560" y="887415"/>
                  </a:lnTo>
                  <a:lnTo>
                    <a:pt x="298767" y="885827"/>
                  </a:lnTo>
                  <a:lnTo>
                    <a:pt x="308292" y="883921"/>
                  </a:lnTo>
                  <a:lnTo>
                    <a:pt x="317817" y="882016"/>
                  </a:lnTo>
                  <a:lnTo>
                    <a:pt x="327025" y="881063"/>
                  </a:lnTo>
                  <a:lnTo>
                    <a:pt x="336550" y="879475"/>
                  </a:lnTo>
                  <a:lnTo>
                    <a:pt x="346393" y="878840"/>
                  </a:lnTo>
                  <a:lnTo>
                    <a:pt x="355918" y="878205"/>
                  </a:lnTo>
                  <a:lnTo>
                    <a:pt x="365125" y="877887"/>
                  </a:lnTo>
                  <a:close/>
                  <a:moveTo>
                    <a:pt x="701993" y="0"/>
                  </a:moveTo>
                  <a:lnTo>
                    <a:pt x="712153" y="0"/>
                  </a:lnTo>
                  <a:lnTo>
                    <a:pt x="721678" y="0"/>
                  </a:lnTo>
                  <a:lnTo>
                    <a:pt x="731203" y="318"/>
                  </a:lnTo>
                  <a:lnTo>
                    <a:pt x="741045" y="953"/>
                  </a:lnTo>
                  <a:lnTo>
                    <a:pt x="750570" y="1588"/>
                  </a:lnTo>
                  <a:lnTo>
                    <a:pt x="760095" y="2858"/>
                  </a:lnTo>
                  <a:lnTo>
                    <a:pt x="769620" y="4128"/>
                  </a:lnTo>
                  <a:lnTo>
                    <a:pt x="779145" y="6033"/>
                  </a:lnTo>
                  <a:lnTo>
                    <a:pt x="788353" y="7620"/>
                  </a:lnTo>
                  <a:lnTo>
                    <a:pt x="797560" y="9525"/>
                  </a:lnTo>
                  <a:lnTo>
                    <a:pt x="806450" y="11748"/>
                  </a:lnTo>
                  <a:lnTo>
                    <a:pt x="815658" y="14288"/>
                  </a:lnTo>
                  <a:lnTo>
                    <a:pt x="824548" y="17145"/>
                  </a:lnTo>
                  <a:lnTo>
                    <a:pt x="833438" y="19685"/>
                  </a:lnTo>
                  <a:lnTo>
                    <a:pt x="842010" y="22543"/>
                  </a:lnTo>
                  <a:lnTo>
                    <a:pt x="850900" y="26353"/>
                  </a:lnTo>
                  <a:lnTo>
                    <a:pt x="859473" y="29528"/>
                  </a:lnTo>
                  <a:lnTo>
                    <a:pt x="867728" y="33338"/>
                  </a:lnTo>
                  <a:lnTo>
                    <a:pt x="876301" y="37148"/>
                  </a:lnTo>
                  <a:lnTo>
                    <a:pt x="884556" y="41275"/>
                  </a:lnTo>
                  <a:lnTo>
                    <a:pt x="892493" y="45403"/>
                  </a:lnTo>
                  <a:lnTo>
                    <a:pt x="900431" y="50165"/>
                  </a:lnTo>
                  <a:lnTo>
                    <a:pt x="908368" y="54610"/>
                  </a:lnTo>
                  <a:lnTo>
                    <a:pt x="916306" y="59373"/>
                  </a:lnTo>
                  <a:lnTo>
                    <a:pt x="923608" y="64453"/>
                  </a:lnTo>
                  <a:lnTo>
                    <a:pt x="931228" y="69850"/>
                  </a:lnTo>
                  <a:lnTo>
                    <a:pt x="938531" y="74930"/>
                  </a:lnTo>
                  <a:lnTo>
                    <a:pt x="945833" y="80645"/>
                  </a:lnTo>
                  <a:lnTo>
                    <a:pt x="952818" y="86360"/>
                  </a:lnTo>
                  <a:lnTo>
                    <a:pt x="960121" y="92075"/>
                  </a:lnTo>
                  <a:lnTo>
                    <a:pt x="966788" y="98108"/>
                  </a:lnTo>
                  <a:lnTo>
                    <a:pt x="973138" y="104140"/>
                  </a:lnTo>
                  <a:lnTo>
                    <a:pt x="979806" y="110808"/>
                  </a:lnTo>
                  <a:lnTo>
                    <a:pt x="985838" y="117475"/>
                  </a:lnTo>
                  <a:lnTo>
                    <a:pt x="992506" y="123825"/>
                  </a:lnTo>
                  <a:lnTo>
                    <a:pt x="998538" y="130493"/>
                  </a:lnTo>
                  <a:lnTo>
                    <a:pt x="1004253" y="137795"/>
                  </a:lnTo>
                  <a:lnTo>
                    <a:pt x="1009968" y="144780"/>
                  </a:lnTo>
                  <a:lnTo>
                    <a:pt x="1015683" y="152083"/>
                  </a:lnTo>
                  <a:lnTo>
                    <a:pt x="1020763" y="159385"/>
                  </a:lnTo>
                  <a:lnTo>
                    <a:pt x="1025843" y="167005"/>
                  </a:lnTo>
                  <a:lnTo>
                    <a:pt x="1030923" y="174308"/>
                  </a:lnTo>
                  <a:lnTo>
                    <a:pt x="1035686" y="182245"/>
                  </a:lnTo>
                  <a:lnTo>
                    <a:pt x="1040448" y="190183"/>
                  </a:lnTo>
                  <a:lnTo>
                    <a:pt x="1045211" y="197803"/>
                  </a:lnTo>
                  <a:lnTo>
                    <a:pt x="1049338" y="206058"/>
                  </a:lnTo>
                  <a:lnTo>
                    <a:pt x="1053148" y="214313"/>
                  </a:lnTo>
                  <a:lnTo>
                    <a:pt x="1057276" y="222568"/>
                  </a:lnTo>
                  <a:lnTo>
                    <a:pt x="1060768" y="231140"/>
                  </a:lnTo>
                  <a:lnTo>
                    <a:pt x="1064261" y="239713"/>
                  </a:lnTo>
                  <a:lnTo>
                    <a:pt x="1067436" y="248285"/>
                  </a:lnTo>
                  <a:lnTo>
                    <a:pt x="1070611" y="257175"/>
                  </a:lnTo>
                  <a:lnTo>
                    <a:pt x="1073468" y="266065"/>
                  </a:lnTo>
                  <a:lnTo>
                    <a:pt x="1076326" y="274955"/>
                  </a:lnTo>
                  <a:lnTo>
                    <a:pt x="1078548" y="283845"/>
                  </a:lnTo>
                  <a:lnTo>
                    <a:pt x="1081088" y="293053"/>
                  </a:lnTo>
                  <a:lnTo>
                    <a:pt x="1082993" y="302260"/>
                  </a:lnTo>
                  <a:lnTo>
                    <a:pt x="1084581" y="311468"/>
                  </a:lnTo>
                  <a:lnTo>
                    <a:pt x="1086486" y="320675"/>
                  </a:lnTo>
                  <a:lnTo>
                    <a:pt x="1087438" y="330518"/>
                  </a:lnTo>
                  <a:lnTo>
                    <a:pt x="1088708" y="339725"/>
                  </a:lnTo>
                  <a:lnTo>
                    <a:pt x="1089661" y="349250"/>
                  </a:lnTo>
                  <a:lnTo>
                    <a:pt x="1089978" y="358775"/>
                  </a:lnTo>
                  <a:lnTo>
                    <a:pt x="1090296" y="368618"/>
                  </a:lnTo>
                  <a:lnTo>
                    <a:pt x="1090613" y="378460"/>
                  </a:lnTo>
                  <a:lnTo>
                    <a:pt x="1090296" y="387985"/>
                  </a:lnTo>
                  <a:lnTo>
                    <a:pt x="1089978" y="398145"/>
                  </a:lnTo>
                  <a:lnTo>
                    <a:pt x="1089661" y="407670"/>
                  </a:lnTo>
                  <a:lnTo>
                    <a:pt x="1088708" y="417195"/>
                  </a:lnTo>
                  <a:lnTo>
                    <a:pt x="1087438" y="426720"/>
                  </a:lnTo>
                  <a:lnTo>
                    <a:pt x="1086486" y="436245"/>
                  </a:lnTo>
                  <a:lnTo>
                    <a:pt x="1084581" y="445453"/>
                  </a:lnTo>
                  <a:lnTo>
                    <a:pt x="1082993" y="454660"/>
                  </a:lnTo>
                  <a:lnTo>
                    <a:pt x="1081088" y="463868"/>
                  </a:lnTo>
                  <a:lnTo>
                    <a:pt x="1078548" y="473393"/>
                  </a:lnTo>
                  <a:lnTo>
                    <a:pt x="1076326" y="482283"/>
                  </a:lnTo>
                  <a:lnTo>
                    <a:pt x="1073468" y="491173"/>
                  </a:lnTo>
                  <a:lnTo>
                    <a:pt x="1070611" y="500063"/>
                  </a:lnTo>
                  <a:lnTo>
                    <a:pt x="1067436" y="508953"/>
                  </a:lnTo>
                  <a:lnTo>
                    <a:pt x="1064261" y="517525"/>
                  </a:lnTo>
                  <a:lnTo>
                    <a:pt x="1060768" y="526098"/>
                  </a:lnTo>
                  <a:lnTo>
                    <a:pt x="1057276" y="534036"/>
                  </a:lnTo>
                  <a:lnTo>
                    <a:pt x="1053148" y="542608"/>
                  </a:lnTo>
                  <a:lnTo>
                    <a:pt x="1049338" y="550863"/>
                  </a:lnTo>
                  <a:lnTo>
                    <a:pt x="1045211" y="559118"/>
                  </a:lnTo>
                  <a:lnTo>
                    <a:pt x="1040448" y="567056"/>
                  </a:lnTo>
                  <a:lnTo>
                    <a:pt x="1035686" y="574676"/>
                  </a:lnTo>
                  <a:lnTo>
                    <a:pt x="1030923" y="582613"/>
                  </a:lnTo>
                  <a:lnTo>
                    <a:pt x="1025843" y="589916"/>
                  </a:lnTo>
                  <a:lnTo>
                    <a:pt x="1020763" y="597536"/>
                  </a:lnTo>
                  <a:lnTo>
                    <a:pt x="1015683" y="605156"/>
                  </a:lnTo>
                  <a:lnTo>
                    <a:pt x="1009968" y="612141"/>
                  </a:lnTo>
                  <a:lnTo>
                    <a:pt x="1004253" y="619126"/>
                  </a:lnTo>
                  <a:lnTo>
                    <a:pt x="998538" y="626428"/>
                  </a:lnTo>
                  <a:lnTo>
                    <a:pt x="992506" y="633096"/>
                  </a:lnTo>
                  <a:lnTo>
                    <a:pt x="985838" y="640081"/>
                  </a:lnTo>
                  <a:lnTo>
                    <a:pt x="979806" y="646431"/>
                  </a:lnTo>
                  <a:lnTo>
                    <a:pt x="973138" y="652781"/>
                  </a:lnTo>
                  <a:lnTo>
                    <a:pt x="966788" y="658813"/>
                  </a:lnTo>
                  <a:lnTo>
                    <a:pt x="960121" y="664846"/>
                  </a:lnTo>
                  <a:lnTo>
                    <a:pt x="952818" y="670561"/>
                  </a:lnTo>
                  <a:lnTo>
                    <a:pt x="945833" y="676276"/>
                  </a:lnTo>
                  <a:lnTo>
                    <a:pt x="938531" y="681991"/>
                  </a:lnTo>
                  <a:lnTo>
                    <a:pt x="931228" y="687388"/>
                  </a:lnTo>
                  <a:lnTo>
                    <a:pt x="923608" y="692786"/>
                  </a:lnTo>
                  <a:lnTo>
                    <a:pt x="916306" y="697548"/>
                  </a:lnTo>
                  <a:lnTo>
                    <a:pt x="908368" y="702311"/>
                  </a:lnTo>
                  <a:lnTo>
                    <a:pt x="900431" y="706756"/>
                  </a:lnTo>
                  <a:lnTo>
                    <a:pt x="892493" y="711518"/>
                  </a:lnTo>
                  <a:lnTo>
                    <a:pt x="884556" y="715646"/>
                  </a:lnTo>
                  <a:lnTo>
                    <a:pt x="876301" y="719773"/>
                  </a:lnTo>
                  <a:lnTo>
                    <a:pt x="867728" y="723583"/>
                  </a:lnTo>
                  <a:lnTo>
                    <a:pt x="859473" y="727393"/>
                  </a:lnTo>
                  <a:lnTo>
                    <a:pt x="850900" y="730886"/>
                  </a:lnTo>
                  <a:lnTo>
                    <a:pt x="842010" y="734378"/>
                  </a:lnTo>
                  <a:lnTo>
                    <a:pt x="833438" y="737236"/>
                  </a:lnTo>
                  <a:lnTo>
                    <a:pt x="824548" y="740093"/>
                  </a:lnTo>
                  <a:lnTo>
                    <a:pt x="815658" y="742951"/>
                  </a:lnTo>
                  <a:lnTo>
                    <a:pt x="806450" y="745491"/>
                  </a:lnTo>
                  <a:lnTo>
                    <a:pt x="797560" y="747396"/>
                  </a:lnTo>
                  <a:lnTo>
                    <a:pt x="788353" y="749618"/>
                  </a:lnTo>
                  <a:lnTo>
                    <a:pt x="779145" y="751523"/>
                  </a:lnTo>
                  <a:lnTo>
                    <a:pt x="769620" y="752793"/>
                  </a:lnTo>
                  <a:lnTo>
                    <a:pt x="760095" y="754381"/>
                  </a:lnTo>
                  <a:lnTo>
                    <a:pt x="750570" y="755333"/>
                  </a:lnTo>
                  <a:lnTo>
                    <a:pt x="741045" y="755968"/>
                  </a:lnTo>
                  <a:lnTo>
                    <a:pt x="731203" y="756603"/>
                  </a:lnTo>
                  <a:lnTo>
                    <a:pt x="721678" y="757238"/>
                  </a:lnTo>
                  <a:lnTo>
                    <a:pt x="712153" y="757238"/>
                  </a:lnTo>
                  <a:lnTo>
                    <a:pt x="701993" y="757238"/>
                  </a:lnTo>
                  <a:lnTo>
                    <a:pt x="692468" y="756603"/>
                  </a:lnTo>
                  <a:lnTo>
                    <a:pt x="682943" y="755968"/>
                  </a:lnTo>
                  <a:lnTo>
                    <a:pt x="673100" y="755333"/>
                  </a:lnTo>
                  <a:lnTo>
                    <a:pt x="663575" y="754381"/>
                  </a:lnTo>
                  <a:lnTo>
                    <a:pt x="654368" y="752793"/>
                  </a:lnTo>
                  <a:lnTo>
                    <a:pt x="644843" y="751523"/>
                  </a:lnTo>
                  <a:lnTo>
                    <a:pt x="635635" y="749618"/>
                  </a:lnTo>
                  <a:lnTo>
                    <a:pt x="626428" y="747396"/>
                  </a:lnTo>
                  <a:lnTo>
                    <a:pt x="617220" y="745491"/>
                  </a:lnTo>
                  <a:lnTo>
                    <a:pt x="608330" y="742951"/>
                  </a:lnTo>
                  <a:lnTo>
                    <a:pt x="599440" y="740093"/>
                  </a:lnTo>
                  <a:lnTo>
                    <a:pt x="590550" y="737236"/>
                  </a:lnTo>
                  <a:lnTo>
                    <a:pt x="581660" y="734378"/>
                  </a:lnTo>
                  <a:lnTo>
                    <a:pt x="573088" y="730886"/>
                  </a:lnTo>
                  <a:lnTo>
                    <a:pt x="564515" y="727393"/>
                  </a:lnTo>
                  <a:lnTo>
                    <a:pt x="555943" y="723583"/>
                  </a:lnTo>
                  <a:lnTo>
                    <a:pt x="548005" y="719773"/>
                  </a:lnTo>
                  <a:lnTo>
                    <a:pt x="539750" y="715646"/>
                  </a:lnTo>
                  <a:lnTo>
                    <a:pt x="531495" y="711518"/>
                  </a:lnTo>
                  <a:lnTo>
                    <a:pt x="523558" y="706756"/>
                  </a:lnTo>
                  <a:lnTo>
                    <a:pt x="515303" y="702311"/>
                  </a:lnTo>
                  <a:lnTo>
                    <a:pt x="508000" y="697548"/>
                  </a:lnTo>
                  <a:lnTo>
                    <a:pt x="500063" y="692786"/>
                  </a:lnTo>
                  <a:lnTo>
                    <a:pt x="492760" y="687388"/>
                  </a:lnTo>
                  <a:lnTo>
                    <a:pt x="485458" y="681991"/>
                  </a:lnTo>
                  <a:lnTo>
                    <a:pt x="478155" y="676276"/>
                  </a:lnTo>
                  <a:lnTo>
                    <a:pt x="470853" y="670561"/>
                  </a:lnTo>
                  <a:lnTo>
                    <a:pt x="464185" y="664846"/>
                  </a:lnTo>
                  <a:lnTo>
                    <a:pt x="457518" y="658813"/>
                  </a:lnTo>
                  <a:lnTo>
                    <a:pt x="450533" y="652781"/>
                  </a:lnTo>
                  <a:lnTo>
                    <a:pt x="444183" y="646431"/>
                  </a:lnTo>
                  <a:lnTo>
                    <a:pt x="437833" y="640081"/>
                  </a:lnTo>
                  <a:lnTo>
                    <a:pt x="431800" y="633096"/>
                  </a:lnTo>
                  <a:lnTo>
                    <a:pt x="425768" y="626428"/>
                  </a:lnTo>
                  <a:lnTo>
                    <a:pt x="419735" y="619126"/>
                  </a:lnTo>
                  <a:lnTo>
                    <a:pt x="414020" y="612141"/>
                  </a:lnTo>
                  <a:lnTo>
                    <a:pt x="408623" y="605156"/>
                  </a:lnTo>
                  <a:lnTo>
                    <a:pt x="403225" y="597536"/>
                  </a:lnTo>
                  <a:lnTo>
                    <a:pt x="397828" y="589916"/>
                  </a:lnTo>
                  <a:lnTo>
                    <a:pt x="393065" y="582613"/>
                  </a:lnTo>
                  <a:lnTo>
                    <a:pt x="388303" y="574676"/>
                  </a:lnTo>
                  <a:lnTo>
                    <a:pt x="383540" y="567056"/>
                  </a:lnTo>
                  <a:lnTo>
                    <a:pt x="379095" y="559118"/>
                  </a:lnTo>
                  <a:lnTo>
                    <a:pt x="374650" y="550863"/>
                  </a:lnTo>
                  <a:lnTo>
                    <a:pt x="370840" y="542608"/>
                  </a:lnTo>
                  <a:lnTo>
                    <a:pt x="367030" y="534036"/>
                  </a:lnTo>
                  <a:lnTo>
                    <a:pt x="362903" y="526098"/>
                  </a:lnTo>
                  <a:lnTo>
                    <a:pt x="359410" y="517525"/>
                  </a:lnTo>
                  <a:lnTo>
                    <a:pt x="356235" y="508953"/>
                  </a:lnTo>
                  <a:lnTo>
                    <a:pt x="353378" y="500063"/>
                  </a:lnTo>
                  <a:lnTo>
                    <a:pt x="350520" y="491173"/>
                  </a:lnTo>
                  <a:lnTo>
                    <a:pt x="347663" y="482283"/>
                  </a:lnTo>
                  <a:lnTo>
                    <a:pt x="345123" y="473393"/>
                  </a:lnTo>
                  <a:lnTo>
                    <a:pt x="343218" y="463868"/>
                  </a:lnTo>
                  <a:lnTo>
                    <a:pt x="340995" y="454660"/>
                  </a:lnTo>
                  <a:lnTo>
                    <a:pt x="339090" y="445453"/>
                  </a:lnTo>
                  <a:lnTo>
                    <a:pt x="337820" y="436245"/>
                  </a:lnTo>
                  <a:lnTo>
                    <a:pt x="336233" y="426720"/>
                  </a:lnTo>
                  <a:lnTo>
                    <a:pt x="335280" y="417195"/>
                  </a:lnTo>
                  <a:lnTo>
                    <a:pt x="334645" y="407670"/>
                  </a:lnTo>
                  <a:lnTo>
                    <a:pt x="333693" y="398145"/>
                  </a:lnTo>
                  <a:lnTo>
                    <a:pt x="333375" y="387985"/>
                  </a:lnTo>
                  <a:lnTo>
                    <a:pt x="333375" y="378460"/>
                  </a:lnTo>
                  <a:lnTo>
                    <a:pt x="333375" y="368618"/>
                  </a:lnTo>
                  <a:lnTo>
                    <a:pt x="333693" y="358775"/>
                  </a:lnTo>
                  <a:lnTo>
                    <a:pt x="334645" y="349250"/>
                  </a:lnTo>
                  <a:lnTo>
                    <a:pt x="335280" y="339725"/>
                  </a:lnTo>
                  <a:lnTo>
                    <a:pt x="336233" y="330518"/>
                  </a:lnTo>
                  <a:lnTo>
                    <a:pt x="337820" y="320675"/>
                  </a:lnTo>
                  <a:lnTo>
                    <a:pt x="339090" y="311468"/>
                  </a:lnTo>
                  <a:lnTo>
                    <a:pt x="340995" y="302260"/>
                  </a:lnTo>
                  <a:lnTo>
                    <a:pt x="343218" y="293053"/>
                  </a:lnTo>
                  <a:lnTo>
                    <a:pt x="345123" y="283845"/>
                  </a:lnTo>
                  <a:lnTo>
                    <a:pt x="347663" y="274955"/>
                  </a:lnTo>
                  <a:lnTo>
                    <a:pt x="350520" y="266065"/>
                  </a:lnTo>
                  <a:lnTo>
                    <a:pt x="353378" y="257175"/>
                  </a:lnTo>
                  <a:lnTo>
                    <a:pt x="356235" y="248285"/>
                  </a:lnTo>
                  <a:lnTo>
                    <a:pt x="359410" y="239713"/>
                  </a:lnTo>
                  <a:lnTo>
                    <a:pt x="362903" y="231140"/>
                  </a:lnTo>
                  <a:lnTo>
                    <a:pt x="367030" y="222568"/>
                  </a:lnTo>
                  <a:lnTo>
                    <a:pt x="370840" y="214313"/>
                  </a:lnTo>
                  <a:lnTo>
                    <a:pt x="374650" y="206058"/>
                  </a:lnTo>
                  <a:lnTo>
                    <a:pt x="379095" y="197803"/>
                  </a:lnTo>
                  <a:lnTo>
                    <a:pt x="383540" y="190183"/>
                  </a:lnTo>
                  <a:lnTo>
                    <a:pt x="388303" y="182245"/>
                  </a:lnTo>
                  <a:lnTo>
                    <a:pt x="393065" y="174308"/>
                  </a:lnTo>
                  <a:lnTo>
                    <a:pt x="397828" y="167005"/>
                  </a:lnTo>
                  <a:lnTo>
                    <a:pt x="403225" y="159385"/>
                  </a:lnTo>
                  <a:lnTo>
                    <a:pt x="408623" y="152083"/>
                  </a:lnTo>
                  <a:lnTo>
                    <a:pt x="414020" y="144780"/>
                  </a:lnTo>
                  <a:lnTo>
                    <a:pt x="419735" y="137795"/>
                  </a:lnTo>
                  <a:lnTo>
                    <a:pt x="425768" y="130493"/>
                  </a:lnTo>
                  <a:lnTo>
                    <a:pt x="431800" y="123825"/>
                  </a:lnTo>
                  <a:lnTo>
                    <a:pt x="437833" y="117475"/>
                  </a:lnTo>
                  <a:lnTo>
                    <a:pt x="444183" y="110808"/>
                  </a:lnTo>
                  <a:lnTo>
                    <a:pt x="450533" y="104140"/>
                  </a:lnTo>
                  <a:lnTo>
                    <a:pt x="457518" y="98108"/>
                  </a:lnTo>
                  <a:lnTo>
                    <a:pt x="464185" y="92075"/>
                  </a:lnTo>
                  <a:lnTo>
                    <a:pt x="470853" y="86360"/>
                  </a:lnTo>
                  <a:lnTo>
                    <a:pt x="478155" y="80645"/>
                  </a:lnTo>
                  <a:lnTo>
                    <a:pt x="485458" y="74930"/>
                  </a:lnTo>
                  <a:lnTo>
                    <a:pt x="492760" y="69850"/>
                  </a:lnTo>
                  <a:lnTo>
                    <a:pt x="500063" y="64453"/>
                  </a:lnTo>
                  <a:lnTo>
                    <a:pt x="508000" y="59373"/>
                  </a:lnTo>
                  <a:lnTo>
                    <a:pt x="515303" y="54610"/>
                  </a:lnTo>
                  <a:lnTo>
                    <a:pt x="523558" y="50165"/>
                  </a:lnTo>
                  <a:lnTo>
                    <a:pt x="531495" y="45403"/>
                  </a:lnTo>
                  <a:lnTo>
                    <a:pt x="539750" y="41275"/>
                  </a:lnTo>
                  <a:lnTo>
                    <a:pt x="548005" y="37148"/>
                  </a:lnTo>
                  <a:lnTo>
                    <a:pt x="555943" y="33338"/>
                  </a:lnTo>
                  <a:lnTo>
                    <a:pt x="564515" y="29528"/>
                  </a:lnTo>
                  <a:lnTo>
                    <a:pt x="573088" y="26353"/>
                  </a:lnTo>
                  <a:lnTo>
                    <a:pt x="581660" y="22543"/>
                  </a:lnTo>
                  <a:lnTo>
                    <a:pt x="590550" y="19685"/>
                  </a:lnTo>
                  <a:lnTo>
                    <a:pt x="599440" y="17145"/>
                  </a:lnTo>
                  <a:lnTo>
                    <a:pt x="608330" y="14288"/>
                  </a:lnTo>
                  <a:lnTo>
                    <a:pt x="617220" y="11748"/>
                  </a:lnTo>
                  <a:lnTo>
                    <a:pt x="626428" y="9525"/>
                  </a:lnTo>
                  <a:lnTo>
                    <a:pt x="635635" y="7620"/>
                  </a:lnTo>
                  <a:lnTo>
                    <a:pt x="644843" y="6033"/>
                  </a:lnTo>
                  <a:lnTo>
                    <a:pt x="654368" y="4128"/>
                  </a:lnTo>
                  <a:lnTo>
                    <a:pt x="663575" y="2858"/>
                  </a:lnTo>
                  <a:lnTo>
                    <a:pt x="673100" y="1588"/>
                  </a:lnTo>
                  <a:lnTo>
                    <a:pt x="682943" y="953"/>
                  </a:lnTo>
                  <a:lnTo>
                    <a:pt x="692468" y="318"/>
                  </a:lnTo>
                  <a:lnTo>
                    <a:pt x="70199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5126897" y="3379810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</p:spTree>
  </p:cSld>
  <p:clrMapOvr>
    <a:masterClrMapping/>
  </p:clrMapOvr>
  <p:transition spd="slow" advTm="6739"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添加文字内容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（文字可以编辑）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A3D8-8B63-41F9-A097-2097690ADA50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4" name="MH_Picture_1"/>
          <p:cNvSpPr/>
          <p:nvPr>
            <p:custDataLst>
              <p:tags r:id="rId1"/>
            </p:custDataLst>
          </p:nvPr>
        </p:nvSpPr>
        <p:spPr>
          <a:xfrm>
            <a:off x="12" y="1429197"/>
            <a:ext cx="6448425" cy="2846784"/>
          </a:xfrm>
          <a:custGeom>
            <a:avLst/>
            <a:gdLst>
              <a:gd name="connsiteX0" fmla="*/ 0 w 7143750"/>
              <a:gd name="connsiteY0" fmla="*/ 0 h 2333625"/>
              <a:gd name="connsiteX1" fmla="*/ 4810125 w 7143750"/>
              <a:gd name="connsiteY1" fmla="*/ 0 h 2333625"/>
              <a:gd name="connsiteX2" fmla="*/ 7143750 w 7143750"/>
              <a:gd name="connsiteY2" fmla="*/ 2333625 h 2333625"/>
              <a:gd name="connsiteX3" fmla="*/ 0 w 7143750"/>
              <a:gd name="connsiteY3" fmla="*/ 2333625 h 2333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43750" h="2333625">
                <a:moveTo>
                  <a:pt x="0" y="0"/>
                </a:moveTo>
                <a:lnTo>
                  <a:pt x="4810125" y="0"/>
                </a:lnTo>
                <a:lnTo>
                  <a:pt x="7143750" y="2333625"/>
                </a:lnTo>
                <a:lnTo>
                  <a:pt x="0" y="2333625"/>
                </a:lnTo>
                <a:close/>
              </a:path>
            </a:pathLst>
          </a:custGeom>
          <a:blipFill dpi="0"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5" name="MH_Other_1"/>
          <p:cNvCxnSpPr/>
          <p:nvPr>
            <p:custDataLst>
              <p:tags r:id="rId2"/>
            </p:custDataLst>
          </p:nvPr>
        </p:nvCxnSpPr>
        <p:spPr>
          <a:xfrm>
            <a:off x="4343406" y="1277989"/>
            <a:ext cx="2447925" cy="329088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MH_Other_2"/>
          <p:cNvCxnSpPr/>
          <p:nvPr>
            <p:custDataLst>
              <p:tags r:id="rId3"/>
            </p:custDataLst>
          </p:nvPr>
        </p:nvCxnSpPr>
        <p:spPr>
          <a:xfrm>
            <a:off x="4143375" y="4568874"/>
            <a:ext cx="26479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MH_Other_3"/>
          <p:cNvCxnSpPr/>
          <p:nvPr>
            <p:custDataLst>
              <p:tags r:id="rId4"/>
            </p:custDataLst>
          </p:nvPr>
        </p:nvCxnSpPr>
        <p:spPr>
          <a:xfrm flipV="1">
            <a:off x="4143375" y="1825674"/>
            <a:ext cx="2076450" cy="27432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MH_Other_4"/>
          <p:cNvCxnSpPr/>
          <p:nvPr>
            <p:custDataLst>
              <p:tags r:id="rId5"/>
            </p:custDataLst>
          </p:nvPr>
        </p:nvCxnSpPr>
        <p:spPr>
          <a:xfrm>
            <a:off x="6219839" y="1825674"/>
            <a:ext cx="2924175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MH_Other_5"/>
          <p:cNvCxnSpPr/>
          <p:nvPr>
            <p:custDataLst>
              <p:tags r:id="rId6"/>
            </p:custDataLst>
          </p:nvPr>
        </p:nvCxnSpPr>
        <p:spPr>
          <a:xfrm>
            <a:off x="0" y="1275606"/>
            <a:ext cx="43434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MH_Text_1"/>
          <p:cNvSpPr/>
          <p:nvPr>
            <p:custDataLst>
              <p:tags r:id="rId7"/>
            </p:custDataLst>
          </p:nvPr>
        </p:nvSpPr>
        <p:spPr>
          <a:xfrm flipH="1">
            <a:off x="4810145" y="1979265"/>
            <a:ext cx="4333875" cy="1913334"/>
          </a:xfrm>
          <a:custGeom>
            <a:avLst/>
            <a:gdLst>
              <a:gd name="connsiteX0" fmla="*/ 0 w 7143750"/>
              <a:gd name="connsiteY0" fmla="*/ 0 h 2333625"/>
              <a:gd name="connsiteX1" fmla="*/ 4810125 w 7143750"/>
              <a:gd name="connsiteY1" fmla="*/ 0 h 2333625"/>
              <a:gd name="connsiteX2" fmla="*/ 7143750 w 7143750"/>
              <a:gd name="connsiteY2" fmla="*/ 2333625 h 2333625"/>
              <a:gd name="connsiteX3" fmla="*/ 0 w 7143750"/>
              <a:gd name="connsiteY3" fmla="*/ 2333625 h 2333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43750" h="2333625">
                <a:moveTo>
                  <a:pt x="0" y="0"/>
                </a:moveTo>
                <a:lnTo>
                  <a:pt x="4810125" y="0"/>
                </a:lnTo>
                <a:lnTo>
                  <a:pt x="7143750" y="2333625"/>
                </a:lnTo>
                <a:lnTo>
                  <a:pt x="0" y="2333625"/>
                </a:lnTo>
                <a:close/>
              </a:path>
            </a:pathLst>
          </a:cu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innerShdw blurRad="266700" dist="2032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0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11" name="MH_Text_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084168" y="2090292"/>
            <a:ext cx="3059832" cy="1777602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708" tIns="50853" rIns="101708" bIns="50853">
            <a:no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 smtClean="0">
                <a:solidFill>
                  <a:schemeClr val="bg1"/>
                </a:solidFill>
                <a:cs typeface="+mn-ea"/>
              </a:rPr>
              <a:t>        您</a:t>
            </a:r>
            <a:r>
              <a:rPr lang="zh-CN" altLang="en-US" sz="1200" dirty="0">
                <a:solidFill>
                  <a:schemeClr val="bg1"/>
                </a:solidFill>
                <a:cs typeface="+mn-ea"/>
              </a:rPr>
              <a:t>的内容打在这里，或者通过复制您的文本后，在此框中选择粘贴。您的内容打在这里，或者通过复制您的文本后，在此框中选择粘贴。您的内容打在这里，或者通过复制您的文本后，在此框中选择粘贴。您的内容打在这里，或者通过复制您的文本后，在此框中选择粘贴</a:t>
            </a:r>
            <a:r>
              <a:rPr lang="zh-CN" altLang="en-US" sz="1200" dirty="0" smtClean="0">
                <a:solidFill>
                  <a:schemeClr val="bg1"/>
                </a:solidFill>
                <a:cs typeface="+mn-ea"/>
              </a:rPr>
              <a:t>。</a:t>
            </a:r>
            <a:endParaRPr lang="zh-CN" altLang="en-US" sz="1200" dirty="0">
              <a:solidFill>
                <a:schemeClr val="bg1"/>
              </a:solidFill>
              <a:cs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72200" y="146328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</a:rPr>
              <a:t>引进顶尖医护人才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slow" advTm="12230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添加文字内容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（文字可以编辑）</a:t>
            </a:r>
            <a:endParaRPr lang="zh-CN" altLang="en-US" dirty="0"/>
          </a:p>
        </p:txBody>
      </p:sp>
      <p:sp>
        <p:nvSpPr>
          <p:cNvPr id="11" name="MH_Other_1"/>
          <p:cNvSpPr/>
          <p:nvPr>
            <p:custDataLst>
              <p:tags r:id="rId1"/>
            </p:custDataLst>
          </p:nvPr>
        </p:nvSpPr>
        <p:spPr>
          <a:xfrm>
            <a:off x="721892" y="1131592"/>
            <a:ext cx="3850480" cy="2448272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90500" dist="127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32" tIns="50964" rIns="101932" bIns="50964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MH_Picture_1"/>
          <p:cNvSpPr/>
          <p:nvPr>
            <p:custDataLst>
              <p:tags r:id="rId2"/>
            </p:custDataLst>
          </p:nvPr>
        </p:nvSpPr>
        <p:spPr>
          <a:xfrm>
            <a:off x="844765" y="1203599"/>
            <a:ext cx="3604734" cy="230425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32" tIns="50964" rIns="101932" bIns="50964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矩形 10"/>
          <p:cNvSpPr>
            <a:spLocks noChangeAspect="1"/>
          </p:cNvSpPr>
          <p:nvPr/>
        </p:nvSpPr>
        <p:spPr>
          <a:xfrm>
            <a:off x="721892" y="3873469"/>
            <a:ext cx="672881" cy="732961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innerShdw blurRad="152400" dist="50800" dir="189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lang="zh-CN" altLang="en-US">
              <a:latin typeface="Impact" panose="020B0806030902050204" pitchFamily="34" charset="0"/>
            </a:endParaRPr>
          </a:p>
        </p:txBody>
      </p:sp>
      <p:sp>
        <p:nvSpPr>
          <p:cNvPr id="14" name="矩形 10"/>
          <p:cNvSpPr>
            <a:spLocks noChangeAspect="1"/>
          </p:cNvSpPr>
          <p:nvPr/>
        </p:nvSpPr>
        <p:spPr>
          <a:xfrm>
            <a:off x="1731250" y="3873469"/>
            <a:ext cx="672881" cy="732961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innerShdw blurRad="152400" dist="50800" dir="189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lang="zh-CN" altLang="en-US">
              <a:latin typeface="Impact" panose="020B0806030902050204" pitchFamily="34" charset="0"/>
            </a:endParaRPr>
          </a:p>
        </p:txBody>
      </p:sp>
      <p:sp>
        <p:nvSpPr>
          <p:cNvPr id="15" name="矩形 10"/>
          <p:cNvSpPr>
            <a:spLocks noChangeAspect="1"/>
          </p:cNvSpPr>
          <p:nvPr/>
        </p:nvSpPr>
        <p:spPr>
          <a:xfrm>
            <a:off x="2740829" y="3873469"/>
            <a:ext cx="672881" cy="732961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innerShdw blurRad="152400" dist="50800" dir="189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lang="zh-CN" altLang="en-US">
              <a:latin typeface="Impact" panose="020B0806030902050204" pitchFamily="34" charset="0"/>
            </a:endParaRPr>
          </a:p>
        </p:txBody>
      </p:sp>
      <p:sp>
        <p:nvSpPr>
          <p:cNvPr id="16" name="矩形 10"/>
          <p:cNvSpPr>
            <a:spLocks noChangeAspect="1"/>
          </p:cNvSpPr>
          <p:nvPr/>
        </p:nvSpPr>
        <p:spPr>
          <a:xfrm>
            <a:off x="3750367" y="3873469"/>
            <a:ext cx="672881" cy="732961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innerShdw blurRad="152400" dist="50800" dir="189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endParaRPr lang="zh-CN" altLang="en-US">
              <a:latin typeface="Impact" panose="020B0806030902050204" pitchFamily="34" charset="0"/>
            </a:endParaRPr>
          </a:p>
        </p:txBody>
      </p:sp>
      <p:sp>
        <p:nvSpPr>
          <p:cNvPr id="17" name="矩形 10"/>
          <p:cNvSpPr>
            <a:spLocks noChangeAspect="1"/>
          </p:cNvSpPr>
          <p:nvPr/>
        </p:nvSpPr>
        <p:spPr>
          <a:xfrm>
            <a:off x="889923" y="3867894"/>
            <a:ext cx="671747" cy="732334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</a:rPr>
              <a:t>专业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21" name="矩形 10"/>
          <p:cNvSpPr>
            <a:spLocks noChangeAspect="1"/>
          </p:cNvSpPr>
          <p:nvPr/>
        </p:nvSpPr>
        <p:spPr>
          <a:xfrm>
            <a:off x="3920329" y="3867894"/>
            <a:ext cx="671747" cy="732334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1600" b="1" dirty="0" smtClean="0">
                <a:solidFill>
                  <a:schemeClr val="accent1"/>
                </a:solidFill>
              </a:rPr>
              <a:t>有</a:t>
            </a:r>
            <a:endParaRPr lang="en-US" altLang="zh-CN" sz="1600" b="1" dirty="0" smtClean="0">
              <a:solidFill>
                <a:schemeClr val="accent1"/>
              </a:solidFill>
            </a:endParaRPr>
          </a:p>
          <a:p>
            <a:pPr algn="ctr"/>
            <a:r>
              <a:rPr lang="zh-CN" altLang="en-US" sz="1600" b="1" dirty="0">
                <a:solidFill>
                  <a:schemeClr val="accent1"/>
                </a:solidFill>
              </a:rPr>
              <a:t>梦想</a:t>
            </a:r>
          </a:p>
        </p:txBody>
      </p:sp>
      <p:sp>
        <p:nvSpPr>
          <p:cNvPr id="22" name="矩形 10"/>
          <p:cNvSpPr>
            <a:spLocks noChangeAspect="1"/>
          </p:cNvSpPr>
          <p:nvPr/>
        </p:nvSpPr>
        <p:spPr>
          <a:xfrm>
            <a:off x="1900174" y="3867894"/>
            <a:ext cx="671747" cy="732334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b="1" dirty="0" smtClean="0">
                <a:solidFill>
                  <a:schemeClr val="accent1"/>
                </a:solidFill>
              </a:rPr>
              <a:t>年轻</a:t>
            </a:r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26" name="矩形 10"/>
          <p:cNvSpPr>
            <a:spLocks noChangeAspect="1"/>
          </p:cNvSpPr>
          <p:nvPr/>
        </p:nvSpPr>
        <p:spPr>
          <a:xfrm>
            <a:off x="2910070" y="3867894"/>
            <a:ext cx="671747" cy="732334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zh-CN" altLang="en-US" b="1" dirty="0">
                <a:solidFill>
                  <a:schemeClr val="accent1"/>
                </a:solidFill>
              </a:rPr>
              <a:t>专注</a:t>
            </a:r>
          </a:p>
        </p:txBody>
      </p:sp>
      <p:sp>
        <p:nvSpPr>
          <p:cNvPr id="33" name="Rectangle 30"/>
          <p:cNvSpPr>
            <a:spLocks noChangeArrowheads="1"/>
          </p:cNvSpPr>
          <p:nvPr/>
        </p:nvSpPr>
        <p:spPr bwMode="auto">
          <a:xfrm>
            <a:off x="4760607" y="1123677"/>
            <a:ext cx="4147083" cy="3463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2054" tIns="51025" rIns="102054" bIns="51025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3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      团队是指拥有共同目标，并且具有不同能力的一小群人有愈识的协调行为或力的系统，这群人就如同人的五官一样，共同协作维持一个人的生存，缺一不可。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      我们是</a:t>
            </a:r>
            <a:r>
              <a:rPr lang="en-US" altLang="zh-CN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-</a:t>
            </a:r>
            <a:r>
              <a:rPr lang="zh-CN" altLang="en-US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支专业的团队。</a:t>
            </a:r>
            <a:r>
              <a:rPr lang="zh-CN" altLang="en-US" sz="13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我们的成员拥有多年的信息安全专业技术背景，来自国内知名安全公司的一线骨干。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3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      </a:t>
            </a:r>
            <a:r>
              <a:rPr lang="zh-CN" altLang="en-US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我们是</a:t>
            </a:r>
            <a:r>
              <a:rPr lang="en-US" altLang="zh-CN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-</a:t>
            </a:r>
            <a:r>
              <a:rPr lang="zh-CN" altLang="en-US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支年轻的团队。</a:t>
            </a:r>
            <a:r>
              <a:rPr lang="zh-CN" altLang="en-US" sz="13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我们的平均年龄仅有</a:t>
            </a:r>
            <a:r>
              <a:rPr lang="en-US" altLang="zh-CN" sz="13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26</a:t>
            </a:r>
            <a:r>
              <a:rPr lang="zh-CN" altLang="en-US" sz="13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岁，充满了朝气和创新精神。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3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      </a:t>
            </a:r>
            <a:r>
              <a:rPr lang="zh-CN" altLang="en-US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我们是</a:t>
            </a:r>
            <a:r>
              <a:rPr lang="en-US" altLang="zh-CN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-</a:t>
            </a:r>
            <a:r>
              <a:rPr lang="zh-CN" altLang="en-US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支专注的团队。</a:t>
            </a:r>
            <a:r>
              <a:rPr lang="zh-CN" altLang="en-US" sz="13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我们坚信，安全的品牌源自客户的信任。只有专注，才能做好安全。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3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  我们是</a:t>
            </a:r>
            <a:r>
              <a:rPr lang="en-US" altLang="zh-CN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-</a:t>
            </a:r>
            <a:r>
              <a:rPr lang="zh-CN" altLang="en-US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支有梦想的团队。</a:t>
            </a:r>
            <a:r>
              <a:rPr lang="zh-CN" altLang="en-US" sz="13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我们来自五湖四海，因为一个共同的梦想</a:t>
            </a:r>
            <a:r>
              <a:rPr lang="en-US" altLang="zh-CN" sz="13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:</a:t>
            </a:r>
            <a:r>
              <a:rPr lang="zh-CN" altLang="en-US" sz="13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做一家真正优秀的信息安全企业。为客户提供最可靠的互联网安全防护</a:t>
            </a:r>
            <a:r>
              <a:rPr lang="zh-CN" altLang="en-US" sz="1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A3D8-8B63-41F9-A097-2097690ADA50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  <p:transition spd="slow" advTm="19645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1" name="Group 3"/>
          <p:cNvGrpSpPr/>
          <p:nvPr/>
        </p:nvGrpSpPr>
        <p:grpSpPr bwMode="auto">
          <a:xfrm>
            <a:off x="1947863" y="1758554"/>
            <a:ext cx="5327650" cy="2268140"/>
            <a:chOff x="1202" y="1117"/>
            <a:chExt cx="3356" cy="2268"/>
          </a:xfrm>
        </p:grpSpPr>
        <p:sp>
          <p:nvSpPr>
            <p:cNvPr id="2052" name="Freeform 4"/>
            <p:cNvSpPr/>
            <p:nvPr/>
          </p:nvSpPr>
          <p:spPr bwMode="auto">
            <a:xfrm>
              <a:off x="1202" y="1888"/>
              <a:ext cx="3356" cy="1497"/>
            </a:xfrm>
            <a:custGeom>
              <a:avLst/>
              <a:gdLst>
                <a:gd name="T0" fmla="*/ 0 w 1180"/>
                <a:gd name="T1" fmla="*/ 1497 h 158"/>
                <a:gd name="T2" fmla="*/ 0 w 1180"/>
                <a:gd name="T3" fmla="*/ 0 h 158"/>
                <a:gd name="T4" fmla="*/ 3356 w 1180"/>
                <a:gd name="T5" fmla="*/ 0 h 158"/>
                <a:gd name="T6" fmla="*/ 3356 w 1180"/>
                <a:gd name="T7" fmla="*/ 1497 h 15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80" h="158">
                  <a:moveTo>
                    <a:pt x="0" y="158"/>
                  </a:moveTo>
                  <a:lnTo>
                    <a:pt x="0" y="0"/>
                  </a:lnTo>
                  <a:lnTo>
                    <a:pt x="1180" y="0"/>
                  </a:lnTo>
                  <a:lnTo>
                    <a:pt x="1180" y="158"/>
                  </a:lnTo>
                </a:path>
              </a:pathLst>
            </a:custGeom>
            <a:noFill/>
            <a:ln w="19050" cap="flat" cmpd="sng">
              <a:solidFill>
                <a:schemeClr val="bg1">
                  <a:lumMod val="8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800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2053" name="Line 5"/>
            <p:cNvSpPr>
              <a:spLocks noChangeShapeType="1"/>
            </p:cNvSpPr>
            <p:nvPr/>
          </p:nvSpPr>
          <p:spPr bwMode="auto">
            <a:xfrm>
              <a:off x="2881" y="1117"/>
              <a:ext cx="0" cy="2268"/>
            </a:xfrm>
            <a:prstGeom prst="line">
              <a:avLst/>
            </a:prstGeom>
            <a:noFill/>
            <a:ln w="19050">
              <a:solidFill>
                <a:schemeClr val="bg1">
                  <a:lumMod val="85000"/>
                </a:schemeClr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400">
                <a:cs typeface="+mn-ea"/>
                <a:sym typeface="+mn-lt"/>
              </a:endParaRPr>
            </a:p>
          </p:txBody>
        </p:sp>
      </p:grp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添加文字内容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（文字可以编辑）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3468692" y="1381125"/>
            <a:ext cx="2263775" cy="381000"/>
          </a:xfrm>
          <a:prstGeom prst="flowChartAlternateProcess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innerShdw blurRad="266700" dist="2032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000" dirty="0">
                <a:solidFill>
                  <a:prstClr val="white"/>
                </a:solidFill>
                <a:latin typeface="Impact" panose="020B0806030902050204" pitchFamily="34" charset="0"/>
                <a:sym typeface="+mn-lt"/>
              </a:rPr>
              <a:t>科室主任</a:t>
            </a:r>
          </a:p>
        </p:txBody>
      </p:sp>
      <p:sp>
        <p:nvSpPr>
          <p:cNvPr id="2055" name="AutoShape 7"/>
          <p:cNvSpPr>
            <a:spLocks noChangeArrowheads="1"/>
          </p:cNvSpPr>
          <p:nvPr/>
        </p:nvSpPr>
        <p:spPr bwMode="auto">
          <a:xfrm>
            <a:off x="6124602" y="2784872"/>
            <a:ext cx="2263775" cy="381000"/>
          </a:xfrm>
          <a:prstGeom prst="flowChartAlternateProcess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524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1200" b="1">
                <a:solidFill>
                  <a:schemeClr val="accent1"/>
                </a:solidFill>
                <a:sym typeface="+mn-lt"/>
              </a:rPr>
              <a:t>单击此处添加文字</a:t>
            </a:r>
          </a:p>
        </p:txBody>
      </p:sp>
      <p:sp>
        <p:nvSpPr>
          <p:cNvPr id="2056" name="AutoShape 8"/>
          <p:cNvSpPr>
            <a:spLocks noChangeArrowheads="1"/>
          </p:cNvSpPr>
          <p:nvPr/>
        </p:nvSpPr>
        <p:spPr bwMode="auto">
          <a:xfrm>
            <a:off x="3460768" y="2784872"/>
            <a:ext cx="2263775" cy="381000"/>
          </a:xfrm>
          <a:prstGeom prst="flowChartAlternateProcess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524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1200" b="1">
                <a:solidFill>
                  <a:schemeClr val="accent1"/>
                </a:solidFill>
                <a:sym typeface="+mn-lt"/>
              </a:rPr>
              <a:t>单击此处添加文字</a:t>
            </a:r>
          </a:p>
        </p:txBody>
      </p:sp>
      <p:sp>
        <p:nvSpPr>
          <p:cNvPr id="2057" name="AutoShape 9"/>
          <p:cNvSpPr>
            <a:spLocks noChangeArrowheads="1"/>
          </p:cNvSpPr>
          <p:nvPr/>
        </p:nvSpPr>
        <p:spPr bwMode="auto">
          <a:xfrm>
            <a:off x="796949" y="2784872"/>
            <a:ext cx="2263775" cy="381000"/>
          </a:xfrm>
          <a:prstGeom prst="flowChartAlternateProcess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524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1200" b="1" dirty="0">
                <a:solidFill>
                  <a:schemeClr val="accent1"/>
                </a:solidFill>
                <a:sym typeface="+mn-lt"/>
              </a:rPr>
              <a:t>单击此处添加文字</a:t>
            </a:r>
          </a:p>
        </p:txBody>
      </p:sp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6124602" y="3378994"/>
            <a:ext cx="2263775" cy="381000"/>
          </a:xfrm>
          <a:prstGeom prst="flowChartAlternateProcess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524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1200" b="1">
                <a:solidFill>
                  <a:schemeClr val="accent1"/>
                </a:solidFill>
                <a:sym typeface="+mn-lt"/>
              </a:rPr>
              <a:t>单击此处添加文字</a:t>
            </a:r>
          </a:p>
        </p:txBody>
      </p:sp>
      <p:sp>
        <p:nvSpPr>
          <p:cNvPr id="2059" name="AutoShape 11"/>
          <p:cNvSpPr>
            <a:spLocks noChangeArrowheads="1"/>
          </p:cNvSpPr>
          <p:nvPr/>
        </p:nvSpPr>
        <p:spPr bwMode="auto">
          <a:xfrm>
            <a:off x="3460768" y="3378994"/>
            <a:ext cx="2263775" cy="381000"/>
          </a:xfrm>
          <a:prstGeom prst="flowChartAlternateProcess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524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1200" b="1" dirty="0">
                <a:solidFill>
                  <a:schemeClr val="accent1"/>
                </a:solidFill>
                <a:sym typeface="+mn-lt"/>
              </a:rPr>
              <a:t>单击此处添加文字</a:t>
            </a:r>
          </a:p>
        </p:txBody>
      </p:sp>
      <p:sp>
        <p:nvSpPr>
          <p:cNvPr id="2060" name="AutoShape 12"/>
          <p:cNvSpPr>
            <a:spLocks noChangeArrowheads="1"/>
          </p:cNvSpPr>
          <p:nvPr/>
        </p:nvSpPr>
        <p:spPr bwMode="auto">
          <a:xfrm>
            <a:off x="796949" y="3378994"/>
            <a:ext cx="2263775" cy="381000"/>
          </a:xfrm>
          <a:prstGeom prst="flowChartAlternateProcess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524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1200" b="1">
                <a:solidFill>
                  <a:schemeClr val="accent1"/>
                </a:solidFill>
                <a:sym typeface="+mn-lt"/>
              </a:rPr>
              <a:t>单击此处添加文字</a:t>
            </a:r>
          </a:p>
        </p:txBody>
      </p:sp>
      <p:sp>
        <p:nvSpPr>
          <p:cNvPr id="2061" name="AutoShape 13"/>
          <p:cNvSpPr>
            <a:spLocks noChangeArrowheads="1"/>
          </p:cNvSpPr>
          <p:nvPr/>
        </p:nvSpPr>
        <p:spPr bwMode="auto">
          <a:xfrm>
            <a:off x="6124602" y="3973116"/>
            <a:ext cx="2263775" cy="381000"/>
          </a:xfrm>
          <a:prstGeom prst="flowChartAlternateProcess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524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1200" b="1">
                <a:solidFill>
                  <a:schemeClr val="accent1"/>
                </a:solidFill>
                <a:sym typeface="+mn-lt"/>
              </a:rPr>
              <a:t>单击此处添加文字</a:t>
            </a:r>
          </a:p>
        </p:txBody>
      </p:sp>
      <p:sp>
        <p:nvSpPr>
          <p:cNvPr id="2062" name="AutoShape 14"/>
          <p:cNvSpPr>
            <a:spLocks noChangeArrowheads="1"/>
          </p:cNvSpPr>
          <p:nvPr/>
        </p:nvSpPr>
        <p:spPr bwMode="auto">
          <a:xfrm>
            <a:off x="3460768" y="3973116"/>
            <a:ext cx="2263775" cy="381000"/>
          </a:xfrm>
          <a:prstGeom prst="flowChartAlternateProcess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524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1200" b="1">
                <a:solidFill>
                  <a:schemeClr val="accent1"/>
                </a:solidFill>
                <a:sym typeface="+mn-lt"/>
              </a:rPr>
              <a:t>单击此处添加文字</a:t>
            </a:r>
          </a:p>
        </p:txBody>
      </p:sp>
      <p:sp>
        <p:nvSpPr>
          <p:cNvPr id="2063" name="AutoShape 15"/>
          <p:cNvSpPr>
            <a:spLocks noChangeArrowheads="1"/>
          </p:cNvSpPr>
          <p:nvPr/>
        </p:nvSpPr>
        <p:spPr bwMode="auto">
          <a:xfrm>
            <a:off x="796949" y="3973116"/>
            <a:ext cx="2263775" cy="381000"/>
          </a:xfrm>
          <a:prstGeom prst="flowChartAlternateProcess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52400" dist="63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1200" b="1">
                <a:solidFill>
                  <a:schemeClr val="accent1"/>
                </a:solidFill>
                <a:sym typeface="+mn-lt"/>
              </a:rPr>
              <a:t>单击此处添加文字</a:t>
            </a:r>
          </a:p>
        </p:txBody>
      </p:sp>
      <p:sp>
        <p:nvSpPr>
          <p:cNvPr id="539664" name="AutoShape 16"/>
          <p:cNvSpPr>
            <a:spLocks noChangeArrowheads="1"/>
          </p:cNvSpPr>
          <p:nvPr/>
        </p:nvSpPr>
        <p:spPr bwMode="auto">
          <a:xfrm>
            <a:off x="3479804" y="1920479"/>
            <a:ext cx="2263775" cy="381000"/>
          </a:xfrm>
          <a:prstGeom prst="flowChartAlternateProcess">
            <a:avLst/>
          </a:prstGeom>
          <a:gradFill flip="none" rotWithShape="1">
            <a:gsLst>
              <a:gs pos="50000">
                <a:schemeClr val="accent2"/>
              </a:gs>
              <a:gs pos="100000">
                <a:schemeClr val="accent2">
                  <a:lumMod val="75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innerShdw blurRad="266700" dist="2032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anchor="ctr"/>
          <a:lstStyle/>
          <a:p>
            <a:pPr algn="ctr"/>
            <a:r>
              <a:rPr lang="zh-CN" altLang="en-US" sz="1400" b="1" dirty="0">
                <a:solidFill>
                  <a:prstClr val="white"/>
                </a:solidFill>
                <a:latin typeface="Impact" panose="020B0806030902050204" pitchFamily="34" charset="0"/>
                <a:sym typeface="+mn-lt"/>
              </a:rPr>
              <a:t>科室副主任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A3D8-8B63-41F9-A097-2097690ADA50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  <p:transition spd="slow" advTm="7192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添加文字内容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（文字可以编辑）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A3D8-8B63-41F9-A097-2097690ADA50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851920" y="1131535"/>
            <a:ext cx="4176464" cy="2016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 w="31750"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0"/>
            </a:gradFill>
          </a:ln>
          <a:effectLst>
            <a:outerShdw blurRad="241300" dist="1778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anchor="ctr"/>
          <a:lstStyle/>
          <a:p>
            <a:pPr algn="ctr"/>
            <a:endParaRPr lang="zh-CN" altLang="en-US">
              <a:solidFill>
                <a:prstClr val="white"/>
              </a:solidFill>
              <a:sym typeface="+mn-lt"/>
            </a:endParaRPr>
          </a:p>
        </p:txBody>
      </p:sp>
      <p:cxnSp>
        <p:nvCxnSpPr>
          <p:cNvPr id="5" name="MH_Other_7"/>
          <p:cNvCxnSpPr>
            <a:cxnSpLocks noChangeShapeType="1"/>
          </p:cNvCxnSpPr>
          <p:nvPr>
            <p:custDataLst>
              <p:tags r:id="rId1"/>
            </p:custDataLst>
          </p:nvPr>
        </p:nvCxnSpPr>
        <p:spPr bwMode="auto">
          <a:xfrm>
            <a:off x="1681163" y="3615894"/>
            <a:ext cx="6202362" cy="0"/>
          </a:xfrm>
          <a:prstGeom prst="line">
            <a:avLst/>
          </a:prstGeom>
          <a:noFill/>
          <a:ln w="6350" cap="rnd" algn="ctr">
            <a:solidFill>
              <a:srgbClr val="A8ABB8"/>
            </a:solidFill>
            <a:prstDash val="sysDash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6" name="组合 5"/>
          <p:cNvGrpSpPr/>
          <p:nvPr/>
        </p:nvGrpSpPr>
        <p:grpSpPr>
          <a:xfrm>
            <a:off x="4520877" y="1419592"/>
            <a:ext cx="752470" cy="1373983"/>
            <a:chOff x="4520877" y="1419567"/>
            <a:chExt cx="752470" cy="1373983"/>
          </a:xfrm>
        </p:grpSpPr>
        <p:cxnSp>
          <p:nvCxnSpPr>
            <p:cNvPr id="7" name="MH_Other_1"/>
            <p:cNvCxnSpPr>
              <a:cxnSpLocks noChangeShapeType="1"/>
            </p:cNvCxnSpPr>
            <p:nvPr>
              <p:custDataLst>
                <p:tags r:id="rId9"/>
              </p:custDataLst>
            </p:nvPr>
          </p:nvCxnSpPr>
          <p:spPr bwMode="auto">
            <a:xfrm>
              <a:off x="4855835" y="1419569"/>
              <a:ext cx="0" cy="1373981"/>
            </a:xfrm>
            <a:prstGeom prst="line">
              <a:avLst/>
            </a:prstGeom>
            <a:noFill/>
            <a:ln w="6350" cap="rnd" algn="ctr">
              <a:solidFill>
                <a:srgbClr val="BCBCBC"/>
              </a:solidFill>
              <a:prstDash val="sysDash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MH_Other_2"/>
            <p:cNvCxnSpPr>
              <a:cxnSpLocks noChangeShapeType="1"/>
            </p:cNvCxnSpPr>
            <p:nvPr>
              <p:custDataLst>
                <p:tags r:id="rId10"/>
              </p:custDataLst>
            </p:nvPr>
          </p:nvCxnSpPr>
          <p:spPr bwMode="auto">
            <a:xfrm>
              <a:off x="4520877" y="1419567"/>
              <a:ext cx="334963" cy="0"/>
            </a:xfrm>
            <a:prstGeom prst="line">
              <a:avLst/>
            </a:prstGeom>
            <a:noFill/>
            <a:ln w="6350" cap="rnd" algn="ctr">
              <a:solidFill>
                <a:srgbClr val="BCBCBC"/>
              </a:solidFill>
              <a:prstDash val="sysDash"/>
              <a:miter lim="800000"/>
              <a:head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MH_Other_3"/>
            <p:cNvCxnSpPr>
              <a:cxnSpLocks noChangeShapeType="1"/>
            </p:cNvCxnSpPr>
            <p:nvPr>
              <p:custDataLst>
                <p:tags r:id="rId11"/>
              </p:custDataLst>
            </p:nvPr>
          </p:nvCxnSpPr>
          <p:spPr bwMode="auto">
            <a:xfrm>
              <a:off x="4520877" y="2778069"/>
              <a:ext cx="334963" cy="0"/>
            </a:xfrm>
            <a:prstGeom prst="line">
              <a:avLst/>
            </a:prstGeom>
            <a:noFill/>
            <a:ln w="6350" cap="rnd" algn="ctr">
              <a:solidFill>
                <a:srgbClr val="BCBCBC"/>
              </a:solidFill>
              <a:prstDash val="sysDash"/>
              <a:miter lim="800000"/>
              <a:head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MH_Other_9"/>
            <p:cNvCxnSpPr>
              <a:cxnSpLocks noChangeShapeType="1"/>
            </p:cNvCxnSpPr>
            <p:nvPr>
              <p:custDataLst>
                <p:tags r:id="rId12"/>
              </p:custDataLst>
            </p:nvPr>
          </p:nvCxnSpPr>
          <p:spPr bwMode="auto">
            <a:xfrm>
              <a:off x="4860597" y="1689840"/>
              <a:ext cx="406400" cy="8335"/>
            </a:xfrm>
            <a:prstGeom prst="straightConnector1">
              <a:avLst/>
            </a:prstGeom>
            <a:noFill/>
            <a:ln w="6350" cap="rnd" algn="ctr">
              <a:solidFill>
                <a:srgbClr val="BCBCBC"/>
              </a:solidFill>
              <a:prstDash val="sysDash"/>
              <a:miter lim="800000"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MH_Other_10"/>
            <p:cNvCxnSpPr>
              <a:cxnSpLocks noChangeShapeType="1"/>
            </p:cNvCxnSpPr>
            <p:nvPr>
              <p:custDataLst>
                <p:tags r:id="rId13"/>
              </p:custDataLst>
            </p:nvPr>
          </p:nvCxnSpPr>
          <p:spPr bwMode="auto">
            <a:xfrm>
              <a:off x="4866947" y="2101797"/>
              <a:ext cx="406400" cy="8335"/>
            </a:xfrm>
            <a:prstGeom prst="straightConnector1">
              <a:avLst/>
            </a:prstGeom>
            <a:noFill/>
            <a:ln w="6350" cap="rnd" algn="ctr">
              <a:solidFill>
                <a:srgbClr val="BCBCBC"/>
              </a:solidFill>
              <a:prstDash val="sysDash"/>
              <a:miter lim="800000"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MH_Other_11"/>
            <p:cNvCxnSpPr>
              <a:cxnSpLocks noChangeShapeType="1"/>
            </p:cNvCxnSpPr>
            <p:nvPr>
              <p:custDataLst>
                <p:tags r:id="rId14"/>
              </p:custDataLst>
            </p:nvPr>
          </p:nvCxnSpPr>
          <p:spPr bwMode="auto">
            <a:xfrm>
              <a:off x="4855835" y="2513753"/>
              <a:ext cx="404812" cy="9525"/>
            </a:xfrm>
            <a:prstGeom prst="straightConnector1">
              <a:avLst/>
            </a:prstGeom>
            <a:noFill/>
            <a:ln w="6350" cap="rnd" algn="ctr">
              <a:solidFill>
                <a:srgbClr val="BCBCBC"/>
              </a:solidFill>
              <a:prstDash val="sysDash"/>
              <a:miter lim="800000"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" name="MH_Desc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681163" y="3685978"/>
            <a:ext cx="6319837" cy="1046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Arial" panose="020B0604020202020204"/>
                <a:ea typeface="微软雅黑" panose="020B0503020204020204" pitchFamily="34" charset="-122"/>
                <a:sym typeface="+mn-lt"/>
              </a:rPr>
              <a:t>您</a:t>
            </a:r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Arial" panose="020B0604020202020204"/>
                <a:ea typeface="微软雅黑" panose="020B0503020204020204" pitchFamily="34" charset="-122"/>
                <a:sym typeface="+mn-lt"/>
              </a:rPr>
              <a:t>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rgbClr val="FFFFFF">
                    <a:lumMod val="50000"/>
                  </a:srgbClr>
                </a:solidFill>
                <a:latin typeface="Arial" panose="020B0604020202020204"/>
                <a:ea typeface="微软雅黑" panose="020B0503020204020204" pitchFamily="34" charset="-122"/>
                <a:sym typeface="+mn-lt"/>
              </a:rPr>
              <a:t>。</a:t>
            </a:r>
            <a:endParaRPr lang="zh-CN" altLang="en-US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14" name="MH_SubTitle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691315" y="1548154"/>
            <a:ext cx="1758077" cy="27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600" b="1" dirty="0" smtClean="0">
                <a:solidFill>
                  <a:schemeClr val="accent1"/>
                </a:solidFill>
                <a:latin typeface="+mn-lt"/>
                <a:ea typeface="+mn-ea"/>
              </a:rPr>
              <a:t>输入标题文字</a:t>
            </a:r>
          </a:p>
        </p:txBody>
      </p:sp>
      <p:sp>
        <p:nvSpPr>
          <p:cNvPr id="15" name="MH_SubTitle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691315" y="1948204"/>
            <a:ext cx="1758077" cy="27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zh-CN" altLang="en-US" sz="1600" b="1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</a:rPr>
              <a:t>输入标题文字</a:t>
            </a:r>
          </a:p>
        </p:txBody>
      </p:sp>
      <p:sp>
        <p:nvSpPr>
          <p:cNvPr id="16" name="MH_SubTitle_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691315" y="2376829"/>
            <a:ext cx="1758077" cy="275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zh-CN" altLang="en-US" sz="1600" b="1" dirty="0">
                <a:solidFill>
                  <a:schemeClr val="accent1"/>
                </a:solidFill>
                <a:latin typeface="Arial" panose="020B0604020202020204"/>
                <a:ea typeface="微软雅黑" panose="020B0503020204020204" pitchFamily="34" charset="-122"/>
              </a:rPr>
              <a:t>输入标题文字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031458" y="3363894"/>
            <a:ext cx="504000" cy="504000"/>
            <a:chOff x="1031458" y="3043650"/>
            <a:chExt cx="504000" cy="504000"/>
          </a:xfrm>
        </p:grpSpPr>
        <p:sp>
          <p:nvSpPr>
            <p:cNvPr id="18" name="椭圆 17"/>
            <p:cNvSpPr>
              <a:spLocks noChangeAspect="1"/>
            </p:cNvSpPr>
            <p:nvPr/>
          </p:nvSpPr>
          <p:spPr>
            <a:xfrm>
              <a:off x="1031458" y="3043650"/>
              <a:ext cx="504000" cy="504000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</a:ln>
            <a:effectLst>
              <a:outerShdw blurRad="279400" dist="101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MH_Other_5"/>
            <p:cNvSpPr/>
            <p:nvPr>
              <p:custDataLst>
                <p:tags r:id="rId7"/>
              </p:custDataLst>
            </p:nvPr>
          </p:nvSpPr>
          <p:spPr>
            <a:xfrm>
              <a:off x="1139458" y="3151650"/>
              <a:ext cx="288000" cy="288000"/>
            </a:xfrm>
            <a:prstGeom prst="donut">
              <a:avLst>
                <a:gd name="adj" fmla="val 9123"/>
              </a:avLst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0" name="MH_Other_6"/>
            <p:cNvSpPr>
              <a:spLocks noChangeAspect="1"/>
            </p:cNvSpPr>
            <p:nvPr>
              <p:custDataLst>
                <p:tags r:id="rId8"/>
              </p:custDataLst>
            </p:nvPr>
          </p:nvSpPr>
          <p:spPr>
            <a:xfrm>
              <a:off x="1215596" y="3241030"/>
              <a:ext cx="135724" cy="109241"/>
            </a:xfrm>
            <a:prstGeom prst="rightArrow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ker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465049" y="1118687"/>
            <a:ext cx="2052428" cy="2101137"/>
            <a:chOff x="1435332" y="1189776"/>
            <a:chExt cx="1691413" cy="1731554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435332" y="1189776"/>
              <a:ext cx="1691413" cy="1731554"/>
            </a:xfrm>
            <a:prstGeom prst="rect">
              <a:avLst/>
            </a:prstGeom>
          </p:spPr>
        </p:pic>
        <p:sp>
          <p:nvSpPr>
            <p:cNvPr id="23" name="MH_Picture_3"/>
            <p:cNvSpPr/>
            <p:nvPr>
              <p:custDataLst>
                <p:tags r:id="rId6"/>
              </p:custDataLst>
            </p:nvPr>
          </p:nvSpPr>
          <p:spPr>
            <a:xfrm>
              <a:off x="1699773" y="1346020"/>
              <a:ext cx="1093379" cy="1403984"/>
            </a:xfrm>
            <a:prstGeom prst="rect">
              <a:avLst/>
            </a:prstGeom>
            <a:blipFill dpi="0" rotWithShape="1"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 advTm="6505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添加文字内容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（文字可以编辑）</a:t>
            </a:r>
            <a:endParaRPr lang="en-US" altLang="zh-CN" dirty="0" smtClean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594114" y="2214588"/>
            <a:ext cx="2487636" cy="2306824"/>
            <a:chOff x="1594114" y="2586384"/>
            <a:chExt cx="2487636" cy="2306824"/>
          </a:xfrm>
        </p:grpSpPr>
        <p:sp>
          <p:nvSpPr>
            <p:cNvPr id="17" name="MH_Other_2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1715421" y="4410638"/>
              <a:ext cx="2250786" cy="163734"/>
            </a:xfrm>
            <a:prstGeom prst="ellipse">
              <a:avLst/>
            </a:prstGeom>
            <a:gradFill rotWithShape="1">
              <a:gsLst>
                <a:gs pos="0">
                  <a:srgbClr val="EEECE1">
                    <a:gamma/>
                    <a:shade val="46275"/>
                    <a:invGamma/>
                  </a:srgb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4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19" name="MH_Other_4"/>
            <p:cNvSpPr/>
            <p:nvPr>
              <p:custDataLst>
                <p:tags r:id="rId18"/>
              </p:custDataLst>
            </p:nvPr>
          </p:nvSpPr>
          <p:spPr>
            <a:xfrm>
              <a:off x="1594114" y="2586384"/>
              <a:ext cx="2487636" cy="2306824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  <a:shade val="30000"/>
                    <a:satMod val="115000"/>
                  </a:sysClr>
                </a:gs>
                <a:gs pos="37000">
                  <a:sysClr val="window" lastClr="FFFFFF">
                    <a:lumMod val="8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isometricOffAxis1Top"/>
              <a:lightRig rig="threePt" dir="t"/>
            </a:scene3d>
            <a:sp3d>
              <a:bevelT w="0" h="444500"/>
              <a:bevelB w="6350"/>
              <a:extrusionClr>
                <a:sysClr val="window" lastClr="FFFFFF"/>
              </a:extrusionClr>
              <a:contourClr>
                <a:sysClr val="window" lastClr="FFFFFF"/>
              </a:contourClr>
            </a:sp3d>
          </p:spPr>
          <p:txBody>
            <a:bodyPr anchor="ctr"/>
            <a:lstStyle/>
            <a:p>
              <a:pPr algn="ctr">
                <a:defRPr/>
              </a:pPr>
              <a:endParaRPr lang="zh-CN" altLang="en-US" sz="14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cxnSp>
          <p:nvCxnSpPr>
            <p:cNvPr id="3078" name="MH_Other_5"/>
            <p:cNvCxnSpPr>
              <a:cxnSpLocks noChangeShapeType="1"/>
            </p:cNvCxnSpPr>
            <p:nvPr>
              <p:custDataLst>
                <p:tags r:id="rId19"/>
              </p:custDataLst>
            </p:nvPr>
          </p:nvCxnSpPr>
          <p:spPr bwMode="auto">
            <a:xfrm flipV="1">
              <a:off x="2432391" y="3381930"/>
              <a:ext cx="790095" cy="674781"/>
            </a:xfrm>
            <a:prstGeom prst="line">
              <a:avLst/>
            </a:prstGeom>
            <a:noFill/>
            <a:ln w="19050" algn="ctr">
              <a:solidFill>
                <a:srgbClr val="D9D9D9"/>
              </a:solidFill>
              <a:round/>
            </a:ln>
            <a:effectLst>
              <a:outerShdw dist="12700" dir="5400000" sx="102000" sy="102000" algn="t" rotWithShape="0">
                <a:srgbClr val="000000">
                  <a:alpha val="26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4" name="MH_Other_7"/>
          <p:cNvSpPr/>
          <p:nvPr>
            <p:custDataLst>
              <p:tags r:id="rId3"/>
            </p:custDataLst>
          </p:nvPr>
        </p:nvSpPr>
        <p:spPr>
          <a:xfrm>
            <a:off x="4353229" y="1278528"/>
            <a:ext cx="820412" cy="1118020"/>
          </a:xfrm>
          <a:custGeom>
            <a:avLst/>
            <a:gdLst>
              <a:gd name="connsiteX0" fmla="*/ 0 w 973393"/>
              <a:gd name="connsiteY0" fmla="*/ 1430594 h 1430594"/>
              <a:gd name="connsiteX1" fmla="*/ 0 w 973393"/>
              <a:gd name="connsiteY1" fmla="*/ 0 h 1430594"/>
              <a:gd name="connsiteX2" fmla="*/ 973393 w 973393"/>
              <a:gd name="connsiteY2" fmla="*/ 0 h 143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3393" h="1430594">
                <a:moveTo>
                  <a:pt x="0" y="1430594"/>
                </a:moveTo>
                <a:lnTo>
                  <a:pt x="0" y="0"/>
                </a:lnTo>
                <a:lnTo>
                  <a:pt x="973393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ysDash"/>
            <a:headEnd type="oval" w="med" len="med"/>
            <a:tailEnd type="triangle" w="med" len="med"/>
          </a:ln>
          <a:effectLst/>
        </p:spPr>
        <p:txBody>
          <a:bodyPr lIns="91436" tIns="45718" rIns="91436" bIns="45718" anchor="ctr"/>
          <a:lstStyle/>
          <a:p>
            <a:pPr algn="ctr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25" name="MH_Other_8"/>
          <p:cNvSpPr/>
          <p:nvPr>
            <p:custDataLst>
              <p:tags r:id="rId4"/>
            </p:custDataLst>
          </p:nvPr>
        </p:nvSpPr>
        <p:spPr>
          <a:xfrm>
            <a:off x="2029320" y="2274158"/>
            <a:ext cx="510082" cy="840168"/>
          </a:xfrm>
          <a:custGeom>
            <a:avLst/>
            <a:gdLst>
              <a:gd name="connsiteX0" fmla="*/ 604684 w 604684"/>
              <a:gd name="connsiteY0" fmla="*/ 1076632 h 1076632"/>
              <a:gd name="connsiteX1" fmla="*/ 604684 w 604684"/>
              <a:gd name="connsiteY1" fmla="*/ 0 h 1076632"/>
              <a:gd name="connsiteX2" fmla="*/ 0 w 604684"/>
              <a:gd name="connsiteY2" fmla="*/ 0 h 107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4684" h="1076632">
                <a:moveTo>
                  <a:pt x="604684" y="1076632"/>
                </a:moveTo>
                <a:lnTo>
                  <a:pt x="604684" y="0"/>
                </a:lnTo>
                <a:lnTo>
                  <a:pt x="0" y="0"/>
                </a:lnTo>
              </a:path>
            </a:pathLst>
          </a:custGeom>
          <a:noFill/>
          <a:ln w="12700" cap="flat" cmpd="sng" algn="ctr">
            <a:solidFill>
              <a:srgbClr val="C0C0C0"/>
            </a:solidFill>
            <a:prstDash val="sysDash"/>
            <a:headEnd type="oval" w="med" len="med"/>
            <a:tailEnd type="triangle" w="med" len="med"/>
          </a:ln>
          <a:effectLst/>
        </p:spPr>
        <p:txBody>
          <a:bodyPr lIns="91436" tIns="45718" rIns="91436" bIns="45718" anchor="ctr"/>
          <a:lstStyle/>
          <a:p>
            <a:pPr algn="ctr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37290" y="2439606"/>
            <a:ext cx="1858162" cy="1723102"/>
            <a:chOff x="5337289" y="2811402"/>
            <a:chExt cx="1858162" cy="1723102"/>
          </a:xfrm>
        </p:grpSpPr>
        <p:sp>
          <p:nvSpPr>
            <p:cNvPr id="33" name="MH_Other_1"/>
            <p:cNvSpPr/>
            <p:nvPr>
              <p:custDataLst>
                <p:tags r:id="rId15"/>
              </p:custDataLst>
            </p:nvPr>
          </p:nvSpPr>
          <p:spPr>
            <a:xfrm>
              <a:off x="5337289" y="2811402"/>
              <a:ext cx="1858162" cy="1723102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  <a:shade val="30000"/>
                    <a:satMod val="115000"/>
                  </a:sysClr>
                </a:gs>
                <a:gs pos="37000">
                  <a:sysClr val="window" lastClr="FFFFFF">
                    <a:lumMod val="85000"/>
                    <a:shade val="67500"/>
                    <a:satMod val="115000"/>
                  </a:sysClr>
                </a:gs>
                <a:gs pos="100000">
                  <a:sysClr val="window" lastClr="FFFFFF">
                    <a:lumMod val="85000"/>
                    <a:shade val="100000"/>
                    <a:satMod val="115000"/>
                  </a:sysClr>
                </a:gs>
              </a:gsLst>
              <a:lin ang="13500000" scaled="1"/>
              <a:tileRect/>
            </a:gradFill>
            <a:ln w="25400" cap="flat" cmpd="sng" algn="ctr">
              <a:solidFill>
                <a:sysClr val="window" lastClr="FFFFFF">
                  <a:lumMod val="95000"/>
                </a:sysClr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isometricOffAxis1Top"/>
              <a:lightRig rig="threePt" dir="t"/>
            </a:scene3d>
            <a:sp3d>
              <a:bevelT w="0" h="444500"/>
              <a:bevelB w="6350"/>
              <a:extrusionClr>
                <a:sysClr val="window" lastClr="FFFFFF"/>
              </a:extrusionClr>
              <a:contourClr>
                <a:sysClr val="window" lastClr="FFFFFF"/>
              </a:contourClr>
            </a:sp3d>
          </p:spPr>
          <p:txBody>
            <a:bodyPr anchor="ctr"/>
            <a:lstStyle/>
            <a:p>
              <a:pPr algn="ctr">
                <a:defRPr/>
              </a:pPr>
              <a:endParaRPr lang="zh-CN" altLang="en-US" sz="14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cxnSp>
          <p:nvCxnSpPr>
            <p:cNvPr id="3082" name="MH_Other_9"/>
            <p:cNvCxnSpPr>
              <a:cxnSpLocks noChangeShapeType="1"/>
            </p:cNvCxnSpPr>
            <p:nvPr>
              <p:custDataLst>
                <p:tags r:id="rId16"/>
              </p:custDataLst>
            </p:nvPr>
          </p:nvCxnSpPr>
          <p:spPr bwMode="auto">
            <a:xfrm flipV="1">
              <a:off x="5887043" y="3431546"/>
              <a:ext cx="727671" cy="468046"/>
            </a:xfrm>
            <a:prstGeom prst="line">
              <a:avLst/>
            </a:prstGeom>
            <a:noFill/>
            <a:ln w="19050" algn="ctr">
              <a:solidFill>
                <a:srgbClr val="D9D9D9"/>
              </a:solidFill>
              <a:round/>
            </a:ln>
            <a:effectLst>
              <a:outerShdw dist="12700" dir="5400000" sx="102000" sy="102000" algn="t" rotWithShape="0">
                <a:srgbClr val="000000">
                  <a:alpha val="26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5" name="MH_Other_10"/>
          <p:cNvSpPr/>
          <p:nvPr>
            <p:custDataLst>
              <p:tags r:id="rId5"/>
            </p:custDataLst>
          </p:nvPr>
        </p:nvSpPr>
        <p:spPr>
          <a:xfrm>
            <a:off x="6789499" y="2490817"/>
            <a:ext cx="458360" cy="623510"/>
          </a:xfrm>
          <a:custGeom>
            <a:avLst/>
            <a:gdLst>
              <a:gd name="connsiteX0" fmla="*/ 0 w 973393"/>
              <a:gd name="connsiteY0" fmla="*/ 1430594 h 1430594"/>
              <a:gd name="connsiteX1" fmla="*/ 0 w 973393"/>
              <a:gd name="connsiteY1" fmla="*/ 0 h 1430594"/>
              <a:gd name="connsiteX2" fmla="*/ 973393 w 973393"/>
              <a:gd name="connsiteY2" fmla="*/ 0 h 143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3393" h="1430594">
                <a:moveTo>
                  <a:pt x="0" y="1430594"/>
                </a:moveTo>
                <a:lnTo>
                  <a:pt x="0" y="0"/>
                </a:lnTo>
                <a:lnTo>
                  <a:pt x="973393" y="0"/>
                </a:lnTo>
              </a:path>
            </a:pathLst>
          </a:custGeom>
          <a:noFill/>
          <a:ln w="12700" cap="flat" cmpd="sng" algn="ctr">
            <a:solidFill>
              <a:srgbClr val="C0C0C0"/>
            </a:solidFill>
            <a:prstDash val="sysDash"/>
            <a:headEnd type="oval" w="med" len="med"/>
            <a:tailEnd type="triangle" w="med" len="med"/>
          </a:ln>
          <a:effectLst/>
        </p:spPr>
        <p:txBody>
          <a:bodyPr lIns="91436" tIns="45718" rIns="91436" bIns="45718" anchor="ctr"/>
          <a:lstStyle/>
          <a:p>
            <a:pPr algn="ctr">
              <a:defRPr/>
            </a:pPr>
            <a:endParaRPr lang="zh-CN" altLang="en-US" sz="14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353661" y="1877041"/>
            <a:ext cx="2487636" cy="2560423"/>
            <a:chOff x="3353661" y="2248800"/>
            <a:chExt cx="2487636" cy="2560423"/>
          </a:xfrm>
        </p:grpSpPr>
        <p:sp>
          <p:nvSpPr>
            <p:cNvPr id="18" name="MH_Other_3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3778939" y="4645489"/>
              <a:ext cx="1771021" cy="163734"/>
            </a:xfrm>
            <a:prstGeom prst="ellipse">
              <a:avLst/>
            </a:prstGeom>
            <a:gradFill rotWithShape="1">
              <a:gsLst>
                <a:gs pos="0">
                  <a:srgbClr val="EEECE1">
                    <a:gamma/>
                    <a:shade val="46275"/>
                    <a:invGamma/>
                  </a:srgb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4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  <p:sp>
          <p:nvSpPr>
            <p:cNvPr id="22" name="MH_Other_6"/>
            <p:cNvSpPr/>
            <p:nvPr>
              <p:custDataLst>
                <p:tags r:id="rId13"/>
              </p:custDataLst>
            </p:nvPr>
          </p:nvSpPr>
          <p:spPr>
            <a:xfrm>
              <a:off x="3353661" y="2248800"/>
              <a:ext cx="2487636" cy="2306824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solidFill>
                <a:schemeClr val="accent1"/>
              </a:solidFill>
              <a:prstDash val="solid"/>
            </a:ln>
            <a:effectLst/>
            <a:scene3d>
              <a:camera prst="isometricOffAxis1Right">
                <a:rot lat="19800000" lon="20039998" rev="0"/>
              </a:camera>
              <a:lightRig rig="threePt" dir="t"/>
            </a:scene3d>
            <a:sp3d>
              <a:bevelT w="19050" h="520700"/>
              <a:bevelB w="31750"/>
              <a:extrusionClr>
                <a:sysClr val="window" lastClr="FFFFFF"/>
              </a:extrusionClr>
              <a:contourClr>
                <a:sysClr val="window" lastClr="FFFFFF"/>
              </a:contourClr>
            </a:sp3d>
          </p:spPr>
          <p:txBody>
            <a:bodyPr anchor="ctr"/>
            <a:lstStyle/>
            <a:p>
              <a:pPr algn="ctr">
                <a:defRPr/>
              </a:pPr>
              <a:endParaRPr lang="zh-CN" altLang="en-US" sz="14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cxnSp>
          <p:nvCxnSpPr>
            <p:cNvPr id="3084" name="MH_Other_11"/>
            <p:cNvCxnSpPr>
              <a:cxnSpLocks noChangeShapeType="1"/>
            </p:cNvCxnSpPr>
            <p:nvPr>
              <p:custDataLst>
                <p:tags r:id="rId14"/>
              </p:custDataLst>
            </p:nvPr>
          </p:nvCxnSpPr>
          <p:spPr bwMode="auto">
            <a:xfrm flipV="1">
              <a:off x="3796773" y="2961847"/>
              <a:ext cx="1662228" cy="934438"/>
            </a:xfrm>
            <a:prstGeom prst="line">
              <a:avLst/>
            </a:prstGeom>
            <a:noFill/>
            <a:ln w="19050" algn="ctr">
              <a:solidFill>
                <a:srgbClr val="D9D9D9"/>
              </a:solidFill>
              <a:round/>
            </a:ln>
            <a:effectLst>
              <a:outerShdw dist="12700" dir="5400000" sx="102000" sy="102000" algn="t" rotWithShape="0">
                <a:srgbClr val="000000">
                  <a:alpha val="26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0" name="MH_Text_1"/>
          <p:cNvSpPr txBox="1"/>
          <p:nvPr>
            <p:custDataLst>
              <p:tags r:id="rId6"/>
            </p:custDataLst>
          </p:nvPr>
        </p:nvSpPr>
        <p:spPr>
          <a:xfrm>
            <a:off x="251520" y="2282051"/>
            <a:ext cx="1647960" cy="623511"/>
          </a:xfrm>
          <a:prstGeom prst="rect">
            <a:avLst/>
          </a:prstGeom>
          <a:noFill/>
        </p:spPr>
        <p:txBody>
          <a:bodyPr lIns="91436" tIns="45718" rIns="91436" bIns="45718">
            <a:normAutofit lnSpcReduction="10000"/>
          </a:bodyPr>
          <a:lstStyle/>
          <a:p>
            <a:pPr algn="r">
              <a:lnSpc>
                <a:spcPct val="130000"/>
              </a:lnSpc>
              <a:defRPr/>
            </a:pPr>
            <a:r>
              <a:rPr lang="en-US" altLang="zh-CN" sz="28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cs typeface="+mn-ea"/>
                <a:sym typeface="+mn-lt"/>
              </a:rPr>
              <a:t>4573</a:t>
            </a:r>
          </a:p>
        </p:txBody>
      </p:sp>
      <p:sp>
        <p:nvSpPr>
          <p:cNvPr id="21" name="MH_Text_2"/>
          <p:cNvSpPr txBox="1"/>
          <p:nvPr>
            <p:custDataLst>
              <p:tags r:id="rId7"/>
            </p:custDataLst>
          </p:nvPr>
        </p:nvSpPr>
        <p:spPr>
          <a:xfrm>
            <a:off x="5235964" y="1430070"/>
            <a:ext cx="1647960" cy="652482"/>
          </a:xfrm>
          <a:prstGeom prst="rect">
            <a:avLst/>
          </a:prstGeom>
          <a:noFill/>
        </p:spPr>
        <p:txBody>
          <a:bodyPr lIns="91436" tIns="45718" rIns="91436" bIns="45718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28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cs typeface="+mn-ea"/>
                <a:sym typeface="+mn-lt"/>
              </a:rPr>
              <a:t>9876</a:t>
            </a:r>
          </a:p>
        </p:txBody>
      </p:sp>
      <p:sp>
        <p:nvSpPr>
          <p:cNvPr id="23" name="MH_SubTitle_1"/>
          <p:cNvSpPr txBox="1"/>
          <p:nvPr>
            <p:custDataLst>
              <p:tags r:id="rId8"/>
            </p:custDataLst>
          </p:nvPr>
        </p:nvSpPr>
        <p:spPr>
          <a:xfrm>
            <a:off x="442030" y="1903280"/>
            <a:ext cx="1515981" cy="432000"/>
          </a:xfrm>
          <a:prstGeom prst="rect">
            <a:avLst/>
          </a:prstGeom>
          <a:noFill/>
        </p:spPr>
        <p:txBody>
          <a:bodyPr lIns="91436" tIns="45718" rIns="91436" bIns="45718" anchor="b">
            <a:normAutofit/>
          </a:bodyPr>
          <a:lstStyle/>
          <a:p>
            <a:pPr algn="r">
              <a:defRPr/>
            </a:pPr>
            <a:r>
              <a:rPr lang="zh-CN" altLang="en-US" sz="2000" b="1" kern="0" dirty="0" smtClean="0">
                <a:solidFill>
                  <a:schemeClr val="accent1"/>
                </a:solidFill>
                <a:cs typeface="+mn-ea"/>
                <a:sym typeface="+mn-lt"/>
              </a:rPr>
              <a:t>标题文字</a:t>
            </a:r>
            <a:endParaRPr lang="zh-CN" altLang="en-US" sz="2000" b="1" kern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0" name="MH_SubTitle_2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227206" y="1106114"/>
            <a:ext cx="1647960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 anchor="b">
            <a:norm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000" b="1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标题文字</a:t>
            </a:r>
            <a:endParaRPr lang="zh-CN" altLang="en-US" sz="2000" b="1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MH_Text_3"/>
          <p:cNvSpPr txBox="1"/>
          <p:nvPr>
            <p:custDataLst>
              <p:tags r:id="rId10"/>
            </p:custDataLst>
          </p:nvPr>
        </p:nvSpPr>
        <p:spPr>
          <a:xfrm>
            <a:off x="7307003" y="2509365"/>
            <a:ext cx="1647960" cy="652482"/>
          </a:xfrm>
          <a:prstGeom prst="rect">
            <a:avLst/>
          </a:prstGeom>
          <a:noFill/>
        </p:spPr>
        <p:txBody>
          <a:bodyPr lIns="91436" tIns="45718" rIns="91436" bIns="45718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zh-CN" sz="28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  <a:cs typeface="+mn-ea"/>
                <a:sym typeface="+mn-lt"/>
              </a:rPr>
              <a:t>3678</a:t>
            </a:r>
          </a:p>
        </p:txBody>
      </p:sp>
      <p:sp>
        <p:nvSpPr>
          <p:cNvPr id="32" name="MH_SubTitle_3"/>
          <p:cNvSpPr txBox="1"/>
          <p:nvPr>
            <p:custDataLst>
              <p:tags r:id="rId11"/>
            </p:custDataLst>
          </p:nvPr>
        </p:nvSpPr>
        <p:spPr>
          <a:xfrm>
            <a:off x="7291131" y="2139750"/>
            <a:ext cx="1817393" cy="432000"/>
          </a:xfrm>
          <a:prstGeom prst="rect">
            <a:avLst/>
          </a:prstGeom>
          <a:noFill/>
        </p:spPr>
        <p:txBody>
          <a:bodyPr lIns="91436" tIns="45718" rIns="91436" bIns="45718" anchor="b">
            <a:normAutofit/>
          </a:bodyPr>
          <a:lstStyle/>
          <a:p>
            <a:pPr>
              <a:defRPr/>
            </a:pPr>
            <a:r>
              <a:rPr lang="zh-CN" altLang="en-US" sz="2000" b="1" kern="0" dirty="0" smtClean="0">
                <a:solidFill>
                  <a:schemeClr val="accent1"/>
                </a:solidFill>
                <a:cs typeface="+mn-ea"/>
                <a:sym typeface="+mn-lt"/>
              </a:rPr>
              <a:t>标题文字</a:t>
            </a:r>
            <a:endParaRPr lang="zh-CN" altLang="en-US" sz="2000" b="1" kern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A3D8-8B63-41F9-A097-2097690ADA50}" type="slidenum">
              <a:rPr lang="zh-CN" altLang="en-US" smtClean="0"/>
              <a:t>19</a:t>
            </a:fld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 spd="slow" advTm="5585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5576" y="727337"/>
            <a:ext cx="7996658" cy="3686055"/>
          </a:xfrm>
          <a:custGeom>
            <a:avLst/>
            <a:gdLst>
              <a:gd name="connsiteX0" fmla="*/ 0 w 8064896"/>
              <a:gd name="connsiteY0" fmla="*/ 0 h 3672408"/>
              <a:gd name="connsiteX1" fmla="*/ 8064896 w 8064896"/>
              <a:gd name="connsiteY1" fmla="*/ 0 h 3672408"/>
              <a:gd name="connsiteX2" fmla="*/ 8064896 w 8064896"/>
              <a:gd name="connsiteY2" fmla="*/ 3672408 h 3672408"/>
              <a:gd name="connsiteX3" fmla="*/ 0 w 8064896"/>
              <a:gd name="connsiteY3" fmla="*/ 3672408 h 3672408"/>
              <a:gd name="connsiteX4" fmla="*/ 0 w 8064896"/>
              <a:gd name="connsiteY4" fmla="*/ 0 h 3672408"/>
              <a:gd name="connsiteX0-1" fmla="*/ 0 w 8064896"/>
              <a:gd name="connsiteY0-2" fmla="*/ 0 h 3672408"/>
              <a:gd name="connsiteX1-3" fmla="*/ 8010305 w 8064896"/>
              <a:gd name="connsiteY1-4" fmla="*/ 245659 h 3672408"/>
              <a:gd name="connsiteX2-5" fmla="*/ 8064896 w 8064896"/>
              <a:gd name="connsiteY2-6" fmla="*/ 3672408 h 3672408"/>
              <a:gd name="connsiteX3-7" fmla="*/ 0 w 8064896"/>
              <a:gd name="connsiteY3-8" fmla="*/ 3672408 h 3672408"/>
              <a:gd name="connsiteX4-9" fmla="*/ 0 w 8064896"/>
              <a:gd name="connsiteY4-10" fmla="*/ 0 h 3672408"/>
              <a:gd name="connsiteX0-11" fmla="*/ 0 w 8010305"/>
              <a:gd name="connsiteY0-12" fmla="*/ 0 h 3699703"/>
              <a:gd name="connsiteX1-13" fmla="*/ 8010305 w 8010305"/>
              <a:gd name="connsiteY1-14" fmla="*/ 245659 h 3699703"/>
              <a:gd name="connsiteX2-15" fmla="*/ 7573576 w 8010305"/>
              <a:gd name="connsiteY2-16" fmla="*/ 3699703 h 3699703"/>
              <a:gd name="connsiteX3-17" fmla="*/ 0 w 8010305"/>
              <a:gd name="connsiteY3-18" fmla="*/ 3672408 h 3699703"/>
              <a:gd name="connsiteX4-19" fmla="*/ 0 w 8010305"/>
              <a:gd name="connsiteY4-20" fmla="*/ 0 h 3699703"/>
              <a:gd name="connsiteX0-21" fmla="*/ 0 w 8010305"/>
              <a:gd name="connsiteY0-22" fmla="*/ 0 h 3699703"/>
              <a:gd name="connsiteX1-23" fmla="*/ 8010305 w 8010305"/>
              <a:gd name="connsiteY1-24" fmla="*/ 245659 h 3699703"/>
              <a:gd name="connsiteX2-25" fmla="*/ 7573576 w 8010305"/>
              <a:gd name="connsiteY2-26" fmla="*/ 3699703 h 3699703"/>
              <a:gd name="connsiteX3-27" fmla="*/ 750627 w 8010305"/>
              <a:gd name="connsiteY3-28" fmla="*/ 3672408 h 3699703"/>
              <a:gd name="connsiteX4-29" fmla="*/ 0 w 8010305"/>
              <a:gd name="connsiteY4-30" fmla="*/ 0 h 3699703"/>
              <a:gd name="connsiteX0-31" fmla="*/ 0 w 7996658"/>
              <a:gd name="connsiteY0-32" fmla="*/ 0 h 3686055"/>
              <a:gd name="connsiteX1-33" fmla="*/ 7996658 w 7996658"/>
              <a:gd name="connsiteY1-34" fmla="*/ 232011 h 3686055"/>
              <a:gd name="connsiteX2-35" fmla="*/ 7559929 w 7996658"/>
              <a:gd name="connsiteY2-36" fmla="*/ 3686055 h 3686055"/>
              <a:gd name="connsiteX3-37" fmla="*/ 736980 w 7996658"/>
              <a:gd name="connsiteY3-38" fmla="*/ 3658760 h 3686055"/>
              <a:gd name="connsiteX4-39" fmla="*/ 0 w 7996658"/>
              <a:gd name="connsiteY4-40" fmla="*/ 0 h 368605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996658" h="3686055">
                <a:moveTo>
                  <a:pt x="0" y="0"/>
                </a:moveTo>
                <a:lnTo>
                  <a:pt x="7996658" y="232011"/>
                </a:lnTo>
                <a:lnTo>
                  <a:pt x="7559929" y="3686055"/>
                </a:lnTo>
                <a:lnTo>
                  <a:pt x="736980" y="365876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00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9" name="MH_Other_4"/>
          <p:cNvSpPr/>
          <p:nvPr>
            <p:custDataLst>
              <p:tags r:id="rId1"/>
            </p:custDataLst>
          </p:nvPr>
        </p:nvSpPr>
        <p:spPr>
          <a:xfrm>
            <a:off x="3104544" y="758809"/>
            <a:ext cx="216000" cy="216000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524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10" name="MH_Other_4"/>
          <p:cNvSpPr/>
          <p:nvPr>
            <p:custDataLst>
              <p:tags r:id="rId2"/>
            </p:custDataLst>
          </p:nvPr>
        </p:nvSpPr>
        <p:spPr>
          <a:xfrm>
            <a:off x="2960544" y="602590"/>
            <a:ext cx="144000" cy="144000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rot="21240000">
            <a:off x="4672324" y="542186"/>
            <a:ext cx="1728192" cy="1119531"/>
          </a:xfrm>
          <a:prstGeom prst="rect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solidFill>
              <a:schemeClr val="bg1">
                <a:lumMod val="95000"/>
              </a:schemeClr>
            </a:solidFill>
          </a:ln>
          <a:effectLst>
            <a:outerShdw blurRad="152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 rot="21240000">
            <a:off x="6727658" y="528536"/>
            <a:ext cx="1728192" cy="1119531"/>
          </a:xfrm>
          <a:prstGeom prst="rect">
            <a:avLst/>
          </a:pr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solidFill>
              <a:schemeClr val="bg1">
                <a:lumMod val="95000"/>
              </a:schemeClr>
            </a:solidFill>
          </a:ln>
          <a:effectLst>
            <a:outerShdw blurRad="152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 rot="21600000">
            <a:off x="2675443" y="2511181"/>
            <a:ext cx="5496973" cy="165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00" dirty="0" smtClean="0">
                <a:solidFill>
                  <a:schemeClr val="bg1"/>
                </a:solidFill>
              </a:rPr>
              <a:t>        回顾</a:t>
            </a:r>
            <a:r>
              <a:rPr lang="en-US" altLang="zh-CN" sz="1300" dirty="0" smtClean="0">
                <a:solidFill>
                  <a:schemeClr val="bg1"/>
                </a:solidFill>
              </a:rPr>
              <a:t>20xx</a:t>
            </a:r>
            <a:r>
              <a:rPr lang="zh-CN" altLang="en-US" sz="1300" dirty="0" smtClean="0">
                <a:solidFill>
                  <a:schemeClr val="bg1"/>
                </a:solidFill>
              </a:rPr>
              <a:t>，是极为</a:t>
            </a:r>
            <a:r>
              <a:rPr lang="zh-CN" altLang="en-US" sz="1300" dirty="0">
                <a:solidFill>
                  <a:schemeClr val="bg1"/>
                </a:solidFill>
              </a:rPr>
              <a:t>不平凡的一年，是突飞猛进的一年，是我院不断深化改革、加快发展、增进效益的一年，也是医院树立全新经营管理理念，提升核心竞争力的关键一年，更是落实以病人为中心、提高医疗质量为主题的医院管理年，紧紧围绕“全面落实科学发展观的重要思想为指导，不断提高全面推进卫生改革与发展的能力”这一总体要求，突出重点，真抓实干，创造性地开展工作，圆满地完成了全年的各项工作任务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91450" y="2067694"/>
            <a:ext cx="5280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</a:rPr>
              <a:t>珍爱生命，救死扶伤；医患同心，创造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奇迹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42954" y="2604045"/>
            <a:ext cx="2097459" cy="2235970"/>
          </a:xfrm>
          <a:prstGeom prst="rect">
            <a:avLst/>
          </a:prstGeom>
          <a:effectLst>
            <a:outerShdw blurRad="444500" dist="139700" dir="8100000" algn="tr" rotWithShape="0">
              <a:prstClr val="black">
                <a:alpha val="35000"/>
              </a:prstClr>
            </a:outerShdw>
          </a:effectLst>
        </p:spPr>
      </p:pic>
      <p:grpSp>
        <p:nvGrpSpPr>
          <p:cNvPr id="2" name="组合 1"/>
          <p:cNvGrpSpPr/>
          <p:nvPr/>
        </p:nvGrpSpPr>
        <p:grpSpPr>
          <a:xfrm>
            <a:off x="1693210" y="454929"/>
            <a:ext cx="1296000" cy="1296000"/>
            <a:chOff x="1452855" y="-854721"/>
            <a:chExt cx="1296000" cy="1296000"/>
          </a:xfrm>
        </p:grpSpPr>
        <p:sp>
          <p:nvSpPr>
            <p:cNvPr id="16" name="MH_Other_3"/>
            <p:cNvSpPr/>
            <p:nvPr>
              <p:custDataLst>
                <p:tags r:id="rId4"/>
              </p:custDataLst>
            </p:nvPr>
          </p:nvSpPr>
          <p:spPr>
            <a:xfrm>
              <a:off x="1452855" y="-854721"/>
              <a:ext cx="1296000" cy="1296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476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MH_Other_4"/>
            <p:cNvSpPr/>
            <p:nvPr>
              <p:custDataLst>
                <p:tags r:id="rId5"/>
              </p:custDataLst>
            </p:nvPr>
          </p:nvSpPr>
          <p:spPr>
            <a:xfrm>
              <a:off x="1591769" y="-715807"/>
              <a:ext cx="1018172" cy="1018172"/>
            </a:xfrm>
            <a:prstGeom prst="ellipse">
              <a:avLst/>
            </a:prstGeom>
            <a:gradFill flip="none" rotWithShape="1">
              <a:gsLst>
                <a:gs pos="50000">
                  <a:schemeClr val="accent1"/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18900000" scaled="0"/>
              <a:tileRect/>
            </a:gradFill>
            <a:ln w="15875">
              <a:gradFill>
                <a:gsLst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  <a:gs pos="0">
                    <a:schemeClr val="accent1">
                      <a:lumMod val="60000"/>
                      <a:lumOff val="40000"/>
                    </a:schemeClr>
                  </a:gs>
                </a:gsLst>
                <a:lin ang="8100000" scaled="0"/>
              </a:gradFill>
            </a:ln>
            <a:effectLst>
              <a:innerShdw blurRad="266700" dist="2032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rIns="0" anchor="ctr"/>
            <a:lstStyle/>
            <a:p>
              <a:pPr algn="ctr"/>
              <a:r>
                <a:rPr lang="zh-CN" altLang="en-US" sz="2400" b="1" dirty="0">
                  <a:solidFill>
                    <a:prstClr val="white"/>
                  </a:solidFill>
                  <a:latin typeface="Impact" panose="020B0806030902050204" pitchFamily="34" charset="0"/>
                </a:rPr>
                <a:t>前 言</a:t>
              </a:r>
            </a:p>
          </p:txBody>
        </p:sp>
      </p:grpSp>
      <p:sp>
        <p:nvSpPr>
          <p:cNvPr id="8" name="MH_Other_4"/>
          <p:cNvSpPr/>
          <p:nvPr>
            <p:custDataLst>
              <p:tags r:id="rId3"/>
            </p:custDataLst>
          </p:nvPr>
        </p:nvSpPr>
        <p:spPr>
          <a:xfrm>
            <a:off x="1331680" y="1347614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905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</p:spTree>
  </p:cSld>
  <p:clrMapOvr>
    <a:masterClrMapping/>
  </p:clrMapOvr>
  <p:transition spd="slow" advTm="22667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79663"/>
            <a:ext cx="9144000" cy="2088232"/>
          </a:xfrm>
          <a:custGeom>
            <a:avLst/>
            <a:gdLst/>
            <a:ahLst/>
            <a:cxnLst/>
            <a:rect l="l" t="t" r="r" b="b"/>
            <a:pathLst>
              <a:path w="9144000" h="2088232">
                <a:moveTo>
                  <a:pt x="0" y="0"/>
                </a:moveTo>
                <a:lnTo>
                  <a:pt x="3816349" y="0"/>
                </a:lnTo>
                <a:lnTo>
                  <a:pt x="3815397" y="194197"/>
                </a:lnTo>
                <a:cubicBezTo>
                  <a:pt x="3815639" y="203899"/>
                  <a:pt x="3815881" y="213599"/>
                  <a:pt x="3816123" y="223301"/>
                </a:cubicBezTo>
                <a:cubicBezTo>
                  <a:pt x="3815485" y="285565"/>
                  <a:pt x="3825627" y="323840"/>
                  <a:pt x="3858310" y="352306"/>
                </a:cubicBezTo>
                <a:cubicBezTo>
                  <a:pt x="3881863" y="374186"/>
                  <a:pt x="3885380" y="375377"/>
                  <a:pt x="3918032" y="397060"/>
                </a:cubicBezTo>
                <a:cubicBezTo>
                  <a:pt x="4077997" y="488212"/>
                  <a:pt x="4205762" y="552810"/>
                  <a:pt x="4362649" y="637807"/>
                </a:cubicBezTo>
                <a:cubicBezTo>
                  <a:pt x="4506032" y="713448"/>
                  <a:pt x="4580496" y="685782"/>
                  <a:pt x="4677699" y="644009"/>
                </a:cubicBezTo>
                <a:cubicBezTo>
                  <a:pt x="4888543" y="533160"/>
                  <a:pt x="5015771" y="470067"/>
                  <a:pt x="5093398" y="425358"/>
                </a:cubicBezTo>
                <a:cubicBezTo>
                  <a:pt x="5189998" y="369721"/>
                  <a:pt x="5153077" y="389285"/>
                  <a:pt x="5151235" y="389737"/>
                </a:cubicBezTo>
                <a:cubicBezTo>
                  <a:pt x="5229523" y="352156"/>
                  <a:pt x="5228181" y="330135"/>
                  <a:pt x="5233105" y="228248"/>
                </a:cubicBezTo>
                <a:cubicBezTo>
                  <a:pt x="5233287" y="209652"/>
                  <a:pt x="5231995" y="192531"/>
                  <a:pt x="5232177" y="173935"/>
                </a:cubicBezTo>
                <a:cubicBezTo>
                  <a:pt x="5232188" y="153706"/>
                  <a:pt x="5232933" y="81947"/>
                  <a:pt x="5233810" y="0"/>
                </a:cubicBezTo>
                <a:lnTo>
                  <a:pt x="9144000" y="0"/>
                </a:lnTo>
                <a:lnTo>
                  <a:pt x="9144000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00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4" name="矩形 10"/>
          <p:cNvSpPr>
            <a:spLocks noChangeAspect="1"/>
          </p:cNvSpPr>
          <p:nvPr/>
        </p:nvSpPr>
        <p:spPr>
          <a:xfrm>
            <a:off x="3905300" y="987640"/>
            <a:ext cx="1257200" cy="1370593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16573" y="2639158"/>
            <a:ext cx="4438101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</a:rPr>
              <a:t>服务和文化建设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19755" y="3157684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73324" y="3157684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19755" y="3379810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73324" y="3379810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26897" y="3157345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  <p:sp>
        <p:nvSpPr>
          <p:cNvPr id="30" name="2"/>
          <p:cNvSpPr/>
          <p:nvPr>
            <p:custDataLst>
              <p:tags r:id="rId1"/>
            </p:custDataLst>
          </p:nvPr>
        </p:nvSpPr>
        <p:spPr>
          <a:xfrm>
            <a:off x="5998020" y="78908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1" name="1"/>
          <p:cNvSpPr/>
          <p:nvPr>
            <p:custDataLst>
              <p:tags r:id="rId2"/>
            </p:custDataLst>
          </p:nvPr>
        </p:nvSpPr>
        <p:spPr>
          <a:xfrm>
            <a:off x="5272345" y="-28538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outerShdw blurRad="444500" dist="2794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2" name="3"/>
          <p:cNvSpPr/>
          <p:nvPr>
            <p:custDataLst>
              <p:tags r:id="rId3"/>
            </p:custDataLst>
          </p:nvPr>
        </p:nvSpPr>
        <p:spPr>
          <a:xfrm>
            <a:off x="6839826" y="-572185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3" name="4"/>
          <p:cNvSpPr/>
          <p:nvPr>
            <p:custDataLst>
              <p:tags r:id="rId4"/>
            </p:custDataLst>
          </p:nvPr>
        </p:nvSpPr>
        <p:spPr>
          <a:xfrm>
            <a:off x="7979664" y="-120201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outerShdw blurRad="444500" dist="2794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4" name="6"/>
          <p:cNvSpPr/>
          <p:nvPr>
            <p:custDataLst>
              <p:tags r:id="rId5"/>
            </p:custDataLst>
          </p:nvPr>
        </p:nvSpPr>
        <p:spPr>
          <a:xfrm>
            <a:off x="8797087" y="-510681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5" name="5"/>
          <p:cNvSpPr/>
          <p:nvPr>
            <p:custDataLst>
              <p:tags r:id="rId6"/>
            </p:custDataLst>
          </p:nvPr>
        </p:nvSpPr>
        <p:spPr>
          <a:xfrm>
            <a:off x="8647909" y="423634"/>
            <a:ext cx="195306" cy="19530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249" tIns="51123" rIns="102249" bIns="51123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6" name="8"/>
          <p:cNvSpPr/>
          <p:nvPr>
            <p:custDataLst>
              <p:tags r:id="rId7"/>
            </p:custDataLst>
          </p:nvPr>
        </p:nvSpPr>
        <p:spPr>
          <a:xfrm flipH="1">
            <a:off x="2371520" y="4912873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7" name="7"/>
          <p:cNvSpPr/>
          <p:nvPr>
            <p:custDataLst>
              <p:tags r:id="rId8"/>
            </p:custDataLst>
          </p:nvPr>
        </p:nvSpPr>
        <p:spPr>
          <a:xfrm flipH="1">
            <a:off x="3348157" y="4733814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8" name="9"/>
          <p:cNvSpPr/>
          <p:nvPr>
            <p:custDataLst>
              <p:tags r:id="rId9"/>
            </p:custDataLst>
          </p:nvPr>
        </p:nvSpPr>
        <p:spPr>
          <a:xfrm flipH="1">
            <a:off x="1259632" y="4587974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outerShdw blurRad="444500" dist="2794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9" name="9"/>
          <p:cNvSpPr/>
          <p:nvPr>
            <p:custDataLst>
              <p:tags r:id="rId10"/>
            </p:custDataLst>
          </p:nvPr>
        </p:nvSpPr>
        <p:spPr>
          <a:xfrm flipH="1">
            <a:off x="524650" y="4934310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40" name="11"/>
          <p:cNvSpPr/>
          <p:nvPr>
            <p:custDataLst>
              <p:tags r:id="rId11"/>
            </p:custDataLst>
          </p:nvPr>
        </p:nvSpPr>
        <p:spPr>
          <a:xfrm flipH="1">
            <a:off x="-418155" y="4577572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outerShdw blurRad="444500" dist="2794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1" name="10"/>
          <p:cNvSpPr/>
          <p:nvPr>
            <p:custDataLst>
              <p:tags r:id="rId12"/>
            </p:custDataLst>
          </p:nvPr>
        </p:nvSpPr>
        <p:spPr>
          <a:xfrm flipH="1">
            <a:off x="257710" y="5511785"/>
            <a:ext cx="195306" cy="195306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179353" y="1284531"/>
            <a:ext cx="712539" cy="776806"/>
            <a:chOff x="2207046" y="521287"/>
            <a:chExt cx="712539" cy="776806"/>
          </a:xfrm>
        </p:grpSpPr>
        <p:sp>
          <p:nvSpPr>
            <p:cNvPr id="26" name="矩形 10"/>
            <p:cNvSpPr/>
            <p:nvPr/>
          </p:nvSpPr>
          <p:spPr>
            <a:xfrm>
              <a:off x="2207046" y="521287"/>
              <a:ext cx="712539" cy="776806"/>
            </a:xfrm>
            <a:custGeom>
              <a:avLst/>
              <a:gdLst>
                <a:gd name="connsiteX0" fmla="*/ 653528 w 1305333"/>
                <a:gd name="connsiteY0" fmla="*/ 0 h 1424419"/>
                <a:gd name="connsiteX1" fmla="*/ 757287 w 1305333"/>
                <a:gd name="connsiteY1" fmla="*/ 32444 h 1424419"/>
                <a:gd name="connsiteX2" fmla="*/ 1206876 w 1305333"/>
                <a:gd name="connsiteY2" fmla="*/ 284945 h 1424419"/>
                <a:gd name="connsiteX3" fmla="*/ 1233464 w 1305333"/>
                <a:gd name="connsiteY3" fmla="*/ 306775 h 1424419"/>
                <a:gd name="connsiteX4" fmla="*/ 1299728 w 1305333"/>
                <a:gd name="connsiteY4" fmla="*/ 452301 h 1424419"/>
                <a:gd name="connsiteX5" fmla="*/ 1303099 w 1305333"/>
                <a:gd name="connsiteY5" fmla="*/ 495558 h 1424419"/>
                <a:gd name="connsiteX6" fmla="*/ 1303099 w 1305333"/>
                <a:gd name="connsiteY6" fmla="*/ 952393 h 1424419"/>
                <a:gd name="connsiteX7" fmla="*/ 1299356 w 1305333"/>
                <a:gd name="connsiteY7" fmla="*/ 974248 h 1424419"/>
                <a:gd name="connsiteX8" fmla="*/ 1193590 w 1305333"/>
                <a:gd name="connsiteY8" fmla="*/ 1159518 h 1424419"/>
                <a:gd name="connsiteX9" fmla="*/ 1188747 w 1305333"/>
                <a:gd name="connsiteY9" fmla="*/ 1163476 h 1424419"/>
                <a:gd name="connsiteX10" fmla="*/ 792288 w 1305333"/>
                <a:gd name="connsiteY10" fmla="*/ 1385653 h 1424419"/>
                <a:gd name="connsiteX11" fmla="*/ 522686 w 1305333"/>
                <a:gd name="connsiteY11" fmla="*/ 1384922 h 1424419"/>
                <a:gd name="connsiteX12" fmla="*/ 80344 w 1305333"/>
                <a:gd name="connsiteY12" fmla="*/ 1139323 h 1424419"/>
                <a:gd name="connsiteX13" fmla="*/ 68397 w 1305333"/>
                <a:gd name="connsiteY13" fmla="*/ 1130059 h 1424419"/>
                <a:gd name="connsiteX14" fmla="*/ 667 w 1305333"/>
                <a:gd name="connsiteY14" fmla="*/ 999105 h 1424419"/>
                <a:gd name="connsiteX15" fmla="*/ 0 w 1305333"/>
                <a:gd name="connsiteY15" fmla="*/ 972364 h 1424419"/>
                <a:gd name="connsiteX16" fmla="*/ 2496 w 1305333"/>
                <a:gd name="connsiteY16" fmla="*/ 463106 h 1424419"/>
                <a:gd name="connsiteX17" fmla="*/ 2458 w 1305333"/>
                <a:gd name="connsiteY17" fmla="*/ 429563 h 1424419"/>
                <a:gd name="connsiteX18" fmla="*/ 75248 w 1305333"/>
                <a:gd name="connsiteY18" fmla="*/ 303202 h 1424419"/>
                <a:gd name="connsiteX19" fmla="*/ 103465 w 1305333"/>
                <a:gd name="connsiteY19" fmla="*/ 288252 h 1424419"/>
                <a:gd name="connsiteX20" fmla="*/ 541533 w 1305333"/>
                <a:gd name="connsiteY20" fmla="*/ 38110 h 1424419"/>
                <a:gd name="connsiteX21" fmla="*/ 653528 w 1305333"/>
                <a:gd name="connsiteY21" fmla="*/ 0 h 1424419"/>
                <a:gd name="connsiteX0-1" fmla="*/ 653528 w 1305333"/>
                <a:gd name="connsiteY0-2" fmla="*/ 0 h 1424419"/>
                <a:gd name="connsiteX1-3" fmla="*/ 757287 w 1305333"/>
                <a:gd name="connsiteY1-4" fmla="*/ 32444 h 1424419"/>
                <a:gd name="connsiteX2-5" fmla="*/ 1206876 w 1305333"/>
                <a:gd name="connsiteY2-6" fmla="*/ 284945 h 1424419"/>
                <a:gd name="connsiteX3-7" fmla="*/ 1233464 w 1305333"/>
                <a:gd name="connsiteY3-8" fmla="*/ 306775 h 1424419"/>
                <a:gd name="connsiteX4-9" fmla="*/ 1301712 w 1305333"/>
                <a:gd name="connsiteY4-10" fmla="*/ 442384 h 1424419"/>
                <a:gd name="connsiteX5-11" fmla="*/ 1303099 w 1305333"/>
                <a:gd name="connsiteY5-12" fmla="*/ 495558 h 1424419"/>
                <a:gd name="connsiteX6-13" fmla="*/ 1303099 w 1305333"/>
                <a:gd name="connsiteY6-14" fmla="*/ 952393 h 1424419"/>
                <a:gd name="connsiteX7-15" fmla="*/ 1299356 w 1305333"/>
                <a:gd name="connsiteY7-16" fmla="*/ 974248 h 1424419"/>
                <a:gd name="connsiteX8-17" fmla="*/ 1193590 w 1305333"/>
                <a:gd name="connsiteY8-18" fmla="*/ 1159518 h 1424419"/>
                <a:gd name="connsiteX9-19" fmla="*/ 1188747 w 1305333"/>
                <a:gd name="connsiteY9-20" fmla="*/ 1163476 h 1424419"/>
                <a:gd name="connsiteX10-21" fmla="*/ 792288 w 1305333"/>
                <a:gd name="connsiteY10-22" fmla="*/ 1385653 h 1424419"/>
                <a:gd name="connsiteX11-23" fmla="*/ 522686 w 1305333"/>
                <a:gd name="connsiteY11-24" fmla="*/ 1384922 h 1424419"/>
                <a:gd name="connsiteX12-25" fmla="*/ 80344 w 1305333"/>
                <a:gd name="connsiteY12-26" fmla="*/ 1139323 h 1424419"/>
                <a:gd name="connsiteX13-27" fmla="*/ 68397 w 1305333"/>
                <a:gd name="connsiteY13-28" fmla="*/ 1130059 h 1424419"/>
                <a:gd name="connsiteX14-29" fmla="*/ 667 w 1305333"/>
                <a:gd name="connsiteY14-30" fmla="*/ 999105 h 1424419"/>
                <a:gd name="connsiteX15-31" fmla="*/ 0 w 1305333"/>
                <a:gd name="connsiteY15-32" fmla="*/ 972364 h 1424419"/>
                <a:gd name="connsiteX16-33" fmla="*/ 2496 w 1305333"/>
                <a:gd name="connsiteY16-34" fmla="*/ 463106 h 1424419"/>
                <a:gd name="connsiteX17-35" fmla="*/ 2458 w 1305333"/>
                <a:gd name="connsiteY17-36" fmla="*/ 429563 h 1424419"/>
                <a:gd name="connsiteX18-37" fmla="*/ 75248 w 1305333"/>
                <a:gd name="connsiteY18-38" fmla="*/ 303202 h 1424419"/>
                <a:gd name="connsiteX19-39" fmla="*/ 103465 w 1305333"/>
                <a:gd name="connsiteY19-40" fmla="*/ 288252 h 1424419"/>
                <a:gd name="connsiteX20-41" fmla="*/ 541533 w 1305333"/>
                <a:gd name="connsiteY20-42" fmla="*/ 38110 h 1424419"/>
                <a:gd name="connsiteX21-43" fmla="*/ 653528 w 1305333"/>
                <a:gd name="connsiteY21-44" fmla="*/ 0 h 1424419"/>
                <a:gd name="connsiteX0-45" fmla="*/ 653528 w 1305333"/>
                <a:gd name="connsiteY0-46" fmla="*/ 0 h 1424419"/>
                <a:gd name="connsiteX1-47" fmla="*/ 757287 w 1305333"/>
                <a:gd name="connsiteY1-48" fmla="*/ 32444 h 1424419"/>
                <a:gd name="connsiteX2-49" fmla="*/ 1206876 w 1305333"/>
                <a:gd name="connsiteY2-50" fmla="*/ 284945 h 1424419"/>
                <a:gd name="connsiteX3-51" fmla="*/ 1233464 w 1305333"/>
                <a:gd name="connsiteY3-52" fmla="*/ 306775 h 1424419"/>
                <a:gd name="connsiteX4-53" fmla="*/ 1301712 w 1305333"/>
                <a:gd name="connsiteY4-54" fmla="*/ 442384 h 1424419"/>
                <a:gd name="connsiteX5-55" fmla="*/ 1303099 w 1305333"/>
                <a:gd name="connsiteY5-56" fmla="*/ 495558 h 1424419"/>
                <a:gd name="connsiteX6-57" fmla="*/ 1303099 w 1305333"/>
                <a:gd name="connsiteY6-58" fmla="*/ 952393 h 1424419"/>
                <a:gd name="connsiteX7-59" fmla="*/ 1299356 w 1305333"/>
                <a:gd name="connsiteY7-60" fmla="*/ 974248 h 1424419"/>
                <a:gd name="connsiteX8-61" fmla="*/ 1193590 w 1305333"/>
                <a:gd name="connsiteY8-62" fmla="*/ 1159518 h 1424419"/>
                <a:gd name="connsiteX9-63" fmla="*/ 1188747 w 1305333"/>
                <a:gd name="connsiteY9-64" fmla="*/ 1163476 h 1424419"/>
                <a:gd name="connsiteX10-65" fmla="*/ 792288 w 1305333"/>
                <a:gd name="connsiteY10-66" fmla="*/ 1385653 h 1424419"/>
                <a:gd name="connsiteX11-67" fmla="*/ 522686 w 1305333"/>
                <a:gd name="connsiteY11-68" fmla="*/ 1384922 h 1424419"/>
                <a:gd name="connsiteX12-69" fmla="*/ 80344 w 1305333"/>
                <a:gd name="connsiteY12-70" fmla="*/ 1139323 h 1424419"/>
                <a:gd name="connsiteX13-71" fmla="*/ 68397 w 1305333"/>
                <a:gd name="connsiteY13-72" fmla="*/ 1130059 h 1424419"/>
                <a:gd name="connsiteX14-73" fmla="*/ 667 w 1305333"/>
                <a:gd name="connsiteY14-74" fmla="*/ 999105 h 1424419"/>
                <a:gd name="connsiteX15-75" fmla="*/ 0 w 1305333"/>
                <a:gd name="connsiteY15-76" fmla="*/ 972364 h 1424419"/>
                <a:gd name="connsiteX16-77" fmla="*/ 2496 w 1305333"/>
                <a:gd name="connsiteY16-78" fmla="*/ 463106 h 1424419"/>
                <a:gd name="connsiteX17-79" fmla="*/ 2458 w 1305333"/>
                <a:gd name="connsiteY17-80" fmla="*/ 429563 h 1424419"/>
                <a:gd name="connsiteX18-81" fmla="*/ 75248 w 1305333"/>
                <a:gd name="connsiteY18-82" fmla="*/ 303202 h 1424419"/>
                <a:gd name="connsiteX19-83" fmla="*/ 103465 w 1305333"/>
                <a:gd name="connsiteY19-84" fmla="*/ 288252 h 1424419"/>
                <a:gd name="connsiteX20-85" fmla="*/ 541533 w 1305333"/>
                <a:gd name="connsiteY20-86" fmla="*/ 38110 h 1424419"/>
                <a:gd name="connsiteX21-87" fmla="*/ 653528 w 1305333"/>
                <a:gd name="connsiteY21-88" fmla="*/ 0 h 1424419"/>
                <a:gd name="connsiteX0-89" fmla="*/ 653528 w 1306046"/>
                <a:gd name="connsiteY0-90" fmla="*/ 0 h 1424419"/>
                <a:gd name="connsiteX1-91" fmla="*/ 757287 w 1306046"/>
                <a:gd name="connsiteY1-92" fmla="*/ 32444 h 1424419"/>
                <a:gd name="connsiteX2-93" fmla="*/ 1206876 w 1306046"/>
                <a:gd name="connsiteY2-94" fmla="*/ 284945 h 1424419"/>
                <a:gd name="connsiteX3-95" fmla="*/ 1233464 w 1306046"/>
                <a:gd name="connsiteY3-96" fmla="*/ 306775 h 1424419"/>
                <a:gd name="connsiteX4-97" fmla="*/ 1301712 w 1306046"/>
                <a:gd name="connsiteY4-98" fmla="*/ 442384 h 1424419"/>
                <a:gd name="connsiteX5-99" fmla="*/ 1303099 w 1306046"/>
                <a:gd name="connsiteY5-100" fmla="*/ 495558 h 1424419"/>
                <a:gd name="connsiteX6-101" fmla="*/ 1303099 w 1306046"/>
                <a:gd name="connsiteY6-102" fmla="*/ 952393 h 1424419"/>
                <a:gd name="connsiteX7-103" fmla="*/ 1305306 w 1306046"/>
                <a:gd name="connsiteY7-104" fmla="*/ 990115 h 1424419"/>
                <a:gd name="connsiteX8-105" fmla="*/ 1193590 w 1306046"/>
                <a:gd name="connsiteY8-106" fmla="*/ 1159518 h 1424419"/>
                <a:gd name="connsiteX9-107" fmla="*/ 1188747 w 1306046"/>
                <a:gd name="connsiteY9-108" fmla="*/ 1163476 h 1424419"/>
                <a:gd name="connsiteX10-109" fmla="*/ 792288 w 1306046"/>
                <a:gd name="connsiteY10-110" fmla="*/ 1385653 h 1424419"/>
                <a:gd name="connsiteX11-111" fmla="*/ 522686 w 1306046"/>
                <a:gd name="connsiteY11-112" fmla="*/ 1384922 h 1424419"/>
                <a:gd name="connsiteX12-113" fmla="*/ 80344 w 1306046"/>
                <a:gd name="connsiteY12-114" fmla="*/ 1139323 h 1424419"/>
                <a:gd name="connsiteX13-115" fmla="*/ 68397 w 1306046"/>
                <a:gd name="connsiteY13-116" fmla="*/ 1130059 h 1424419"/>
                <a:gd name="connsiteX14-117" fmla="*/ 667 w 1306046"/>
                <a:gd name="connsiteY14-118" fmla="*/ 999105 h 1424419"/>
                <a:gd name="connsiteX15-119" fmla="*/ 0 w 1306046"/>
                <a:gd name="connsiteY15-120" fmla="*/ 972364 h 1424419"/>
                <a:gd name="connsiteX16-121" fmla="*/ 2496 w 1306046"/>
                <a:gd name="connsiteY16-122" fmla="*/ 463106 h 1424419"/>
                <a:gd name="connsiteX17-123" fmla="*/ 2458 w 1306046"/>
                <a:gd name="connsiteY17-124" fmla="*/ 429563 h 1424419"/>
                <a:gd name="connsiteX18-125" fmla="*/ 75248 w 1306046"/>
                <a:gd name="connsiteY18-126" fmla="*/ 303202 h 1424419"/>
                <a:gd name="connsiteX19-127" fmla="*/ 103465 w 1306046"/>
                <a:gd name="connsiteY19-128" fmla="*/ 288252 h 1424419"/>
                <a:gd name="connsiteX20-129" fmla="*/ 541533 w 1306046"/>
                <a:gd name="connsiteY20-130" fmla="*/ 38110 h 1424419"/>
                <a:gd name="connsiteX21-131" fmla="*/ 653528 w 1306046"/>
                <a:gd name="connsiteY21-132" fmla="*/ 0 h 1424419"/>
                <a:gd name="connsiteX0-133" fmla="*/ 653528 w 1305333"/>
                <a:gd name="connsiteY0-134" fmla="*/ 0 h 1424419"/>
                <a:gd name="connsiteX1-135" fmla="*/ 757287 w 1305333"/>
                <a:gd name="connsiteY1-136" fmla="*/ 32444 h 1424419"/>
                <a:gd name="connsiteX2-137" fmla="*/ 1206876 w 1305333"/>
                <a:gd name="connsiteY2-138" fmla="*/ 284945 h 1424419"/>
                <a:gd name="connsiteX3-139" fmla="*/ 1233464 w 1305333"/>
                <a:gd name="connsiteY3-140" fmla="*/ 306775 h 1424419"/>
                <a:gd name="connsiteX4-141" fmla="*/ 1301712 w 1305333"/>
                <a:gd name="connsiteY4-142" fmla="*/ 442384 h 1424419"/>
                <a:gd name="connsiteX5-143" fmla="*/ 1303099 w 1305333"/>
                <a:gd name="connsiteY5-144" fmla="*/ 495558 h 1424419"/>
                <a:gd name="connsiteX6-145" fmla="*/ 1303099 w 1305333"/>
                <a:gd name="connsiteY6-146" fmla="*/ 952393 h 1424419"/>
                <a:gd name="connsiteX7-147" fmla="*/ 1305306 w 1305333"/>
                <a:gd name="connsiteY7-148" fmla="*/ 990115 h 1424419"/>
                <a:gd name="connsiteX8-149" fmla="*/ 1193590 w 1305333"/>
                <a:gd name="connsiteY8-150" fmla="*/ 1159518 h 1424419"/>
                <a:gd name="connsiteX9-151" fmla="*/ 1188747 w 1305333"/>
                <a:gd name="connsiteY9-152" fmla="*/ 1163476 h 1424419"/>
                <a:gd name="connsiteX10-153" fmla="*/ 792288 w 1305333"/>
                <a:gd name="connsiteY10-154" fmla="*/ 1385653 h 1424419"/>
                <a:gd name="connsiteX11-155" fmla="*/ 522686 w 1305333"/>
                <a:gd name="connsiteY11-156" fmla="*/ 1384922 h 1424419"/>
                <a:gd name="connsiteX12-157" fmla="*/ 80344 w 1305333"/>
                <a:gd name="connsiteY12-158" fmla="*/ 1139323 h 1424419"/>
                <a:gd name="connsiteX13-159" fmla="*/ 68397 w 1305333"/>
                <a:gd name="connsiteY13-160" fmla="*/ 1130059 h 1424419"/>
                <a:gd name="connsiteX14-161" fmla="*/ 667 w 1305333"/>
                <a:gd name="connsiteY14-162" fmla="*/ 999105 h 1424419"/>
                <a:gd name="connsiteX15-163" fmla="*/ 0 w 1305333"/>
                <a:gd name="connsiteY15-164" fmla="*/ 972364 h 1424419"/>
                <a:gd name="connsiteX16-165" fmla="*/ 2496 w 1305333"/>
                <a:gd name="connsiteY16-166" fmla="*/ 463106 h 1424419"/>
                <a:gd name="connsiteX17-167" fmla="*/ 2458 w 1305333"/>
                <a:gd name="connsiteY17-168" fmla="*/ 429563 h 1424419"/>
                <a:gd name="connsiteX18-169" fmla="*/ 75248 w 1305333"/>
                <a:gd name="connsiteY18-170" fmla="*/ 303202 h 1424419"/>
                <a:gd name="connsiteX19-171" fmla="*/ 103465 w 1305333"/>
                <a:gd name="connsiteY19-172" fmla="*/ 288252 h 1424419"/>
                <a:gd name="connsiteX20-173" fmla="*/ 541533 w 1305333"/>
                <a:gd name="connsiteY20-174" fmla="*/ 38110 h 1424419"/>
                <a:gd name="connsiteX21-175" fmla="*/ 653528 w 1305333"/>
                <a:gd name="connsiteY21-176" fmla="*/ 0 h 1424419"/>
                <a:gd name="connsiteX0-177" fmla="*/ 653528 w 1305333"/>
                <a:gd name="connsiteY0-178" fmla="*/ 0 h 1424419"/>
                <a:gd name="connsiteX1-179" fmla="*/ 757287 w 1305333"/>
                <a:gd name="connsiteY1-180" fmla="*/ 32444 h 1424419"/>
                <a:gd name="connsiteX2-181" fmla="*/ 1206876 w 1305333"/>
                <a:gd name="connsiteY2-182" fmla="*/ 284945 h 1424419"/>
                <a:gd name="connsiteX3-183" fmla="*/ 1233464 w 1305333"/>
                <a:gd name="connsiteY3-184" fmla="*/ 306775 h 1424419"/>
                <a:gd name="connsiteX4-185" fmla="*/ 1301712 w 1305333"/>
                <a:gd name="connsiteY4-186" fmla="*/ 442384 h 1424419"/>
                <a:gd name="connsiteX5-187" fmla="*/ 1303099 w 1305333"/>
                <a:gd name="connsiteY5-188" fmla="*/ 495558 h 1424419"/>
                <a:gd name="connsiteX6-189" fmla="*/ 1303099 w 1305333"/>
                <a:gd name="connsiteY6-190" fmla="*/ 952393 h 1424419"/>
                <a:gd name="connsiteX7-191" fmla="*/ 1305306 w 1305333"/>
                <a:gd name="connsiteY7-192" fmla="*/ 990115 h 1424419"/>
                <a:gd name="connsiteX8-193" fmla="*/ 1193590 w 1305333"/>
                <a:gd name="connsiteY8-194" fmla="*/ 1159518 h 1424419"/>
                <a:gd name="connsiteX9-195" fmla="*/ 1172881 w 1305333"/>
                <a:gd name="connsiteY9-196" fmla="*/ 1179342 h 1424419"/>
                <a:gd name="connsiteX10-197" fmla="*/ 792288 w 1305333"/>
                <a:gd name="connsiteY10-198" fmla="*/ 1385653 h 1424419"/>
                <a:gd name="connsiteX11-199" fmla="*/ 522686 w 1305333"/>
                <a:gd name="connsiteY11-200" fmla="*/ 1384922 h 1424419"/>
                <a:gd name="connsiteX12-201" fmla="*/ 80344 w 1305333"/>
                <a:gd name="connsiteY12-202" fmla="*/ 1139323 h 1424419"/>
                <a:gd name="connsiteX13-203" fmla="*/ 68397 w 1305333"/>
                <a:gd name="connsiteY13-204" fmla="*/ 1130059 h 1424419"/>
                <a:gd name="connsiteX14-205" fmla="*/ 667 w 1305333"/>
                <a:gd name="connsiteY14-206" fmla="*/ 999105 h 1424419"/>
                <a:gd name="connsiteX15-207" fmla="*/ 0 w 1305333"/>
                <a:gd name="connsiteY15-208" fmla="*/ 972364 h 1424419"/>
                <a:gd name="connsiteX16-209" fmla="*/ 2496 w 1305333"/>
                <a:gd name="connsiteY16-210" fmla="*/ 463106 h 1424419"/>
                <a:gd name="connsiteX17-211" fmla="*/ 2458 w 1305333"/>
                <a:gd name="connsiteY17-212" fmla="*/ 429563 h 1424419"/>
                <a:gd name="connsiteX18-213" fmla="*/ 75248 w 1305333"/>
                <a:gd name="connsiteY18-214" fmla="*/ 303202 h 1424419"/>
                <a:gd name="connsiteX19-215" fmla="*/ 103465 w 1305333"/>
                <a:gd name="connsiteY19-216" fmla="*/ 288252 h 1424419"/>
                <a:gd name="connsiteX20-217" fmla="*/ 541533 w 1305333"/>
                <a:gd name="connsiteY20-218" fmla="*/ 38110 h 1424419"/>
                <a:gd name="connsiteX21-219" fmla="*/ 653528 w 1305333"/>
                <a:gd name="connsiteY21-220" fmla="*/ 0 h 1424419"/>
                <a:gd name="connsiteX0-221" fmla="*/ 653528 w 1305333"/>
                <a:gd name="connsiteY0-222" fmla="*/ 0 h 1424419"/>
                <a:gd name="connsiteX1-223" fmla="*/ 757287 w 1305333"/>
                <a:gd name="connsiteY1-224" fmla="*/ 32444 h 1424419"/>
                <a:gd name="connsiteX2-225" fmla="*/ 1206876 w 1305333"/>
                <a:gd name="connsiteY2-226" fmla="*/ 284945 h 1424419"/>
                <a:gd name="connsiteX3-227" fmla="*/ 1233464 w 1305333"/>
                <a:gd name="connsiteY3-228" fmla="*/ 306775 h 1424419"/>
                <a:gd name="connsiteX4-229" fmla="*/ 1301712 w 1305333"/>
                <a:gd name="connsiteY4-230" fmla="*/ 442384 h 1424419"/>
                <a:gd name="connsiteX5-231" fmla="*/ 1303099 w 1305333"/>
                <a:gd name="connsiteY5-232" fmla="*/ 495558 h 1424419"/>
                <a:gd name="connsiteX6-233" fmla="*/ 1303099 w 1305333"/>
                <a:gd name="connsiteY6-234" fmla="*/ 952393 h 1424419"/>
                <a:gd name="connsiteX7-235" fmla="*/ 1305306 w 1305333"/>
                <a:gd name="connsiteY7-236" fmla="*/ 990115 h 1424419"/>
                <a:gd name="connsiteX8-237" fmla="*/ 1193590 w 1305333"/>
                <a:gd name="connsiteY8-238" fmla="*/ 1159518 h 1424419"/>
                <a:gd name="connsiteX9-239" fmla="*/ 1172881 w 1305333"/>
                <a:gd name="connsiteY9-240" fmla="*/ 1179342 h 1424419"/>
                <a:gd name="connsiteX10-241" fmla="*/ 792288 w 1305333"/>
                <a:gd name="connsiteY10-242" fmla="*/ 1385653 h 1424419"/>
                <a:gd name="connsiteX11-243" fmla="*/ 522686 w 1305333"/>
                <a:gd name="connsiteY11-244" fmla="*/ 1384922 h 1424419"/>
                <a:gd name="connsiteX12-245" fmla="*/ 80344 w 1305333"/>
                <a:gd name="connsiteY12-246" fmla="*/ 1139323 h 1424419"/>
                <a:gd name="connsiteX13-247" fmla="*/ 68397 w 1305333"/>
                <a:gd name="connsiteY13-248" fmla="*/ 1130059 h 1424419"/>
                <a:gd name="connsiteX14-249" fmla="*/ 667 w 1305333"/>
                <a:gd name="connsiteY14-250" fmla="*/ 999105 h 1424419"/>
                <a:gd name="connsiteX15-251" fmla="*/ 0 w 1305333"/>
                <a:gd name="connsiteY15-252" fmla="*/ 972364 h 1424419"/>
                <a:gd name="connsiteX16-253" fmla="*/ 2496 w 1305333"/>
                <a:gd name="connsiteY16-254" fmla="*/ 463106 h 1424419"/>
                <a:gd name="connsiteX17-255" fmla="*/ 2458 w 1305333"/>
                <a:gd name="connsiteY17-256" fmla="*/ 429563 h 1424419"/>
                <a:gd name="connsiteX18-257" fmla="*/ 75248 w 1305333"/>
                <a:gd name="connsiteY18-258" fmla="*/ 303202 h 1424419"/>
                <a:gd name="connsiteX19-259" fmla="*/ 103465 w 1305333"/>
                <a:gd name="connsiteY19-260" fmla="*/ 288252 h 1424419"/>
                <a:gd name="connsiteX20-261" fmla="*/ 541533 w 1305333"/>
                <a:gd name="connsiteY20-262" fmla="*/ 38110 h 1424419"/>
                <a:gd name="connsiteX21-263" fmla="*/ 653528 w 1305333"/>
                <a:gd name="connsiteY21-264" fmla="*/ 0 h 1424419"/>
                <a:gd name="connsiteX0-265" fmla="*/ 653528 w 1305333"/>
                <a:gd name="connsiteY0-266" fmla="*/ 0 h 1424419"/>
                <a:gd name="connsiteX1-267" fmla="*/ 757287 w 1305333"/>
                <a:gd name="connsiteY1-268" fmla="*/ 32444 h 1424419"/>
                <a:gd name="connsiteX2-269" fmla="*/ 1206876 w 1305333"/>
                <a:gd name="connsiteY2-270" fmla="*/ 284945 h 1424419"/>
                <a:gd name="connsiteX3-271" fmla="*/ 1233464 w 1305333"/>
                <a:gd name="connsiteY3-272" fmla="*/ 306775 h 1424419"/>
                <a:gd name="connsiteX4-273" fmla="*/ 1301712 w 1305333"/>
                <a:gd name="connsiteY4-274" fmla="*/ 442384 h 1424419"/>
                <a:gd name="connsiteX5-275" fmla="*/ 1303099 w 1305333"/>
                <a:gd name="connsiteY5-276" fmla="*/ 495558 h 1424419"/>
                <a:gd name="connsiteX6-277" fmla="*/ 1303099 w 1305333"/>
                <a:gd name="connsiteY6-278" fmla="*/ 952393 h 1424419"/>
                <a:gd name="connsiteX7-279" fmla="*/ 1305306 w 1305333"/>
                <a:gd name="connsiteY7-280" fmla="*/ 990115 h 1424419"/>
                <a:gd name="connsiteX8-281" fmla="*/ 1193590 w 1305333"/>
                <a:gd name="connsiteY8-282" fmla="*/ 1159518 h 1424419"/>
                <a:gd name="connsiteX9-283" fmla="*/ 1172881 w 1305333"/>
                <a:gd name="connsiteY9-284" fmla="*/ 1179342 h 1424419"/>
                <a:gd name="connsiteX10-285" fmla="*/ 792288 w 1305333"/>
                <a:gd name="connsiteY10-286" fmla="*/ 1385653 h 1424419"/>
                <a:gd name="connsiteX11-287" fmla="*/ 522686 w 1305333"/>
                <a:gd name="connsiteY11-288" fmla="*/ 1384922 h 1424419"/>
                <a:gd name="connsiteX12-289" fmla="*/ 80344 w 1305333"/>
                <a:gd name="connsiteY12-290" fmla="*/ 1139323 h 1424419"/>
                <a:gd name="connsiteX13-291" fmla="*/ 68397 w 1305333"/>
                <a:gd name="connsiteY13-292" fmla="*/ 1130059 h 1424419"/>
                <a:gd name="connsiteX14-293" fmla="*/ 667 w 1305333"/>
                <a:gd name="connsiteY14-294" fmla="*/ 999105 h 1424419"/>
                <a:gd name="connsiteX15-295" fmla="*/ 0 w 1305333"/>
                <a:gd name="connsiteY15-296" fmla="*/ 972364 h 1424419"/>
                <a:gd name="connsiteX16-297" fmla="*/ 2496 w 1305333"/>
                <a:gd name="connsiteY16-298" fmla="*/ 463106 h 1424419"/>
                <a:gd name="connsiteX17-299" fmla="*/ 2458 w 1305333"/>
                <a:gd name="connsiteY17-300" fmla="*/ 429563 h 1424419"/>
                <a:gd name="connsiteX18-301" fmla="*/ 75248 w 1305333"/>
                <a:gd name="connsiteY18-302" fmla="*/ 303202 h 1424419"/>
                <a:gd name="connsiteX19-303" fmla="*/ 103465 w 1305333"/>
                <a:gd name="connsiteY19-304" fmla="*/ 288252 h 1424419"/>
                <a:gd name="connsiteX20-305" fmla="*/ 541533 w 1305333"/>
                <a:gd name="connsiteY20-306" fmla="*/ 38110 h 1424419"/>
                <a:gd name="connsiteX21-307" fmla="*/ 653528 w 1305333"/>
                <a:gd name="connsiteY21-308" fmla="*/ 0 h 1424419"/>
                <a:gd name="connsiteX0-309" fmla="*/ 653528 w 1305333"/>
                <a:gd name="connsiteY0-310" fmla="*/ 0 h 1424419"/>
                <a:gd name="connsiteX1-311" fmla="*/ 757287 w 1305333"/>
                <a:gd name="connsiteY1-312" fmla="*/ 32444 h 1424419"/>
                <a:gd name="connsiteX2-313" fmla="*/ 1206876 w 1305333"/>
                <a:gd name="connsiteY2-314" fmla="*/ 284945 h 1424419"/>
                <a:gd name="connsiteX3-315" fmla="*/ 1233464 w 1305333"/>
                <a:gd name="connsiteY3-316" fmla="*/ 306775 h 1424419"/>
                <a:gd name="connsiteX4-317" fmla="*/ 1301712 w 1305333"/>
                <a:gd name="connsiteY4-318" fmla="*/ 442384 h 1424419"/>
                <a:gd name="connsiteX5-319" fmla="*/ 1303099 w 1305333"/>
                <a:gd name="connsiteY5-320" fmla="*/ 495558 h 1424419"/>
                <a:gd name="connsiteX6-321" fmla="*/ 1303099 w 1305333"/>
                <a:gd name="connsiteY6-322" fmla="*/ 952393 h 1424419"/>
                <a:gd name="connsiteX7-323" fmla="*/ 1305306 w 1305333"/>
                <a:gd name="connsiteY7-324" fmla="*/ 990115 h 1424419"/>
                <a:gd name="connsiteX8-325" fmla="*/ 1193590 w 1305333"/>
                <a:gd name="connsiteY8-326" fmla="*/ 1159518 h 1424419"/>
                <a:gd name="connsiteX9-327" fmla="*/ 1172881 w 1305333"/>
                <a:gd name="connsiteY9-328" fmla="*/ 1179342 h 1424419"/>
                <a:gd name="connsiteX10-329" fmla="*/ 792288 w 1305333"/>
                <a:gd name="connsiteY10-330" fmla="*/ 1385653 h 1424419"/>
                <a:gd name="connsiteX11-331" fmla="*/ 522686 w 1305333"/>
                <a:gd name="connsiteY11-332" fmla="*/ 1384922 h 1424419"/>
                <a:gd name="connsiteX12-333" fmla="*/ 80344 w 1305333"/>
                <a:gd name="connsiteY12-334" fmla="*/ 1139323 h 1424419"/>
                <a:gd name="connsiteX13-335" fmla="*/ 68397 w 1305333"/>
                <a:gd name="connsiteY13-336" fmla="*/ 1130059 h 1424419"/>
                <a:gd name="connsiteX14-337" fmla="*/ 667 w 1305333"/>
                <a:gd name="connsiteY14-338" fmla="*/ 999105 h 1424419"/>
                <a:gd name="connsiteX15-339" fmla="*/ 0 w 1305333"/>
                <a:gd name="connsiteY15-340" fmla="*/ 972364 h 1424419"/>
                <a:gd name="connsiteX16-341" fmla="*/ 2496 w 1305333"/>
                <a:gd name="connsiteY16-342" fmla="*/ 463106 h 1424419"/>
                <a:gd name="connsiteX17-343" fmla="*/ 2458 w 1305333"/>
                <a:gd name="connsiteY17-344" fmla="*/ 429563 h 1424419"/>
                <a:gd name="connsiteX18-345" fmla="*/ 75248 w 1305333"/>
                <a:gd name="connsiteY18-346" fmla="*/ 303202 h 1424419"/>
                <a:gd name="connsiteX19-347" fmla="*/ 103465 w 1305333"/>
                <a:gd name="connsiteY19-348" fmla="*/ 288252 h 1424419"/>
                <a:gd name="connsiteX20-349" fmla="*/ 541533 w 1305333"/>
                <a:gd name="connsiteY20-350" fmla="*/ 38110 h 1424419"/>
                <a:gd name="connsiteX21-351" fmla="*/ 653528 w 1305333"/>
                <a:gd name="connsiteY21-352" fmla="*/ 0 h 1424419"/>
                <a:gd name="connsiteX0-353" fmla="*/ 653528 w 1305333"/>
                <a:gd name="connsiteY0-354" fmla="*/ 0 h 1424419"/>
                <a:gd name="connsiteX1-355" fmla="*/ 757287 w 1305333"/>
                <a:gd name="connsiteY1-356" fmla="*/ 32444 h 1424419"/>
                <a:gd name="connsiteX2-357" fmla="*/ 1206876 w 1305333"/>
                <a:gd name="connsiteY2-358" fmla="*/ 284945 h 1424419"/>
                <a:gd name="connsiteX3-359" fmla="*/ 1233464 w 1305333"/>
                <a:gd name="connsiteY3-360" fmla="*/ 306775 h 1424419"/>
                <a:gd name="connsiteX4-361" fmla="*/ 1301712 w 1305333"/>
                <a:gd name="connsiteY4-362" fmla="*/ 442384 h 1424419"/>
                <a:gd name="connsiteX5-363" fmla="*/ 1303099 w 1305333"/>
                <a:gd name="connsiteY5-364" fmla="*/ 495558 h 1424419"/>
                <a:gd name="connsiteX6-365" fmla="*/ 1303099 w 1305333"/>
                <a:gd name="connsiteY6-366" fmla="*/ 952393 h 1424419"/>
                <a:gd name="connsiteX7-367" fmla="*/ 1305306 w 1305333"/>
                <a:gd name="connsiteY7-368" fmla="*/ 990115 h 1424419"/>
                <a:gd name="connsiteX8-369" fmla="*/ 1193590 w 1305333"/>
                <a:gd name="connsiteY8-370" fmla="*/ 1159518 h 1424419"/>
                <a:gd name="connsiteX9-371" fmla="*/ 1172881 w 1305333"/>
                <a:gd name="connsiteY9-372" fmla="*/ 1179342 h 1424419"/>
                <a:gd name="connsiteX10-373" fmla="*/ 792288 w 1305333"/>
                <a:gd name="connsiteY10-374" fmla="*/ 1385653 h 1424419"/>
                <a:gd name="connsiteX11-375" fmla="*/ 522686 w 1305333"/>
                <a:gd name="connsiteY11-376" fmla="*/ 1384922 h 1424419"/>
                <a:gd name="connsiteX12-377" fmla="*/ 80344 w 1305333"/>
                <a:gd name="connsiteY12-378" fmla="*/ 1139323 h 1424419"/>
                <a:gd name="connsiteX13-379" fmla="*/ 68397 w 1305333"/>
                <a:gd name="connsiteY13-380" fmla="*/ 1130059 h 1424419"/>
                <a:gd name="connsiteX14-381" fmla="*/ 667 w 1305333"/>
                <a:gd name="connsiteY14-382" fmla="*/ 999105 h 1424419"/>
                <a:gd name="connsiteX15-383" fmla="*/ 0 w 1305333"/>
                <a:gd name="connsiteY15-384" fmla="*/ 972364 h 1424419"/>
                <a:gd name="connsiteX16-385" fmla="*/ 2496 w 1305333"/>
                <a:gd name="connsiteY16-386" fmla="*/ 463106 h 1424419"/>
                <a:gd name="connsiteX17-387" fmla="*/ 2458 w 1305333"/>
                <a:gd name="connsiteY17-388" fmla="*/ 429563 h 1424419"/>
                <a:gd name="connsiteX18-389" fmla="*/ 75248 w 1305333"/>
                <a:gd name="connsiteY18-390" fmla="*/ 303202 h 1424419"/>
                <a:gd name="connsiteX19-391" fmla="*/ 106293 w 1305333"/>
                <a:gd name="connsiteY19-392" fmla="*/ 282597 h 1424419"/>
                <a:gd name="connsiteX20-393" fmla="*/ 541533 w 1305333"/>
                <a:gd name="connsiteY20-394" fmla="*/ 38110 h 1424419"/>
                <a:gd name="connsiteX21-395" fmla="*/ 653528 w 1305333"/>
                <a:gd name="connsiteY21-396" fmla="*/ 0 h 1424419"/>
                <a:gd name="connsiteX0-397" fmla="*/ 653528 w 1305333"/>
                <a:gd name="connsiteY0-398" fmla="*/ 0 h 1424419"/>
                <a:gd name="connsiteX1-399" fmla="*/ 757287 w 1305333"/>
                <a:gd name="connsiteY1-400" fmla="*/ 32444 h 1424419"/>
                <a:gd name="connsiteX2-401" fmla="*/ 1206876 w 1305333"/>
                <a:gd name="connsiteY2-402" fmla="*/ 284945 h 1424419"/>
                <a:gd name="connsiteX3-403" fmla="*/ 1237706 w 1305333"/>
                <a:gd name="connsiteY3-404" fmla="*/ 306775 h 1424419"/>
                <a:gd name="connsiteX4-405" fmla="*/ 1301712 w 1305333"/>
                <a:gd name="connsiteY4-406" fmla="*/ 442384 h 1424419"/>
                <a:gd name="connsiteX5-407" fmla="*/ 1303099 w 1305333"/>
                <a:gd name="connsiteY5-408" fmla="*/ 495558 h 1424419"/>
                <a:gd name="connsiteX6-409" fmla="*/ 1303099 w 1305333"/>
                <a:gd name="connsiteY6-410" fmla="*/ 952393 h 1424419"/>
                <a:gd name="connsiteX7-411" fmla="*/ 1305306 w 1305333"/>
                <a:gd name="connsiteY7-412" fmla="*/ 990115 h 1424419"/>
                <a:gd name="connsiteX8-413" fmla="*/ 1193590 w 1305333"/>
                <a:gd name="connsiteY8-414" fmla="*/ 1159518 h 1424419"/>
                <a:gd name="connsiteX9-415" fmla="*/ 1172881 w 1305333"/>
                <a:gd name="connsiteY9-416" fmla="*/ 1179342 h 1424419"/>
                <a:gd name="connsiteX10-417" fmla="*/ 792288 w 1305333"/>
                <a:gd name="connsiteY10-418" fmla="*/ 1385653 h 1424419"/>
                <a:gd name="connsiteX11-419" fmla="*/ 522686 w 1305333"/>
                <a:gd name="connsiteY11-420" fmla="*/ 1384922 h 1424419"/>
                <a:gd name="connsiteX12-421" fmla="*/ 80344 w 1305333"/>
                <a:gd name="connsiteY12-422" fmla="*/ 1139323 h 1424419"/>
                <a:gd name="connsiteX13-423" fmla="*/ 68397 w 1305333"/>
                <a:gd name="connsiteY13-424" fmla="*/ 1130059 h 1424419"/>
                <a:gd name="connsiteX14-425" fmla="*/ 667 w 1305333"/>
                <a:gd name="connsiteY14-426" fmla="*/ 999105 h 1424419"/>
                <a:gd name="connsiteX15-427" fmla="*/ 0 w 1305333"/>
                <a:gd name="connsiteY15-428" fmla="*/ 972364 h 1424419"/>
                <a:gd name="connsiteX16-429" fmla="*/ 2496 w 1305333"/>
                <a:gd name="connsiteY16-430" fmla="*/ 463106 h 1424419"/>
                <a:gd name="connsiteX17-431" fmla="*/ 2458 w 1305333"/>
                <a:gd name="connsiteY17-432" fmla="*/ 429563 h 1424419"/>
                <a:gd name="connsiteX18-433" fmla="*/ 75248 w 1305333"/>
                <a:gd name="connsiteY18-434" fmla="*/ 303202 h 1424419"/>
                <a:gd name="connsiteX19-435" fmla="*/ 106293 w 1305333"/>
                <a:gd name="connsiteY19-436" fmla="*/ 282597 h 1424419"/>
                <a:gd name="connsiteX20-437" fmla="*/ 541533 w 1305333"/>
                <a:gd name="connsiteY20-438" fmla="*/ 38110 h 1424419"/>
                <a:gd name="connsiteX21-439" fmla="*/ 653528 w 1305333"/>
                <a:gd name="connsiteY21-440" fmla="*/ 0 h 1424419"/>
                <a:gd name="connsiteX0-441" fmla="*/ 653528 w 1305333"/>
                <a:gd name="connsiteY0-442" fmla="*/ 0 h 1424419"/>
                <a:gd name="connsiteX1-443" fmla="*/ 757287 w 1305333"/>
                <a:gd name="connsiteY1-444" fmla="*/ 32444 h 1424419"/>
                <a:gd name="connsiteX2-445" fmla="*/ 1206876 w 1305333"/>
                <a:gd name="connsiteY2-446" fmla="*/ 284945 h 1424419"/>
                <a:gd name="connsiteX3-447" fmla="*/ 1237706 w 1305333"/>
                <a:gd name="connsiteY3-448" fmla="*/ 306775 h 1424419"/>
                <a:gd name="connsiteX4-449" fmla="*/ 1301712 w 1305333"/>
                <a:gd name="connsiteY4-450" fmla="*/ 442384 h 1424419"/>
                <a:gd name="connsiteX5-451" fmla="*/ 1303099 w 1305333"/>
                <a:gd name="connsiteY5-452" fmla="*/ 495558 h 1424419"/>
                <a:gd name="connsiteX6-453" fmla="*/ 1303099 w 1305333"/>
                <a:gd name="connsiteY6-454" fmla="*/ 952393 h 1424419"/>
                <a:gd name="connsiteX7-455" fmla="*/ 1305306 w 1305333"/>
                <a:gd name="connsiteY7-456" fmla="*/ 990115 h 1424419"/>
                <a:gd name="connsiteX8-457" fmla="*/ 1211970 w 1305333"/>
                <a:gd name="connsiteY8-458" fmla="*/ 1149621 h 1424419"/>
                <a:gd name="connsiteX9-459" fmla="*/ 1172881 w 1305333"/>
                <a:gd name="connsiteY9-460" fmla="*/ 1179342 h 1424419"/>
                <a:gd name="connsiteX10-461" fmla="*/ 792288 w 1305333"/>
                <a:gd name="connsiteY10-462" fmla="*/ 1385653 h 1424419"/>
                <a:gd name="connsiteX11-463" fmla="*/ 522686 w 1305333"/>
                <a:gd name="connsiteY11-464" fmla="*/ 1384922 h 1424419"/>
                <a:gd name="connsiteX12-465" fmla="*/ 80344 w 1305333"/>
                <a:gd name="connsiteY12-466" fmla="*/ 1139323 h 1424419"/>
                <a:gd name="connsiteX13-467" fmla="*/ 68397 w 1305333"/>
                <a:gd name="connsiteY13-468" fmla="*/ 1130059 h 1424419"/>
                <a:gd name="connsiteX14-469" fmla="*/ 667 w 1305333"/>
                <a:gd name="connsiteY14-470" fmla="*/ 999105 h 1424419"/>
                <a:gd name="connsiteX15-471" fmla="*/ 0 w 1305333"/>
                <a:gd name="connsiteY15-472" fmla="*/ 972364 h 1424419"/>
                <a:gd name="connsiteX16-473" fmla="*/ 2496 w 1305333"/>
                <a:gd name="connsiteY16-474" fmla="*/ 463106 h 1424419"/>
                <a:gd name="connsiteX17-475" fmla="*/ 2458 w 1305333"/>
                <a:gd name="connsiteY17-476" fmla="*/ 429563 h 1424419"/>
                <a:gd name="connsiteX18-477" fmla="*/ 75248 w 1305333"/>
                <a:gd name="connsiteY18-478" fmla="*/ 303202 h 1424419"/>
                <a:gd name="connsiteX19-479" fmla="*/ 106293 w 1305333"/>
                <a:gd name="connsiteY19-480" fmla="*/ 282597 h 1424419"/>
                <a:gd name="connsiteX20-481" fmla="*/ 541533 w 1305333"/>
                <a:gd name="connsiteY20-482" fmla="*/ 38110 h 1424419"/>
                <a:gd name="connsiteX21-483" fmla="*/ 653528 w 1305333"/>
                <a:gd name="connsiteY21-484" fmla="*/ 0 h 1424419"/>
                <a:gd name="connsiteX0-485" fmla="*/ 653528 w 1305333"/>
                <a:gd name="connsiteY0-486" fmla="*/ 0 h 1424419"/>
                <a:gd name="connsiteX1-487" fmla="*/ 757287 w 1305333"/>
                <a:gd name="connsiteY1-488" fmla="*/ 32444 h 1424419"/>
                <a:gd name="connsiteX2-489" fmla="*/ 1206876 w 1305333"/>
                <a:gd name="connsiteY2-490" fmla="*/ 284945 h 1424419"/>
                <a:gd name="connsiteX3-491" fmla="*/ 1237706 w 1305333"/>
                <a:gd name="connsiteY3-492" fmla="*/ 306775 h 1424419"/>
                <a:gd name="connsiteX4-493" fmla="*/ 1301712 w 1305333"/>
                <a:gd name="connsiteY4-494" fmla="*/ 442384 h 1424419"/>
                <a:gd name="connsiteX5-495" fmla="*/ 1303099 w 1305333"/>
                <a:gd name="connsiteY5-496" fmla="*/ 495558 h 1424419"/>
                <a:gd name="connsiteX6-497" fmla="*/ 1303099 w 1305333"/>
                <a:gd name="connsiteY6-498" fmla="*/ 952393 h 1424419"/>
                <a:gd name="connsiteX7-499" fmla="*/ 1305306 w 1305333"/>
                <a:gd name="connsiteY7-500" fmla="*/ 990115 h 1424419"/>
                <a:gd name="connsiteX8-501" fmla="*/ 1236006 w 1305333"/>
                <a:gd name="connsiteY8-502" fmla="*/ 1160932 h 1424419"/>
                <a:gd name="connsiteX9-503" fmla="*/ 1172881 w 1305333"/>
                <a:gd name="connsiteY9-504" fmla="*/ 1179342 h 1424419"/>
                <a:gd name="connsiteX10-505" fmla="*/ 792288 w 1305333"/>
                <a:gd name="connsiteY10-506" fmla="*/ 1385653 h 1424419"/>
                <a:gd name="connsiteX11-507" fmla="*/ 522686 w 1305333"/>
                <a:gd name="connsiteY11-508" fmla="*/ 1384922 h 1424419"/>
                <a:gd name="connsiteX12-509" fmla="*/ 80344 w 1305333"/>
                <a:gd name="connsiteY12-510" fmla="*/ 1139323 h 1424419"/>
                <a:gd name="connsiteX13-511" fmla="*/ 68397 w 1305333"/>
                <a:gd name="connsiteY13-512" fmla="*/ 1130059 h 1424419"/>
                <a:gd name="connsiteX14-513" fmla="*/ 667 w 1305333"/>
                <a:gd name="connsiteY14-514" fmla="*/ 999105 h 1424419"/>
                <a:gd name="connsiteX15-515" fmla="*/ 0 w 1305333"/>
                <a:gd name="connsiteY15-516" fmla="*/ 972364 h 1424419"/>
                <a:gd name="connsiteX16-517" fmla="*/ 2496 w 1305333"/>
                <a:gd name="connsiteY16-518" fmla="*/ 463106 h 1424419"/>
                <a:gd name="connsiteX17-519" fmla="*/ 2458 w 1305333"/>
                <a:gd name="connsiteY17-520" fmla="*/ 429563 h 1424419"/>
                <a:gd name="connsiteX18-521" fmla="*/ 75248 w 1305333"/>
                <a:gd name="connsiteY18-522" fmla="*/ 303202 h 1424419"/>
                <a:gd name="connsiteX19-523" fmla="*/ 106293 w 1305333"/>
                <a:gd name="connsiteY19-524" fmla="*/ 282597 h 1424419"/>
                <a:gd name="connsiteX20-525" fmla="*/ 541533 w 1305333"/>
                <a:gd name="connsiteY20-526" fmla="*/ 38110 h 1424419"/>
                <a:gd name="connsiteX21-527" fmla="*/ 653528 w 1305333"/>
                <a:gd name="connsiteY21-528" fmla="*/ 0 h 1424419"/>
                <a:gd name="connsiteX0-529" fmla="*/ 653528 w 1313169"/>
                <a:gd name="connsiteY0-530" fmla="*/ 0 h 1424419"/>
                <a:gd name="connsiteX1-531" fmla="*/ 757287 w 1313169"/>
                <a:gd name="connsiteY1-532" fmla="*/ 32444 h 1424419"/>
                <a:gd name="connsiteX2-533" fmla="*/ 1206876 w 1313169"/>
                <a:gd name="connsiteY2-534" fmla="*/ 284945 h 1424419"/>
                <a:gd name="connsiteX3-535" fmla="*/ 1237706 w 1313169"/>
                <a:gd name="connsiteY3-536" fmla="*/ 306775 h 1424419"/>
                <a:gd name="connsiteX4-537" fmla="*/ 1301712 w 1313169"/>
                <a:gd name="connsiteY4-538" fmla="*/ 442384 h 1424419"/>
                <a:gd name="connsiteX5-539" fmla="*/ 1303099 w 1313169"/>
                <a:gd name="connsiteY5-540" fmla="*/ 495558 h 1424419"/>
                <a:gd name="connsiteX6-541" fmla="*/ 1303099 w 1313169"/>
                <a:gd name="connsiteY6-542" fmla="*/ 952393 h 1424419"/>
                <a:gd name="connsiteX7-543" fmla="*/ 1305306 w 1313169"/>
                <a:gd name="connsiteY7-544" fmla="*/ 990115 h 1424419"/>
                <a:gd name="connsiteX8-545" fmla="*/ 1271352 w 1313169"/>
                <a:gd name="connsiteY8-546" fmla="*/ 1142552 h 1424419"/>
                <a:gd name="connsiteX9-547" fmla="*/ 1172881 w 1313169"/>
                <a:gd name="connsiteY9-548" fmla="*/ 1179342 h 1424419"/>
                <a:gd name="connsiteX10-549" fmla="*/ 792288 w 1313169"/>
                <a:gd name="connsiteY10-550" fmla="*/ 1385653 h 1424419"/>
                <a:gd name="connsiteX11-551" fmla="*/ 522686 w 1313169"/>
                <a:gd name="connsiteY11-552" fmla="*/ 1384922 h 1424419"/>
                <a:gd name="connsiteX12-553" fmla="*/ 80344 w 1313169"/>
                <a:gd name="connsiteY12-554" fmla="*/ 1139323 h 1424419"/>
                <a:gd name="connsiteX13-555" fmla="*/ 68397 w 1313169"/>
                <a:gd name="connsiteY13-556" fmla="*/ 1130059 h 1424419"/>
                <a:gd name="connsiteX14-557" fmla="*/ 667 w 1313169"/>
                <a:gd name="connsiteY14-558" fmla="*/ 999105 h 1424419"/>
                <a:gd name="connsiteX15-559" fmla="*/ 0 w 1313169"/>
                <a:gd name="connsiteY15-560" fmla="*/ 972364 h 1424419"/>
                <a:gd name="connsiteX16-561" fmla="*/ 2496 w 1313169"/>
                <a:gd name="connsiteY16-562" fmla="*/ 463106 h 1424419"/>
                <a:gd name="connsiteX17-563" fmla="*/ 2458 w 1313169"/>
                <a:gd name="connsiteY17-564" fmla="*/ 429563 h 1424419"/>
                <a:gd name="connsiteX18-565" fmla="*/ 75248 w 1313169"/>
                <a:gd name="connsiteY18-566" fmla="*/ 303202 h 1424419"/>
                <a:gd name="connsiteX19-567" fmla="*/ 106293 w 1313169"/>
                <a:gd name="connsiteY19-568" fmla="*/ 282597 h 1424419"/>
                <a:gd name="connsiteX20-569" fmla="*/ 541533 w 1313169"/>
                <a:gd name="connsiteY20-570" fmla="*/ 38110 h 1424419"/>
                <a:gd name="connsiteX21-571" fmla="*/ 653528 w 1313169"/>
                <a:gd name="connsiteY21-572" fmla="*/ 0 h 1424419"/>
                <a:gd name="connsiteX0-573" fmla="*/ 653528 w 1306267"/>
                <a:gd name="connsiteY0-574" fmla="*/ 0 h 1424419"/>
                <a:gd name="connsiteX1-575" fmla="*/ 757287 w 1306267"/>
                <a:gd name="connsiteY1-576" fmla="*/ 32444 h 1424419"/>
                <a:gd name="connsiteX2-577" fmla="*/ 1206876 w 1306267"/>
                <a:gd name="connsiteY2-578" fmla="*/ 284945 h 1424419"/>
                <a:gd name="connsiteX3-579" fmla="*/ 1237706 w 1306267"/>
                <a:gd name="connsiteY3-580" fmla="*/ 306775 h 1424419"/>
                <a:gd name="connsiteX4-581" fmla="*/ 1301712 w 1306267"/>
                <a:gd name="connsiteY4-582" fmla="*/ 442384 h 1424419"/>
                <a:gd name="connsiteX5-583" fmla="*/ 1303099 w 1306267"/>
                <a:gd name="connsiteY5-584" fmla="*/ 495558 h 1424419"/>
                <a:gd name="connsiteX6-585" fmla="*/ 1303099 w 1306267"/>
                <a:gd name="connsiteY6-586" fmla="*/ 952393 h 1424419"/>
                <a:gd name="connsiteX7-587" fmla="*/ 1305306 w 1306267"/>
                <a:gd name="connsiteY7-588" fmla="*/ 990115 h 1424419"/>
                <a:gd name="connsiteX8-589" fmla="*/ 1255800 w 1306267"/>
                <a:gd name="connsiteY8-590" fmla="*/ 1142552 h 1424419"/>
                <a:gd name="connsiteX9-591" fmla="*/ 1172881 w 1306267"/>
                <a:gd name="connsiteY9-592" fmla="*/ 1179342 h 1424419"/>
                <a:gd name="connsiteX10-593" fmla="*/ 792288 w 1306267"/>
                <a:gd name="connsiteY10-594" fmla="*/ 1385653 h 1424419"/>
                <a:gd name="connsiteX11-595" fmla="*/ 522686 w 1306267"/>
                <a:gd name="connsiteY11-596" fmla="*/ 1384922 h 1424419"/>
                <a:gd name="connsiteX12-597" fmla="*/ 80344 w 1306267"/>
                <a:gd name="connsiteY12-598" fmla="*/ 1139323 h 1424419"/>
                <a:gd name="connsiteX13-599" fmla="*/ 68397 w 1306267"/>
                <a:gd name="connsiteY13-600" fmla="*/ 1130059 h 1424419"/>
                <a:gd name="connsiteX14-601" fmla="*/ 667 w 1306267"/>
                <a:gd name="connsiteY14-602" fmla="*/ 999105 h 1424419"/>
                <a:gd name="connsiteX15-603" fmla="*/ 0 w 1306267"/>
                <a:gd name="connsiteY15-604" fmla="*/ 972364 h 1424419"/>
                <a:gd name="connsiteX16-605" fmla="*/ 2496 w 1306267"/>
                <a:gd name="connsiteY16-606" fmla="*/ 463106 h 1424419"/>
                <a:gd name="connsiteX17-607" fmla="*/ 2458 w 1306267"/>
                <a:gd name="connsiteY17-608" fmla="*/ 429563 h 1424419"/>
                <a:gd name="connsiteX18-609" fmla="*/ 75248 w 1306267"/>
                <a:gd name="connsiteY18-610" fmla="*/ 303202 h 1424419"/>
                <a:gd name="connsiteX19-611" fmla="*/ 106293 w 1306267"/>
                <a:gd name="connsiteY19-612" fmla="*/ 282597 h 1424419"/>
                <a:gd name="connsiteX20-613" fmla="*/ 541533 w 1306267"/>
                <a:gd name="connsiteY20-614" fmla="*/ 38110 h 1424419"/>
                <a:gd name="connsiteX21-615" fmla="*/ 653528 w 1306267"/>
                <a:gd name="connsiteY21-616" fmla="*/ 0 h 1424419"/>
                <a:gd name="connsiteX0-617" fmla="*/ 653528 w 1306267"/>
                <a:gd name="connsiteY0-618" fmla="*/ 0 h 1424419"/>
                <a:gd name="connsiteX1-619" fmla="*/ 757287 w 1306267"/>
                <a:gd name="connsiteY1-620" fmla="*/ 32444 h 1424419"/>
                <a:gd name="connsiteX2-621" fmla="*/ 1206876 w 1306267"/>
                <a:gd name="connsiteY2-622" fmla="*/ 284945 h 1424419"/>
                <a:gd name="connsiteX3-623" fmla="*/ 1237706 w 1306267"/>
                <a:gd name="connsiteY3-624" fmla="*/ 306775 h 1424419"/>
                <a:gd name="connsiteX4-625" fmla="*/ 1301712 w 1306267"/>
                <a:gd name="connsiteY4-626" fmla="*/ 442384 h 1424419"/>
                <a:gd name="connsiteX5-627" fmla="*/ 1303099 w 1306267"/>
                <a:gd name="connsiteY5-628" fmla="*/ 495558 h 1424419"/>
                <a:gd name="connsiteX6-629" fmla="*/ 1303099 w 1306267"/>
                <a:gd name="connsiteY6-630" fmla="*/ 952393 h 1424419"/>
                <a:gd name="connsiteX7-631" fmla="*/ 1305306 w 1306267"/>
                <a:gd name="connsiteY7-632" fmla="*/ 990115 h 1424419"/>
                <a:gd name="connsiteX8-633" fmla="*/ 1255800 w 1306267"/>
                <a:gd name="connsiteY8-634" fmla="*/ 1142552 h 1424419"/>
                <a:gd name="connsiteX9-635" fmla="*/ 1172881 w 1306267"/>
                <a:gd name="connsiteY9-636" fmla="*/ 1179342 h 1424419"/>
                <a:gd name="connsiteX10-637" fmla="*/ 792288 w 1306267"/>
                <a:gd name="connsiteY10-638" fmla="*/ 1385653 h 1424419"/>
                <a:gd name="connsiteX11-639" fmla="*/ 522686 w 1306267"/>
                <a:gd name="connsiteY11-640" fmla="*/ 1384922 h 1424419"/>
                <a:gd name="connsiteX12-641" fmla="*/ 80344 w 1306267"/>
                <a:gd name="connsiteY12-642" fmla="*/ 1139323 h 1424419"/>
                <a:gd name="connsiteX13-643" fmla="*/ 61328 w 1306267"/>
                <a:gd name="connsiteY13-644" fmla="*/ 1127231 h 1424419"/>
                <a:gd name="connsiteX14-645" fmla="*/ 667 w 1306267"/>
                <a:gd name="connsiteY14-646" fmla="*/ 999105 h 1424419"/>
                <a:gd name="connsiteX15-647" fmla="*/ 0 w 1306267"/>
                <a:gd name="connsiteY15-648" fmla="*/ 972364 h 1424419"/>
                <a:gd name="connsiteX16-649" fmla="*/ 2496 w 1306267"/>
                <a:gd name="connsiteY16-650" fmla="*/ 463106 h 1424419"/>
                <a:gd name="connsiteX17-651" fmla="*/ 2458 w 1306267"/>
                <a:gd name="connsiteY17-652" fmla="*/ 429563 h 1424419"/>
                <a:gd name="connsiteX18-653" fmla="*/ 75248 w 1306267"/>
                <a:gd name="connsiteY18-654" fmla="*/ 303202 h 1424419"/>
                <a:gd name="connsiteX19-655" fmla="*/ 106293 w 1306267"/>
                <a:gd name="connsiteY19-656" fmla="*/ 282597 h 1424419"/>
                <a:gd name="connsiteX20-657" fmla="*/ 541533 w 1306267"/>
                <a:gd name="connsiteY20-658" fmla="*/ 38110 h 1424419"/>
                <a:gd name="connsiteX21-659" fmla="*/ 653528 w 1306267"/>
                <a:gd name="connsiteY21-660" fmla="*/ 0 h 1424419"/>
                <a:gd name="connsiteX0-661" fmla="*/ 653528 w 1306267"/>
                <a:gd name="connsiteY0-662" fmla="*/ 0 h 1424419"/>
                <a:gd name="connsiteX1-663" fmla="*/ 757287 w 1306267"/>
                <a:gd name="connsiteY1-664" fmla="*/ 32444 h 1424419"/>
                <a:gd name="connsiteX2-665" fmla="*/ 1206876 w 1306267"/>
                <a:gd name="connsiteY2-666" fmla="*/ 284945 h 1424419"/>
                <a:gd name="connsiteX3-667" fmla="*/ 1237706 w 1306267"/>
                <a:gd name="connsiteY3-668" fmla="*/ 306775 h 1424419"/>
                <a:gd name="connsiteX4-669" fmla="*/ 1301712 w 1306267"/>
                <a:gd name="connsiteY4-670" fmla="*/ 442384 h 1424419"/>
                <a:gd name="connsiteX5-671" fmla="*/ 1303099 w 1306267"/>
                <a:gd name="connsiteY5-672" fmla="*/ 495558 h 1424419"/>
                <a:gd name="connsiteX6-673" fmla="*/ 1303099 w 1306267"/>
                <a:gd name="connsiteY6-674" fmla="*/ 952393 h 1424419"/>
                <a:gd name="connsiteX7-675" fmla="*/ 1305306 w 1306267"/>
                <a:gd name="connsiteY7-676" fmla="*/ 990115 h 1424419"/>
                <a:gd name="connsiteX8-677" fmla="*/ 1255800 w 1306267"/>
                <a:gd name="connsiteY8-678" fmla="*/ 1142552 h 1424419"/>
                <a:gd name="connsiteX9-679" fmla="*/ 1172881 w 1306267"/>
                <a:gd name="connsiteY9-680" fmla="*/ 1179342 h 1424419"/>
                <a:gd name="connsiteX10-681" fmla="*/ 792288 w 1306267"/>
                <a:gd name="connsiteY10-682" fmla="*/ 1385653 h 1424419"/>
                <a:gd name="connsiteX11-683" fmla="*/ 522686 w 1306267"/>
                <a:gd name="connsiteY11-684" fmla="*/ 1384922 h 1424419"/>
                <a:gd name="connsiteX12-685" fmla="*/ 80344 w 1306267"/>
                <a:gd name="connsiteY12-686" fmla="*/ 1139323 h 1424419"/>
                <a:gd name="connsiteX13-687" fmla="*/ 61328 w 1306267"/>
                <a:gd name="connsiteY13-688" fmla="*/ 1127231 h 1424419"/>
                <a:gd name="connsiteX14-689" fmla="*/ 667 w 1306267"/>
                <a:gd name="connsiteY14-690" fmla="*/ 999105 h 1424419"/>
                <a:gd name="connsiteX15-691" fmla="*/ 0 w 1306267"/>
                <a:gd name="connsiteY15-692" fmla="*/ 972364 h 1424419"/>
                <a:gd name="connsiteX16-693" fmla="*/ 2496 w 1306267"/>
                <a:gd name="connsiteY16-694" fmla="*/ 463106 h 1424419"/>
                <a:gd name="connsiteX17-695" fmla="*/ 2458 w 1306267"/>
                <a:gd name="connsiteY17-696" fmla="*/ 429563 h 1424419"/>
                <a:gd name="connsiteX18-697" fmla="*/ 75248 w 1306267"/>
                <a:gd name="connsiteY18-698" fmla="*/ 303202 h 1424419"/>
                <a:gd name="connsiteX19-699" fmla="*/ 106293 w 1306267"/>
                <a:gd name="connsiteY19-700" fmla="*/ 282597 h 1424419"/>
                <a:gd name="connsiteX20-701" fmla="*/ 541533 w 1306267"/>
                <a:gd name="connsiteY20-702" fmla="*/ 38110 h 1424419"/>
                <a:gd name="connsiteX21-703" fmla="*/ 653528 w 1306267"/>
                <a:gd name="connsiteY21-704" fmla="*/ 0 h 1424419"/>
                <a:gd name="connsiteX0-705" fmla="*/ 653528 w 1306267"/>
                <a:gd name="connsiteY0-706" fmla="*/ 0 h 1424419"/>
                <a:gd name="connsiteX1-707" fmla="*/ 757287 w 1306267"/>
                <a:gd name="connsiteY1-708" fmla="*/ 32444 h 1424419"/>
                <a:gd name="connsiteX2-709" fmla="*/ 1206876 w 1306267"/>
                <a:gd name="connsiteY2-710" fmla="*/ 284945 h 1424419"/>
                <a:gd name="connsiteX3-711" fmla="*/ 1237706 w 1306267"/>
                <a:gd name="connsiteY3-712" fmla="*/ 306775 h 1424419"/>
                <a:gd name="connsiteX4-713" fmla="*/ 1301712 w 1306267"/>
                <a:gd name="connsiteY4-714" fmla="*/ 442384 h 1424419"/>
                <a:gd name="connsiteX5-715" fmla="*/ 1303099 w 1306267"/>
                <a:gd name="connsiteY5-716" fmla="*/ 495558 h 1424419"/>
                <a:gd name="connsiteX6-717" fmla="*/ 1303099 w 1306267"/>
                <a:gd name="connsiteY6-718" fmla="*/ 952393 h 1424419"/>
                <a:gd name="connsiteX7-719" fmla="*/ 1305306 w 1306267"/>
                <a:gd name="connsiteY7-720" fmla="*/ 990115 h 1424419"/>
                <a:gd name="connsiteX8-721" fmla="*/ 1255800 w 1306267"/>
                <a:gd name="connsiteY8-722" fmla="*/ 1142552 h 1424419"/>
                <a:gd name="connsiteX9-723" fmla="*/ 1172881 w 1306267"/>
                <a:gd name="connsiteY9-724" fmla="*/ 1179342 h 1424419"/>
                <a:gd name="connsiteX10-725" fmla="*/ 792288 w 1306267"/>
                <a:gd name="connsiteY10-726" fmla="*/ 1385653 h 1424419"/>
                <a:gd name="connsiteX11-727" fmla="*/ 522686 w 1306267"/>
                <a:gd name="connsiteY11-728" fmla="*/ 1384922 h 1424419"/>
                <a:gd name="connsiteX12-729" fmla="*/ 90241 w 1306267"/>
                <a:gd name="connsiteY12-730" fmla="*/ 1150634 h 1424419"/>
                <a:gd name="connsiteX13-731" fmla="*/ 61328 w 1306267"/>
                <a:gd name="connsiteY13-732" fmla="*/ 1127231 h 1424419"/>
                <a:gd name="connsiteX14-733" fmla="*/ 667 w 1306267"/>
                <a:gd name="connsiteY14-734" fmla="*/ 999105 h 1424419"/>
                <a:gd name="connsiteX15-735" fmla="*/ 0 w 1306267"/>
                <a:gd name="connsiteY15-736" fmla="*/ 972364 h 1424419"/>
                <a:gd name="connsiteX16-737" fmla="*/ 2496 w 1306267"/>
                <a:gd name="connsiteY16-738" fmla="*/ 463106 h 1424419"/>
                <a:gd name="connsiteX17-739" fmla="*/ 2458 w 1306267"/>
                <a:gd name="connsiteY17-740" fmla="*/ 429563 h 1424419"/>
                <a:gd name="connsiteX18-741" fmla="*/ 75248 w 1306267"/>
                <a:gd name="connsiteY18-742" fmla="*/ 303202 h 1424419"/>
                <a:gd name="connsiteX19-743" fmla="*/ 106293 w 1306267"/>
                <a:gd name="connsiteY19-744" fmla="*/ 282597 h 1424419"/>
                <a:gd name="connsiteX20-745" fmla="*/ 541533 w 1306267"/>
                <a:gd name="connsiteY20-746" fmla="*/ 38110 h 1424419"/>
                <a:gd name="connsiteX21-747" fmla="*/ 653528 w 1306267"/>
                <a:gd name="connsiteY21-748" fmla="*/ 0 h 1424419"/>
                <a:gd name="connsiteX0-749" fmla="*/ 653528 w 1306267"/>
                <a:gd name="connsiteY0-750" fmla="*/ 0 h 1424419"/>
                <a:gd name="connsiteX1-751" fmla="*/ 757287 w 1306267"/>
                <a:gd name="connsiteY1-752" fmla="*/ 32444 h 1424419"/>
                <a:gd name="connsiteX2-753" fmla="*/ 1206876 w 1306267"/>
                <a:gd name="connsiteY2-754" fmla="*/ 284945 h 1424419"/>
                <a:gd name="connsiteX3-755" fmla="*/ 1237706 w 1306267"/>
                <a:gd name="connsiteY3-756" fmla="*/ 306775 h 1424419"/>
                <a:gd name="connsiteX4-757" fmla="*/ 1301712 w 1306267"/>
                <a:gd name="connsiteY4-758" fmla="*/ 442384 h 1424419"/>
                <a:gd name="connsiteX5-759" fmla="*/ 1303099 w 1306267"/>
                <a:gd name="connsiteY5-760" fmla="*/ 495558 h 1424419"/>
                <a:gd name="connsiteX6-761" fmla="*/ 1303099 w 1306267"/>
                <a:gd name="connsiteY6-762" fmla="*/ 952393 h 1424419"/>
                <a:gd name="connsiteX7-763" fmla="*/ 1305306 w 1306267"/>
                <a:gd name="connsiteY7-764" fmla="*/ 990115 h 1424419"/>
                <a:gd name="connsiteX8-765" fmla="*/ 1255800 w 1306267"/>
                <a:gd name="connsiteY8-766" fmla="*/ 1142552 h 1424419"/>
                <a:gd name="connsiteX9-767" fmla="*/ 1172881 w 1306267"/>
                <a:gd name="connsiteY9-768" fmla="*/ 1179342 h 1424419"/>
                <a:gd name="connsiteX10-769" fmla="*/ 792288 w 1306267"/>
                <a:gd name="connsiteY10-770" fmla="*/ 1385653 h 1424419"/>
                <a:gd name="connsiteX11-771" fmla="*/ 522686 w 1306267"/>
                <a:gd name="connsiteY11-772" fmla="*/ 1384922 h 1424419"/>
                <a:gd name="connsiteX12-773" fmla="*/ 90241 w 1306267"/>
                <a:gd name="connsiteY12-774" fmla="*/ 1150634 h 1424419"/>
                <a:gd name="connsiteX13-775" fmla="*/ 61328 w 1306267"/>
                <a:gd name="connsiteY13-776" fmla="*/ 1127231 h 1424419"/>
                <a:gd name="connsiteX14-777" fmla="*/ 667 w 1306267"/>
                <a:gd name="connsiteY14-778" fmla="*/ 999105 h 1424419"/>
                <a:gd name="connsiteX15-779" fmla="*/ 0 w 1306267"/>
                <a:gd name="connsiteY15-780" fmla="*/ 972364 h 1424419"/>
                <a:gd name="connsiteX16-781" fmla="*/ 2496 w 1306267"/>
                <a:gd name="connsiteY16-782" fmla="*/ 463106 h 1424419"/>
                <a:gd name="connsiteX17-783" fmla="*/ 2458 w 1306267"/>
                <a:gd name="connsiteY17-784" fmla="*/ 429563 h 1424419"/>
                <a:gd name="connsiteX18-785" fmla="*/ 75248 w 1306267"/>
                <a:gd name="connsiteY18-786" fmla="*/ 303202 h 1424419"/>
                <a:gd name="connsiteX19-787" fmla="*/ 106293 w 1306267"/>
                <a:gd name="connsiteY19-788" fmla="*/ 282597 h 1424419"/>
                <a:gd name="connsiteX20-789" fmla="*/ 541533 w 1306267"/>
                <a:gd name="connsiteY20-790" fmla="*/ 38110 h 1424419"/>
                <a:gd name="connsiteX21-791" fmla="*/ 653528 w 1306267"/>
                <a:gd name="connsiteY21-792" fmla="*/ 0 h 1424419"/>
                <a:gd name="connsiteX0-793" fmla="*/ 653528 w 1306267"/>
                <a:gd name="connsiteY0-794" fmla="*/ 0 h 1424419"/>
                <a:gd name="connsiteX1-795" fmla="*/ 757287 w 1306267"/>
                <a:gd name="connsiteY1-796" fmla="*/ 32444 h 1424419"/>
                <a:gd name="connsiteX2-797" fmla="*/ 1206876 w 1306267"/>
                <a:gd name="connsiteY2-798" fmla="*/ 284945 h 1424419"/>
                <a:gd name="connsiteX3-799" fmla="*/ 1237706 w 1306267"/>
                <a:gd name="connsiteY3-800" fmla="*/ 306775 h 1424419"/>
                <a:gd name="connsiteX4-801" fmla="*/ 1301712 w 1306267"/>
                <a:gd name="connsiteY4-802" fmla="*/ 442384 h 1424419"/>
                <a:gd name="connsiteX5-803" fmla="*/ 1303099 w 1306267"/>
                <a:gd name="connsiteY5-804" fmla="*/ 495558 h 1424419"/>
                <a:gd name="connsiteX6-805" fmla="*/ 1303099 w 1306267"/>
                <a:gd name="connsiteY6-806" fmla="*/ 952393 h 1424419"/>
                <a:gd name="connsiteX7-807" fmla="*/ 1305306 w 1306267"/>
                <a:gd name="connsiteY7-808" fmla="*/ 990115 h 1424419"/>
                <a:gd name="connsiteX8-809" fmla="*/ 1255800 w 1306267"/>
                <a:gd name="connsiteY8-810" fmla="*/ 1142552 h 1424419"/>
                <a:gd name="connsiteX9-811" fmla="*/ 1172881 w 1306267"/>
                <a:gd name="connsiteY9-812" fmla="*/ 1179342 h 1424419"/>
                <a:gd name="connsiteX10-813" fmla="*/ 792288 w 1306267"/>
                <a:gd name="connsiteY10-814" fmla="*/ 1385653 h 1424419"/>
                <a:gd name="connsiteX11-815" fmla="*/ 522686 w 1306267"/>
                <a:gd name="connsiteY11-816" fmla="*/ 1384922 h 1424419"/>
                <a:gd name="connsiteX12-817" fmla="*/ 90241 w 1306267"/>
                <a:gd name="connsiteY12-818" fmla="*/ 1150634 h 1424419"/>
                <a:gd name="connsiteX13-819" fmla="*/ 61328 w 1306267"/>
                <a:gd name="connsiteY13-820" fmla="*/ 1127231 h 1424419"/>
                <a:gd name="connsiteX14-821" fmla="*/ 667 w 1306267"/>
                <a:gd name="connsiteY14-822" fmla="*/ 999105 h 1424419"/>
                <a:gd name="connsiteX15-823" fmla="*/ 0 w 1306267"/>
                <a:gd name="connsiteY15-824" fmla="*/ 972364 h 1424419"/>
                <a:gd name="connsiteX16-825" fmla="*/ 2496 w 1306267"/>
                <a:gd name="connsiteY16-826" fmla="*/ 463106 h 1424419"/>
                <a:gd name="connsiteX17-827" fmla="*/ 2458 w 1306267"/>
                <a:gd name="connsiteY17-828" fmla="*/ 429563 h 1424419"/>
                <a:gd name="connsiteX18-829" fmla="*/ 75248 w 1306267"/>
                <a:gd name="connsiteY18-830" fmla="*/ 303202 h 1424419"/>
                <a:gd name="connsiteX19-831" fmla="*/ 106293 w 1306267"/>
                <a:gd name="connsiteY19-832" fmla="*/ 282597 h 1424419"/>
                <a:gd name="connsiteX20-833" fmla="*/ 541533 w 1306267"/>
                <a:gd name="connsiteY20-834" fmla="*/ 38110 h 1424419"/>
                <a:gd name="connsiteX21-835" fmla="*/ 653528 w 1306267"/>
                <a:gd name="connsiteY21-836" fmla="*/ 0 h 1424419"/>
                <a:gd name="connsiteX0-837" fmla="*/ 653528 w 1306267"/>
                <a:gd name="connsiteY0-838" fmla="*/ 0 h 1424419"/>
                <a:gd name="connsiteX1-839" fmla="*/ 757287 w 1306267"/>
                <a:gd name="connsiteY1-840" fmla="*/ 32444 h 1424419"/>
                <a:gd name="connsiteX2-841" fmla="*/ 1206876 w 1306267"/>
                <a:gd name="connsiteY2-842" fmla="*/ 284945 h 1424419"/>
                <a:gd name="connsiteX3-843" fmla="*/ 1237706 w 1306267"/>
                <a:gd name="connsiteY3-844" fmla="*/ 306775 h 1424419"/>
                <a:gd name="connsiteX4-845" fmla="*/ 1301712 w 1306267"/>
                <a:gd name="connsiteY4-846" fmla="*/ 442384 h 1424419"/>
                <a:gd name="connsiteX5-847" fmla="*/ 1303099 w 1306267"/>
                <a:gd name="connsiteY5-848" fmla="*/ 495558 h 1424419"/>
                <a:gd name="connsiteX6-849" fmla="*/ 1303099 w 1306267"/>
                <a:gd name="connsiteY6-850" fmla="*/ 952393 h 1424419"/>
                <a:gd name="connsiteX7-851" fmla="*/ 1305306 w 1306267"/>
                <a:gd name="connsiteY7-852" fmla="*/ 990115 h 1424419"/>
                <a:gd name="connsiteX8-853" fmla="*/ 1255800 w 1306267"/>
                <a:gd name="connsiteY8-854" fmla="*/ 1142552 h 1424419"/>
                <a:gd name="connsiteX9-855" fmla="*/ 1172881 w 1306267"/>
                <a:gd name="connsiteY9-856" fmla="*/ 1179342 h 1424419"/>
                <a:gd name="connsiteX10-857" fmla="*/ 792288 w 1306267"/>
                <a:gd name="connsiteY10-858" fmla="*/ 1385653 h 1424419"/>
                <a:gd name="connsiteX11-859" fmla="*/ 522686 w 1306267"/>
                <a:gd name="connsiteY11-860" fmla="*/ 1384922 h 1424419"/>
                <a:gd name="connsiteX12-861" fmla="*/ 90241 w 1306267"/>
                <a:gd name="connsiteY12-862" fmla="*/ 1150634 h 1424419"/>
                <a:gd name="connsiteX13-863" fmla="*/ 61328 w 1306267"/>
                <a:gd name="connsiteY13-864" fmla="*/ 1127231 h 1424419"/>
                <a:gd name="connsiteX14-865" fmla="*/ 667 w 1306267"/>
                <a:gd name="connsiteY14-866" fmla="*/ 999105 h 1424419"/>
                <a:gd name="connsiteX15-867" fmla="*/ 0 w 1306267"/>
                <a:gd name="connsiteY15-868" fmla="*/ 972364 h 1424419"/>
                <a:gd name="connsiteX16-869" fmla="*/ 2496 w 1306267"/>
                <a:gd name="connsiteY16-870" fmla="*/ 463106 h 1424419"/>
                <a:gd name="connsiteX17-871" fmla="*/ 2458 w 1306267"/>
                <a:gd name="connsiteY17-872" fmla="*/ 429563 h 1424419"/>
                <a:gd name="connsiteX18-873" fmla="*/ 75248 w 1306267"/>
                <a:gd name="connsiteY18-874" fmla="*/ 303202 h 1424419"/>
                <a:gd name="connsiteX19-875" fmla="*/ 106293 w 1306267"/>
                <a:gd name="connsiteY19-876" fmla="*/ 282597 h 1424419"/>
                <a:gd name="connsiteX20-877" fmla="*/ 541533 w 1306267"/>
                <a:gd name="connsiteY20-878" fmla="*/ 38110 h 1424419"/>
                <a:gd name="connsiteX21-879" fmla="*/ 653528 w 1306267"/>
                <a:gd name="connsiteY21-880" fmla="*/ 0 h 1424419"/>
                <a:gd name="connsiteX0-881" fmla="*/ 653528 w 1306267"/>
                <a:gd name="connsiteY0-882" fmla="*/ 0 h 1424419"/>
                <a:gd name="connsiteX1-883" fmla="*/ 757287 w 1306267"/>
                <a:gd name="connsiteY1-884" fmla="*/ 32444 h 1424419"/>
                <a:gd name="connsiteX2-885" fmla="*/ 1206876 w 1306267"/>
                <a:gd name="connsiteY2-886" fmla="*/ 284945 h 1424419"/>
                <a:gd name="connsiteX3-887" fmla="*/ 1237706 w 1306267"/>
                <a:gd name="connsiteY3-888" fmla="*/ 306775 h 1424419"/>
                <a:gd name="connsiteX4-889" fmla="*/ 1301712 w 1306267"/>
                <a:gd name="connsiteY4-890" fmla="*/ 442384 h 1424419"/>
                <a:gd name="connsiteX5-891" fmla="*/ 1303099 w 1306267"/>
                <a:gd name="connsiteY5-892" fmla="*/ 495558 h 1424419"/>
                <a:gd name="connsiteX6-893" fmla="*/ 1303099 w 1306267"/>
                <a:gd name="connsiteY6-894" fmla="*/ 952393 h 1424419"/>
                <a:gd name="connsiteX7-895" fmla="*/ 1305306 w 1306267"/>
                <a:gd name="connsiteY7-896" fmla="*/ 990115 h 1424419"/>
                <a:gd name="connsiteX8-897" fmla="*/ 1255800 w 1306267"/>
                <a:gd name="connsiteY8-898" fmla="*/ 1142552 h 1424419"/>
                <a:gd name="connsiteX9-899" fmla="*/ 1172881 w 1306267"/>
                <a:gd name="connsiteY9-900" fmla="*/ 1179342 h 1424419"/>
                <a:gd name="connsiteX10-901" fmla="*/ 792288 w 1306267"/>
                <a:gd name="connsiteY10-902" fmla="*/ 1385653 h 1424419"/>
                <a:gd name="connsiteX11-903" fmla="*/ 522686 w 1306267"/>
                <a:gd name="connsiteY11-904" fmla="*/ 1384922 h 1424419"/>
                <a:gd name="connsiteX12-905" fmla="*/ 90241 w 1306267"/>
                <a:gd name="connsiteY12-906" fmla="*/ 1150634 h 1424419"/>
                <a:gd name="connsiteX13-907" fmla="*/ 55672 w 1306267"/>
                <a:gd name="connsiteY13-908" fmla="*/ 1124403 h 1424419"/>
                <a:gd name="connsiteX14-909" fmla="*/ 667 w 1306267"/>
                <a:gd name="connsiteY14-910" fmla="*/ 999105 h 1424419"/>
                <a:gd name="connsiteX15-911" fmla="*/ 0 w 1306267"/>
                <a:gd name="connsiteY15-912" fmla="*/ 972364 h 1424419"/>
                <a:gd name="connsiteX16-913" fmla="*/ 2496 w 1306267"/>
                <a:gd name="connsiteY16-914" fmla="*/ 463106 h 1424419"/>
                <a:gd name="connsiteX17-915" fmla="*/ 2458 w 1306267"/>
                <a:gd name="connsiteY17-916" fmla="*/ 429563 h 1424419"/>
                <a:gd name="connsiteX18-917" fmla="*/ 75248 w 1306267"/>
                <a:gd name="connsiteY18-918" fmla="*/ 303202 h 1424419"/>
                <a:gd name="connsiteX19-919" fmla="*/ 106293 w 1306267"/>
                <a:gd name="connsiteY19-920" fmla="*/ 282597 h 1424419"/>
                <a:gd name="connsiteX20-921" fmla="*/ 541533 w 1306267"/>
                <a:gd name="connsiteY20-922" fmla="*/ 38110 h 1424419"/>
                <a:gd name="connsiteX21-923" fmla="*/ 653528 w 1306267"/>
                <a:gd name="connsiteY21-924" fmla="*/ 0 h 1424419"/>
                <a:gd name="connsiteX0-925" fmla="*/ 653528 w 1306267"/>
                <a:gd name="connsiteY0-926" fmla="*/ 0 h 1424419"/>
                <a:gd name="connsiteX1-927" fmla="*/ 757287 w 1306267"/>
                <a:gd name="connsiteY1-928" fmla="*/ 32444 h 1424419"/>
                <a:gd name="connsiteX2-929" fmla="*/ 1206876 w 1306267"/>
                <a:gd name="connsiteY2-930" fmla="*/ 284945 h 1424419"/>
                <a:gd name="connsiteX3-931" fmla="*/ 1237706 w 1306267"/>
                <a:gd name="connsiteY3-932" fmla="*/ 306775 h 1424419"/>
                <a:gd name="connsiteX4-933" fmla="*/ 1301712 w 1306267"/>
                <a:gd name="connsiteY4-934" fmla="*/ 442384 h 1424419"/>
                <a:gd name="connsiteX5-935" fmla="*/ 1303099 w 1306267"/>
                <a:gd name="connsiteY5-936" fmla="*/ 495558 h 1424419"/>
                <a:gd name="connsiteX6-937" fmla="*/ 1303099 w 1306267"/>
                <a:gd name="connsiteY6-938" fmla="*/ 952393 h 1424419"/>
                <a:gd name="connsiteX7-939" fmla="*/ 1305306 w 1306267"/>
                <a:gd name="connsiteY7-940" fmla="*/ 990115 h 1424419"/>
                <a:gd name="connsiteX8-941" fmla="*/ 1255800 w 1306267"/>
                <a:gd name="connsiteY8-942" fmla="*/ 1142552 h 1424419"/>
                <a:gd name="connsiteX9-943" fmla="*/ 1172881 w 1306267"/>
                <a:gd name="connsiteY9-944" fmla="*/ 1179342 h 1424419"/>
                <a:gd name="connsiteX10-945" fmla="*/ 792288 w 1306267"/>
                <a:gd name="connsiteY10-946" fmla="*/ 1385653 h 1424419"/>
                <a:gd name="connsiteX11-947" fmla="*/ 522686 w 1306267"/>
                <a:gd name="connsiteY11-948" fmla="*/ 1384922 h 1424419"/>
                <a:gd name="connsiteX12-949" fmla="*/ 90241 w 1306267"/>
                <a:gd name="connsiteY12-950" fmla="*/ 1150634 h 1424419"/>
                <a:gd name="connsiteX13-951" fmla="*/ 55672 w 1306267"/>
                <a:gd name="connsiteY13-952" fmla="*/ 1124403 h 1424419"/>
                <a:gd name="connsiteX14-953" fmla="*/ 667 w 1306267"/>
                <a:gd name="connsiteY14-954" fmla="*/ 999105 h 1424419"/>
                <a:gd name="connsiteX15-955" fmla="*/ 0 w 1306267"/>
                <a:gd name="connsiteY15-956" fmla="*/ 972364 h 1424419"/>
                <a:gd name="connsiteX16-957" fmla="*/ 2496 w 1306267"/>
                <a:gd name="connsiteY16-958" fmla="*/ 463106 h 1424419"/>
                <a:gd name="connsiteX17-959" fmla="*/ 2458 w 1306267"/>
                <a:gd name="connsiteY17-960" fmla="*/ 429563 h 1424419"/>
                <a:gd name="connsiteX18-961" fmla="*/ 75248 w 1306267"/>
                <a:gd name="connsiteY18-962" fmla="*/ 303202 h 1424419"/>
                <a:gd name="connsiteX19-963" fmla="*/ 106293 w 1306267"/>
                <a:gd name="connsiteY19-964" fmla="*/ 282597 h 1424419"/>
                <a:gd name="connsiteX20-965" fmla="*/ 541533 w 1306267"/>
                <a:gd name="connsiteY20-966" fmla="*/ 38110 h 1424419"/>
                <a:gd name="connsiteX21-967" fmla="*/ 653528 w 1306267"/>
                <a:gd name="connsiteY21-968" fmla="*/ 0 h 1424419"/>
                <a:gd name="connsiteX0-969" fmla="*/ 653528 w 1306267"/>
                <a:gd name="connsiteY0-970" fmla="*/ 0 h 1424419"/>
                <a:gd name="connsiteX1-971" fmla="*/ 757287 w 1306267"/>
                <a:gd name="connsiteY1-972" fmla="*/ 32444 h 1424419"/>
                <a:gd name="connsiteX2-973" fmla="*/ 1206876 w 1306267"/>
                <a:gd name="connsiteY2-974" fmla="*/ 284945 h 1424419"/>
                <a:gd name="connsiteX3-975" fmla="*/ 1237706 w 1306267"/>
                <a:gd name="connsiteY3-976" fmla="*/ 306775 h 1424419"/>
                <a:gd name="connsiteX4-977" fmla="*/ 1301712 w 1306267"/>
                <a:gd name="connsiteY4-978" fmla="*/ 442384 h 1424419"/>
                <a:gd name="connsiteX5-979" fmla="*/ 1303099 w 1306267"/>
                <a:gd name="connsiteY5-980" fmla="*/ 495558 h 1424419"/>
                <a:gd name="connsiteX6-981" fmla="*/ 1303099 w 1306267"/>
                <a:gd name="connsiteY6-982" fmla="*/ 952393 h 1424419"/>
                <a:gd name="connsiteX7-983" fmla="*/ 1305306 w 1306267"/>
                <a:gd name="connsiteY7-984" fmla="*/ 990115 h 1424419"/>
                <a:gd name="connsiteX8-985" fmla="*/ 1255800 w 1306267"/>
                <a:gd name="connsiteY8-986" fmla="*/ 1142552 h 1424419"/>
                <a:gd name="connsiteX9-987" fmla="*/ 1172881 w 1306267"/>
                <a:gd name="connsiteY9-988" fmla="*/ 1179342 h 1424419"/>
                <a:gd name="connsiteX10-989" fmla="*/ 792288 w 1306267"/>
                <a:gd name="connsiteY10-990" fmla="*/ 1385653 h 1424419"/>
                <a:gd name="connsiteX11-991" fmla="*/ 522686 w 1306267"/>
                <a:gd name="connsiteY11-992" fmla="*/ 1384922 h 1424419"/>
                <a:gd name="connsiteX12-993" fmla="*/ 90241 w 1306267"/>
                <a:gd name="connsiteY12-994" fmla="*/ 1150634 h 1424419"/>
                <a:gd name="connsiteX13-995" fmla="*/ 55672 w 1306267"/>
                <a:gd name="connsiteY13-996" fmla="*/ 1124403 h 1424419"/>
                <a:gd name="connsiteX14-997" fmla="*/ 667 w 1306267"/>
                <a:gd name="connsiteY14-998" fmla="*/ 999105 h 1424419"/>
                <a:gd name="connsiteX15-999" fmla="*/ 0 w 1306267"/>
                <a:gd name="connsiteY15-1000" fmla="*/ 972364 h 1424419"/>
                <a:gd name="connsiteX16-1001" fmla="*/ 2496 w 1306267"/>
                <a:gd name="connsiteY16-1002" fmla="*/ 463106 h 1424419"/>
                <a:gd name="connsiteX17-1003" fmla="*/ 2458 w 1306267"/>
                <a:gd name="connsiteY17-1004" fmla="*/ 429563 h 1424419"/>
                <a:gd name="connsiteX18-1005" fmla="*/ 75248 w 1306267"/>
                <a:gd name="connsiteY18-1006" fmla="*/ 303202 h 1424419"/>
                <a:gd name="connsiteX19-1007" fmla="*/ 106293 w 1306267"/>
                <a:gd name="connsiteY19-1008" fmla="*/ 282597 h 1424419"/>
                <a:gd name="connsiteX20-1009" fmla="*/ 541533 w 1306267"/>
                <a:gd name="connsiteY20-1010" fmla="*/ 38110 h 1424419"/>
                <a:gd name="connsiteX21-1011" fmla="*/ 653528 w 1306267"/>
                <a:gd name="connsiteY21-1012" fmla="*/ 0 h 1424419"/>
                <a:gd name="connsiteX0-1013" fmla="*/ 653528 w 1306267"/>
                <a:gd name="connsiteY0-1014" fmla="*/ 0 h 1424419"/>
                <a:gd name="connsiteX1-1015" fmla="*/ 757287 w 1306267"/>
                <a:gd name="connsiteY1-1016" fmla="*/ 32444 h 1424419"/>
                <a:gd name="connsiteX2-1017" fmla="*/ 1206876 w 1306267"/>
                <a:gd name="connsiteY2-1018" fmla="*/ 284945 h 1424419"/>
                <a:gd name="connsiteX3-1019" fmla="*/ 1237706 w 1306267"/>
                <a:gd name="connsiteY3-1020" fmla="*/ 306775 h 1424419"/>
                <a:gd name="connsiteX4-1021" fmla="*/ 1301712 w 1306267"/>
                <a:gd name="connsiteY4-1022" fmla="*/ 442384 h 1424419"/>
                <a:gd name="connsiteX5-1023" fmla="*/ 1303099 w 1306267"/>
                <a:gd name="connsiteY5-1024" fmla="*/ 495558 h 1424419"/>
                <a:gd name="connsiteX6-1025" fmla="*/ 1303099 w 1306267"/>
                <a:gd name="connsiteY6-1026" fmla="*/ 952393 h 1424419"/>
                <a:gd name="connsiteX7-1027" fmla="*/ 1305306 w 1306267"/>
                <a:gd name="connsiteY7-1028" fmla="*/ 990115 h 1424419"/>
                <a:gd name="connsiteX8-1029" fmla="*/ 1255800 w 1306267"/>
                <a:gd name="connsiteY8-1030" fmla="*/ 1142552 h 1424419"/>
                <a:gd name="connsiteX9-1031" fmla="*/ 1172881 w 1306267"/>
                <a:gd name="connsiteY9-1032" fmla="*/ 1179342 h 1424419"/>
                <a:gd name="connsiteX10-1033" fmla="*/ 792288 w 1306267"/>
                <a:gd name="connsiteY10-1034" fmla="*/ 1385653 h 1424419"/>
                <a:gd name="connsiteX11-1035" fmla="*/ 522686 w 1306267"/>
                <a:gd name="connsiteY11-1036" fmla="*/ 1384922 h 1424419"/>
                <a:gd name="connsiteX12-1037" fmla="*/ 90241 w 1306267"/>
                <a:gd name="connsiteY12-1038" fmla="*/ 1150634 h 1424419"/>
                <a:gd name="connsiteX13-1039" fmla="*/ 55672 w 1306267"/>
                <a:gd name="connsiteY13-1040" fmla="*/ 1124403 h 1424419"/>
                <a:gd name="connsiteX14-1041" fmla="*/ 667 w 1306267"/>
                <a:gd name="connsiteY14-1042" fmla="*/ 999105 h 1424419"/>
                <a:gd name="connsiteX15-1043" fmla="*/ 0 w 1306267"/>
                <a:gd name="connsiteY15-1044" fmla="*/ 972364 h 1424419"/>
                <a:gd name="connsiteX16-1045" fmla="*/ 2496 w 1306267"/>
                <a:gd name="connsiteY16-1046" fmla="*/ 463106 h 1424419"/>
                <a:gd name="connsiteX17-1047" fmla="*/ 2458 w 1306267"/>
                <a:gd name="connsiteY17-1048" fmla="*/ 429563 h 1424419"/>
                <a:gd name="connsiteX18-1049" fmla="*/ 75248 w 1306267"/>
                <a:gd name="connsiteY18-1050" fmla="*/ 303202 h 1424419"/>
                <a:gd name="connsiteX19-1051" fmla="*/ 106293 w 1306267"/>
                <a:gd name="connsiteY19-1052" fmla="*/ 282597 h 1424419"/>
                <a:gd name="connsiteX20-1053" fmla="*/ 541533 w 1306267"/>
                <a:gd name="connsiteY20-1054" fmla="*/ 38110 h 1424419"/>
                <a:gd name="connsiteX21-1055" fmla="*/ 653528 w 1306267"/>
                <a:gd name="connsiteY21-1056" fmla="*/ 0 h 1424419"/>
                <a:gd name="connsiteX0-1057" fmla="*/ 653528 w 1306267"/>
                <a:gd name="connsiteY0-1058" fmla="*/ 0 h 1424419"/>
                <a:gd name="connsiteX1-1059" fmla="*/ 757287 w 1306267"/>
                <a:gd name="connsiteY1-1060" fmla="*/ 32444 h 1424419"/>
                <a:gd name="connsiteX2-1061" fmla="*/ 1206876 w 1306267"/>
                <a:gd name="connsiteY2-1062" fmla="*/ 284945 h 1424419"/>
                <a:gd name="connsiteX3-1063" fmla="*/ 1237706 w 1306267"/>
                <a:gd name="connsiteY3-1064" fmla="*/ 306775 h 1424419"/>
                <a:gd name="connsiteX4-1065" fmla="*/ 1301712 w 1306267"/>
                <a:gd name="connsiteY4-1066" fmla="*/ 442384 h 1424419"/>
                <a:gd name="connsiteX5-1067" fmla="*/ 1303099 w 1306267"/>
                <a:gd name="connsiteY5-1068" fmla="*/ 495558 h 1424419"/>
                <a:gd name="connsiteX6-1069" fmla="*/ 1303099 w 1306267"/>
                <a:gd name="connsiteY6-1070" fmla="*/ 952393 h 1424419"/>
                <a:gd name="connsiteX7-1071" fmla="*/ 1305306 w 1306267"/>
                <a:gd name="connsiteY7-1072" fmla="*/ 990115 h 1424419"/>
                <a:gd name="connsiteX8-1073" fmla="*/ 1255800 w 1306267"/>
                <a:gd name="connsiteY8-1074" fmla="*/ 1142552 h 1424419"/>
                <a:gd name="connsiteX9-1075" fmla="*/ 1172881 w 1306267"/>
                <a:gd name="connsiteY9-1076" fmla="*/ 1179342 h 1424419"/>
                <a:gd name="connsiteX10-1077" fmla="*/ 792288 w 1306267"/>
                <a:gd name="connsiteY10-1078" fmla="*/ 1385653 h 1424419"/>
                <a:gd name="connsiteX11-1079" fmla="*/ 522686 w 1306267"/>
                <a:gd name="connsiteY11-1080" fmla="*/ 1384922 h 1424419"/>
                <a:gd name="connsiteX12-1081" fmla="*/ 90241 w 1306267"/>
                <a:gd name="connsiteY12-1082" fmla="*/ 1150634 h 1424419"/>
                <a:gd name="connsiteX13-1083" fmla="*/ 55672 w 1306267"/>
                <a:gd name="connsiteY13-1084" fmla="*/ 1124403 h 1424419"/>
                <a:gd name="connsiteX14-1085" fmla="*/ 667 w 1306267"/>
                <a:gd name="connsiteY14-1086" fmla="*/ 999105 h 1424419"/>
                <a:gd name="connsiteX15-1087" fmla="*/ 0 w 1306267"/>
                <a:gd name="connsiteY15-1088" fmla="*/ 972364 h 1424419"/>
                <a:gd name="connsiteX16-1089" fmla="*/ 2496 w 1306267"/>
                <a:gd name="connsiteY16-1090" fmla="*/ 463106 h 1424419"/>
                <a:gd name="connsiteX17-1091" fmla="*/ 2458 w 1306267"/>
                <a:gd name="connsiteY17-1092" fmla="*/ 429563 h 1424419"/>
                <a:gd name="connsiteX18-1093" fmla="*/ 75248 w 1306267"/>
                <a:gd name="connsiteY18-1094" fmla="*/ 303202 h 1424419"/>
                <a:gd name="connsiteX19-1095" fmla="*/ 106293 w 1306267"/>
                <a:gd name="connsiteY19-1096" fmla="*/ 282597 h 1424419"/>
                <a:gd name="connsiteX20-1097" fmla="*/ 541533 w 1306267"/>
                <a:gd name="connsiteY20-1098" fmla="*/ 38110 h 1424419"/>
                <a:gd name="connsiteX21-1099" fmla="*/ 653528 w 1306267"/>
                <a:gd name="connsiteY21-1100" fmla="*/ 0 h 1424419"/>
                <a:gd name="connsiteX0-1101" fmla="*/ 653528 w 1306267"/>
                <a:gd name="connsiteY0-1102" fmla="*/ 0 h 1424419"/>
                <a:gd name="connsiteX1-1103" fmla="*/ 757287 w 1306267"/>
                <a:gd name="connsiteY1-1104" fmla="*/ 32444 h 1424419"/>
                <a:gd name="connsiteX2-1105" fmla="*/ 1206876 w 1306267"/>
                <a:gd name="connsiteY2-1106" fmla="*/ 284945 h 1424419"/>
                <a:gd name="connsiteX3-1107" fmla="*/ 1237706 w 1306267"/>
                <a:gd name="connsiteY3-1108" fmla="*/ 306775 h 1424419"/>
                <a:gd name="connsiteX4-1109" fmla="*/ 1301712 w 1306267"/>
                <a:gd name="connsiteY4-1110" fmla="*/ 442384 h 1424419"/>
                <a:gd name="connsiteX5-1111" fmla="*/ 1303099 w 1306267"/>
                <a:gd name="connsiteY5-1112" fmla="*/ 495558 h 1424419"/>
                <a:gd name="connsiteX6-1113" fmla="*/ 1303099 w 1306267"/>
                <a:gd name="connsiteY6-1114" fmla="*/ 952393 h 1424419"/>
                <a:gd name="connsiteX7-1115" fmla="*/ 1305306 w 1306267"/>
                <a:gd name="connsiteY7-1116" fmla="*/ 990115 h 1424419"/>
                <a:gd name="connsiteX8-1117" fmla="*/ 1255800 w 1306267"/>
                <a:gd name="connsiteY8-1118" fmla="*/ 1142552 h 1424419"/>
                <a:gd name="connsiteX9-1119" fmla="*/ 1172881 w 1306267"/>
                <a:gd name="connsiteY9-1120" fmla="*/ 1179342 h 1424419"/>
                <a:gd name="connsiteX10-1121" fmla="*/ 792288 w 1306267"/>
                <a:gd name="connsiteY10-1122" fmla="*/ 1385653 h 1424419"/>
                <a:gd name="connsiteX11-1123" fmla="*/ 522686 w 1306267"/>
                <a:gd name="connsiteY11-1124" fmla="*/ 1384922 h 1424419"/>
                <a:gd name="connsiteX12-1125" fmla="*/ 90241 w 1306267"/>
                <a:gd name="connsiteY12-1126" fmla="*/ 1150634 h 1424419"/>
                <a:gd name="connsiteX13-1127" fmla="*/ 48904 w 1306267"/>
                <a:gd name="connsiteY13-1128" fmla="*/ 1124403 h 1424419"/>
                <a:gd name="connsiteX14-1129" fmla="*/ 667 w 1306267"/>
                <a:gd name="connsiteY14-1130" fmla="*/ 999105 h 1424419"/>
                <a:gd name="connsiteX15-1131" fmla="*/ 0 w 1306267"/>
                <a:gd name="connsiteY15-1132" fmla="*/ 972364 h 1424419"/>
                <a:gd name="connsiteX16-1133" fmla="*/ 2496 w 1306267"/>
                <a:gd name="connsiteY16-1134" fmla="*/ 463106 h 1424419"/>
                <a:gd name="connsiteX17-1135" fmla="*/ 2458 w 1306267"/>
                <a:gd name="connsiteY17-1136" fmla="*/ 429563 h 1424419"/>
                <a:gd name="connsiteX18-1137" fmla="*/ 75248 w 1306267"/>
                <a:gd name="connsiteY18-1138" fmla="*/ 303202 h 1424419"/>
                <a:gd name="connsiteX19-1139" fmla="*/ 106293 w 1306267"/>
                <a:gd name="connsiteY19-1140" fmla="*/ 282597 h 1424419"/>
                <a:gd name="connsiteX20-1141" fmla="*/ 541533 w 1306267"/>
                <a:gd name="connsiteY20-1142" fmla="*/ 38110 h 1424419"/>
                <a:gd name="connsiteX21-1143" fmla="*/ 653528 w 1306267"/>
                <a:gd name="connsiteY21-1144" fmla="*/ 0 h 1424419"/>
                <a:gd name="connsiteX0-1145" fmla="*/ 653528 w 1306267"/>
                <a:gd name="connsiteY0-1146" fmla="*/ 0 h 1424419"/>
                <a:gd name="connsiteX1-1147" fmla="*/ 757287 w 1306267"/>
                <a:gd name="connsiteY1-1148" fmla="*/ 32444 h 1424419"/>
                <a:gd name="connsiteX2-1149" fmla="*/ 1206876 w 1306267"/>
                <a:gd name="connsiteY2-1150" fmla="*/ 284945 h 1424419"/>
                <a:gd name="connsiteX3-1151" fmla="*/ 1237706 w 1306267"/>
                <a:gd name="connsiteY3-1152" fmla="*/ 306775 h 1424419"/>
                <a:gd name="connsiteX4-1153" fmla="*/ 1301712 w 1306267"/>
                <a:gd name="connsiteY4-1154" fmla="*/ 442384 h 1424419"/>
                <a:gd name="connsiteX5-1155" fmla="*/ 1303099 w 1306267"/>
                <a:gd name="connsiteY5-1156" fmla="*/ 495558 h 1424419"/>
                <a:gd name="connsiteX6-1157" fmla="*/ 1303099 w 1306267"/>
                <a:gd name="connsiteY6-1158" fmla="*/ 952393 h 1424419"/>
                <a:gd name="connsiteX7-1159" fmla="*/ 1305306 w 1306267"/>
                <a:gd name="connsiteY7-1160" fmla="*/ 990115 h 1424419"/>
                <a:gd name="connsiteX8-1161" fmla="*/ 1255800 w 1306267"/>
                <a:gd name="connsiteY8-1162" fmla="*/ 1142552 h 1424419"/>
                <a:gd name="connsiteX9-1163" fmla="*/ 1172881 w 1306267"/>
                <a:gd name="connsiteY9-1164" fmla="*/ 1179342 h 1424419"/>
                <a:gd name="connsiteX10-1165" fmla="*/ 792288 w 1306267"/>
                <a:gd name="connsiteY10-1166" fmla="*/ 1385653 h 1424419"/>
                <a:gd name="connsiteX11-1167" fmla="*/ 522686 w 1306267"/>
                <a:gd name="connsiteY11-1168" fmla="*/ 1384922 h 1424419"/>
                <a:gd name="connsiteX12-1169" fmla="*/ 90241 w 1306267"/>
                <a:gd name="connsiteY12-1170" fmla="*/ 1150634 h 1424419"/>
                <a:gd name="connsiteX13-1171" fmla="*/ 48904 w 1306267"/>
                <a:gd name="connsiteY13-1172" fmla="*/ 1124403 h 1424419"/>
                <a:gd name="connsiteX14-1173" fmla="*/ 667 w 1306267"/>
                <a:gd name="connsiteY14-1174" fmla="*/ 999105 h 1424419"/>
                <a:gd name="connsiteX15-1175" fmla="*/ 0 w 1306267"/>
                <a:gd name="connsiteY15-1176" fmla="*/ 972364 h 1424419"/>
                <a:gd name="connsiteX16-1177" fmla="*/ 2496 w 1306267"/>
                <a:gd name="connsiteY16-1178" fmla="*/ 463106 h 1424419"/>
                <a:gd name="connsiteX17-1179" fmla="*/ 2458 w 1306267"/>
                <a:gd name="connsiteY17-1180" fmla="*/ 429563 h 1424419"/>
                <a:gd name="connsiteX18-1181" fmla="*/ 75248 w 1306267"/>
                <a:gd name="connsiteY18-1182" fmla="*/ 303202 h 1424419"/>
                <a:gd name="connsiteX19-1183" fmla="*/ 106293 w 1306267"/>
                <a:gd name="connsiteY19-1184" fmla="*/ 282597 h 1424419"/>
                <a:gd name="connsiteX20-1185" fmla="*/ 541533 w 1306267"/>
                <a:gd name="connsiteY20-1186" fmla="*/ 38110 h 1424419"/>
                <a:gd name="connsiteX21-1187" fmla="*/ 653528 w 1306267"/>
                <a:gd name="connsiteY21-1188" fmla="*/ 0 h 1424419"/>
                <a:gd name="connsiteX0-1189" fmla="*/ 653528 w 1306267"/>
                <a:gd name="connsiteY0-1190" fmla="*/ 0 h 1424419"/>
                <a:gd name="connsiteX1-1191" fmla="*/ 757287 w 1306267"/>
                <a:gd name="connsiteY1-1192" fmla="*/ 32444 h 1424419"/>
                <a:gd name="connsiteX2-1193" fmla="*/ 1206876 w 1306267"/>
                <a:gd name="connsiteY2-1194" fmla="*/ 284945 h 1424419"/>
                <a:gd name="connsiteX3-1195" fmla="*/ 1237706 w 1306267"/>
                <a:gd name="connsiteY3-1196" fmla="*/ 306775 h 1424419"/>
                <a:gd name="connsiteX4-1197" fmla="*/ 1301712 w 1306267"/>
                <a:gd name="connsiteY4-1198" fmla="*/ 442384 h 1424419"/>
                <a:gd name="connsiteX5-1199" fmla="*/ 1303099 w 1306267"/>
                <a:gd name="connsiteY5-1200" fmla="*/ 495558 h 1424419"/>
                <a:gd name="connsiteX6-1201" fmla="*/ 1303099 w 1306267"/>
                <a:gd name="connsiteY6-1202" fmla="*/ 952393 h 1424419"/>
                <a:gd name="connsiteX7-1203" fmla="*/ 1305306 w 1306267"/>
                <a:gd name="connsiteY7-1204" fmla="*/ 990115 h 1424419"/>
                <a:gd name="connsiteX8-1205" fmla="*/ 1255800 w 1306267"/>
                <a:gd name="connsiteY8-1206" fmla="*/ 1142552 h 1424419"/>
                <a:gd name="connsiteX9-1207" fmla="*/ 1172881 w 1306267"/>
                <a:gd name="connsiteY9-1208" fmla="*/ 1179342 h 1424419"/>
                <a:gd name="connsiteX10-1209" fmla="*/ 792288 w 1306267"/>
                <a:gd name="connsiteY10-1210" fmla="*/ 1385653 h 1424419"/>
                <a:gd name="connsiteX11-1211" fmla="*/ 522686 w 1306267"/>
                <a:gd name="connsiteY11-1212" fmla="*/ 1384922 h 1424419"/>
                <a:gd name="connsiteX12-1213" fmla="*/ 90241 w 1306267"/>
                <a:gd name="connsiteY12-1214" fmla="*/ 1150634 h 1424419"/>
                <a:gd name="connsiteX13-1215" fmla="*/ 48904 w 1306267"/>
                <a:gd name="connsiteY13-1216" fmla="*/ 1124403 h 1424419"/>
                <a:gd name="connsiteX14-1217" fmla="*/ 667 w 1306267"/>
                <a:gd name="connsiteY14-1218" fmla="*/ 999105 h 1424419"/>
                <a:gd name="connsiteX15-1219" fmla="*/ 0 w 1306267"/>
                <a:gd name="connsiteY15-1220" fmla="*/ 972364 h 1424419"/>
                <a:gd name="connsiteX16-1221" fmla="*/ 2496 w 1306267"/>
                <a:gd name="connsiteY16-1222" fmla="*/ 463106 h 1424419"/>
                <a:gd name="connsiteX17-1223" fmla="*/ 2458 w 1306267"/>
                <a:gd name="connsiteY17-1224" fmla="*/ 429563 h 1424419"/>
                <a:gd name="connsiteX18-1225" fmla="*/ 75248 w 1306267"/>
                <a:gd name="connsiteY18-1226" fmla="*/ 303202 h 1424419"/>
                <a:gd name="connsiteX19-1227" fmla="*/ 106293 w 1306267"/>
                <a:gd name="connsiteY19-1228" fmla="*/ 282597 h 1424419"/>
                <a:gd name="connsiteX20-1229" fmla="*/ 541533 w 1306267"/>
                <a:gd name="connsiteY20-1230" fmla="*/ 38110 h 1424419"/>
                <a:gd name="connsiteX21-1231" fmla="*/ 653528 w 1306267"/>
                <a:gd name="connsiteY21-1232" fmla="*/ 0 h 1424419"/>
                <a:gd name="connsiteX0-1233" fmla="*/ 653528 w 1306267"/>
                <a:gd name="connsiteY0-1234" fmla="*/ 0 h 1424419"/>
                <a:gd name="connsiteX1-1235" fmla="*/ 757287 w 1306267"/>
                <a:gd name="connsiteY1-1236" fmla="*/ 32444 h 1424419"/>
                <a:gd name="connsiteX2-1237" fmla="*/ 1206876 w 1306267"/>
                <a:gd name="connsiteY2-1238" fmla="*/ 284945 h 1424419"/>
                <a:gd name="connsiteX3-1239" fmla="*/ 1237706 w 1306267"/>
                <a:gd name="connsiteY3-1240" fmla="*/ 306775 h 1424419"/>
                <a:gd name="connsiteX4-1241" fmla="*/ 1301712 w 1306267"/>
                <a:gd name="connsiteY4-1242" fmla="*/ 442384 h 1424419"/>
                <a:gd name="connsiteX5-1243" fmla="*/ 1303099 w 1306267"/>
                <a:gd name="connsiteY5-1244" fmla="*/ 495558 h 1424419"/>
                <a:gd name="connsiteX6-1245" fmla="*/ 1303099 w 1306267"/>
                <a:gd name="connsiteY6-1246" fmla="*/ 952393 h 1424419"/>
                <a:gd name="connsiteX7-1247" fmla="*/ 1305306 w 1306267"/>
                <a:gd name="connsiteY7-1248" fmla="*/ 990115 h 1424419"/>
                <a:gd name="connsiteX8-1249" fmla="*/ 1255800 w 1306267"/>
                <a:gd name="connsiteY8-1250" fmla="*/ 1142552 h 1424419"/>
                <a:gd name="connsiteX9-1251" fmla="*/ 1172881 w 1306267"/>
                <a:gd name="connsiteY9-1252" fmla="*/ 1179342 h 1424419"/>
                <a:gd name="connsiteX10-1253" fmla="*/ 792288 w 1306267"/>
                <a:gd name="connsiteY10-1254" fmla="*/ 1385653 h 1424419"/>
                <a:gd name="connsiteX11-1255" fmla="*/ 522686 w 1306267"/>
                <a:gd name="connsiteY11-1256" fmla="*/ 1384922 h 1424419"/>
                <a:gd name="connsiteX12-1257" fmla="*/ 90241 w 1306267"/>
                <a:gd name="connsiteY12-1258" fmla="*/ 1150634 h 1424419"/>
                <a:gd name="connsiteX13-1259" fmla="*/ 48904 w 1306267"/>
                <a:gd name="connsiteY13-1260" fmla="*/ 1124403 h 1424419"/>
                <a:gd name="connsiteX14-1261" fmla="*/ 667 w 1306267"/>
                <a:gd name="connsiteY14-1262" fmla="*/ 999105 h 1424419"/>
                <a:gd name="connsiteX15-1263" fmla="*/ 0 w 1306267"/>
                <a:gd name="connsiteY15-1264" fmla="*/ 972364 h 1424419"/>
                <a:gd name="connsiteX16-1265" fmla="*/ 2496 w 1306267"/>
                <a:gd name="connsiteY16-1266" fmla="*/ 463106 h 1424419"/>
                <a:gd name="connsiteX17-1267" fmla="*/ 2458 w 1306267"/>
                <a:gd name="connsiteY17-1268" fmla="*/ 429563 h 1424419"/>
                <a:gd name="connsiteX18-1269" fmla="*/ 75248 w 1306267"/>
                <a:gd name="connsiteY18-1270" fmla="*/ 303202 h 1424419"/>
                <a:gd name="connsiteX19-1271" fmla="*/ 106293 w 1306267"/>
                <a:gd name="connsiteY19-1272" fmla="*/ 282597 h 1424419"/>
                <a:gd name="connsiteX20-1273" fmla="*/ 541533 w 1306267"/>
                <a:gd name="connsiteY20-1274" fmla="*/ 38110 h 1424419"/>
                <a:gd name="connsiteX21-1275" fmla="*/ 653528 w 1306267"/>
                <a:gd name="connsiteY21-1276" fmla="*/ 0 h 1424419"/>
                <a:gd name="connsiteX0-1277" fmla="*/ 653528 w 1306267"/>
                <a:gd name="connsiteY0-1278" fmla="*/ 0 h 1424419"/>
                <a:gd name="connsiteX1-1279" fmla="*/ 757287 w 1306267"/>
                <a:gd name="connsiteY1-1280" fmla="*/ 32444 h 1424419"/>
                <a:gd name="connsiteX2-1281" fmla="*/ 1206876 w 1306267"/>
                <a:gd name="connsiteY2-1282" fmla="*/ 284945 h 1424419"/>
                <a:gd name="connsiteX3-1283" fmla="*/ 1237706 w 1306267"/>
                <a:gd name="connsiteY3-1284" fmla="*/ 306775 h 1424419"/>
                <a:gd name="connsiteX4-1285" fmla="*/ 1301712 w 1306267"/>
                <a:gd name="connsiteY4-1286" fmla="*/ 442384 h 1424419"/>
                <a:gd name="connsiteX5-1287" fmla="*/ 1303099 w 1306267"/>
                <a:gd name="connsiteY5-1288" fmla="*/ 495558 h 1424419"/>
                <a:gd name="connsiteX6-1289" fmla="*/ 1303099 w 1306267"/>
                <a:gd name="connsiteY6-1290" fmla="*/ 952393 h 1424419"/>
                <a:gd name="connsiteX7-1291" fmla="*/ 1305306 w 1306267"/>
                <a:gd name="connsiteY7-1292" fmla="*/ 990115 h 1424419"/>
                <a:gd name="connsiteX8-1293" fmla="*/ 1255800 w 1306267"/>
                <a:gd name="connsiteY8-1294" fmla="*/ 1142552 h 1424419"/>
                <a:gd name="connsiteX9-1295" fmla="*/ 1172881 w 1306267"/>
                <a:gd name="connsiteY9-1296" fmla="*/ 1179342 h 1424419"/>
                <a:gd name="connsiteX10-1297" fmla="*/ 792288 w 1306267"/>
                <a:gd name="connsiteY10-1298" fmla="*/ 1385653 h 1424419"/>
                <a:gd name="connsiteX11-1299" fmla="*/ 522686 w 1306267"/>
                <a:gd name="connsiteY11-1300" fmla="*/ 1384922 h 1424419"/>
                <a:gd name="connsiteX12-1301" fmla="*/ 97009 w 1306267"/>
                <a:gd name="connsiteY12-1302" fmla="*/ 1161462 h 1424419"/>
                <a:gd name="connsiteX13-1303" fmla="*/ 48904 w 1306267"/>
                <a:gd name="connsiteY13-1304" fmla="*/ 1124403 h 1424419"/>
                <a:gd name="connsiteX14-1305" fmla="*/ 667 w 1306267"/>
                <a:gd name="connsiteY14-1306" fmla="*/ 999105 h 1424419"/>
                <a:gd name="connsiteX15-1307" fmla="*/ 0 w 1306267"/>
                <a:gd name="connsiteY15-1308" fmla="*/ 972364 h 1424419"/>
                <a:gd name="connsiteX16-1309" fmla="*/ 2496 w 1306267"/>
                <a:gd name="connsiteY16-1310" fmla="*/ 463106 h 1424419"/>
                <a:gd name="connsiteX17-1311" fmla="*/ 2458 w 1306267"/>
                <a:gd name="connsiteY17-1312" fmla="*/ 429563 h 1424419"/>
                <a:gd name="connsiteX18-1313" fmla="*/ 75248 w 1306267"/>
                <a:gd name="connsiteY18-1314" fmla="*/ 303202 h 1424419"/>
                <a:gd name="connsiteX19-1315" fmla="*/ 106293 w 1306267"/>
                <a:gd name="connsiteY19-1316" fmla="*/ 282597 h 1424419"/>
                <a:gd name="connsiteX20-1317" fmla="*/ 541533 w 1306267"/>
                <a:gd name="connsiteY20-1318" fmla="*/ 38110 h 1424419"/>
                <a:gd name="connsiteX21-1319" fmla="*/ 653528 w 1306267"/>
                <a:gd name="connsiteY21-1320" fmla="*/ 0 h 1424419"/>
                <a:gd name="connsiteX0-1321" fmla="*/ 653528 w 1306267"/>
                <a:gd name="connsiteY0-1322" fmla="*/ 0 h 1424419"/>
                <a:gd name="connsiteX1-1323" fmla="*/ 757287 w 1306267"/>
                <a:gd name="connsiteY1-1324" fmla="*/ 32444 h 1424419"/>
                <a:gd name="connsiteX2-1325" fmla="*/ 1206876 w 1306267"/>
                <a:gd name="connsiteY2-1326" fmla="*/ 284945 h 1424419"/>
                <a:gd name="connsiteX3-1327" fmla="*/ 1237706 w 1306267"/>
                <a:gd name="connsiteY3-1328" fmla="*/ 306775 h 1424419"/>
                <a:gd name="connsiteX4-1329" fmla="*/ 1301712 w 1306267"/>
                <a:gd name="connsiteY4-1330" fmla="*/ 442384 h 1424419"/>
                <a:gd name="connsiteX5-1331" fmla="*/ 1303099 w 1306267"/>
                <a:gd name="connsiteY5-1332" fmla="*/ 495558 h 1424419"/>
                <a:gd name="connsiteX6-1333" fmla="*/ 1303099 w 1306267"/>
                <a:gd name="connsiteY6-1334" fmla="*/ 952393 h 1424419"/>
                <a:gd name="connsiteX7-1335" fmla="*/ 1305306 w 1306267"/>
                <a:gd name="connsiteY7-1336" fmla="*/ 990115 h 1424419"/>
                <a:gd name="connsiteX8-1337" fmla="*/ 1255800 w 1306267"/>
                <a:gd name="connsiteY8-1338" fmla="*/ 1142552 h 1424419"/>
                <a:gd name="connsiteX9-1339" fmla="*/ 1172881 w 1306267"/>
                <a:gd name="connsiteY9-1340" fmla="*/ 1179342 h 1424419"/>
                <a:gd name="connsiteX10-1341" fmla="*/ 792288 w 1306267"/>
                <a:gd name="connsiteY10-1342" fmla="*/ 1385653 h 1424419"/>
                <a:gd name="connsiteX11-1343" fmla="*/ 522686 w 1306267"/>
                <a:gd name="connsiteY11-1344" fmla="*/ 1384922 h 1424419"/>
                <a:gd name="connsiteX12-1345" fmla="*/ 97009 w 1306267"/>
                <a:gd name="connsiteY12-1346" fmla="*/ 1161462 h 1424419"/>
                <a:gd name="connsiteX13-1347" fmla="*/ 48904 w 1306267"/>
                <a:gd name="connsiteY13-1348" fmla="*/ 1124403 h 1424419"/>
                <a:gd name="connsiteX14-1349" fmla="*/ 667 w 1306267"/>
                <a:gd name="connsiteY14-1350" fmla="*/ 999105 h 1424419"/>
                <a:gd name="connsiteX15-1351" fmla="*/ 0 w 1306267"/>
                <a:gd name="connsiteY15-1352" fmla="*/ 972364 h 1424419"/>
                <a:gd name="connsiteX16-1353" fmla="*/ 2496 w 1306267"/>
                <a:gd name="connsiteY16-1354" fmla="*/ 463106 h 1424419"/>
                <a:gd name="connsiteX17-1355" fmla="*/ 2458 w 1306267"/>
                <a:gd name="connsiteY17-1356" fmla="*/ 429563 h 1424419"/>
                <a:gd name="connsiteX18-1357" fmla="*/ 75248 w 1306267"/>
                <a:gd name="connsiteY18-1358" fmla="*/ 303202 h 1424419"/>
                <a:gd name="connsiteX19-1359" fmla="*/ 106293 w 1306267"/>
                <a:gd name="connsiteY19-1360" fmla="*/ 282597 h 1424419"/>
                <a:gd name="connsiteX20-1361" fmla="*/ 541533 w 1306267"/>
                <a:gd name="connsiteY20-1362" fmla="*/ 38110 h 1424419"/>
                <a:gd name="connsiteX21-1363" fmla="*/ 653528 w 1306267"/>
                <a:gd name="connsiteY21-1364" fmla="*/ 0 h 1424419"/>
                <a:gd name="connsiteX0-1365" fmla="*/ 653528 w 1306267"/>
                <a:gd name="connsiteY0-1366" fmla="*/ 0 h 1424419"/>
                <a:gd name="connsiteX1-1367" fmla="*/ 757287 w 1306267"/>
                <a:gd name="connsiteY1-1368" fmla="*/ 32444 h 1424419"/>
                <a:gd name="connsiteX2-1369" fmla="*/ 1206876 w 1306267"/>
                <a:gd name="connsiteY2-1370" fmla="*/ 284945 h 1424419"/>
                <a:gd name="connsiteX3-1371" fmla="*/ 1237706 w 1306267"/>
                <a:gd name="connsiteY3-1372" fmla="*/ 306775 h 1424419"/>
                <a:gd name="connsiteX4-1373" fmla="*/ 1301712 w 1306267"/>
                <a:gd name="connsiteY4-1374" fmla="*/ 442384 h 1424419"/>
                <a:gd name="connsiteX5-1375" fmla="*/ 1303099 w 1306267"/>
                <a:gd name="connsiteY5-1376" fmla="*/ 495558 h 1424419"/>
                <a:gd name="connsiteX6-1377" fmla="*/ 1303099 w 1306267"/>
                <a:gd name="connsiteY6-1378" fmla="*/ 952393 h 1424419"/>
                <a:gd name="connsiteX7-1379" fmla="*/ 1305306 w 1306267"/>
                <a:gd name="connsiteY7-1380" fmla="*/ 990115 h 1424419"/>
                <a:gd name="connsiteX8-1381" fmla="*/ 1255800 w 1306267"/>
                <a:gd name="connsiteY8-1382" fmla="*/ 1142552 h 1424419"/>
                <a:gd name="connsiteX9-1383" fmla="*/ 1172881 w 1306267"/>
                <a:gd name="connsiteY9-1384" fmla="*/ 1179342 h 1424419"/>
                <a:gd name="connsiteX10-1385" fmla="*/ 792288 w 1306267"/>
                <a:gd name="connsiteY10-1386" fmla="*/ 1385653 h 1424419"/>
                <a:gd name="connsiteX11-1387" fmla="*/ 522686 w 1306267"/>
                <a:gd name="connsiteY11-1388" fmla="*/ 1384922 h 1424419"/>
                <a:gd name="connsiteX12-1389" fmla="*/ 97009 w 1306267"/>
                <a:gd name="connsiteY12-1390" fmla="*/ 1161462 h 1424419"/>
                <a:gd name="connsiteX13-1391" fmla="*/ 44843 w 1306267"/>
                <a:gd name="connsiteY13-1392" fmla="*/ 1118989 h 1424419"/>
                <a:gd name="connsiteX14-1393" fmla="*/ 667 w 1306267"/>
                <a:gd name="connsiteY14-1394" fmla="*/ 999105 h 1424419"/>
                <a:gd name="connsiteX15-1395" fmla="*/ 0 w 1306267"/>
                <a:gd name="connsiteY15-1396" fmla="*/ 972364 h 1424419"/>
                <a:gd name="connsiteX16-1397" fmla="*/ 2496 w 1306267"/>
                <a:gd name="connsiteY16-1398" fmla="*/ 463106 h 1424419"/>
                <a:gd name="connsiteX17-1399" fmla="*/ 2458 w 1306267"/>
                <a:gd name="connsiteY17-1400" fmla="*/ 429563 h 1424419"/>
                <a:gd name="connsiteX18-1401" fmla="*/ 75248 w 1306267"/>
                <a:gd name="connsiteY18-1402" fmla="*/ 303202 h 1424419"/>
                <a:gd name="connsiteX19-1403" fmla="*/ 106293 w 1306267"/>
                <a:gd name="connsiteY19-1404" fmla="*/ 282597 h 1424419"/>
                <a:gd name="connsiteX20-1405" fmla="*/ 541533 w 1306267"/>
                <a:gd name="connsiteY20-1406" fmla="*/ 38110 h 1424419"/>
                <a:gd name="connsiteX21-1407" fmla="*/ 653528 w 1306267"/>
                <a:gd name="connsiteY21-1408" fmla="*/ 0 h 1424419"/>
                <a:gd name="connsiteX0-1409" fmla="*/ 653528 w 1306267"/>
                <a:gd name="connsiteY0-1410" fmla="*/ 0 h 1424419"/>
                <a:gd name="connsiteX1-1411" fmla="*/ 757287 w 1306267"/>
                <a:gd name="connsiteY1-1412" fmla="*/ 32444 h 1424419"/>
                <a:gd name="connsiteX2-1413" fmla="*/ 1206876 w 1306267"/>
                <a:gd name="connsiteY2-1414" fmla="*/ 284945 h 1424419"/>
                <a:gd name="connsiteX3-1415" fmla="*/ 1237706 w 1306267"/>
                <a:gd name="connsiteY3-1416" fmla="*/ 306775 h 1424419"/>
                <a:gd name="connsiteX4-1417" fmla="*/ 1301712 w 1306267"/>
                <a:gd name="connsiteY4-1418" fmla="*/ 442384 h 1424419"/>
                <a:gd name="connsiteX5-1419" fmla="*/ 1303099 w 1306267"/>
                <a:gd name="connsiteY5-1420" fmla="*/ 495558 h 1424419"/>
                <a:gd name="connsiteX6-1421" fmla="*/ 1303099 w 1306267"/>
                <a:gd name="connsiteY6-1422" fmla="*/ 952393 h 1424419"/>
                <a:gd name="connsiteX7-1423" fmla="*/ 1305306 w 1306267"/>
                <a:gd name="connsiteY7-1424" fmla="*/ 990115 h 1424419"/>
                <a:gd name="connsiteX8-1425" fmla="*/ 1255800 w 1306267"/>
                <a:gd name="connsiteY8-1426" fmla="*/ 1142552 h 1424419"/>
                <a:gd name="connsiteX9-1427" fmla="*/ 1172881 w 1306267"/>
                <a:gd name="connsiteY9-1428" fmla="*/ 1179342 h 1424419"/>
                <a:gd name="connsiteX10-1429" fmla="*/ 792288 w 1306267"/>
                <a:gd name="connsiteY10-1430" fmla="*/ 1385653 h 1424419"/>
                <a:gd name="connsiteX11-1431" fmla="*/ 522686 w 1306267"/>
                <a:gd name="connsiteY11-1432" fmla="*/ 1384922 h 1424419"/>
                <a:gd name="connsiteX12-1433" fmla="*/ 97009 w 1306267"/>
                <a:gd name="connsiteY12-1434" fmla="*/ 1161462 h 1424419"/>
                <a:gd name="connsiteX13-1435" fmla="*/ 44843 w 1306267"/>
                <a:gd name="connsiteY13-1436" fmla="*/ 1118989 h 1424419"/>
                <a:gd name="connsiteX14-1437" fmla="*/ 667 w 1306267"/>
                <a:gd name="connsiteY14-1438" fmla="*/ 999105 h 1424419"/>
                <a:gd name="connsiteX15-1439" fmla="*/ 0 w 1306267"/>
                <a:gd name="connsiteY15-1440" fmla="*/ 972364 h 1424419"/>
                <a:gd name="connsiteX16-1441" fmla="*/ 2496 w 1306267"/>
                <a:gd name="connsiteY16-1442" fmla="*/ 463106 h 1424419"/>
                <a:gd name="connsiteX17-1443" fmla="*/ 2458 w 1306267"/>
                <a:gd name="connsiteY17-1444" fmla="*/ 429563 h 1424419"/>
                <a:gd name="connsiteX18-1445" fmla="*/ 75248 w 1306267"/>
                <a:gd name="connsiteY18-1446" fmla="*/ 303202 h 1424419"/>
                <a:gd name="connsiteX19-1447" fmla="*/ 106293 w 1306267"/>
                <a:gd name="connsiteY19-1448" fmla="*/ 282597 h 1424419"/>
                <a:gd name="connsiteX20-1449" fmla="*/ 541533 w 1306267"/>
                <a:gd name="connsiteY20-1450" fmla="*/ 38110 h 1424419"/>
                <a:gd name="connsiteX21-1451" fmla="*/ 653528 w 1306267"/>
                <a:gd name="connsiteY21-1452" fmla="*/ 0 h 1424419"/>
                <a:gd name="connsiteX0-1453" fmla="*/ 653528 w 1306267"/>
                <a:gd name="connsiteY0-1454" fmla="*/ 0 h 1424419"/>
                <a:gd name="connsiteX1-1455" fmla="*/ 757287 w 1306267"/>
                <a:gd name="connsiteY1-1456" fmla="*/ 32444 h 1424419"/>
                <a:gd name="connsiteX2-1457" fmla="*/ 1206876 w 1306267"/>
                <a:gd name="connsiteY2-1458" fmla="*/ 284945 h 1424419"/>
                <a:gd name="connsiteX3-1459" fmla="*/ 1237706 w 1306267"/>
                <a:gd name="connsiteY3-1460" fmla="*/ 306775 h 1424419"/>
                <a:gd name="connsiteX4-1461" fmla="*/ 1301712 w 1306267"/>
                <a:gd name="connsiteY4-1462" fmla="*/ 442384 h 1424419"/>
                <a:gd name="connsiteX5-1463" fmla="*/ 1303099 w 1306267"/>
                <a:gd name="connsiteY5-1464" fmla="*/ 495558 h 1424419"/>
                <a:gd name="connsiteX6-1465" fmla="*/ 1303099 w 1306267"/>
                <a:gd name="connsiteY6-1466" fmla="*/ 952393 h 1424419"/>
                <a:gd name="connsiteX7-1467" fmla="*/ 1305306 w 1306267"/>
                <a:gd name="connsiteY7-1468" fmla="*/ 990115 h 1424419"/>
                <a:gd name="connsiteX8-1469" fmla="*/ 1255800 w 1306267"/>
                <a:gd name="connsiteY8-1470" fmla="*/ 1142552 h 1424419"/>
                <a:gd name="connsiteX9-1471" fmla="*/ 1172881 w 1306267"/>
                <a:gd name="connsiteY9-1472" fmla="*/ 1179342 h 1424419"/>
                <a:gd name="connsiteX10-1473" fmla="*/ 792288 w 1306267"/>
                <a:gd name="connsiteY10-1474" fmla="*/ 1385653 h 1424419"/>
                <a:gd name="connsiteX11-1475" fmla="*/ 522686 w 1306267"/>
                <a:gd name="connsiteY11-1476" fmla="*/ 1384922 h 1424419"/>
                <a:gd name="connsiteX12-1477" fmla="*/ 97009 w 1306267"/>
                <a:gd name="connsiteY12-1478" fmla="*/ 1161462 h 1424419"/>
                <a:gd name="connsiteX13-1479" fmla="*/ 44843 w 1306267"/>
                <a:gd name="connsiteY13-1480" fmla="*/ 1118989 h 1424419"/>
                <a:gd name="connsiteX14-1481" fmla="*/ 667 w 1306267"/>
                <a:gd name="connsiteY14-1482" fmla="*/ 999105 h 1424419"/>
                <a:gd name="connsiteX15-1483" fmla="*/ 0 w 1306267"/>
                <a:gd name="connsiteY15-1484" fmla="*/ 972364 h 1424419"/>
                <a:gd name="connsiteX16-1485" fmla="*/ 2496 w 1306267"/>
                <a:gd name="connsiteY16-1486" fmla="*/ 463106 h 1424419"/>
                <a:gd name="connsiteX17-1487" fmla="*/ 2458 w 1306267"/>
                <a:gd name="connsiteY17-1488" fmla="*/ 429563 h 1424419"/>
                <a:gd name="connsiteX18-1489" fmla="*/ 75248 w 1306267"/>
                <a:gd name="connsiteY18-1490" fmla="*/ 303202 h 1424419"/>
                <a:gd name="connsiteX19-1491" fmla="*/ 106293 w 1306267"/>
                <a:gd name="connsiteY19-1492" fmla="*/ 282597 h 1424419"/>
                <a:gd name="connsiteX20-1493" fmla="*/ 541533 w 1306267"/>
                <a:gd name="connsiteY20-1494" fmla="*/ 38110 h 1424419"/>
                <a:gd name="connsiteX21-1495" fmla="*/ 653528 w 1306267"/>
                <a:gd name="connsiteY21-1496" fmla="*/ 0 h 1424419"/>
                <a:gd name="connsiteX0-1497" fmla="*/ 653528 w 1306267"/>
                <a:gd name="connsiteY0-1498" fmla="*/ 0 h 1424419"/>
                <a:gd name="connsiteX1-1499" fmla="*/ 757287 w 1306267"/>
                <a:gd name="connsiteY1-1500" fmla="*/ 32444 h 1424419"/>
                <a:gd name="connsiteX2-1501" fmla="*/ 1206876 w 1306267"/>
                <a:gd name="connsiteY2-1502" fmla="*/ 284945 h 1424419"/>
                <a:gd name="connsiteX3-1503" fmla="*/ 1237706 w 1306267"/>
                <a:gd name="connsiteY3-1504" fmla="*/ 306775 h 1424419"/>
                <a:gd name="connsiteX4-1505" fmla="*/ 1301712 w 1306267"/>
                <a:gd name="connsiteY4-1506" fmla="*/ 442384 h 1424419"/>
                <a:gd name="connsiteX5-1507" fmla="*/ 1303099 w 1306267"/>
                <a:gd name="connsiteY5-1508" fmla="*/ 495558 h 1424419"/>
                <a:gd name="connsiteX6-1509" fmla="*/ 1303099 w 1306267"/>
                <a:gd name="connsiteY6-1510" fmla="*/ 952393 h 1424419"/>
                <a:gd name="connsiteX7-1511" fmla="*/ 1305306 w 1306267"/>
                <a:gd name="connsiteY7-1512" fmla="*/ 990115 h 1424419"/>
                <a:gd name="connsiteX8-1513" fmla="*/ 1255800 w 1306267"/>
                <a:gd name="connsiteY8-1514" fmla="*/ 1142552 h 1424419"/>
                <a:gd name="connsiteX9-1515" fmla="*/ 1172881 w 1306267"/>
                <a:gd name="connsiteY9-1516" fmla="*/ 1179342 h 1424419"/>
                <a:gd name="connsiteX10-1517" fmla="*/ 792288 w 1306267"/>
                <a:gd name="connsiteY10-1518" fmla="*/ 1385653 h 1424419"/>
                <a:gd name="connsiteX11-1519" fmla="*/ 522686 w 1306267"/>
                <a:gd name="connsiteY11-1520" fmla="*/ 1384922 h 1424419"/>
                <a:gd name="connsiteX12-1521" fmla="*/ 94302 w 1306267"/>
                <a:gd name="connsiteY12-1522" fmla="*/ 1158755 h 1424419"/>
                <a:gd name="connsiteX13-1523" fmla="*/ 44843 w 1306267"/>
                <a:gd name="connsiteY13-1524" fmla="*/ 1118989 h 1424419"/>
                <a:gd name="connsiteX14-1525" fmla="*/ 667 w 1306267"/>
                <a:gd name="connsiteY14-1526" fmla="*/ 999105 h 1424419"/>
                <a:gd name="connsiteX15-1527" fmla="*/ 0 w 1306267"/>
                <a:gd name="connsiteY15-1528" fmla="*/ 972364 h 1424419"/>
                <a:gd name="connsiteX16-1529" fmla="*/ 2496 w 1306267"/>
                <a:gd name="connsiteY16-1530" fmla="*/ 463106 h 1424419"/>
                <a:gd name="connsiteX17-1531" fmla="*/ 2458 w 1306267"/>
                <a:gd name="connsiteY17-1532" fmla="*/ 429563 h 1424419"/>
                <a:gd name="connsiteX18-1533" fmla="*/ 75248 w 1306267"/>
                <a:gd name="connsiteY18-1534" fmla="*/ 303202 h 1424419"/>
                <a:gd name="connsiteX19-1535" fmla="*/ 106293 w 1306267"/>
                <a:gd name="connsiteY19-1536" fmla="*/ 282597 h 1424419"/>
                <a:gd name="connsiteX20-1537" fmla="*/ 541533 w 1306267"/>
                <a:gd name="connsiteY20-1538" fmla="*/ 38110 h 1424419"/>
                <a:gd name="connsiteX21-1539" fmla="*/ 653528 w 1306267"/>
                <a:gd name="connsiteY21-1540" fmla="*/ 0 h 1424419"/>
                <a:gd name="connsiteX0-1541" fmla="*/ 653528 w 1306267"/>
                <a:gd name="connsiteY0-1542" fmla="*/ 0 h 1424419"/>
                <a:gd name="connsiteX1-1543" fmla="*/ 757287 w 1306267"/>
                <a:gd name="connsiteY1-1544" fmla="*/ 32444 h 1424419"/>
                <a:gd name="connsiteX2-1545" fmla="*/ 1206876 w 1306267"/>
                <a:gd name="connsiteY2-1546" fmla="*/ 284945 h 1424419"/>
                <a:gd name="connsiteX3-1547" fmla="*/ 1237706 w 1306267"/>
                <a:gd name="connsiteY3-1548" fmla="*/ 306775 h 1424419"/>
                <a:gd name="connsiteX4-1549" fmla="*/ 1301712 w 1306267"/>
                <a:gd name="connsiteY4-1550" fmla="*/ 442384 h 1424419"/>
                <a:gd name="connsiteX5-1551" fmla="*/ 1303099 w 1306267"/>
                <a:gd name="connsiteY5-1552" fmla="*/ 495558 h 1424419"/>
                <a:gd name="connsiteX6-1553" fmla="*/ 1303099 w 1306267"/>
                <a:gd name="connsiteY6-1554" fmla="*/ 952393 h 1424419"/>
                <a:gd name="connsiteX7-1555" fmla="*/ 1305306 w 1306267"/>
                <a:gd name="connsiteY7-1556" fmla="*/ 990115 h 1424419"/>
                <a:gd name="connsiteX8-1557" fmla="*/ 1255800 w 1306267"/>
                <a:gd name="connsiteY8-1558" fmla="*/ 1142552 h 1424419"/>
                <a:gd name="connsiteX9-1559" fmla="*/ 1172881 w 1306267"/>
                <a:gd name="connsiteY9-1560" fmla="*/ 1179342 h 1424419"/>
                <a:gd name="connsiteX10-1561" fmla="*/ 792288 w 1306267"/>
                <a:gd name="connsiteY10-1562" fmla="*/ 1385653 h 1424419"/>
                <a:gd name="connsiteX11-1563" fmla="*/ 522686 w 1306267"/>
                <a:gd name="connsiteY11-1564" fmla="*/ 1384922 h 1424419"/>
                <a:gd name="connsiteX12-1565" fmla="*/ 94302 w 1306267"/>
                <a:gd name="connsiteY12-1566" fmla="*/ 1158755 h 1424419"/>
                <a:gd name="connsiteX13-1567" fmla="*/ 39429 w 1306267"/>
                <a:gd name="connsiteY13-1568" fmla="*/ 1117635 h 1424419"/>
                <a:gd name="connsiteX14-1569" fmla="*/ 667 w 1306267"/>
                <a:gd name="connsiteY14-1570" fmla="*/ 999105 h 1424419"/>
                <a:gd name="connsiteX15-1571" fmla="*/ 0 w 1306267"/>
                <a:gd name="connsiteY15-1572" fmla="*/ 972364 h 1424419"/>
                <a:gd name="connsiteX16-1573" fmla="*/ 2496 w 1306267"/>
                <a:gd name="connsiteY16-1574" fmla="*/ 463106 h 1424419"/>
                <a:gd name="connsiteX17-1575" fmla="*/ 2458 w 1306267"/>
                <a:gd name="connsiteY17-1576" fmla="*/ 429563 h 1424419"/>
                <a:gd name="connsiteX18-1577" fmla="*/ 75248 w 1306267"/>
                <a:gd name="connsiteY18-1578" fmla="*/ 303202 h 1424419"/>
                <a:gd name="connsiteX19-1579" fmla="*/ 106293 w 1306267"/>
                <a:gd name="connsiteY19-1580" fmla="*/ 282597 h 1424419"/>
                <a:gd name="connsiteX20-1581" fmla="*/ 541533 w 1306267"/>
                <a:gd name="connsiteY20-1582" fmla="*/ 38110 h 1424419"/>
                <a:gd name="connsiteX21-1583" fmla="*/ 653528 w 1306267"/>
                <a:gd name="connsiteY21-1584" fmla="*/ 0 h 1424419"/>
                <a:gd name="connsiteX0-1585" fmla="*/ 653528 w 1305333"/>
                <a:gd name="connsiteY0-1586" fmla="*/ 0 h 1424419"/>
                <a:gd name="connsiteX1-1587" fmla="*/ 757287 w 1305333"/>
                <a:gd name="connsiteY1-1588" fmla="*/ 32444 h 1424419"/>
                <a:gd name="connsiteX2-1589" fmla="*/ 1206876 w 1305333"/>
                <a:gd name="connsiteY2-1590" fmla="*/ 284945 h 1424419"/>
                <a:gd name="connsiteX3-1591" fmla="*/ 1237706 w 1305333"/>
                <a:gd name="connsiteY3-1592" fmla="*/ 306775 h 1424419"/>
                <a:gd name="connsiteX4-1593" fmla="*/ 1301712 w 1305333"/>
                <a:gd name="connsiteY4-1594" fmla="*/ 442384 h 1424419"/>
                <a:gd name="connsiteX5-1595" fmla="*/ 1303099 w 1305333"/>
                <a:gd name="connsiteY5-1596" fmla="*/ 495558 h 1424419"/>
                <a:gd name="connsiteX6-1597" fmla="*/ 1303099 w 1305333"/>
                <a:gd name="connsiteY6-1598" fmla="*/ 952393 h 1424419"/>
                <a:gd name="connsiteX7-1599" fmla="*/ 1305306 w 1305333"/>
                <a:gd name="connsiteY7-1600" fmla="*/ 990115 h 1424419"/>
                <a:gd name="connsiteX8-1601" fmla="*/ 1227376 w 1305333"/>
                <a:gd name="connsiteY8-1602" fmla="*/ 1152027 h 1424419"/>
                <a:gd name="connsiteX9-1603" fmla="*/ 1172881 w 1305333"/>
                <a:gd name="connsiteY9-1604" fmla="*/ 1179342 h 1424419"/>
                <a:gd name="connsiteX10-1605" fmla="*/ 792288 w 1305333"/>
                <a:gd name="connsiteY10-1606" fmla="*/ 1385653 h 1424419"/>
                <a:gd name="connsiteX11-1607" fmla="*/ 522686 w 1305333"/>
                <a:gd name="connsiteY11-1608" fmla="*/ 1384922 h 1424419"/>
                <a:gd name="connsiteX12-1609" fmla="*/ 94302 w 1305333"/>
                <a:gd name="connsiteY12-1610" fmla="*/ 1158755 h 1424419"/>
                <a:gd name="connsiteX13-1611" fmla="*/ 39429 w 1305333"/>
                <a:gd name="connsiteY13-1612" fmla="*/ 1117635 h 1424419"/>
                <a:gd name="connsiteX14-1613" fmla="*/ 667 w 1305333"/>
                <a:gd name="connsiteY14-1614" fmla="*/ 999105 h 1424419"/>
                <a:gd name="connsiteX15-1615" fmla="*/ 0 w 1305333"/>
                <a:gd name="connsiteY15-1616" fmla="*/ 972364 h 1424419"/>
                <a:gd name="connsiteX16-1617" fmla="*/ 2496 w 1305333"/>
                <a:gd name="connsiteY16-1618" fmla="*/ 463106 h 1424419"/>
                <a:gd name="connsiteX17-1619" fmla="*/ 2458 w 1305333"/>
                <a:gd name="connsiteY17-1620" fmla="*/ 429563 h 1424419"/>
                <a:gd name="connsiteX18-1621" fmla="*/ 75248 w 1305333"/>
                <a:gd name="connsiteY18-1622" fmla="*/ 303202 h 1424419"/>
                <a:gd name="connsiteX19-1623" fmla="*/ 106293 w 1305333"/>
                <a:gd name="connsiteY19-1624" fmla="*/ 282597 h 1424419"/>
                <a:gd name="connsiteX20-1625" fmla="*/ 541533 w 1305333"/>
                <a:gd name="connsiteY20-1626" fmla="*/ 38110 h 1424419"/>
                <a:gd name="connsiteX21-1627" fmla="*/ 653528 w 1305333"/>
                <a:gd name="connsiteY21-1628" fmla="*/ 0 h 1424419"/>
                <a:gd name="connsiteX0-1629" fmla="*/ 653528 w 1305333"/>
                <a:gd name="connsiteY0-1630" fmla="*/ 0 h 1424419"/>
                <a:gd name="connsiteX1-1631" fmla="*/ 757287 w 1305333"/>
                <a:gd name="connsiteY1-1632" fmla="*/ 32444 h 1424419"/>
                <a:gd name="connsiteX2-1633" fmla="*/ 1206876 w 1305333"/>
                <a:gd name="connsiteY2-1634" fmla="*/ 284945 h 1424419"/>
                <a:gd name="connsiteX3-1635" fmla="*/ 1237706 w 1305333"/>
                <a:gd name="connsiteY3-1636" fmla="*/ 306775 h 1424419"/>
                <a:gd name="connsiteX4-1637" fmla="*/ 1301712 w 1305333"/>
                <a:gd name="connsiteY4-1638" fmla="*/ 442384 h 1424419"/>
                <a:gd name="connsiteX5-1639" fmla="*/ 1303099 w 1305333"/>
                <a:gd name="connsiteY5-1640" fmla="*/ 495558 h 1424419"/>
                <a:gd name="connsiteX6-1641" fmla="*/ 1303099 w 1305333"/>
                <a:gd name="connsiteY6-1642" fmla="*/ 952393 h 1424419"/>
                <a:gd name="connsiteX7-1643" fmla="*/ 1302599 w 1305333"/>
                <a:gd name="connsiteY7-1644" fmla="*/ 1003650 h 1424419"/>
                <a:gd name="connsiteX8-1645" fmla="*/ 1227376 w 1305333"/>
                <a:gd name="connsiteY8-1646" fmla="*/ 1152027 h 1424419"/>
                <a:gd name="connsiteX9-1647" fmla="*/ 1172881 w 1305333"/>
                <a:gd name="connsiteY9-1648" fmla="*/ 1179342 h 1424419"/>
                <a:gd name="connsiteX10-1649" fmla="*/ 792288 w 1305333"/>
                <a:gd name="connsiteY10-1650" fmla="*/ 1385653 h 1424419"/>
                <a:gd name="connsiteX11-1651" fmla="*/ 522686 w 1305333"/>
                <a:gd name="connsiteY11-1652" fmla="*/ 1384922 h 1424419"/>
                <a:gd name="connsiteX12-1653" fmla="*/ 94302 w 1305333"/>
                <a:gd name="connsiteY12-1654" fmla="*/ 1158755 h 1424419"/>
                <a:gd name="connsiteX13-1655" fmla="*/ 39429 w 1305333"/>
                <a:gd name="connsiteY13-1656" fmla="*/ 1117635 h 1424419"/>
                <a:gd name="connsiteX14-1657" fmla="*/ 667 w 1305333"/>
                <a:gd name="connsiteY14-1658" fmla="*/ 999105 h 1424419"/>
                <a:gd name="connsiteX15-1659" fmla="*/ 0 w 1305333"/>
                <a:gd name="connsiteY15-1660" fmla="*/ 972364 h 1424419"/>
                <a:gd name="connsiteX16-1661" fmla="*/ 2496 w 1305333"/>
                <a:gd name="connsiteY16-1662" fmla="*/ 463106 h 1424419"/>
                <a:gd name="connsiteX17-1663" fmla="*/ 2458 w 1305333"/>
                <a:gd name="connsiteY17-1664" fmla="*/ 429563 h 1424419"/>
                <a:gd name="connsiteX18-1665" fmla="*/ 75248 w 1305333"/>
                <a:gd name="connsiteY18-1666" fmla="*/ 303202 h 1424419"/>
                <a:gd name="connsiteX19-1667" fmla="*/ 106293 w 1305333"/>
                <a:gd name="connsiteY19-1668" fmla="*/ 282597 h 1424419"/>
                <a:gd name="connsiteX20-1669" fmla="*/ 541533 w 1305333"/>
                <a:gd name="connsiteY20-1670" fmla="*/ 38110 h 1424419"/>
                <a:gd name="connsiteX21-1671" fmla="*/ 653528 w 1305333"/>
                <a:gd name="connsiteY21-1672" fmla="*/ 0 h 1424419"/>
                <a:gd name="connsiteX0-1673" fmla="*/ 653528 w 1305080"/>
                <a:gd name="connsiteY0-1674" fmla="*/ 0 h 1424419"/>
                <a:gd name="connsiteX1-1675" fmla="*/ 757287 w 1305080"/>
                <a:gd name="connsiteY1-1676" fmla="*/ 32444 h 1424419"/>
                <a:gd name="connsiteX2-1677" fmla="*/ 1206876 w 1305080"/>
                <a:gd name="connsiteY2-1678" fmla="*/ 284945 h 1424419"/>
                <a:gd name="connsiteX3-1679" fmla="*/ 1237706 w 1305080"/>
                <a:gd name="connsiteY3-1680" fmla="*/ 306775 h 1424419"/>
                <a:gd name="connsiteX4-1681" fmla="*/ 1301712 w 1305080"/>
                <a:gd name="connsiteY4-1682" fmla="*/ 442384 h 1424419"/>
                <a:gd name="connsiteX5-1683" fmla="*/ 1303099 w 1305080"/>
                <a:gd name="connsiteY5-1684" fmla="*/ 495558 h 1424419"/>
                <a:gd name="connsiteX6-1685" fmla="*/ 1301746 w 1305080"/>
                <a:gd name="connsiteY6-1686" fmla="*/ 953747 h 1424419"/>
                <a:gd name="connsiteX7-1687" fmla="*/ 1302599 w 1305080"/>
                <a:gd name="connsiteY7-1688" fmla="*/ 1003650 h 1424419"/>
                <a:gd name="connsiteX8-1689" fmla="*/ 1227376 w 1305080"/>
                <a:gd name="connsiteY8-1690" fmla="*/ 1152027 h 1424419"/>
                <a:gd name="connsiteX9-1691" fmla="*/ 1172881 w 1305080"/>
                <a:gd name="connsiteY9-1692" fmla="*/ 1179342 h 1424419"/>
                <a:gd name="connsiteX10-1693" fmla="*/ 792288 w 1305080"/>
                <a:gd name="connsiteY10-1694" fmla="*/ 1385653 h 1424419"/>
                <a:gd name="connsiteX11-1695" fmla="*/ 522686 w 1305080"/>
                <a:gd name="connsiteY11-1696" fmla="*/ 1384922 h 1424419"/>
                <a:gd name="connsiteX12-1697" fmla="*/ 94302 w 1305080"/>
                <a:gd name="connsiteY12-1698" fmla="*/ 1158755 h 1424419"/>
                <a:gd name="connsiteX13-1699" fmla="*/ 39429 w 1305080"/>
                <a:gd name="connsiteY13-1700" fmla="*/ 1117635 h 1424419"/>
                <a:gd name="connsiteX14-1701" fmla="*/ 667 w 1305080"/>
                <a:gd name="connsiteY14-1702" fmla="*/ 999105 h 1424419"/>
                <a:gd name="connsiteX15-1703" fmla="*/ 0 w 1305080"/>
                <a:gd name="connsiteY15-1704" fmla="*/ 972364 h 1424419"/>
                <a:gd name="connsiteX16-1705" fmla="*/ 2496 w 1305080"/>
                <a:gd name="connsiteY16-1706" fmla="*/ 463106 h 1424419"/>
                <a:gd name="connsiteX17-1707" fmla="*/ 2458 w 1305080"/>
                <a:gd name="connsiteY17-1708" fmla="*/ 429563 h 1424419"/>
                <a:gd name="connsiteX18-1709" fmla="*/ 75248 w 1305080"/>
                <a:gd name="connsiteY18-1710" fmla="*/ 303202 h 1424419"/>
                <a:gd name="connsiteX19-1711" fmla="*/ 106293 w 1305080"/>
                <a:gd name="connsiteY19-1712" fmla="*/ 282597 h 1424419"/>
                <a:gd name="connsiteX20-1713" fmla="*/ 541533 w 1305080"/>
                <a:gd name="connsiteY20-1714" fmla="*/ 38110 h 1424419"/>
                <a:gd name="connsiteX21-1715" fmla="*/ 653528 w 1305080"/>
                <a:gd name="connsiteY21-1716" fmla="*/ 0 h 1424419"/>
                <a:gd name="connsiteX0-1717" fmla="*/ 653528 w 1305299"/>
                <a:gd name="connsiteY0-1718" fmla="*/ 0 h 1424419"/>
                <a:gd name="connsiteX1-1719" fmla="*/ 757287 w 1305299"/>
                <a:gd name="connsiteY1-1720" fmla="*/ 32444 h 1424419"/>
                <a:gd name="connsiteX2-1721" fmla="*/ 1206876 w 1305299"/>
                <a:gd name="connsiteY2-1722" fmla="*/ 284945 h 1424419"/>
                <a:gd name="connsiteX3-1723" fmla="*/ 1237706 w 1305299"/>
                <a:gd name="connsiteY3-1724" fmla="*/ 306775 h 1424419"/>
                <a:gd name="connsiteX4-1725" fmla="*/ 1301712 w 1305299"/>
                <a:gd name="connsiteY4-1726" fmla="*/ 442384 h 1424419"/>
                <a:gd name="connsiteX5-1727" fmla="*/ 1303099 w 1305299"/>
                <a:gd name="connsiteY5-1728" fmla="*/ 495558 h 1424419"/>
                <a:gd name="connsiteX6-1729" fmla="*/ 1301746 w 1305299"/>
                <a:gd name="connsiteY6-1730" fmla="*/ 953747 h 1424419"/>
                <a:gd name="connsiteX7-1731" fmla="*/ 1302599 w 1305299"/>
                <a:gd name="connsiteY7-1732" fmla="*/ 1003650 h 1424419"/>
                <a:gd name="connsiteX8-1733" fmla="*/ 1227376 w 1305299"/>
                <a:gd name="connsiteY8-1734" fmla="*/ 1152027 h 1424419"/>
                <a:gd name="connsiteX9-1735" fmla="*/ 1172881 w 1305299"/>
                <a:gd name="connsiteY9-1736" fmla="*/ 1179342 h 1424419"/>
                <a:gd name="connsiteX10-1737" fmla="*/ 792288 w 1305299"/>
                <a:gd name="connsiteY10-1738" fmla="*/ 1385653 h 1424419"/>
                <a:gd name="connsiteX11-1739" fmla="*/ 522686 w 1305299"/>
                <a:gd name="connsiteY11-1740" fmla="*/ 1384922 h 1424419"/>
                <a:gd name="connsiteX12-1741" fmla="*/ 94302 w 1305299"/>
                <a:gd name="connsiteY12-1742" fmla="*/ 1158755 h 1424419"/>
                <a:gd name="connsiteX13-1743" fmla="*/ 39429 w 1305299"/>
                <a:gd name="connsiteY13-1744" fmla="*/ 1117635 h 1424419"/>
                <a:gd name="connsiteX14-1745" fmla="*/ 667 w 1305299"/>
                <a:gd name="connsiteY14-1746" fmla="*/ 999105 h 1424419"/>
                <a:gd name="connsiteX15-1747" fmla="*/ 0 w 1305299"/>
                <a:gd name="connsiteY15-1748" fmla="*/ 972364 h 1424419"/>
                <a:gd name="connsiteX16-1749" fmla="*/ 2496 w 1305299"/>
                <a:gd name="connsiteY16-1750" fmla="*/ 463106 h 1424419"/>
                <a:gd name="connsiteX17-1751" fmla="*/ 2458 w 1305299"/>
                <a:gd name="connsiteY17-1752" fmla="*/ 429563 h 1424419"/>
                <a:gd name="connsiteX18-1753" fmla="*/ 75248 w 1305299"/>
                <a:gd name="connsiteY18-1754" fmla="*/ 303202 h 1424419"/>
                <a:gd name="connsiteX19-1755" fmla="*/ 106293 w 1305299"/>
                <a:gd name="connsiteY19-1756" fmla="*/ 282597 h 1424419"/>
                <a:gd name="connsiteX20-1757" fmla="*/ 541533 w 1305299"/>
                <a:gd name="connsiteY20-1758" fmla="*/ 38110 h 1424419"/>
                <a:gd name="connsiteX21-1759" fmla="*/ 653528 w 1305299"/>
                <a:gd name="connsiteY21-1760" fmla="*/ 0 h 1424419"/>
                <a:gd name="connsiteX0-1761" fmla="*/ 653528 w 1306646"/>
                <a:gd name="connsiteY0-1762" fmla="*/ 0 h 1424419"/>
                <a:gd name="connsiteX1-1763" fmla="*/ 757287 w 1306646"/>
                <a:gd name="connsiteY1-1764" fmla="*/ 32444 h 1424419"/>
                <a:gd name="connsiteX2-1765" fmla="*/ 1206876 w 1306646"/>
                <a:gd name="connsiteY2-1766" fmla="*/ 284945 h 1424419"/>
                <a:gd name="connsiteX3-1767" fmla="*/ 1237706 w 1306646"/>
                <a:gd name="connsiteY3-1768" fmla="*/ 306775 h 1424419"/>
                <a:gd name="connsiteX4-1769" fmla="*/ 1301712 w 1306646"/>
                <a:gd name="connsiteY4-1770" fmla="*/ 442384 h 1424419"/>
                <a:gd name="connsiteX5-1771" fmla="*/ 1303099 w 1306646"/>
                <a:gd name="connsiteY5-1772" fmla="*/ 495558 h 1424419"/>
                <a:gd name="connsiteX6-1773" fmla="*/ 1301746 w 1306646"/>
                <a:gd name="connsiteY6-1774" fmla="*/ 953747 h 1424419"/>
                <a:gd name="connsiteX7-1775" fmla="*/ 1302599 w 1306646"/>
                <a:gd name="connsiteY7-1776" fmla="*/ 1003650 h 1424419"/>
                <a:gd name="connsiteX8-1777" fmla="*/ 1227376 w 1306646"/>
                <a:gd name="connsiteY8-1778" fmla="*/ 1152027 h 1424419"/>
                <a:gd name="connsiteX9-1779" fmla="*/ 1172881 w 1306646"/>
                <a:gd name="connsiteY9-1780" fmla="*/ 1179342 h 1424419"/>
                <a:gd name="connsiteX10-1781" fmla="*/ 792288 w 1306646"/>
                <a:gd name="connsiteY10-1782" fmla="*/ 1385653 h 1424419"/>
                <a:gd name="connsiteX11-1783" fmla="*/ 522686 w 1306646"/>
                <a:gd name="connsiteY11-1784" fmla="*/ 1384922 h 1424419"/>
                <a:gd name="connsiteX12-1785" fmla="*/ 94302 w 1306646"/>
                <a:gd name="connsiteY12-1786" fmla="*/ 1158755 h 1424419"/>
                <a:gd name="connsiteX13-1787" fmla="*/ 39429 w 1306646"/>
                <a:gd name="connsiteY13-1788" fmla="*/ 1117635 h 1424419"/>
                <a:gd name="connsiteX14-1789" fmla="*/ 667 w 1306646"/>
                <a:gd name="connsiteY14-1790" fmla="*/ 999105 h 1424419"/>
                <a:gd name="connsiteX15-1791" fmla="*/ 0 w 1306646"/>
                <a:gd name="connsiteY15-1792" fmla="*/ 972364 h 1424419"/>
                <a:gd name="connsiteX16-1793" fmla="*/ 2496 w 1306646"/>
                <a:gd name="connsiteY16-1794" fmla="*/ 463106 h 1424419"/>
                <a:gd name="connsiteX17-1795" fmla="*/ 2458 w 1306646"/>
                <a:gd name="connsiteY17-1796" fmla="*/ 429563 h 1424419"/>
                <a:gd name="connsiteX18-1797" fmla="*/ 75248 w 1306646"/>
                <a:gd name="connsiteY18-1798" fmla="*/ 303202 h 1424419"/>
                <a:gd name="connsiteX19-1799" fmla="*/ 106293 w 1306646"/>
                <a:gd name="connsiteY19-1800" fmla="*/ 282597 h 1424419"/>
                <a:gd name="connsiteX20-1801" fmla="*/ 541533 w 1306646"/>
                <a:gd name="connsiteY20-1802" fmla="*/ 38110 h 1424419"/>
                <a:gd name="connsiteX21-1803" fmla="*/ 653528 w 1306646"/>
                <a:gd name="connsiteY21-1804" fmla="*/ 0 h 1424419"/>
                <a:gd name="connsiteX0-1805" fmla="*/ 653528 w 1305299"/>
                <a:gd name="connsiteY0-1806" fmla="*/ 0 h 1424419"/>
                <a:gd name="connsiteX1-1807" fmla="*/ 757287 w 1305299"/>
                <a:gd name="connsiteY1-1808" fmla="*/ 32444 h 1424419"/>
                <a:gd name="connsiteX2-1809" fmla="*/ 1206876 w 1305299"/>
                <a:gd name="connsiteY2-1810" fmla="*/ 284945 h 1424419"/>
                <a:gd name="connsiteX3-1811" fmla="*/ 1237706 w 1305299"/>
                <a:gd name="connsiteY3-1812" fmla="*/ 306775 h 1424419"/>
                <a:gd name="connsiteX4-1813" fmla="*/ 1301712 w 1305299"/>
                <a:gd name="connsiteY4-1814" fmla="*/ 442384 h 1424419"/>
                <a:gd name="connsiteX5-1815" fmla="*/ 1303099 w 1305299"/>
                <a:gd name="connsiteY5-1816" fmla="*/ 495558 h 1424419"/>
                <a:gd name="connsiteX6-1817" fmla="*/ 1301746 w 1305299"/>
                <a:gd name="connsiteY6-1818" fmla="*/ 953747 h 1424419"/>
                <a:gd name="connsiteX7-1819" fmla="*/ 1302599 w 1305299"/>
                <a:gd name="connsiteY7-1820" fmla="*/ 1003650 h 1424419"/>
                <a:gd name="connsiteX8-1821" fmla="*/ 1227376 w 1305299"/>
                <a:gd name="connsiteY8-1822" fmla="*/ 1152027 h 1424419"/>
                <a:gd name="connsiteX9-1823" fmla="*/ 1172881 w 1305299"/>
                <a:gd name="connsiteY9-1824" fmla="*/ 1179342 h 1424419"/>
                <a:gd name="connsiteX10-1825" fmla="*/ 792288 w 1305299"/>
                <a:gd name="connsiteY10-1826" fmla="*/ 1385653 h 1424419"/>
                <a:gd name="connsiteX11-1827" fmla="*/ 522686 w 1305299"/>
                <a:gd name="connsiteY11-1828" fmla="*/ 1384922 h 1424419"/>
                <a:gd name="connsiteX12-1829" fmla="*/ 94302 w 1305299"/>
                <a:gd name="connsiteY12-1830" fmla="*/ 1158755 h 1424419"/>
                <a:gd name="connsiteX13-1831" fmla="*/ 39429 w 1305299"/>
                <a:gd name="connsiteY13-1832" fmla="*/ 1117635 h 1424419"/>
                <a:gd name="connsiteX14-1833" fmla="*/ 667 w 1305299"/>
                <a:gd name="connsiteY14-1834" fmla="*/ 999105 h 1424419"/>
                <a:gd name="connsiteX15-1835" fmla="*/ 0 w 1305299"/>
                <a:gd name="connsiteY15-1836" fmla="*/ 972364 h 1424419"/>
                <a:gd name="connsiteX16-1837" fmla="*/ 2496 w 1305299"/>
                <a:gd name="connsiteY16-1838" fmla="*/ 463106 h 1424419"/>
                <a:gd name="connsiteX17-1839" fmla="*/ 2458 w 1305299"/>
                <a:gd name="connsiteY17-1840" fmla="*/ 429563 h 1424419"/>
                <a:gd name="connsiteX18-1841" fmla="*/ 75248 w 1305299"/>
                <a:gd name="connsiteY18-1842" fmla="*/ 303202 h 1424419"/>
                <a:gd name="connsiteX19-1843" fmla="*/ 106293 w 1305299"/>
                <a:gd name="connsiteY19-1844" fmla="*/ 282597 h 1424419"/>
                <a:gd name="connsiteX20-1845" fmla="*/ 541533 w 1305299"/>
                <a:gd name="connsiteY20-1846" fmla="*/ 38110 h 1424419"/>
                <a:gd name="connsiteX21-1847" fmla="*/ 653528 w 1305299"/>
                <a:gd name="connsiteY21-1848" fmla="*/ 0 h 1424419"/>
                <a:gd name="connsiteX0-1849" fmla="*/ 653528 w 1304127"/>
                <a:gd name="connsiteY0-1850" fmla="*/ 0 h 1424419"/>
                <a:gd name="connsiteX1-1851" fmla="*/ 757287 w 1304127"/>
                <a:gd name="connsiteY1-1852" fmla="*/ 32444 h 1424419"/>
                <a:gd name="connsiteX2-1853" fmla="*/ 1206876 w 1304127"/>
                <a:gd name="connsiteY2-1854" fmla="*/ 284945 h 1424419"/>
                <a:gd name="connsiteX3-1855" fmla="*/ 1237706 w 1304127"/>
                <a:gd name="connsiteY3-1856" fmla="*/ 306775 h 1424419"/>
                <a:gd name="connsiteX4-1857" fmla="*/ 1301712 w 1304127"/>
                <a:gd name="connsiteY4-1858" fmla="*/ 442384 h 1424419"/>
                <a:gd name="connsiteX5-1859" fmla="*/ 1303099 w 1304127"/>
                <a:gd name="connsiteY5-1860" fmla="*/ 495558 h 1424419"/>
                <a:gd name="connsiteX6-1861" fmla="*/ 1301746 w 1304127"/>
                <a:gd name="connsiteY6-1862" fmla="*/ 953747 h 1424419"/>
                <a:gd name="connsiteX7-1863" fmla="*/ 1302599 w 1304127"/>
                <a:gd name="connsiteY7-1864" fmla="*/ 1003650 h 1424419"/>
                <a:gd name="connsiteX8-1865" fmla="*/ 1227376 w 1304127"/>
                <a:gd name="connsiteY8-1866" fmla="*/ 1152027 h 1424419"/>
                <a:gd name="connsiteX9-1867" fmla="*/ 1172881 w 1304127"/>
                <a:gd name="connsiteY9-1868" fmla="*/ 1179342 h 1424419"/>
                <a:gd name="connsiteX10-1869" fmla="*/ 792288 w 1304127"/>
                <a:gd name="connsiteY10-1870" fmla="*/ 1385653 h 1424419"/>
                <a:gd name="connsiteX11-1871" fmla="*/ 522686 w 1304127"/>
                <a:gd name="connsiteY11-1872" fmla="*/ 1384922 h 1424419"/>
                <a:gd name="connsiteX12-1873" fmla="*/ 94302 w 1304127"/>
                <a:gd name="connsiteY12-1874" fmla="*/ 1158755 h 1424419"/>
                <a:gd name="connsiteX13-1875" fmla="*/ 39429 w 1304127"/>
                <a:gd name="connsiteY13-1876" fmla="*/ 1117635 h 1424419"/>
                <a:gd name="connsiteX14-1877" fmla="*/ 667 w 1304127"/>
                <a:gd name="connsiteY14-1878" fmla="*/ 999105 h 1424419"/>
                <a:gd name="connsiteX15-1879" fmla="*/ 0 w 1304127"/>
                <a:gd name="connsiteY15-1880" fmla="*/ 972364 h 1424419"/>
                <a:gd name="connsiteX16-1881" fmla="*/ 2496 w 1304127"/>
                <a:gd name="connsiteY16-1882" fmla="*/ 463106 h 1424419"/>
                <a:gd name="connsiteX17-1883" fmla="*/ 2458 w 1304127"/>
                <a:gd name="connsiteY17-1884" fmla="*/ 429563 h 1424419"/>
                <a:gd name="connsiteX18-1885" fmla="*/ 75248 w 1304127"/>
                <a:gd name="connsiteY18-1886" fmla="*/ 303202 h 1424419"/>
                <a:gd name="connsiteX19-1887" fmla="*/ 106293 w 1304127"/>
                <a:gd name="connsiteY19-1888" fmla="*/ 282597 h 1424419"/>
                <a:gd name="connsiteX20-1889" fmla="*/ 541533 w 1304127"/>
                <a:gd name="connsiteY20-1890" fmla="*/ 38110 h 1424419"/>
                <a:gd name="connsiteX21-1891" fmla="*/ 653528 w 1304127"/>
                <a:gd name="connsiteY21-1892" fmla="*/ 0 h 1424419"/>
                <a:gd name="connsiteX0-1893" fmla="*/ 653528 w 1306101"/>
                <a:gd name="connsiteY0-1894" fmla="*/ 0 h 1424419"/>
                <a:gd name="connsiteX1-1895" fmla="*/ 757287 w 1306101"/>
                <a:gd name="connsiteY1-1896" fmla="*/ 32444 h 1424419"/>
                <a:gd name="connsiteX2-1897" fmla="*/ 1206876 w 1306101"/>
                <a:gd name="connsiteY2-1898" fmla="*/ 284945 h 1424419"/>
                <a:gd name="connsiteX3-1899" fmla="*/ 1237706 w 1306101"/>
                <a:gd name="connsiteY3-1900" fmla="*/ 306775 h 1424419"/>
                <a:gd name="connsiteX4-1901" fmla="*/ 1305773 w 1306101"/>
                <a:gd name="connsiteY4-1902" fmla="*/ 442384 h 1424419"/>
                <a:gd name="connsiteX5-1903" fmla="*/ 1303099 w 1306101"/>
                <a:gd name="connsiteY5-1904" fmla="*/ 495558 h 1424419"/>
                <a:gd name="connsiteX6-1905" fmla="*/ 1301746 w 1306101"/>
                <a:gd name="connsiteY6-1906" fmla="*/ 953747 h 1424419"/>
                <a:gd name="connsiteX7-1907" fmla="*/ 1302599 w 1306101"/>
                <a:gd name="connsiteY7-1908" fmla="*/ 1003650 h 1424419"/>
                <a:gd name="connsiteX8-1909" fmla="*/ 1227376 w 1306101"/>
                <a:gd name="connsiteY8-1910" fmla="*/ 1152027 h 1424419"/>
                <a:gd name="connsiteX9-1911" fmla="*/ 1172881 w 1306101"/>
                <a:gd name="connsiteY9-1912" fmla="*/ 1179342 h 1424419"/>
                <a:gd name="connsiteX10-1913" fmla="*/ 792288 w 1306101"/>
                <a:gd name="connsiteY10-1914" fmla="*/ 1385653 h 1424419"/>
                <a:gd name="connsiteX11-1915" fmla="*/ 522686 w 1306101"/>
                <a:gd name="connsiteY11-1916" fmla="*/ 1384922 h 1424419"/>
                <a:gd name="connsiteX12-1917" fmla="*/ 94302 w 1306101"/>
                <a:gd name="connsiteY12-1918" fmla="*/ 1158755 h 1424419"/>
                <a:gd name="connsiteX13-1919" fmla="*/ 39429 w 1306101"/>
                <a:gd name="connsiteY13-1920" fmla="*/ 1117635 h 1424419"/>
                <a:gd name="connsiteX14-1921" fmla="*/ 667 w 1306101"/>
                <a:gd name="connsiteY14-1922" fmla="*/ 999105 h 1424419"/>
                <a:gd name="connsiteX15-1923" fmla="*/ 0 w 1306101"/>
                <a:gd name="connsiteY15-1924" fmla="*/ 972364 h 1424419"/>
                <a:gd name="connsiteX16-1925" fmla="*/ 2496 w 1306101"/>
                <a:gd name="connsiteY16-1926" fmla="*/ 463106 h 1424419"/>
                <a:gd name="connsiteX17-1927" fmla="*/ 2458 w 1306101"/>
                <a:gd name="connsiteY17-1928" fmla="*/ 429563 h 1424419"/>
                <a:gd name="connsiteX18-1929" fmla="*/ 75248 w 1306101"/>
                <a:gd name="connsiteY18-1930" fmla="*/ 303202 h 1424419"/>
                <a:gd name="connsiteX19-1931" fmla="*/ 106293 w 1306101"/>
                <a:gd name="connsiteY19-1932" fmla="*/ 282597 h 1424419"/>
                <a:gd name="connsiteX20-1933" fmla="*/ 541533 w 1306101"/>
                <a:gd name="connsiteY20-1934" fmla="*/ 38110 h 1424419"/>
                <a:gd name="connsiteX21-1935" fmla="*/ 653528 w 1306101"/>
                <a:gd name="connsiteY21-1936" fmla="*/ 0 h 1424419"/>
                <a:gd name="connsiteX0-1937" fmla="*/ 653528 w 1304819"/>
                <a:gd name="connsiteY0-1938" fmla="*/ 0 h 1424419"/>
                <a:gd name="connsiteX1-1939" fmla="*/ 757287 w 1304819"/>
                <a:gd name="connsiteY1-1940" fmla="*/ 32444 h 1424419"/>
                <a:gd name="connsiteX2-1941" fmla="*/ 1206876 w 1304819"/>
                <a:gd name="connsiteY2-1942" fmla="*/ 284945 h 1424419"/>
                <a:gd name="connsiteX3-1943" fmla="*/ 1237706 w 1304819"/>
                <a:gd name="connsiteY3-1944" fmla="*/ 306775 h 1424419"/>
                <a:gd name="connsiteX4-1945" fmla="*/ 1304420 w 1304819"/>
                <a:gd name="connsiteY4-1946" fmla="*/ 434263 h 1424419"/>
                <a:gd name="connsiteX5-1947" fmla="*/ 1303099 w 1304819"/>
                <a:gd name="connsiteY5-1948" fmla="*/ 495558 h 1424419"/>
                <a:gd name="connsiteX6-1949" fmla="*/ 1301746 w 1304819"/>
                <a:gd name="connsiteY6-1950" fmla="*/ 953747 h 1424419"/>
                <a:gd name="connsiteX7-1951" fmla="*/ 1302599 w 1304819"/>
                <a:gd name="connsiteY7-1952" fmla="*/ 1003650 h 1424419"/>
                <a:gd name="connsiteX8-1953" fmla="*/ 1227376 w 1304819"/>
                <a:gd name="connsiteY8-1954" fmla="*/ 1152027 h 1424419"/>
                <a:gd name="connsiteX9-1955" fmla="*/ 1172881 w 1304819"/>
                <a:gd name="connsiteY9-1956" fmla="*/ 1179342 h 1424419"/>
                <a:gd name="connsiteX10-1957" fmla="*/ 792288 w 1304819"/>
                <a:gd name="connsiteY10-1958" fmla="*/ 1385653 h 1424419"/>
                <a:gd name="connsiteX11-1959" fmla="*/ 522686 w 1304819"/>
                <a:gd name="connsiteY11-1960" fmla="*/ 1384922 h 1424419"/>
                <a:gd name="connsiteX12-1961" fmla="*/ 94302 w 1304819"/>
                <a:gd name="connsiteY12-1962" fmla="*/ 1158755 h 1424419"/>
                <a:gd name="connsiteX13-1963" fmla="*/ 39429 w 1304819"/>
                <a:gd name="connsiteY13-1964" fmla="*/ 1117635 h 1424419"/>
                <a:gd name="connsiteX14-1965" fmla="*/ 667 w 1304819"/>
                <a:gd name="connsiteY14-1966" fmla="*/ 999105 h 1424419"/>
                <a:gd name="connsiteX15-1967" fmla="*/ 0 w 1304819"/>
                <a:gd name="connsiteY15-1968" fmla="*/ 972364 h 1424419"/>
                <a:gd name="connsiteX16-1969" fmla="*/ 2496 w 1304819"/>
                <a:gd name="connsiteY16-1970" fmla="*/ 463106 h 1424419"/>
                <a:gd name="connsiteX17-1971" fmla="*/ 2458 w 1304819"/>
                <a:gd name="connsiteY17-1972" fmla="*/ 429563 h 1424419"/>
                <a:gd name="connsiteX18-1973" fmla="*/ 75248 w 1304819"/>
                <a:gd name="connsiteY18-1974" fmla="*/ 303202 h 1424419"/>
                <a:gd name="connsiteX19-1975" fmla="*/ 106293 w 1304819"/>
                <a:gd name="connsiteY19-1976" fmla="*/ 282597 h 1424419"/>
                <a:gd name="connsiteX20-1977" fmla="*/ 541533 w 1304819"/>
                <a:gd name="connsiteY20-1978" fmla="*/ 38110 h 1424419"/>
                <a:gd name="connsiteX21-1979" fmla="*/ 653528 w 1304819"/>
                <a:gd name="connsiteY21-1980" fmla="*/ 0 h 1424419"/>
                <a:gd name="connsiteX0-1981" fmla="*/ 653528 w 1306525"/>
                <a:gd name="connsiteY0-1982" fmla="*/ 0 h 1424419"/>
                <a:gd name="connsiteX1-1983" fmla="*/ 757287 w 1306525"/>
                <a:gd name="connsiteY1-1984" fmla="*/ 32444 h 1424419"/>
                <a:gd name="connsiteX2-1985" fmla="*/ 1206876 w 1306525"/>
                <a:gd name="connsiteY2-1986" fmla="*/ 284945 h 1424419"/>
                <a:gd name="connsiteX3-1987" fmla="*/ 1237706 w 1306525"/>
                <a:gd name="connsiteY3-1988" fmla="*/ 306775 h 1424419"/>
                <a:gd name="connsiteX4-1989" fmla="*/ 1304420 w 1306525"/>
                <a:gd name="connsiteY4-1990" fmla="*/ 434263 h 1424419"/>
                <a:gd name="connsiteX5-1991" fmla="*/ 1305806 w 1306525"/>
                <a:gd name="connsiteY5-1992" fmla="*/ 519922 h 1424419"/>
                <a:gd name="connsiteX6-1993" fmla="*/ 1301746 w 1306525"/>
                <a:gd name="connsiteY6-1994" fmla="*/ 953747 h 1424419"/>
                <a:gd name="connsiteX7-1995" fmla="*/ 1302599 w 1306525"/>
                <a:gd name="connsiteY7-1996" fmla="*/ 1003650 h 1424419"/>
                <a:gd name="connsiteX8-1997" fmla="*/ 1227376 w 1306525"/>
                <a:gd name="connsiteY8-1998" fmla="*/ 1152027 h 1424419"/>
                <a:gd name="connsiteX9-1999" fmla="*/ 1172881 w 1306525"/>
                <a:gd name="connsiteY9-2000" fmla="*/ 1179342 h 1424419"/>
                <a:gd name="connsiteX10-2001" fmla="*/ 792288 w 1306525"/>
                <a:gd name="connsiteY10-2002" fmla="*/ 1385653 h 1424419"/>
                <a:gd name="connsiteX11-2003" fmla="*/ 522686 w 1306525"/>
                <a:gd name="connsiteY11-2004" fmla="*/ 1384922 h 1424419"/>
                <a:gd name="connsiteX12-2005" fmla="*/ 94302 w 1306525"/>
                <a:gd name="connsiteY12-2006" fmla="*/ 1158755 h 1424419"/>
                <a:gd name="connsiteX13-2007" fmla="*/ 39429 w 1306525"/>
                <a:gd name="connsiteY13-2008" fmla="*/ 1117635 h 1424419"/>
                <a:gd name="connsiteX14-2009" fmla="*/ 667 w 1306525"/>
                <a:gd name="connsiteY14-2010" fmla="*/ 999105 h 1424419"/>
                <a:gd name="connsiteX15-2011" fmla="*/ 0 w 1306525"/>
                <a:gd name="connsiteY15-2012" fmla="*/ 972364 h 1424419"/>
                <a:gd name="connsiteX16-2013" fmla="*/ 2496 w 1306525"/>
                <a:gd name="connsiteY16-2014" fmla="*/ 463106 h 1424419"/>
                <a:gd name="connsiteX17-2015" fmla="*/ 2458 w 1306525"/>
                <a:gd name="connsiteY17-2016" fmla="*/ 429563 h 1424419"/>
                <a:gd name="connsiteX18-2017" fmla="*/ 75248 w 1306525"/>
                <a:gd name="connsiteY18-2018" fmla="*/ 303202 h 1424419"/>
                <a:gd name="connsiteX19-2019" fmla="*/ 106293 w 1306525"/>
                <a:gd name="connsiteY19-2020" fmla="*/ 282597 h 1424419"/>
                <a:gd name="connsiteX20-2021" fmla="*/ 541533 w 1306525"/>
                <a:gd name="connsiteY20-2022" fmla="*/ 38110 h 1424419"/>
                <a:gd name="connsiteX21-2023" fmla="*/ 653528 w 1306525"/>
                <a:gd name="connsiteY21-2024" fmla="*/ 0 h 1424419"/>
                <a:gd name="connsiteX0-2025" fmla="*/ 653528 w 1305814"/>
                <a:gd name="connsiteY0-2026" fmla="*/ 0 h 1424419"/>
                <a:gd name="connsiteX1-2027" fmla="*/ 757287 w 1305814"/>
                <a:gd name="connsiteY1-2028" fmla="*/ 32444 h 1424419"/>
                <a:gd name="connsiteX2-2029" fmla="*/ 1206876 w 1305814"/>
                <a:gd name="connsiteY2-2030" fmla="*/ 284945 h 1424419"/>
                <a:gd name="connsiteX3-2031" fmla="*/ 1237706 w 1305814"/>
                <a:gd name="connsiteY3-2032" fmla="*/ 306775 h 1424419"/>
                <a:gd name="connsiteX4-2033" fmla="*/ 1304420 w 1305814"/>
                <a:gd name="connsiteY4-2034" fmla="*/ 434263 h 1424419"/>
                <a:gd name="connsiteX5-2035" fmla="*/ 1305806 w 1305814"/>
                <a:gd name="connsiteY5-2036" fmla="*/ 519922 h 1424419"/>
                <a:gd name="connsiteX6-2037" fmla="*/ 1301746 w 1305814"/>
                <a:gd name="connsiteY6-2038" fmla="*/ 953747 h 1424419"/>
                <a:gd name="connsiteX7-2039" fmla="*/ 1302599 w 1305814"/>
                <a:gd name="connsiteY7-2040" fmla="*/ 1003650 h 1424419"/>
                <a:gd name="connsiteX8-2041" fmla="*/ 1227376 w 1305814"/>
                <a:gd name="connsiteY8-2042" fmla="*/ 1152027 h 1424419"/>
                <a:gd name="connsiteX9-2043" fmla="*/ 1172881 w 1305814"/>
                <a:gd name="connsiteY9-2044" fmla="*/ 1179342 h 1424419"/>
                <a:gd name="connsiteX10-2045" fmla="*/ 792288 w 1305814"/>
                <a:gd name="connsiteY10-2046" fmla="*/ 1385653 h 1424419"/>
                <a:gd name="connsiteX11-2047" fmla="*/ 522686 w 1305814"/>
                <a:gd name="connsiteY11-2048" fmla="*/ 1384922 h 1424419"/>
                <a:gd name="connsiteX12-2049" fmla="*/ 94302 w 1305814"/>
                <a:gd name="connsiteY12-2050" fmla="*/ 1158755 h 1424419"/>
                <a:gd name="connsiteX13-2051" fmla="*/ 39429 w 1305814"/>
                <a:gd name="connsiteY13-2052" fmla="*/ 1117635 h 1424419"/>
                <a:gd name="connsiteX14-2053" fmla="*/ 667 w 1305814"/>
                <a:gd name="connsiteY14-2054" fmla="*/ 999105 h 1424419"/>
                <a:gd name="connsiteX15-2055" fmla="*/ 0 w 1305814"/>
                <a:gd name="connsiteY15-2056" fmla="*/ 972364 h 1424419"/>
                <a:gd name="connsiteX16-2057" fmla="*/ 2496 w 1305814"/>
                <a:gd name="connsiteY16-2058" fmla="*/ 463106 h 1424419"/>
                <a:gd name="connsiteX17-2059" fmla="*/ 2458 w 1305814"/>
                <a:gd name="connsiteY17-2060" fmla="*/ 429563 h 1424419"/>
                <a:gd name="connsiteX18-2061" fmla="*/ 75248 w 1305814"/>
                <a:gd name="connsiteY18-2062" fmla="*/ 303202 h 1424419"/>
                <a:gd name="connsiteX19-2063" fmla="*/ 106293 w 1305814"/>
                <a:gd name="connsiteY19-2064" fmla="*/ 282597 h 1424419"/>
                <a:gd name="connsiteX20-2065" fmla="*/ 541533 w 1305814"/>
                <a:gd name="connsiteY20-2066" fmla="*/ 38110 h 1424419"/>
                <a:gd name="connsiteX21-2067" fmla="*/ 653528 w 1305814"/>
                <a:gd name="connsiteY21-2068" fmla="*/ 0 h 1424419"/>
                <a:gd name="connsiteX0-2069" fmla="*/ 653528 w 1305814"/>
                <a:gd name="connsiteY0-2070" fmla="*/ 0 h 1424419"/>
                <a:gd name="connsiteX1-2071" fmla="*/ 757287 w 1305814"/>
                <a:gd name="connsiteY1-2072" fmla="*/ 32444 h 1424419"/>
                <a:gd name="connsiteX2-2073" fmla="*/ 1206876 w 1305814"/>
                <a:gd name="connsiteY2-2074" fmla="*/ 284945 h 1424419"/>
                <a:gd name="connsiteX3-2075" fmla="*/ 1237706 w 1305814"/>
                <a:gd name="connsiteY3-2076" fmla="*/ 306775 h 1424419"/>
                <a:gd name="connsiteX4-2077" fmla="*/ 1304420 w 1305814"/>
                <a:gd name="connsiteY4-2078" fmla="*/ 434263 h 1424419"/>
                <a:gd name="connsiteX5-2079" fmla="*/ 1305806 w 1305814"/>
                <a:gd name="connsiteY5-2080" fmla="*/ 519922 h 1424419"/>
                <a:gd name="connsiteX6-2081" fmla="*/ 1301746 w 1305814"/>
                <a:gd name="connsiteY6-2082" fmla="*/ 953747 h 1424419"/>
                <a:gd name="connsiteX7-2083" fmla="*/ 1302599 w 1305814"/>
                <a:gd name="connsiteY7-2084" fmla="*/ 1003650 h 1424419"/>
                <a:gd name="connsiteX8-2085" fmla="*/ 1227376 w 1305814"/>
                <a:gd name="connsiteY8-2086" fmla="*/ 1152027 h 1424419"/>
                <a:gd name="connsiteX9-2087" fmla="*/ 1172881 w 1305814"/>
                <a:gd name="connsiteY9-2088" fmla="*/ 1179342 h 1424419"/>
                <a:gd name="connsiteX10-2089" fmla="*/ 792288 w 1305814"/>
                <a:gd name="connsiteY10-2090" fmla="*/ 1385653 h 1424419"/>
                <a:gd name="connsiteX11-2091" fmla="*/ 522686 w 1305814"/>
                <a:gd name="connsiteY11-2092" fmla="*/ 1384922 h 1424419"/>
                <a:gd name="connsiteX12-2093" fmla="*/ 94302 w 1305814"/>
                <a:gd name="connsiteY12-2094" fmla="*/ 1158755 h 1424419"/>
                <a:gd name="connsiteX13-2095" fmla="*/ 39429 w 1305814"/>
                <a:gd name="connsiteY13-2096" fmla="*/ 1117635 h 1424419"/>
                <a:gd name="connsiteX14-2097" fmla="*/ 667 w 1305814"/>
                <a:gd name="connsiteY14-2098" fmla="*/ 999105 h 1424419"/>
                <a:gd name="connsiteX15-2099" fmla="*/ 0 w 1305814"/>
                <a:gd name="connsiteY15-2100" fmla="*/ 972364 h 1424419"/>
                <a:gd name="connsiteX16-2101" fmla="*/ 2496 w 1305814"/>
                <a:gd name="connsiteY16-2102" fmla="*/ 463106 h 1424419"/>
                <a:gd name="connsiteX17-2103" fmla="*/ 2458 w 1305814"/>
                <a:gd name="connsiteY17-2104" fmla="*/ 429563 h 1424419"/>
                <a:gd name="connsiteX18-2105" fmla="*/ 75248 w 1305814"/>
                <a:gd name="connsiteY18-2106" fmla="*/ 303202 h 1424419"/>
                <a:gd name="connsiteX19-2107" fmla="*/ 106293 w 1305814"/>
                <a:gd name="connsiteY19-2108" fmla="*/ 282597 h 1424419"/>
                <a:gd name="connsiteX20-2109" fmla="*/ 541533 w 1305814"/>
                <a:gd name="connsiteY20-2110" fmla="*/ 38110 h 1424419"/>
                <a:gd name="connsiteX21-2111" fmla="*/ 653528 w 1305814"/>
                <a:gd name="connsiteY21-2112" fmla="*/ 0 h 1424419"/>
                <a:gd name="connsiteX0-2113" fmla="*/ 653528 w 1305814"/>
                <a:gd name="connsiteY0-2114" fmla="*/ 0 h 1424419"/>
                <a:gd name="connsiteX1-2115" fmla="*/ 757287 w 1305814"/>
                <a:gd name="connsiteY1-2116" fmla="*/ 32444 h 1424419"/>
                <a:gd name="connsiteX2-2117" fmla="*/ 1206876 w 1305814"/>
                <a:gd name="connsiteY2-2118" fmla="*/ 284945 h 1424419"/>
                <a:gd name="connsiteX3-2119" fmla="*/ 1237706 w 1305814"/>
                <a:gd name="connsiteY3-2120" fmla="*/ 306775 h 1424419"/>
                <a:gd name="connsiteX4-2121" fmla="*/ 1304420 w 1305814"/>
                <a:gd name="connsiteY4-2122" fmla="*/ 434263 h 1424419"/>
                <a:gd name="connsiteX5-2123" fmla="*/ 1305806 w 1305814"/>
                <a:gd name="connsiteY5-2124" fmla="*/ 519922 h 1424419"/>
                <a:gd name="connsiteX6-2125" fmla="*/ 1301746 w 1305814"/>
                <a:gd name="connsiteY6-2126" fmla="*/ 953747 h 1424419"/>
                <a:gd name="connsiteX7-2127" fmla="*/ 1302599 w 1305814"/>
                <a:gd name="connsiteY7-2128" fmla="*/ 1003650 h 1424419"/>
                <a:gd name="connsiteX8-2129" fmla="*/ 1227376 w 1305814"/>
                <a:gd name="connsiteY8-2130" fmla="*/ 1152027 h 1424419"/>
                <a:gd name="connsiteX9-2131" fmla="*/ 1174235 w 1305814"/>
                <a:gd name="connsiteY9-2132" fmla="*/ 1184756 h 1424419"/>
                <a:gd name="connsiteX10-2133" fmla="*/ 792288 w 1305814"/>
                <a:gd name="connsiteY10-2134" fmla="*/ 1385653 h 1424419"/>
                <a:gd name="connsiteX11-2135" fmla="*/ 522686 w 1305814"/>
                <a:gd name="connsiteY11-2136" fmla="*/ 1384922 h 1424419"/>
                <a:gd name="connsiteX12-2137" fmla="*/ 94302 w 1305814"/>
                <a:gd name="connsiteY12-2138" fmla="*/ 1158755 h 1424419"/>
                <a:gd name="connsiteX13-2139" fmla="*/ 39429 w 1305814"/>
                <a:gd name="connsiteY13-2140" fmla="*/ 1117635 h 1424419"/>
                <a:gd name="connsiteX14-2141" fmla="*/ 667 w 1305814"/>
                <a:gd name="connsiteY14-2142" fmla="*/ 999105 h 1424419"/>
                <a:gd name="connsiteX15-2143" fmla="*/ 0 w 1305814"/>
                <a:gd name="connsiteY15-2144" fmla="*/ 972364 h 1424419"/>
                <a:gd name="connsiteX16-2145" fmla="*/ 2496 w 1305814"/>
                <a:gd name="connsiteY16-2146" fmla="*/ 463106 h 1424419"/>
                <a:gd name="connsiteX17-2147" fmla="*/ 2458 w 1305814"/>
                <a:gd name="connsiteY17-2148" fmla="*/ 429563 h 1424419"/>
                <a:gd name="connsiteX18-2149" fmla="*/ 75248 w 1305814"/>
                <a:gd name="connsiteY18-2150" fmla="*/ 303202 h 1424419"/>
                <a:gd name="connsiteX19-2151" fmla="*/ 106293 w 1305814"/>
                <a:gd name="connsiteY19-2152" fmla="*/ 282597 h 1424419"/>
                <a:gd name="connsiteX20-2153" fmla="*/ 541533 w 1305814"/>
                <a:gd name="connsiteY20-2154" fmla="*/ 38110 h 1424419"/>
                <a:gd name="connsiteX21-2155" fmla="*/ 653528 w 1305814"/>
                <a:gd name="connsiteY21-2156" fmla="*/ 0 h 1424419"/>
                <a:gd name="connsiteX0-2157" fmla="*/ 653528 w 1305814"/>
                <a:gd name="connsiteY0-2158" fmla="*/ 0 h 1424419"/>
                <a:gd name="connsiteX1-2159" fmla="*/ 757287 w 1305814"/>
                <a:gd name="connsiteY1-2160" fmla="*/ 32444 h 1424419"/>
                <a:gd name="connsiteX2-2161" fmla="*/ 1206876 w 1305814"/>
                <a:gd name="connsiteY2-2162" fmla="*/ 284945 h 1424419"/>
                <a:gd name="connsiteX3-2163" fmla="*/ 1237706 w 1305814"/>
                <a:gd name="connsiteY3-2164" fmla="*/ 306775 h 1424419"/>
                <a:gd name="connsiteX4-2165" fmla="*/ 1304420 w 1305814"/>
                <a:gd name="connsiteY4-2166" fmla="*/ 434263 h 1424419"/>
                <a:gd name="connsiteX5-2167" fmla="*/ 1305806 w 1305814"/>
                <a:gd name="connsiteY5-2168" fmla="*/ 519922 h 1424419"/>
                <a:gd name="connsiteX6-2169" fmla="*/ 1301746 w 1305814"/>
                <a:gd name="connsiteY6-2170" fmla="*/ 953747 h 1424419"/>
                <a:gd name="connsiteX7-2171" fmla="*/ 1302599 w 1305814"/>
                <a:gd name="connsiteY7-2172" fmla="*/ 1003650 h 1424419"/>
                <a:gd name="connsiteX8-2173" fmla="*/ 1227376 w 1305814"/>
                <a:gd name="connsiteY8-2174" fmla="*/ 1152027 h 1424419"/>
                <a:gd name="connsiteX9-2175" fmla="*/ 1174235 w 1305814"/>
                <a:gd name="connsiteY9-2176" fmla="*/ 1184756 h 1424419"/>
                <a:gd name="connsiteX10-2177" fmla="*/ 792288 w 1305814"/>
                <a:gd name="connsiteY10-2178" fmla="*/ 1385653 h 1424419"/>
                <a:gd name="connsiteX11-2179" fmla="*/ 522686 w 1305814"/>
                <a:gd name="connsiteY11-2180" fmla="*/ 1384922 h 1424419"/>
                <a:gd name="connsiteX12-2181" fmla="*/ 94302 w 1305814"/>
                <a:gd name="connsiteY12-2182" fmla="*/ 1158755 h 1424419"/>
                <a:gd name="connsiteX13-2183" fmla="*/ 39429 w 1305814"/>
                <a:gd name="connsiteY13-2184" fmla="*/ 1117635 h 1424419"/>
                <a:gd name="connsiteX14-2185" fmla="*/ 667 w 1305814"/>
                <a:gd name="connsiteY14-2186" fmla="*/ 999105 h 1424419"/>
                <a:gd name="connsiteX15-2187" fmla="*/ 0 w 1305814"/>
                <a:gd name="connsiteY15-2188" fmla="*/ 972364 h 1424419"/>
                <a:gd name="connsiteX16-2189" fmla="*/ 2496 w 1305814"/>
                <a:gd name="connsiteY16-2190" fmla="*/ 463106 h 1424419"/>
                <a:gd name="connsiteX17-2191" fmla="*/ 2458 w 1305814"/>
                <a:gd name="connsiteY17-2192" fmla="*/ 429563 h 1424419"/>
                <a:gd name="connsiteX18-2193" fmla="*/ 75248 w 1305814"/>
                <a:gd name="connsiteY18-2194" fmla="*/ 303202 h 1424419"/>
                <a:gd name="connsiteX19-2195" fmla="*/ 106293 w 1305814"/>
                <a:gd name="connsiteY19-2196" fmla="*/ 282597 h 1424419"/>
                <a:gd name="connsiteX20-2197" fmla="*/ 541533 w 1305814"/>
                <a:gd name="connsiteY20-2198" fmla="*/ 38110 h 1424419"/>
                <a:gd name="connsiteX21-2199" fmla="*/ 653528 w 1305814"/>
                <a:gd name="connsiteY21-2200" fmla="*/ 0 h 1424419"/>
                <a:gd name="connsiteX0-2201" fmla="*/ 653528 w 1305814"/>
                <a:gd name="connsiteY0-2202" fmla="*/ 0 h 1427408"/>
                <a:gd name="connsiteX1-2203" fmla="*/ 757287 w 1305814"/>
                <a:gd name="connsiteY1-2204" fmla="*/ 32444 h 1427408"/>
                <a:gd name="connsiteX2-2205" fmla="*/ 1206876 w 1305814"/>
                <a:gd name="connsiteY2-2206" fmla="*/ 284945 h 1427408"/>
                <a:gd name="connsiteX3-2207" fmla="*/ 1237706 w 1305814"/>
                <a:gd name="connsiteY3-2208" fmla="*/ 306775 h 1427408"/>
                <a:gd name="connsiteX4-2209" fmla="*/ 1304420 w 1305814"/>
                <a:gd name="connsiteY4-2210" fmla="*/ 434263 h 1427408"/>
                <a:gd name="connsiteX5-2211" fmla="*/ 1305806 w 1305814"/>
                <a:gd name="connsiteY5-2212" fmla="*/ 519922 h 1427408"/>
                <a:gd name="connsiteX6-2213" fmla="*/ 1301746 w 1305814"/>
                <a:gd name="connsiteY6-2214" fmla="*/ 953747 h 1427408"/>
                <a:gd name="connsiteX7-2215" fmla="*/ 1302599 w 1305814"/>
                <a:gd name="connsiteY7-2216" fmla="*/ 1003650 h 1427408"/>
                <a:gd name="connsiteX8-2217" fmla="*/ 1227376 w 1305814"/>
                <a:gd name="connsiteY8-2218" fmla="*/ 1152027 h 1427408"/>
                <a:gd name="connsiteX9-2219" fmla="*/ 1174235 w 1305814"/>
                <a:gd name="connsiteY9-2220" fmla="*/ 1184756 h 1427408"/>
                <a:gd name="connsiteX10-2221" fmla="*/ 792288 w 1305814"/>
                <a:gd name="connsiteY10-2222" fmla="*/ 1385653 h 1427408"/>
                <a:gd name="connsiteX11-2223" fmla="*/ 517719 w 1305814"/>
                <a:gd name="connsiteY11-2224" fmla="*/ 1389889 h 1427408"/>
                <a:gd name="connsiteX12-2225" fmla="*/ 94302 w 1305814"/>
                <a:gd name="connsiteY12-2226" fmla="*/ 1158755 h 1427408"/>
                <a:gd name="connsiteX13-2227" fmla="*/ 39429 w 1305814"/>
                <a:gd name="connsiteY13-2228" fmla="*/ 1117635 h 1427408"/>
                <a:gd name="connsiteX14-2229" fmla="*/ 667 w 1305814"/>
                <a:gd name="connsiteY14-2230" fmla="*/ 999105 h 1427408"/>
                <a:gd name="connsiteX15-2231" fmla="*/ 0 w 1305814"/>
                <a:gd name="connsiteY15-2232" fmla="*/ 972364 h 1427408"/>
                <a:gd name="connsiteX16-2233" fmla="*/ 2496 w 1305814"/>
                <a:gd name="connsiteY16-2234" fmla="*/ 463106 h 1427408"/>
                <a:gd name="connsiteX17-2235" fmla="*/ 2458 w 1305814"/>
                <a:gd name="connsiteY17-2236" fmla="*/ 429563 h 1427408"/>
                <a:gd name="connsiteX18-2237" fmla="*/ 75248 w 1305814"/>
                <a:gd name="connsiteY18-2238" fmla="*/ 303202 h 1427408"/>
                <a:gd name="connsiteX19-2239" fmla="*/ 106293 w 1305814"/>
                <a:gd name="connsiteY19-2240" fmla="*/ 282597 h 1427408"/>
                <a:gd name="connsiteX20-2241" fmla="*/ 541533 w 1305814"/>
                <a:gd name="connsiteY20-2242" fmla="*/ 38110 h 1427408"/>
                <a:gd name="connsiteX21-2243" fmla="*/ 653528 w 1305814"/>
                <a:gd name="connsiteY21-2244" fmla="*/ 0 h 1427408"/>
                <a:gd name="connsiteX0-2245" fmla="*/ 653528 w 1305814"/>
                <a:gd name="connsiteY0-2246" fmla="*/ 0 h 1427408"/>
                <a:gd name="connsiteX1-2247" fmla="*/ 757287 w 1305814"/>
                <a:gd name="connsiteY1-2248" fmla="*/ 32444 h 1427408"/>
                <a:gd name="connsiteX2-2249" fmla="*/ 1206876 w 1305814"/>
                <a:gd name="connsiteY2-2250" fmla="*/ 284945 h 1427408"/>
                <a:gd name="connsiteX3-2251" fmla="*/ 1237706 w 1305814"/>
                <a:gd name="connsiteY3-2252" fmla="*/ 306775 h 1427408"/>
                <a:gd name="connsiteX4-2253" fmla="*/ 1304420 w 1305814"/>
                <a:gd name="connsiteY4-2254" fmla="*/ 434263 h 1427408"/>
                <a:gd name="connsiteX5-2255" fmla="*/ 1305806 w 1305814"/>
                <a:gd name="connsiteY5-2256" fmla="*/ 519922 h 1427408"/>
                <a:gd name="connsiteX6-2257" fmla="*/ 1301746 w 1305814"/>
                <a:gd name="connsiteY6-2258" fmla="*/ 953747 h 1427408"/>
                <a:gd name="connsiteX7-2259" fmla="*/ 1302599 w 1305814"/>
                <a:gd name="connsiteY7-2260" fmla="*/ 1003650 h 1427408"/>
                <a:gd name="connsiteX8-2261" fmla="*/ 1227376 w 1305814"/>
                <a:gd name="connsiteY8-2262" fmla="*/ 1152027 h 1427408"/>
                <a:gd name="connsiteX9-2263" fmla="*/ 1174235 w 1305814"/>
                <a:gd name="connsiteY9-2264" fmla="*/ 1184756 h 1427408"/>
                <a:gd name="connsiteX10-2265" fmla="*/ 792288 w 1305814"/>
                <a:gd name="connsiteY10-2266" fmla="*/ 1385653 h 1427408"/>
                <a:gd name="connsiteX11-2267" fmla="*/ 517719 w 1305814"/>
                <a:gd name="connsiteY11-2268" fmla="*/ 1389889 h 1427408"/>
                <a:gd name="connsiteX12-2269" fmla="*/ 94302 w 1305814"/>
                <a:gd name="connsiteY12-2270" fmla="*/ 1158755 h 1427408"/>
                <a:gd name="connsiteX13-2271" fmla="*/ 39429 w 1305814"/>
                <a:gd name="connsiteY13-2272" fmla="*/ 1117635 h 1427408"/>
                <a:gd name="connsiteX14-2273" fmla="*/ 667 w 1305814"/>
                <a:gd name="connsiteY14-2274" fmla="*/ 999105 h 1427408"/>
                <a:gd name="connsiteX15-2275" fmla="*/ 0 w 1305814"/>
                <a:gd name="connsiteY15-2276" fmla="*/ 972364 h 1427408"/>
                <a:gd name="connsiteX16-2277" fmla="*/ 2496 w 1305814"/>
                <a:gd name="connsiteY16-2278" fmla="*/ 463106 h 1427408"/>
                <a:gd name="connsiteX17-2279" fmla="*/ 2458 w 1305814"/>
                <a:gd name="connsiteY17-2280" fmla="*/ 429563 h 1427408"/>
                <a:gd name="connsiteX18-2281" fmla="*/ 75248 w 1305814"/>
                <a:gd name="connsiteY18-2282" fmla="*/ 303202 h 1427408"/>
                <a:gd name="connsiteX19-2283" fmla="*/ 106293 w 1305814"/>
                <a:gd name="connsiteY19-2284" fmla="*/ 282597 h 1427408"/>
                <a:gd name="connsiteX20-2285" fmla="*/ 541533 w 1305814"/>
                <a:gd name="connsiteY20-2286" fmla="*/ 38110 h 1427408"/>
                <a:gd name="connsiteX21-2287" fmla="*/ 653528 w 1305814"/>
                <a:gd name="connsiteY21-2288" fmla="*/ 0 h 1427408"/>
                <a:gd name="connsiteX0-2289" fmla="*/ 653528 w 1305814"/>
                <a:gd name="connsiteY0-2290" fmla="*/ 0 h 1421591"/>
                <a:gd name="connsiteX1-2291" fmla="*/ 757287 w 1305814"/>
                <a:gd name="connsiteY1-2292" fmla="*/ 32444 h 1421591"/>
                <a:gd name="connsiteX2-2293" fmla="*/ 1206876 w 1305814"/>
                <a:gd name="connsiteY2-2294" fmla="*/ 284945 h 1421591"/>
                <a:gd name="connsiteX3-2295" fmla="*/ 1237706 w 1305814"/>
                <a:gd name="connsiteY3-2296" fmla="*/ 306775 h 1421591"/>
                <a:gd name="connsiteX4-2297" fmla="*/ 1304420 w 1305814"/>
                <a:gd name="connsiteY4-2298" fmla="*/ 434263 h 1421591"/>
                <a:gd name="connsiteX5-2299" fmla="*/ 1305806 w 1305814"/>
                <a:gd name="connsiteY5-2300" fmla="*/ 519922 h 1421591"/>
                <a:gd name="connsiteX6-2301" fmla="*/ 1301746 w 1305814"/>
                <a:gd name="connsiteY6-2302" fmla="*/ 953747 h 1421591"/>
                <a:gd name="connsiteX7-2303" fmla="*/ 1302599 w 1305814"/>
                <a:gd name="connsiteY7-2304" fmla="*/ 1003650 h 1421591"/>
                <a:gd name="connsiteX8-2305" fmla="*/ 1227376 w 1305814"/>
                <a:gd name="connsiteY8-2306" fmla="*/ 1152027 h 1421591"/>
                <a:gd name="connsiteX9-2307" fmla="*/ 1174235 w 1305814"/>
                <a:gd name="connsiteY9-2308" fmla="*/ 1184756 h 1421591"/>
                <a:gd name="connsiteX10-2309" fmla="*/ 792288 w 1305814"/>
                <a:gd name="connsiteY10-2310" fmla="*/ 1385653 h 1421591"/>
                <a:gd name="connsiteX11-2311" fmla="*/ 502818 w 1305814"/>
                <a:gd name="connsiteY11-2312" fmla="*/ 1379955 h 1421591"/>
                <a:gd name="connsiteX12-2313" fmla="*/ 94302 w 1305814"/>
                <a:gd name="connsiteY12-2314" fmla="*/ 1158755 h 1421591"/>
                <a:gd name="connsiteX13-2315" fmla="*/ 39429 w 1305814"/>
                <a:gd name="connsiteY13-2316" fmla="*/ 1117635 h 1421591"/>
                <a:gd name="connsiteX14-2317" fmla="*/ 667 w 1305814"/>
                <a:gd name="connsiteY14-2318" fmla="*/ 999105 h 1421591"/>
                <a:gd name="connsiteX15-2319" fmla="*/ 0 w 1305814"/>
                <a:gd name="connsiteY15-2320" fmla="*/ 972364 h 1421591"/>
                <a:gd name="connsiteX16-2321" fmla="*/ 2496 w 1305814"/>
                <a:gd name="connsiteY16-2322" fmla="*/ 463106 h 1421591"/>
                <a:gd name="connsiteX17-2323" fmla="*/ 2458 w 1305814"/>
                <a:gd name="connsiteY17-2324" fmla="*/ 429563 h 1421591"/>
                <a:gd name="connsiteX18-2325" fmla="*/ 75248 w 1305814"/>
                <a:gd name="connsiteY18-2326" fmla="*/ 303202 h 1421591"/>
                <a:gd name="connsiteX19-2327" fmla="*/ 106293 w 1305814"/>
                <a:gd name="connsiteY19-2328" fmla="*/ 282597 h 1421591"/>
                <a:gd name="connsiteX20-2329" fmla="*/ 541533 w 1305814"/>
                <a:gd name="connsiteY20-2330" fmla="*/ 38110 h 1421591"/>
                <a:gd name="connsiteX21-2331" fmla="*/ 653528 w 1305814"/>
                <a:gd name="connsiteY21-2332" fmla="*/ 0 h 1421591"/>
                <a:gd name="connsiteX0-2333" fmla="*/ 653528 w 1305814"/>
                <a:gd name="connsiteY0-2334" fmla="*/ 0 h 1423589"/>
                <a:gd name="connsiteX1-2335" fmla="*/ 757287 w 1305814"/>
                <a:gd name="connsiteY1-2336" fmla="*/ 32444 h 1423589"/>
                <a:gd name="connsiteX2-2337" fmla="*/ 1206876 w 1305814"/>
                <a:gd name="connsiteY2-2338" fmla="*/ 284945 h 1423589"/>
                <a:gd name="connsiteX3-2339" fmla="*/ 1237706 w 1305814"/>
                <a:gd name="connsiteY3-2340" fmla="*/ 306775 h 1423589"/>
                <a:gd name="connsiteX4-2341" fmla="*/ 1304420 w 1305814"/>
                <a:gd name="connsiteY4-2342" fmla="*/ 434263 h 1423589"/>
                <a:gd name="connsiteX5-2343" fmla="*/ 1305806 w 1305814"/>
                <a:gd name="connsiteY5-2344" fmla="*/ 519922 h 1423589"/>
                <a:gd name="connsiteX6-2345" fmla="*/ 1301746 w 1305814"/>
                <a:gd name="connsiteY6-2346" fmla="*/ 953747 h 1423589"/>
                <a:gd name="connsiteX7-2347" fmla="*/ 1302599 w 1305814"/>
                <a:gd name="connsiteY7-2348" fmla="*/ 1003650 h 1423589"/>
                <a:gd name="connsiteX8-2349" fmla="*/ 1227376 w 1305814"/>
                <a:gd name="connsiteY8-2350" fmla="*/ 1152027 h 1423589"/>
                <a:gd name="connsiteX9-2351" fmla="*/ 1174235 w 1305814"/>
                <a:gd name="connsiteY9-2352" fmla="*/ 1184756 h 1423589"/>
                <a:gd name="connsiteX10-2353" fmla="*/ 792288 w 1305814"/>
                <a:gd name="connsiteY10-2354" fmla="*/ 1385653 h 1423589"/>
                <a:gd name="connsiteX11-2355" fmla="*/ 502818 w 1305814"/>
                <a:gd name="connsiteY11-2356" fmla="*/ 1379955 h 1423589"/>
                <a:gd name="connsiteX12-2357" fmla="*/ 94302 w 1305814"/>
                <a:gd name="connsiteY12-2358" fmla="*/ 1158755 h 1423589"/>
                <a:gd name="connsiteX13-2359" fmla="*/ 39429 w 1305814"/>
                <a:gd name="connsiteY13-2360" fmla="*/ 1117635 h 1423589"/>
                <a:gd name="connsiteX14-2361" fmla="*/ 667 w 1305814"/>
                <a:gd name="connsiteY14-2362" fmla="*/ 999105 h 1423589"/>
                <a:gd name="connsiteX15-2363" fmla="*/ 0 w 1305814"/>
                <a:gd name="connsiteY15-2364" fmla="*/ 972364 h 1423589"/>
                <a:gd name="connsiteX16-2365" fmla="*/ 2496 w 1305814"/>
                <a:gd name="connsiteY16-2366" fmla="*/ 463106 h 1423589"/>
                <a:gd name="connsiteX17-2367" fmla="*/ 2458 w 1305814"/>
                <a:gd name="connsiteY17-2368" fmla="*/ 429563 h 1423589"/>
                <a:gd name="connsiteX18-2369" fmla="*/ 75248 w 1305814"/>
                <a:gd name="connsiteY18-2370" fmla="*/ 303202 h 1423589"/>
                <a:gd name="connsiteX19-2371" fmla="*/ 106293 w 1305814"/>
                <a:gd name="connsiteY19-2372" fmla="*/ 282597 h 1423589"/>
                <a:gd name="connsiteX20-2373" fmla="*/ 541533 w 1305814"/>
                <a:gd name="connsiteY20-2374" fmla="*/ 38110 h 1423589"/>
                <a:gd name="connsiteX21-2375" fmla="*/ 653528 w 1305814"/>
                <a:gd name="connsiteY21-2376" fmla="*/ 0 h 142358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</a:cxnLst>
              <a:rect l="l" t="t" r="r" b="b"/>
              <a:pathLst>
                <a:path w="1305814" h="1423589">
                  <a:moveTo>
                    <a:pt x="653528" y="0"/>
                  </a:moveTo>
                  <a:cubicBezTo>
                    <a:pt x="684553" y="-1"/>
                    <a:pt x="736057" y="24011"/>
                    <a:pt x="757287" y="32444"/>
                  </a:cubicBezTo>
                  <a:lnTo>
                    <a:pt x="1206876" y="284945"/>
                  </a:lnTo>
                  <a:cubicBezTo>
                    <a:pt x="1213399" y="291230"/>
                    <a:pt x="1233090" y="301119"/>
                    <a:pt x="1237706" y="306775"/>
                  </a:cubicBezTo>
                  <a:cubicBezTo>
                    <a:pt x="1285405" y="341141"/>
                    <a:pt x="1301367" y="360355"/>
                    <a:pt x="1304420" y="434263"/>
                  </a:cubicBezTo>
                  <a:cubicBezTo>
                    <a:pt x="1306256" y="435452"/>
                    <a:pt x="1303756" y="518852"/>
                    <a:pt x="1305806" y="519922"/>
                  </a:cubicBezTo>
                  <a:cubicBezTo>
                    <a:pt x="1306028" y="563787"/>
                    <a:pt x="1301771" y="907207"/>
                    <a:pt x="1301746" y="953747"/>
                  </a:cubicBezTo>
                  <a:cubicBezTo>
                    <a:pt x="1301579" y="970833"/>
                    <a:pt x="1302766" y="986564"/>
                    <a:pt x="1302599" y="1003650"/>
                  </a:cubicBezTo>
                  <a:cubicBezTo>
                    <a:pt x="1298075" y="1097264"/>
                    <a:pt x="1299308" y="1117497"/>
                    <a:pt x="1227376" y="1152027"/>
                  </a:cubicBezTo>
                  <a:cubicBezTo>
                    <a:pt x="1229069" y="1151612"/>
                    <a:pt x="1262992" y="1133636"/>
                    <a:pt x="1174235" y="1184756"/>
                  </a:cubicBezTo>
                  <a:cubicBezTo>
                    <a:pt x="1102911" y="1225835"/>
                    <a:pt x="986013" y="1283805"/>
                    <a:pt x="792288" y="1385653"/>
                  </a:cubicBezTo>
                  <a:cubicBezTo>
                    <a:pt x="702978" y="1424034"/>
                    <a:pt x="634560" y="1449454"/>
                    <a:pt x="502818" y="1379955"/>
                  </a:cubicBezTo>
                  <a:cubicBezTo>
                    <a:pt x="358670" y="1301859"/>
                    <a:pt x="241278" y="1242506"/>
                    <a:pt x="94302" y="1158755"/>
                  </a:cubicBezTo>
                  <a:cubicBezTo>
                    <a:pt x="64301" y="1138833"/>
                    <a:pt x="61069" y="1137739"/>
                    <a:pt x="39429" y="1117635"/>
                  </a:cubicBezTo>
                  <a:cubicBezTo>
                    <a:pt x="9399" y="1091481"/>
                    <a:pt x="81" y="1056313"/>
                    <a:pt x="667" y="999105"/>
                  </a:cubicBezTo>
                  <a:cubicBezTo>
                    <a:pt x="445" y="990191"/>
                    <a:pt x="222" y="981278"/>
                    <a:pt x="0" y="972364"/>
                  </a:cubicBezTo>
                  <a:lnTo>
                    <a:pt x="2496" y="463106"/>
                  </a:lnTo>
                  <a:cubicBezTo>
                    <a:pt x="2483" y="451925"/>
                    <a:pt x="2471" y="440744"/>
                    <a:pt x="2458" y="429563"/>
                  </a:cubicBezTo>
                  <a:cubicBezTo>
                    <a:pt x="2770" y="365277"/>
                    <a:pt x="14732" y="348090"/>
                    <a:pt x="75248" y="303202"/>
                  </a:cubicBezTo>
                  <a:lnTo>
                    <a:pt x="106293" y="282597"/>
                  </a:lnTo>
                  <a:lnTo>
                    <a:pt x="541533" y="38110"/>
                  </a:lnTo>
                  <a:cubicBezTo>
                    <a:pt x="582751" y="12487"/>
                    <a:pt x="613897" y="0"/>
                    <a:pt x="653528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1"/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18900000" scaled="0"/>
              <a:tileRect/>
            </a:gradFill>
            <a:ln w="15875">
              <a:gradFill>
                <a:gsLst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  <a:gs pos="0">
                    <a:schemeClr val="accent1">
                      <a:lumMod val="60000"/>
                      <a:lumOff val="40000"/>
                    </a:schemeClr>
                  </a:gs>
                </a:gsLst>
                <a:lin ang="8100000" scaled="0"/>
              </a:gradFill>
            </a:ln>
            <a:effectLst>
              <a:innerShdw blurRad="266700" dist="2032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8" name="KSO_Shape"/>
            <p:cNvSpPr/>
            <p:nvPr/>
          </p:nvSpPr>
          <p:spPr bwMode="auto">
            <a:xfrm>
              <a:off x="2362937" y="672064"/>
              <a:ext cx="419806" cy="475252"/>
            </a:xfrm>
            <a:custGeom>
              <a:avLst/>
              <a:gdLst>
                <a:gd name="T0" fmla="*/ 4331174 w 5427663"/>
                <a:gd name="T1" fmla="*/ 6085399 h 6149976"/>
                <a:gd name="T2" fmla="*/ 4681686 w 5427663"/>
                <a:gd name="T3" fmla="*/ 6005736 h 6149976"/>
                <a:gd name="T4" fmla="*/ 4121237 w 5427663"/>
                <a:gd name="T5" fmla="*/ 5923427 h 6149976"/>
                <a:gd name="T6" fmla="*/ 4531051 w 5427663"/>
                <a:gd name="T7" fmla="*/ 6048082 h 6149976"/>
                <a:gd name="T8" fmla="*/ 4704719 w 5427663"/>
                <a:gd name="T9" fmla="*/ 5936395 h 6149976"/>
                <a:gd name="T10" fmla="*/ 4764814 w 5427663"/>
                <a:gd name="T11" fmla="*/ 5839794 h 6149976"/>
                <a:gd name="T12" fmla="*/ 4041551 w 5427663"/>
                <a:gd name="T13" fmla="*/ 5809623 h 6149976"/>
                <a:gd name="T14" fmla="*/ 2171480 w 5427663"/>
                <a:gd name="T15" fmla="*/ 5818188 h 6149976"/>
                <a:gd name="T16" fmla="*/ 2610487 w 5427663"/>
                <a:gd name="T17" fmla="*/ 5654940 h 6149976"/>
                <a:gd name="T18" fmla="*/ 1563381 w 5427663"/>
                <a:gd name="T19" fmla="*/ 5822950 h 6149976"/>
                <a:gd name="T20" fmla="*/ 4082056 w 5427663"/>
                <a:gd name="T21" fmla="*/ 5566400 h 6149976"/>
                <a:gd name="T22" fmla="*/ 4802407 w 5427663"/>
                <a:gd name="T23" fmla="*/ 5553432 h 6149976"/>
                <a:gd name="T24" fmla="*/ 4715837 w 5427663"/>
                <a:gd name="T25" fmla="*/ 5467152 h 6149976"/>
                <a:gd name="T26" fmla="*/ 4715043 w 5427663"/>
                <a:gd name="T27" fmla="*/ 5445715 h 6149976"/>
                <a:gd name="T28" fmla="*/ 4144534 w 5427663"/>
                <a:gd name="T29" fmla="*/ 5438834 h 6149976"/>
                <a:gd name="T30" fmla="*/ 4305239 w 5427663"/>
                <a:gd name="T31" fmla="*/ 5312191 h 6149976"/>
                <a:gd name="T32" fmla="*/ 2794928 w 5427663"/>
                <a:gd name="T33" fmla="*/ 5534554 h 6149976"/>
                <a:gd name="T34" fmla="*/ 489284 w 5427663"/>
                <a:gd name="T35" fmla="*/ 5201179 h 6149976"/>
                <a:gd name="T36" fmla="*/ 755758 w 5427663"/>
                <a:gd name="T37" fmla="*/ 5394061 h 6149976"/>
                <a:gd name="T38" fmla="*/ 3211176 w 5427663"/>
                <a:gd name="T39" fmla="*/ 4942417 h 6149976"/>
                <a:gd name="T40" fmla="*/ 1930146 w 5427663"/>
                <a:gd name="T41" fmla="*/ 5794640 h 6149976"/>
                <a:gd name="T42" fmla="*/ 1374442 w 5427663"/>
                <a:gd name="T43" fmla="*/ 5717381 h 6149976"/>
                <a:gd name="T44" fmla="*/ 894948 w 5427663"/>
                <a:gd name="T45" fmla="*/ 5448565 h 6149976"/>
                <a:gd name="T46" fmla="*/ 3388737 w 5427663"/>
                <a:gd name="T47" fmla="*/ 4563269 h 6149976"/>
                <a:gd name="T48" fmla="*/ 362531 w 5427663"/>
                <a:gd name="T49" fmla="*/ 4462198 h 6149976"/>
                <a:gd name="T50" fmla="*/ 218842 w 5427663"/>
                <a:gd name="T51" fmla="*/ 4399227 h 6149976"/>
                <a:gd name="T52" fmla="*/ 353798 w 5427663"/>
                <a:gd name="T53" fmla="*/ 4702704 h 6149976"/>
                <a:gd name="T54" fmla="*/ 4662580 w 5427663"/>
                <a:gd name="T55" fmla="*/ 4326869 h 6149976"/>
                <a:gd name="T56" fmla="*/ 2201383 w 5427663"/>
                <a:gd name="T57" fmla="*/ 4266935 h 6149976"/>
                <a:gd name="T58" fmla="*/ 372057 w 5427663"/>
                <a:gd name="T59" fmla="*/ 4056856 h 6149976"/>
                <a:gd name="T60" fmla="*/ 3312791 w 5427663"/>
                <a:gd name="T61" fmla="*/ 3540654 h 6149976"/>
                <a:gd name="T62" fmla="*/ 322838 w 5427663"/>
                <a:gd name="T63" fmla="*/ 4025106 h 6149976"/>
                <a:gd name="T64" fmla="*/ 3547510 w 5427663"/>
                <a:gd name="T65" fmla="*/ 3531129 h 6149976"/>
                <a:gd name="T66" fmla="*/ 3148461 w 5427663"/>
                <a:gd name="T67" fmla="*/ 3285067 h 6149976"/>
                <a:gd name="T68" fmla="*/ 1061924 w 5427663"/>
                <a:gd name="T69" fmla="*/ 3018631 h 6149976"/>
                <a:gd name="T70" fmla="*/ 927761 w 5427663"/>
                <a:gd name="T71" fmla="*/ 2942167 h 6149976"/>
                <a:gd name="T72" fmla="*/ 772693 w 5427663"/>
                <a:gd name="T73" fmla="*/ 3177381 h 6149976"/>
                <a:gd name="T74" fmla="*/ 1329721 w 5427663"/>
                <a:gd name="T75" fmla="*/ 2740554 h 6149976"/>
                <a:gd name="T76" fmla="*/ 3673873 w 5427663"/>
                <a:gd name="T77" fmla="*/ 1819375 h 6149976"/>
                <a:gd name="T78" fmla="*/ 3340401 w 5427663"/>
                <a:gd name="T79" fmla="*/ 1772778 h 6149976"/>
                <a:gd name="T80" fmla="*/ 850107 w 5427663"/>
                <a:gd name="T81" fmla="*/ 264 h 6149976"/>
                <a:gd name="T82" fmla="*/ 1356130 w 5427663"/>
                <a:gd name="T83" fmla="*/ 160588 h 6149976"/>
                <a:gd name="T84" fmla="*/ 1969236 w 5427663"/>
                <a:gd name="T85" fmla="*/ 1391689 h 6149976"/>
                <a:gd name="T86" fmla="*/ 3757500 w 5427663"/>
                <a:gd name="T87" fmla="*/ 1604289 h 6149976"/>
                <a:gd name="T88" fmla="*/ 4444779 w 5427663"/>
                <a:gd name="T89" fmla="*/ 2464900 h 6149976"/>
                <a:gd name="T90" fmla="*/ 4717890 w 5427663"/>
                <a:gd name="T91" fmla="*/ 4158874 h 6149976"/>
                <a:gd name="T92" fmla="*/ 4881175 w 5427663"/>
                <a:gd name="T93" fmla="*/ 5039857 h 6149976"/>
                <a:gd name="T94" fmla="*/ 4740458 w 5427663"/>
                <a:gd name="T95" fmla="*/ 5366052 h 6149976"/>
                <a:gd name="T96" fmla="*/ 4857472 w 5427663"/>
                <a:gd name="T97" fmla="*/ 5840853 h 6149976"/>
                <a:gd name="T98" fmla="*/ 4484722 w 5427663"/>
                <a:gd name="T99" fmla="*/ 6146271 h 6149976"/>
                <a:gd name="T100" fmla="*/ 4043404 w 5427663"/>
                <a:gd name="T101" fmla="*/ 5940100 h 6149976"/>
                <a:gd name="T102" fmla="*/ 4043404 w 5427663"/>
                <a:gd name="T103" fmla="*/ 5450214 h 6149976"/>
                <a:gd name="T104" fmla="*/ 4279906 w 5427663"/>
                <a:gd name="T105" fmla="*/ 2581306 h 6149976"/>
                <a:gd name="T106" fmla="*/ 3272833 w 5427663"/>
                <a:gd name="T107" fmla="*/ 5490898 h 6149976"/>
                <a:gd name="T108" fmla="*/ 2428957 w 5427663"/>
                <a:gd name="T109" fmla="*/ 6059488 h 6149976"/>
                <a:gd name="T110" fmla="*/ 1370208 w 5427663"/>
                <a:gd name="T111" fmla="*/ 6085417 h 6149976"/>
                <a:gd name="T112" fmla="*/ 497488 w 5427663"/>
                <a:gd name="T113" fmla="*/ 5557838 h 6149976"/>
                <a:gd name="T114" fmla="*/ 33342 w 5427663"/>
                <a:gd name="T115" fmla="*/ 4645025 h 6149976"/>
                <a:gd name="T116" fmla="*/ 137338 w 5427663"/>
                <a:gd name="T117" fmla="*/ 3593306 h 6149976"/>
                <a:gd name="T118" fmla="*/ 764226 w 5427663"/>
                <a:gd name="T119" fmla="*/ 2794000 h 6149976"/>
                <a:gd name="T120" fmla="*/ 1242862 w 5427663"/>
                <a:gd name="T121" fmla="*/ 794737 h 6149976"/>
                <a:gd name="T122" fmla="*/ 863071 w 5427663"/>
                <a:gd name="T123" fmla="*/ 265116 h 6149976"/>
                <a:gd name="T124" fmla="*/ 387350 w 5427663"/>
                <a:gd name="T125" fmla="*/ 69712 h 6149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27663" h="6149976">
                  <a:moveTo>
                    <a:pt x="4593529" y="6037760"/>
                  </a:moveTo>
                  <a:lnTo>
                    <a:pt x="4585322" y="6041465"/>
                  </a:lnTo>
                  <a:lnTo>
                    <a:pt x="4577115" y="6045171"/>
                  </a:lnTo>
                  <a:lnTo>
                    <a:pt x="4568643" y="6048611"/>
                  </a:lnTo>
                  <a:lnTo>
                    <a:pt x="4560437" y="6051787"/>
                  </a:lnTo>
                  <a:lnTo>
                    <a:pt x="4551965" y="6054963"/>
                  </a:lnTo>
                  <a:lnTo>
                    <a:pt x="4543493" y="6057874"/>
                  </a:lnTo>
                  <a:lnTo>
                    <a:pt x="4534757" y="6060521"/>
                  </a:lnTo>
                  <a:lnTo>
                    <a:pt x="4526021" y="6063168"/>
                  </a:lnTo>
                  <a:lnTo>
                    <a:pt x="4517284" y="6065285"/>
                  </a:lnTo>
                  <a:lnTo>
                    <a:pt x="4508548" y="6067137"/>
                  </a:lnTo>
                  <a:lnTo>
                    <a:pt x="4499282" y="6068990"/>
                  </a:lnTo>
                  <a:lnTo>
                    <a:pt x="4490281" y="6070843"/>
                  </a:lnTo>
                  <a:lnTo>
                    <a:pt x="4481280" y="6072166"/>
                  </a:lnTo>
                  <a:lnTo>
                    <a:pt x="4472014" y="6073489"/>
                  </a:lnTo>
                  <a:lnTo>
                    <a:pt x="4463013" y="6074283"/>
                  </a:lnTo>
                  <a:lnTo>
                    <a:pt x="4453483" y="6075342"/>
                  </a:lnTo>
                  <a:lnTo>
                    <a:pt x="4453483" y="6095721"/>
                  </a:lnTo>
                  <a:lnTo>
                    <a:pt x="4463543" y="6095192"/>
                  </a:lnTo>
                  <a:lnTo>
                    <a:pt x="4473603" y="6093868"/>
                  </a:lnTo>
                  <a:lnTo>
                    <a:pt x="4483398" y="6092545"/>
                  </a:lnTo>
                  <a:lnTo>
                    <a:pt x="4493193" y="6091222"/>
                  </a:lnTo>
                  <a:lnTo>
                    <a:pt x="4502724" y="6089369"/>
                  </a:lnTo>
                  <a:lnTo>
                    <a:pt x="4512519" y="6087516"/>
                  </a:lnTo>
                  <a:lnTo>
                    <a:pt x="4522050" y="6085399"/>
                  </a:lnTo>
                  <a:lnTo>
                    <a:pt x="4531315" y="6082752"/>
                  </a:lnTo>
                  <a:lnTo>
                    <a:pt x="4540846" y="6080106"/>
                  </a:lnTo>
                  <a:lnTo>
                    <a:pt x="4550112" y="6077195"/>
                  </a:lnTo>
                  <a:lnTo>
                    <a:pt x="4559378" y="6074019"/>
                  </a:lnTo>
                  <a:lnTo>
                    <a:pt x="4568379" y="6070843"/>
                  </a:lnTo>
                  <a:lnTo>
                    <a:pt x="4577380" y="6067402"/>
                  </a:lnTo>
                  <a:lnTo>
                    <a:pt x="4586381" y="6063697"/>
                  </a:lnTo>
                  <a:lnTo>
                    <a:pt x="4595117" y="6059727"/>
                  </a:lnTo>
                  <a:lnTo>
                    <a:pt x="4603589" y="6055492"/>
                  </a:lnTo>
                  <a:lnTo>
                    <a:pt x="4593529" y="6037760"/>
                  </a:lnTo>
                  <a:close/>
                  <a:moveTo>
                    <a:pt x="4259960" y="6037760"/>
                  </a:moveTo>
                  <a:lnTo>
                    <a:pt x="4249635" y="6055492"/>
                  </a:lnTo>
                  <a:lnTo>
                    <a:pt x="4258371" y="6059727"/>
                  </a:lnTo>
                  <a:lnTo>
                    <a:pt x="4267107" y="6063697"/>
                  </a:lnTo>
                  <a:lnTo>
                    <a:pt x="4275844" y="6067402"/>
                  </a:lnTo>
                  <a:lnTo>
                    <a:pt x="4284845" y="6070843"/>
                  </a:lnTo>
                  <a:lnTo>
                    <a:pt x="4293846" y="6074019"/>
                  </a:lnTo>
                  <a:lnTo>
                    <a:pt x="4303112" y="6077195"/>
                  </a:lnTo>
                  <a:lnTo>
                    <a:pt x="4312378" y="6080106"/>
                  </a:lnTo>
                  <a:lnTo>
                    <a:pt x="4321643" y="6082752"/>
                  </a:lnTo>
                  <a:lnTo>
                    <a:pt x="4331174" y="6085399"/>
                  </a:lnTo>
                  <a:lnTo>
                    <a:pt x="4340969" y="6087516"/>
                  </a:lnTo>
                  <a:lnTo>
                    <a:pt x="4350235" y="6089369"/>
                  </a:lnTo>
                  <a:lnTo>
                    <a:pt x="4360030" y="6091222"/>
                  </a:lnTo>
                  <a:lnTo>
                    <a:pt x="4369826" y="6092545"/>
                  </a:lnTo>
                  <a:lnTo>
                    <a:pt x="4379886" y="6093868"/>
                  </a:lnTo>
                  <a:lnTo>
                    <a:pt x="4389416" y="6095192"/>
                  </a:lnTo>
                  <a:lnTo>
                    <a:pt x="4399476" y="6095721"/>
                  </a:lnTo>
                  <a:lnTo>
                    <a:pt x="4399476" y="6075342"/>
                  </a:lnTo>
                  <a:lnTo>
                    <a:pt x="4390475" y="6074283"/>
                  </a:lnTo>
                  <a:lnTo>
                    <a:pt x="4380945" y="6073489"/>
                  </a:lnTo>
                  <a:lnTo>
                    <a:pt x="4371943" y="6072166"/>
                  </a:lnTo>
                  <a:lnTo>
                    <a:pt x="4362942" y="6070843"/>
                  </a:lnTo>
                  <a:lnTo>
                    <a:pt x="4353677" y="6068990"/>
                  </a:lnTo>
                  <a:lnTo>
                    <a:pt x="4344676" y="6067137"/>
                  </a:lnTo>
                  <a:lnTo>
                    <a:pt x="4335939" y="6065285"/>
                  </a:lnTo>
                  <a:lnTo>
                    <a:pt x="4327203" y="6063168"/>
                  </a:lnTo>
                  <a:lnTo>
                    <a:pt x="4318202" y="6060521"/>
                  </a:lnTo>
                  <a:lnTo>
                    <a:pt x="4309730" y="6057874"/>
                  </a:lnTo>
                  <a:lnTo>
                    <a:pt x="4301259" y="6054963"/>
                  </a:lnTo>
                  <a:lnTo>
                    <a:pt x="4292787" y="6051787"/>
                  </a:lnTo>
                  <a:lnTo>
                    <a:pt x="4284315" y="6048611"/>
                  </a:lnTo>
                  <a:lnTo>
                    <a:pt x="4276373" y="6045171"/>
                  </a:lnTo>
                  <a:lnTo>
                    <a:pt x="4268166" y="6041465"/>
                  </a:lnTo>
                  <a:lnTo>
                    <a:pt x="4259960" y="6037760"/>
                  </a:lnTo>
                  <a:close/>
                  <a:moveTo>
                    <a:pt x="4742576" y="5908606"/>
                  </a:moveTo>
                  <a:lnTo>
                    <a:pt x="4737281" y="5916281"/>
                  </a:lnTo>
                  <a:lnTo>
                    <a:pt x="4731986" y="5923427"/>
                  </a:lnTo>
                  <a:lnTo>
                    <a:pt x="4726692" y="5930573"/>
                  </a:lnTo>
                  <a:lnTo>
                    <a:pt x="4720603" y="5937983"/>
                  </a:lnTo>
                  <a:lnTo>
                    <a:pt x="4715043" y="5944864"/>
                  </a:lnTo>
                  <a:lnTo>
                    <a:pt x="4708690" y="5951746"/>
                  </a:lnTo>
                  <a:lnTo>
                    <a:pt x="4702601" y="5958362"/>
                  </a:lnTo>
                  <a:lnTo>
                    <a:pt x="4696247" y="5964979"/>
                  </a:lnTo>
                  <a:lnTo>
                    <a:pt x="4689893" y="5971066"/>
                  </a:lnTo>
                  <a:lnTo>
                    <a:pt x="4683010" y="5977418"/>
                  </a:lnTo>
                  <a:lnTo>
                    <a:pt x="4676392" y="5983505"/>
                  </a:lnTo>
                  <a:lnTo>
                    <a:pt x="4669244" y="5989327"/>
                  </a:lnTo>
                  <a:lnTo>
                    <a:pt x="4662361" y="5994885"/>
                  </a:lnTo>
                  <a:lnTo>
                    <a:pt x="4654948" y="6000708"/>
                  </a:lnTo>
                  <a:lnTo>
                    <a:pt x="4647535" y="6006001"/>
                  </a:lnTo>
                  <a:lnTo>
                    <a:pt x="4639858" y="6011029"/>
                  </a:lnTo>
                  <a:lnTo>
                    <a:pt x="4650183" y="6029026"/>
                  </a:lnTo>
                  <a:lnTo>
                    <a:pt x="4658389" y="6023204"/>
                  </a:lnTo>
                  <a:lnTo>
                    <a:pt x="4666332" y="6017646"/>
                  </a:lnTo>
                  <a:lnTo>
                    <a:pt x="4674274" y="6011559"/>
                  </a:lnTo>
                  <a:lnTo>
                    <a:pt x="4681686" y="6005736"/>
                  </a:lnTo>
                  <a:lnTo>
                    <a:pt x="4689099" y="5999384"/>
                  </a:lnTo>
                  <a:lnTo>
                    <a:pt x="4696512" y="5992768"/>
                  </a:lnTo>
                  <a:lnTo>
                    <a:pt x="4703660" y="5986151"/>
                  </a:lnTo>
                  <a:lnTo>
                    <a:pt x="4710807" y="5979270"/>
                  </a:lnTo>
                  <a:lnTo>
                    <a:pt x="4717426" y="5972389"/>
                  </a:lnTo>
                  <a:lnTo>
                    <a:pt x="4724309" y="5965243"/>
                  </a:lnTo>
                  <a:lnTo>
                    <a:pt x="4730663" y="5958097"/>
                  </a:lnTo>
                  <a:lnTo>
                    <a:pt x="4737016" y="5950422"/>
                  </a:lnTo>
                  <a:lnTo>
                    <a:pt x="4743105" y="5942482"/>
                  </a:lnTo>
                  <a:lnTo>
                    <a:pt x="4749194" y="5935072"/>
                  </a:lnTo>
                  <a:lnTo>
                    <a:pt x="4754754" y="5926867"/>
                  </a:lnTo>
                  <a:lnTo>
                    <a:pt x="4760578" y="5919192"/>
                  </a:lnTo>
                  <a:lnTo>
                    <a:pt x="4742576" y="5908606"/>
                  </a:lnTo>
                  <a:close/>
                  <a:moveTo>
                    <a:pt x="4110648" y="5908606"/>
                  </a:moveTo>
                  <a:lnTo>
                    <a:pt x="4092645" y="5919192"/>
                  </a:lnTo>
                  <a:lnTo>
                    <a:pt x="4098205" y="5926867"/>
                  </a:lnTo>
                  <a:lnTo>
                    <a:pt x="4104029" y="5935072"/>
                  </a:lnTo>
                  <a:lnTo>
                    <a:pt x="4109853" y="5942482"/>
                  </a:lnTo>
                  <a:lnTo>
                    <a:pt x="4116207" y="5950422"/>
                  </a:lnTo>
                  <a:lnTo>
                    <a:pt x="4122561" y="5958097"/>
                  </a:lnTo>
                  <a:lnTo>
                    <a:pt x="4129179" y="5965243"/>
                  </a:lnTo>
                  <a:lnTo>
                    <a:pt x="4135533" y="5972389"/>
                  </a:lnTo>
                  <a:lnTo>
                    <a:pt x="4142681" y="5979270"/>
                  </a:lnTo>
                  <a:lnTo>
                    <a:pt x="4149564" y="5986151"/>
                  </a:lnTo>
                  <a:lnTo>
                    <a:pt x="4156712" y="5992768"/>
                  </a:lnTo>
                  <a:lnTo>
                    <a:pt x="4163860" y="5999384"/>
                  </a:lnTo>
                  <a:lnTo>
                    <a:pt x="4171537" y="6005736"/>
                  </a:lnTo>
                  <a:lnTo>
                    <a:pt x="4178950" y="6011559"/>
                  </a:lnTo>
                  <a:lnTo>
                    <a:pt x="4186892" y="6017646"/>
                  </a:lnTo>
                  <a:lnTo>
                    <a:pt x="4194569" y="6023204"/>
                  </a:lnTo>
                  <a:lnTo>
                    <a:pt x="4202776" y="6029026"/>
                  </a:lnTo>
                  <a:lnTo>
                    <a:pt x="4213101" y="6011029"/>
                  </a:lnTo>
                  <a:lnTo>
                    <a:pt x="4205688" y="6006001"/>
                  </a:lnTo>
                  <a:lnTo>
                    <a:pt x="4198540" y="6000708"/>
                  </a:lnTo>
                  <a:lnTo>
                    <a:pt x="4190863" y="5994885"/>
                  </a:lnTo>
                  <a:lnTo>
                    <a:pt x="4183980" y="5989327"/>
                  </a:lnTo>
                  <a:lnTo>
                    <a:pt x="4177097" y="5983505"/>
                  </a:lnTo>
                  <a:lnTo>
                    <a:pt x="4170214" y="5977418"/>
                  </a:lnTo>
                  <a:lnTo>
                    <a:pt x="4163595" y="5971066"/>
                  </a:lnTo>
                  <a:lnTo>
                    <a:pt x="4156977" y="5964979"/>
                  </a:lnTo>
                  <a:lnTo>
                    <a:pt x="4150623" y="5958362"/>
                  </a:lnTo>
                  <a:lnTo>
                    <a:pt x="4144534" y="5951746"/>
                  </a:lnTo>
                  <a:lnTo>
                    <a:pt x="4138445" y="5944864"/>
                  </a:lnTo>
                  <a:lnTo>
                    <a:pt x="4132621" y="5937983"/>
                  </a:lnTo>
                  <a:lnTo>
                    <a:pt x="4126797" y="5930573"/>
                  </a:lnTo>
                  <a:lnTo>
                    <a:pt x="4121237" y="5923427"/>
                  </a:lnTo>
                  <a:lnTo>
                    <a:pt x="4115942" y="5916281"/>
                  </a:lnTo>
                  <a:lnTo>
                    <a:pt x="4110648" y="5908606"/>
                  </a:lnTo>
                  <a:close/>
                  <a:moveTo>
                    <a:pt x="4375510" y="5836997"/>
                  </a:moveTo>
                  <a:lnTo>
                    <a:pt x="4266578" y="6026380"/>
                  </a:lnTo>
                  <a:lnTo>
                    <a:pt x="4273991" y="6029820"/>
                  </a:lnTo>
                  <a:lnTo>
                    <a:pt x="4281933" y="6033261"/>
                  </a:lnTo>
                  <a:lnTo>
                    <a:pt x="4289610" y="6036702"/>
                  </a:lnTo>
                  <a:lnTo>
                    <a:pt x="4297817" y="6039877"/>
                  </a:lnTo>
                  <a:lnTo>
                    <a:pt x="4306024" y="6042789"/>
                  </a:lnTo>
                  <a:lnTo>
                    <a:pt x="4314231" y="6045435"/>
                  </a:lnTo>
                  <a:lnTo>
                    <a:pt x="4322438" y="6048082"/>
                  </a:lnTo>
                  <a:lnTo>
                    <a:pt x="4330644" y="6050199"/>
                  </a:lnTo>
                  <a:lnTo>
                    <a:pt x="4339116" y="6052317"/>
                  </a:lnTo>
                  <a:lnTo>
                    <a:pt x="4347588" y="6054434"/>
                  </a:lnTo>
                  <a:lnTo>
                    <a:pt x="4356059" y="6056286"/>
                  </a:lnTo>
                  <a:lnTo>
                    <a:pt x="4364796" y="6057874"/>
                  </a:lnTo>
                  <a:lnTo>
                    <a:pt x="4373267" y="6058933"/>
                  </a:lnTo>
                  <a:lnTo>
                    <a:pt x="4382004" y="6060256"/>
                  </a:lnTo>
                  <a:lnTo>
                    <a:pt x="4390740" y="6061315"/>
                  </a:lnTo>
                  <a:lnTo>
                    <a:pt x="4399476" y="6062109"/>
                  </a:lnTo>
                  <a:lnTo>
                    <a:pt x="4399476" y="5846623"/>
                  </a:lnTo>
                  <a:lnTo>
                    <a:pt x="4397143" y="5846234"/>
                  </a:lnTo>
                  <a:lnTo>
                    <a:pt x="4393173" y="5844647"/>
                  </a:lnTo>
                  <a:lnTo>
                    <a:pt x="4388674" y="5843324"/>
                  </a:lnTo>
                  <a:lnTo>
                    <a:pt x="4384705" y="5841472"/>
                  </a:lnTo>
                  <a:lnTo>
                    <a:pt x="4381000" y="5839620"/>
                  </a:lnTo>
                  <a:lnTo>
                    <a:pt x="4376766" y="5837769"/>
                  </a:lnTo>
                  <a:lnTo>
                    <a:pt x="4375510" y="5836997"/>
                  </a:lnTo>
                  <a:close/>
                  <a:moveTo>
                    <a:pt x="4477069" y="5836255"/>
                  </a:moveTo>
                  <a:lnTo>
                    <a:pt x="4474419" y="5837769"/>
                  </a:lnTo>
                  <a:lnTo>
                    <a:pt x="4470978" y="5839620"/>
                  </a:lnTo>
                  <a:lnTo>
                    <a:pt x="4466744" y="5841472"/>
                  </a:lnTo>
                  <a:lnTo>
                    <a:pt x="4463039" y="5843324"/>
                  </a:lnTo>
                  <a:lnTo>
                    <a:pt x="4459070" y="5844647"/>
                  </a:lnTo>
                  <a:lnTo>
                    <a:pt x="4454571" y="5846234"/>
                  </a:lnTo>
                  <a:lnTo>
                    <a:pt x="4453483" y="5846438"/>
                  </a:lnTo>
                  <a:lnTo>
                    <a:pt x="4453483" y="6062109"/>
                  </a:lnTo>
                  <a:lnTo>
                    <a:pt x="4462219" y="6061315"/>
                  </a:lnTo>
                  <a:lnTo>
                    <a:pt x="4471220" y="6060256"/>
                  </a:lnTo>
                  <a:lnTo>
                    <a:pt x="4479956" y="6058933"/>
                  </a:lnTo>
                  <a:lnTo>
                    <a:pt x="4488693" y="6057874"/>
                  </a:lnTo>
                  <a:lnTo>
                    <a:pt x="4497164" y="6056286"/>
                  </a:lnTo>
                  <a:lnTo>
                    <a:pt x="4505636" y="6054434"/>
                  </a:lnTo>
                  <a:lnTo>
                    <a:pt x="4514108" y="6052317"/>
                  </a:lnTo>
                  <a:lnTo>
                    <a:pt x="4522579" y="6050199"/>
                  </a:lnTo>
                  <a:lnTo>
                    <a:pt x="4531051" y="6048082"/>
                  </a:lnTo>
                  <a:lnTo>
                    <a:pt x="4539258" y="6045435"/>
                  </a:lnTo>
                  <a:lnTo>
                    <a:pt x="4547464" y="6042789"/>
                  </a:lnTo>
                  <a:lnTo>
                    <a:pt x="4555142" y="6039877"/>
                  </a:lnTo>
                  <a:lnTo>
                    <a:pt x="4563349" y="6036702"/>
                  </a:lnTo>
                  <a:lnTo>
                    <a:pt x="4571291" y="6033261"/>
                  </a:lnTo>
                  <a:lnTo>
                    <a:pt x="4578968" y="6029820"/>
                  </a:lnTo>
                  <a:lnTo>
                    <a:pt x="4586646" y="6026380"/>
                  </a:lnTo>
                  <a:lnTo>
                    <a:pt x="4477069" y="5836255"/>
                  </a:lnTo>
                  <a:close/>
                  <a:moveTo>
                    <a:pt x="4327000" y="5783721"/>
                  </a:moveTo>
                  <a:lnTo>
                    <a:pt x="4122031" y="5902254"/>
                  </a:lnTo>
                  <a:lnTo>
                    <a:pt x="4127061" y="5909135"/>
                  </a:lnTo>
                  <a:lnTo>
                    <a:pt x="4132091" y="5916281"/>
                  </a:lnTo>
                  <a:lnTo>
                    <a:pt x="4137651" y="5923162"/>
                  </a:lnTo>
                  <a:lnTo>
                    <a:pt x="4142946" y="5929779"/>
                  </a:lnTo>
                  <a:lnTo>
                    <a:pt x="4148505" y="5936395"/>
                  </a:lnTo>
                  <a:lnTo>
                    <a:pt x="4154594" y="5943012"/>
                  </a:lnTo>
                  <a:lnTo>
                    <a:pt x="4160418" y="5949099"/>
                  </a:lnTo>
                  <a:lnTo>
                    <a:pt x="4166507" y="5955451"/>
                  </a:lnTo>
                  <a:lnTo>
                    <a:pt x="4172596" y="5961538"/>
                  </a:lnTo>
                  <a:lnTo>
                    <a:pt x="4178950" y="5967361"/>
                  </a:lnTo>
                  <a:lnTo>
                    <a:pt x="4185304" y="5972918"/>
                  </a:lnTo>
                  <a:lnTo>
                    <a:pt x="4192187" y="5978741"/>
                  </a:lnTo>
                  <a:lnTo>
                    <a:pt x="4198805" y="5984299"/>
                  </a:lnTo>
                  <a:lnTo>
                    <a:pt x="4205688" y="5989327"/>
                  </a:lnTo>
                  <a:lnTo>
                    <a:pt x="4212572" y="5994621"/>
                  </a:lnTo>
                  <a:lnTo>
                    <a:pt x="4219719" y="5999649"/>
                  </a:lnTo>
                  <a:lnTo>
                    <a:pt x="4335878" y="5798504"/>
                  </a:lnTo>
                  <a:lnTo>
                    <a:pt x="4332835" y="5793852"/>
                  </a:lnTo>
                  <a:lnTo>
                    <a:pt x="4328600" y="5786709"/>
                  </a:lnTo>
                  <a:lnTo>
                    <a:pt x="4327000" y="5783721"/>
                  </a:lnTo>
                  <a:close/>
                  <a:moveTo>
                    <a:pt x="4521842" y="5781188"/>
                  </a:moveTo>
                  <a:lnTo>
                    <a:pt x="4519673" y="5786709"/>
                  </a:lnTo>
                  <a:lnTo>
                    <a:pt x="4515703" y="5793852"/>
                  </a:lnTo>
                  <a:lnTo>
                    <a:pt x="4515166" y="5794782"/>
                  </a:lnTo>
                  <a:lnTo>
                    <a:pt x="4633239" y="5999649"/>
                  </a:lnTo>
                  <a:lnTo>
                    <a:pt x="4640652" y="5994621"/>
                  </a:lnTo>
                  <a:lnTo>
                    <a:pt x="4647535" y="5989327"/>
                  </a:lnTo>
                  <a:lnTo>
                    <a:pt x="4654418" y="5984299"/>
                  </a:lnTo>
                  <a:lnTo>
                    <a:pt x="4661302" y="5978741"/>
                  </a:lnTo>
                  <a:lnTo>
                    <a:pt x="4667920" y="5972918"/>
                  </a:lnTo>
                  <a:lnTo>
                    <a:pt x="4674538" y="5967361"/>
                  </a:lnTo>
                  <a:lnTo>
                    <a:pt x="4680627" y="5961538"/>
                  </a:lnTo>
                  <a:lnTo>
                    <a:pt x="4686981" y="5955451"/>
                  </a:lnTo>
                  <a:lnTo>
                    <a:pt x="4693070" y="5949099"/>
                  </a:lnTo>
                  <a:lnTo>
                    <a:pt x="4698894" y="5943012"/>
                  </a:lnTo>
                  <a:lnTo>
                    <a:pt x="4704719" y="5936395"/>
                  </a:lnTo>
                  <a:lnTo>
                    <a:pt x="4710278" y="5929779"/>
                  </a:lnTo>
                  <a:lnTo>
                    <a:pt x="4715573" y="5923162"/>
                  </a:lnTo>
                  <a:lnTo>
                    <a:pt x="4720868" y="5916281"/>
                  </a:lnTo>
                  <a:lnTo>
                    <a:pt x="4726162" y="5909135"/>
                  </a:lnTo>
                  <a:lnTo>
                    <a:pt x="4731192" y="5902254"/>
                  </a:lnTo>
                  <a:lnTo>
                    <a:pt x="4521842" y="5781188"/>
                  </a:lnTo>
                  <a:close/>
                  <a:moveTo>
                    <a:pt x="4806907" y="5722020"/>
                  </a:moveTo>
                  <a:lnTo>
                    <a:pt x="4805848" y="5731548"/>
                  </a:lnTo>
                  <a:lnTo>
                    <a:pt x="4805054" y="5740547"/>
                  </a:lnTo>
                  <a:lnTo>
                    <a:pt x="4803730" y="5750074"/>
                  </a:lnTo>
                  <a:lnTo>
                    <a:pt x="4802407" y="5759073"/>
                  </a:lnTo>
                  <a:lnTo>
                    <a:pt x="4800553" y="5768071"/>
                  </a:lnTo>
                  <a:lnTo>
                    <a:pt x="4798700" y="5777070"/>
                  </a:lnTo>
                  <a:lnTo>
                    <a:pt x="4796847" y="5786068"/>
                  </a:lnTo>
                  <a:lnTo>
                    <a:pt x="4794465" y="5794802"/>
                  </a:lnTo>
                  <a:lnTo>
                    <a:pt x="4792082" y="5803271"/>
                  </a:lnTo>
                  <a:lnTo>
                    <a:pt x="4789435" y="5812005"/>
                  </a:lnTo>
                  <a:lnTo>
                    <a:pt x="4786522" y="5820474"/>
                  </a:lnTo>
                  <a:lnTo>
                    <a:pt x="4783346" y="5828943"/>
                  </a:lnTo>
                  <a:lnTo>
                    <a:pt x="4780169" y="5837412"/>
                  </a:lnTo>
                  <a:lnTo>
                    <a:pt x="4776727" y="5845617"/>
                  </a:lnTo>
                  <a:lnTo>
                    <a:pt x="4773021" y="5853821"/>
                  </a:lnTo>
                  <a:lnTo>
                    <a:pt x="4769314" y="5862026"/>
                  </a:lnTo>
                  <a:lnTo>
                    <a:pt x="4787052" y="5872347"/>
                  </a:lnTo>
                  <a:lnTo>
                    <a:pt x="4791288" y="5863614"/>
                  </a:lnTo>
                  <a:lnTo>
                    <a:pt x="4795259" y="5854880"/>
                  </a:lnTo>
                  <a:lnTo>
                    <a:pt x="4798700" y="5845881"/>
                  </a:lnTo>
                  <a:lnTo>
                    <a:pt x="4802407" y="5836883"/>
                  </a:lnTo>
                  <a:lnTo>
                    <a:pt x="4805583" y="5827884"/>
                  </a:lnTo>
                  <a:lnTo>
                    <a:pt x="4808760" y="5818621"/>
                  </a:lnTo>
                  <a:lnTo>
                    <a:pt x="4811672" y="5809623"/>
                  </a:lnTo>
                  <a:lnTo>
                    <a:pt x="4814320" y="5800095"/>
                  </a:lnTo>
                  <a:lnTo>
                    <a:pt x="4816967" y="5790832"/>
                  </a:lnTo>
                  <a:lnTo>
                    <a:pt x="4819085" y="5781040"/>
                  </a:lnTo>
                  <a:lnTo>
                    <a:pt x="4820938" y="5771512"/>
                  </a:lnTo>
                  <a:lnTo>
                    <a:pt x="4822791" y="5761984"/>
                  </a:lnTo>
                  <a:lnTo>
                    <a:pt x="4824115" y="5751927"/>
                  </a:lnTo>
                  <a:lnTo>
                    <a:pt x="4825439" y="5742134"/>
                  </a:lnTo>
                  <a:lnTo>
                    <a:pt x="4826762" y="5732077"/>
                  </a:lnTo>
                  <a:lnTo>
                    <a:pt x="4827292" y="5722020"/>
                  </a:lnTo>
                  <a:lnTo>
                    <a:pt x="4806907" y="5722020"/>
                  </a:lnTo>
                  <a:close/>
                  <a:moveTo>
                    <a:pt x="4538955" y="5722020"/>
                  </a:moveTo>
                  <a:lnTo>
                    <a:pt x="4537801" y="5728222"/>
                  </a:lnTo>
                  <a:lnTo>
                    <a:pt x="4757666" y="5855409"/>
                  </a:lnTo>
                  <a:lnTo>
                    <a:pt x="4761372" y="5847469"/>
                  </a:lnTo>
                  <a:lnTo>
                    <a:pt x="4764814" y="5839794"/>
                  </a:lnTo>
                  <a:lnTo>
                    <a:pt x="4768256" y="5831854"/>
                  </a:lnTo>
                  <a:lnTo>
                    <a:pt x="4771168" y="5823915"/>
                  </a:lnTo>
                  <a:lnTo>
                    <a:pt x="4774344" y="5815975"/>
                  </a:lnTo>
                  <a:lnTo>
                    <a:pt x="4776727" y="5807770"/>
                  </a:lnTo>
                  <a:lnTo>
                    <a:pt x="4779639" y="5799566"/>
                  </a:lnTo>
                  <a:lnTo>
                    <a:pt x="4781757" y="5791097"/>
                  </a:lnTo>
                  <a:lnTo>
                    <a:pt x="4783875" y="5782892"/>
                  </a:lnTo>
                  <a:lnTo>
                    <a:pt x="4785993" y="5774423"/>
                  </a:lnTo>
                  <a:lnTo>
                    <a:pt x="4787846" y="5765954"/>
                  </a:lnTo>
                  <a:lnTo>
                    <a:pt x="4789435" y="5757220"/>
                  </a:lnTo>
                  <a:lnTo>
                    <a:pt x="4790493" y="5748486"/>
                  </a:lnTo>
                  <a:lnTo>
                    <a:pt x="4791817" y="5740017"/>
                  </a:lnTo>
                  <a:lnTo>
                    <a:pt x="4792876" y="5731019"/>
                  </a:lnTo>
                  <a:lnTo>
                    <a:pt x="4793670" y="5722020"/>
                  </a:lnTo>
                  <a:lnTo>
                    <a:pt x="4538955" y="5722020"/>
                  </a:lnTo>
                  <a:close/>
                  <a:moveTo>
                    <a:pt x="4059818" y="5722020"/>
                  </a:moveTo>
                  <a:lnTo>
                    <a:pt x="4060347" y="5731019"/>
                  </a:lnTo>
                  <a:lnTo>
                    <a:pt x="4061406" y="5740017"/>
                  </a:lnTo>
                  <a:lnTo>
                    <a:pt x="4062465" y="5748486"/>
                  </a:lnTo>
                  <a:lnTo>
                    <a:pt x="4063789" y="5757220"/>
                  </a:lnTo>
                  <a:lnTo>
                    <a:pt x="4065377" y="5765954"/>
                  </a:lnTo>
                  <a:lnTo>
                    <a:pt x="4067231" y="5774423"/>
                  </a:lnTo>
                  <a:lnTo>
                    <a:pt x="4069084" y="5782892"/>
                  </a:lnTo>
                  <a:lnTo>
                    <a:pt x="4071202" y="5791097"/>
                  </a:lnTo>
                  <a:lnTo>
                    <a:pt x="4073849" y="5799566"/>
                  </a:lnTo>
                  <a:lnTo>
                    <a:pt x="4076232" y="5807770"/>
                  </a:lnTo>
                  <a:lnTo>
                    <a:pt x="4079144" y="5815975"/>
                  </a:lnTo>
                  <a:lnTo>
                    <a:pt x="4082056" y="5823915"/>
                  </a:lnTo>
                  <a:lnTo>
                    <a:pt x="4085233" y="5831854"/>
                  </a:lnTo>
                  <a:lnTo>
                    <a:pt x="4088145" y="5839794"/>
                  </a:lnTo>
                  <a:lnTo>
                    <a:pt x="4091586" y="5847469"/>
                  </a:lnTo>
                  <a:lnTo>
                    <a:pt x="4095558" y="5855409"/>
                  </a:lnTo>
                  <a:lnTo>
                    <a:pt x="4307573" y="5732763"/>
                  </a:lnTo>
                  <a:lnTo>
                    <a:pt x="4306900" y="5730357"/>
                  </a:lnTo>
                  <a:lnTo>
                    <a:pt x="4304766" y="5722020"/>
                  </a:lnTo>
                  <a:lnTo>
                    <a:pt x="4059818" y="5722020"/>
                  </a:lnTo>
                  <a:close/>
                  <a:moveTo>
                    <a:pt x="4025932" y="5722020"/>
                  </a:moveTo>
                  <a:lnTo>
                    <a:pt x="4026726" y="5732077"/>
                  </a:lnTo>
                  <a:lnTo>
                    <a:pt x="4027785" y="5742134"/>
                  </a:lnTo>
                  <a:lnTo>
                    <a:pt x="4028844" y="5751927"/>
                  </a:lnTo>
                  <a:lnTo>
                    <a:pt x="4030432" y="5761984"/>
                  </a:lnTo>
                  <a:lnTo>
                    <a:pt x="4032021" y="5771512"/>
                  </a:lnTo>
                  <a:lnTo>
                    <a:pt x="4034403" y="5781040"/>
                  </a:lnTo>
                  <a:lnTo>
                    <a:pt x="4036521" y="5790832"/>
                  </a:lnTo>
                  <a:lnTo>
                    <a:pt x="4038639" y="5800095"/>
                  </a:lnTo>
                  <a:lnTo>
                    <a:pt x="4041551" y="5809623"/>
                  </a:lnTo>
                  <a:lnTo>
                    <a:pt x="4044198" y="5818621"/>
                  </a:lnTo>
                  <a:lnTo>
                    <a:pt x="4047375" y="5827884"/>
                  </a:lnTo>
                  <a:lnTo>
                    <a:pt x="4050817" y="5836883"/>
                  </a:lnTo>
                  <a:lnTo>
                    <a:pt x="4054258" y="5845881"/>
                  </a:lnTo>
                  <a:lnTo>
                    <a:pt x="4058230" y="5854880"/>
                  </a:lnTo>
                  <a:lnTo>
                    <a:pt x="4061936" y="5863614"/>
                  </a:lnTo>
                  <a:lnTo>
                    <a:pt x="4066172" y="5872347"/>
                  </a:lnTo>
                  <a:lnTo>
                    <a:pt x="4083909" y="5862026"/>
                  </a:lnTo>
                  <a:lnTo>
                    <a:pt x="4080203" y="5853821"/>
                  </a:lnTo>
                  <a:lnTo>
                    <a:pt x="4076761" y="5845617"/>
                  </a:lnTo>
                  <a:lnTo>
                    <a:pt x="4073320" y="5837412"/>
                  </a:lnTo>
                  <a:lnTo>
                    <a:pt x="4069878" y="5828943"/>
                  </a:lnTo>
                  <a:lnTo>
                    <a:pt x="4066701" y="5820474"/>
                  </a:lnTo>
                  <a:lnTo>
                    <a:pt x="4063789" y="5812005"/>
                  </a:lnTo>
                  <a:lnTo>
                    <a:pt x="4061406" y="5803271"/>
                  </a:lnTo>
                  <a:lnTo>
                    <a:pt x="4058759" y="5794802"/>
                  </a:lnTo>
                  <a:lnTo>
                    <a:pt x="4056641" y="5786068"/>
                  </a:lnTo>
                  <a:lnTo>
                    <a:pt x="4054258" y="5777070"/>
                  </a:lnTo>
                  <a:lnTo>
                    <a:pt x="4052405" y="5768071"/>
                  </a:lnTo>
                  <a:lnTo>
                    <a:pt x="4050817" y="5759073"/>
                  </a:lnTo>
                  <a:lnTo>
                    <a:pt x="4049228" y="5750074"/>
                  </a:lnTo>
                  <a:lnTo>
                    <a:pt x="4048170" y="5740547"/>
                  </a:lnTo>
                  <a:lnTo>
                    <a:pt x="4047111" y="5731548"/>
                  </a:lnTo>
                  <a:lnTo>
                    <a:pt x="4046581" y="5722020"/>
                  </a:lnTo>
                  <a:lnTo>
                    <a:pt x="4025932" y="5722020"/>
                  </a:lnTo>
                  <a:close/>
                  <a:moveTo>
                    <a:pt x="2610487" y="5654940"/>
                  </a:moveTo>
                  <a:lnTo>
                    <a:pt x="2590111" y="5666052"/>
                  </a:lnTo>
                  <a:lnTo>
                    <a:pt x="2569471" y="5676900"/>
                  </a:lnTo>
                  <a:lnTo>
                    <a:pt x="2548565" y="5687219"/>
                  </a:lnTo>
                  <a:lnTo>
                    <a:pt x="2527925" y="5697802"/>
                  </a:lnTo>
                  <a:lnTo>
                    <a:pt x="2506755" y="5707856"/>
                  </a:lnTo>
                  <a:lnTo>
                    <a:pt x="2485585" y="5717117"/>
                  </a:lnTo>
                  <a:lnTo>
                    <a:pt x="2463887" y="5726642"/>
                  </a:lnTo>
                  <a:lnTo>
                    <a:pt x="2442717" y="5735638"/>
                  </a:lnTo>
                  <a:lnTo>
                    <a:pt x="2420754" y="5744369"/>
                  </a:lnTo>
                  <a:lnTo>
                    <a:pt x="2398790" y="5752571"/>
                  </a:lnTo>
                  <a:lnTo>
                    <a:pt x="2376826" y="5760773"/>
                  </a:lnTo>
                  <a:lnTo>
                    <a:pt x="2354598" y="5768181"/>
                  </a:lnTo>
                  <a:lnTo>
                    <a:pt x="2332106" y="5775854"/>
                  </a:lnTo>
                  <a:lnTo>
                    <a:pt x="2309613" y="5782733"/>
                  </a:lnTo>
                  <a:lnTo>
                    <a:pt x="2287120" y="5789613"/>
                  </a:lnTo>
                  <a:lnTo>
                    <a:pt x="2264098" y="5795963"/>
                  </a:lnTo>
                  <a:lnTo>
                    <a:pt x="2241340" y="5802048"/>
                  </a:lnTo>
                  <a:lnTo>
                    <a:pt x="2218318" y="5807869"/>
                  </a:lnTo>
                  <a:lnTo>
                    <a:pt x="2195032" y="5813161"/>
                  </a:lnTo>
                  <a:lnTo>
                    <a:pt x="2171480" y="5818188"/>
                  </a:lnTo>
                  <a:lnTo>
                    <a:pt x="2148458" y="5822950"/>
                  </a:lnTo>
                  <a:lnTo>
                    <a:pt x="2124643" y="5826919"/>
                  </a:lnTo>
                  <a:lnTo>
                    <a:pt x="2101091" y="5830888"/>
                  </a:lnTo>
                  <a:lnTo>
                    <a:pt x="2077275" y="5834327"/>
                  </a:lnTo>
                  <a:lnTo>
                    <a:pt x="2053459" y="5838031"/>
                  </a:lnTo>
                  <a:lnTo>
                    <a:pt x="2029114" y="5840677"/>
                  </a:lnTo>
                  <a:lnTo>
                    <a:pt x="2005034" y="5843323"/>
                  </a:lnTo>
                  <a:lnTo>
                    <a:pt x="1980689" y="5845440"/>
                  </a:lnTo>
                  <a:lnTo>
                    <a:pt x="1956343" y="5847027"/>
                  </a:lnTo>
                  <a:lnTo>
                    <a:pt x="1931998" y="5848615"/>
                  </a:lnTo>
                  <a:lnTo>
                    <a:pt x="1907124" y="5849408"/>
                  </a:lnTo>
                  <a:lnTo>
                    <a:pt x="1882779" y="5850202"/>
                  </a:lnTo>
                  <a:lnTo>
                    <a:pt x="1882779" y="5933811"/>
                  </a:lnTo>
                  <a:lnTo>
                    <a:pt x="1908712" y="5933281"/>
                  </a:lnTo>
                  <a:lnTo>
                    <a:pt x="1934909" y="5932223"/>
                  </a:lnTo>
                  <a:lnTo>
                    <a:pt x="1960578" y="5930636"/>
                  </a:lnTo>
                  <a:lnTo>
                    <a:pt x="1986510" y="5929313"/>
                  </a:lnTo>
                  <a:lnTo>
                    <a:pt x="2011914" y="5926667"/>
                  </a:lnTo>
                  <a:lnTo>
                    <a:pt x="2037582" y="5924286"/>
                  </a:lnTo>
                  <a:lnTo>
                    <a:pt x="2062986" y="5921375"/>
                  </a:lnTo>
                  <a:lnTo>
                    <a:pt x="2088389" y="5917936"/>
                  </a:lnTo>
                  <a:lnTo>
                    <a:pt x="2113529" y="5914231"/>
                  </a:lnTo>
                  <a:lnTo>
                    <a:pt x="2138667" y="5909733"/>
                  </a:lnTo>
                  <a:lnTo>
                    <a:pt x="2163806" y="5905236"/>
                  </a:lnTo>
                  <a:lnTo>
                    <a:pt x="2188681" y="5900208"/>
                  </a:lnTo>
                  <a:lnTo>
                    <a:pt x="2213026" y="5894917"/>
                  </a:lnTo>
                  <a:lnTo>
                    <a:pt x="2237900" y="5889361"/>
                  </a:lnTo>
                  <a:lnTo>
                    <a:pt x="2261981" y="5883275"/>
                  </a:lnTo>
                  <a:lnTo>
                    <a:pt x="2286326" y="5876925"/>
                  </a:lnTo>
                  <a:lnTo>
                    <a:pt x="2310671" y="5870311"/>
                  </a:lnTo>
                  <a:lnTo>
                    <a:pt x="2334487" y="5862902"/>
                  </a:lnTo>
                  <a:lnTo>
                    <a:pt x="2358303" y="5855494"/>
                  </a:lnTo>
                  <a:lnTo>
                    <a:pt x="2381854" y="5847556"/>
                  </a:lnTo>
                  <a:lnTo>
                    <a:pt x="2405405" y="5839354"/>
                  </a:lnTo>
                  <a:lnTo>
                    <a:pt x="2428957" y="5830888"/>
                  </a:lnTo>
                  <a:lnTo>
                    <a:pt x="2451714" y="5822156"/>
                  </a:lnTo>
                  <a:lnTo>
                    <a:pt x="2475001" y="5813161"/>
                  </a:lnTo>
                  <a:lnTo>
                    <a:pt x="2497494" y="5803371"/>
                  </a:lnTo>
                  <a:lnTo>
                    <a:pt x="2520516" y="5793581"/>
                  </a:lnTo>
                  <a:lnTo>
                    <a:pt x="2542744" y="5783263"/>
                  </a:lnTo>
                  <a:lnTo>
                    <a:pt x="2564972" y="5772944"/>
                  </a:lnTo>
                  <a:lnTo>
                    <a:pt x="2587200" y="5762096"/>
                  </a:lnTo>
                  <a:lnTo>
                    <a:pt x="2609164" y="5750983"/>
                  </a:lnTo>
                  <a:lnTo>
                    <a:pt x="2630862" y="5739342"/>
                  </a:lnTo>
                  <a:lnTo>
                    <a:pt x="2652562" y="5727436"/>
                  </a:lnTo>
                  <a:lnTo>
                    <a:pt x="2610487" y="5654940"/>
                  </a:lnTo>
                  <a:close/>
                  <a:moveTo>
                    <a:pt x="1101088" y="5654940"/>
                  </a:moveTo>
                  <a:lnTo>
                    <a:pt x="1059013" y="5727436"/>
                  </a:lnTo>
                  <a:lnTo>
                    <a:pt x="1080712" y="5739342"/>
                  </a:lnTo>
                  <a:lnTo>
                    <a:pt x="1102147" y="5750983"/>
                  </a:lnTo>
                  <a:lnTo>
                    <a:pt x="1124110" y="5762096"/>
                  </a:lnTo>
                  <a:lnTo>
                    <a:pt x="1146603" y="5772944"/>
                  </a:lnTo>
                  <a:lnTo>
                    <a:pt x="1168831" y="5783263"/>
                  </a:lnTo>
                  <a:lnTo>
                    <a:pt x="1191059" y="5793581"/>
                  </a:lnTo>
                  <a:lnTo>
                    <a:pt x="1213817" y="5803371"/>
                  </a:lnTo>
                  <a:lnTo>
                    <a:pt x="1236574" y="5813161"/>
                  </a:lnTo>
                  <a:lnTo>
                    <a:pt x="1259861" y="5822156"/>
                  </a:lnTo>
                  <a:lnTo>
                    <a:pt x="1282883" y="5830888"/>
                  </a:lnTo>
                  <a:lnTo>
                    <a:pt x="1306169" y="5839354"/>
                  </a:lnTo>
                  <a:lnTo>
                    <a:pt x="1329721" y="5847556"/>
                  </a:lnTo>
                  <a:lnTo>
                    <a:pt x="1353272" y="5855494"/>
                  </a:lnTo>
                  <a:lnTo>
                    <a:pt x="1377088" y="5862902"/>
                  </a:lnTo>
                  <a:lnTo>
                    <a:pt x="1400904" y="5870311"/>
                  </a:lnTo>
                  <a:lnTo>
                    <a:pt x="1424984" y="5876925"/>
                  </a:lnTo>
                  <a:lnTo>
                    <a:pt x="1449594" y="5883275"/>
                  </a:lnTo>
                  <a:lnTo>
                    <a:pt x="1473675" y="5889361"/>
                  </a:lnTo>
                  <a:lnTo>
                    <a:pt x="1498549" y="5894917"/>
                  </a:lnTo>
                  <a:lnTo>
                    <a:pt x="1522894" y="5900208"/>
                  </a:lnTo>
                  <a:lnTo>
                    <a:pt x="1547769" y="5905236"/>
                  </a:lnTo>
                  <a:lnTo>
                    <a:pt x="1572908" y="5909733"/>
                  </a:lnTo>
                  <a:lnTo>
                    <a:pt x="1597782" y="5914231"/>
                  </a:lnTo>
                  <a:lnTo>
                    <a:pt x="1622921" y="5917936"/>
                  </a:lnTo>
                  <a:lnTo>
                    <a:pt x="1648325" y="5921375"/>
                  </a:lnTo>
                  <a:lnTo>
                    <a:pt x="1673728" y="5924286"/>
                  </a:lnTo>
                  <a:lnTo>
                    <a:pt x="1699396" y="5926667"/>
                  </a:lnTo>
                  <a:lnTo>
                    <a:pt x="1724800" y="5929313"/>
                  </a:lnTo>
                  <a:lnTo>
                    <a:pt x="1750997" y="5930636"/>
                  </a:lnTo>
                  <a:lnTo>
                    <a:pt x="1776666" y="5932223"/>
                  </a:lnTo>
                  <a:lnTo>
                    <a:pt x="1802599" y="5933281"/>
                  </a:lnTo>
                  <a:lnTo>
                    <a:pt x="1828796" y="5933811"/>
                  </a:lnTo>
                  <a:lnTo>
                    <a:pt x="1828796" y="5850202"/>
                  </a:lnTo>
                  <a:lnTo>
                    <a:pt x="1804186" y="5849408"/>
                  </a:lnTo>
                  <a:lnTo>
                    <a:pt x="1779577" y="5848615"/>
                  </a:lnTo>
                  <a:lnTo>
                    <a:pt x="1754967" y="5847027"/>
                  </a:lnTo>
                  <a:lnTo>
                    <a:pt x="1730886" y="5845440"/>
                  </a:lnTo>
                  <a:lnTo>
                    <a:pt x="1706541" y="5843323"/>
                  </a:lnTo>
                  <a:lnTo>
                    <a:pt x="1682196" y="5840677"/>
                  </a:lnTo>
                  <a:lnTo>
                    <a:pt x="1658380" y="5838031"/>
                  </a:lnTo>
                  <a:lnTo>
                    <a:pt x="1634300" y="5834327"/>
                  </a:lnTo>
                  <a:lnTo>
                    <a:pt x="1610484" y="5830888"/>
                  </a:lnTo>
                  <a:lnTo>
                    <a:pt x="1586932" y="5826919"/>
                  </a:lnTo>
                  <a:lnTo>
                    <a:pt x="1563381" y="5822950"/>
                  </a:lnTo>
                  <a:lnTo>
                    <a:pt x="1539830" y="5818188"/>
                  </a:lnTo>
                  <a:lnTo>
                    <a:pt x="1516279" y="5813161"/>
                  </a:lnTo>
                  <a:lnTo>
                    <a:pt x="1492992" y="5807869"/>
                  </a:lnTo>
                  <a:lnTo>
                    <a:pt x="1470235" y="5802048"/>
                  </a:lnTo>
                  <a:lnTo>
                    <a:pt x="1447213" y="5795963"/>
                  </a:lnTo>
                  <a:lnTo>
                    <a:pt x="1424455" y="5789613"/>
                  </a:lnTo>
                  <a:lnTo>
                    <a:pt x="1401962" y="5782733"/>
                  </a:lnTo>
                  <a:lnTo>
                    <a:pt x="1379205" y="5775854"/>
                  </a:lnTo>
                  <a:lnTo>
                    <a:pt x="1356977" y="5768181"/>
                  </a:lnTo>
                  <a:lnTo>
                    <a:pt x="1334749" y="5760773"/>
                  </a:lnTo>
                  <a:lnTo>
                    <a:pt x="1312785" y="5752571"/>
                  </a:lnTo>
                  <a:lnTo>
                    <a:pt x="1290821" y="5744369"/>
                  </a:lnTo>
                  <a:lnTo>
                    <a:pt x="1269123" y="5735638"/>
                  </a:lnTo>
                  <a:lnTo>
                    <a:pt x="1247424" y="5726642"/>
                  </a:lnTo>
                  <a:lnTo>
                    <a:pt x="1225989" y="5717117"/>
                  </a:lnTo>
                  <a:lnTo>
                    <a:pt x="1204820" y="5707856"/>
                  </a:lnTo>
                  <a:lnTo>
                    <a:pt x="1183385" y="5697802"/>
                  </a:lnTo>
                  <a:lnTo>
                    <a:pt x="1162745" y="5687219"/>
                  </a:lnTo>
                  <a:lnTo>
                    <a:pt x="1142104" y="5676900"/>
                  </a:lnTo>
                  <a:lnTo>
                    <a:pt x="1121464" y="5666052"/>
                  </a:lnTo>
                  <a:lnTo>
                    <a:pt x="1101088" y="5654940"/>
                  </a:lnTo>
                  <a:close/>
                  <a:moveTo>
                    <a:pt x="4757931" y="5535170"/>
                  </a:moveTo>
                  <a:lnTo>
                    <a:pt x="4541041" y="5659994"/>
                  </a:lnTo>
                  <a:lnTo>
                    <a:pt x="4541305" y="5668044"/>
                  </a:lnTo>
                  <a:lnTo>
                    <a:pt x="4793670" y="5668294"/>
                  </a:lnTo>
                  <a:lnTo>
                    <a:pt x="4792876" y="5659296"/>
                  </a:lnTo>
                  <a:lnTo>
                    <a:pt x="4791817" y="5650562"/>
                  </a:lnTo>
                  <a:lnTo>
                    <a:pt x="4790493" y="5642093"/>
                  </a:lnTo>
                  <a:lnTo>
                    <a:pt x="4789435" y="5633359"/>
                  </a:lnTo>
                  <a:lnTo>
                    <a:pt x="4787846" y="5624361"/>
                  </a:lnTo>
                  <a:lnTo>
                    <a:pt x="4785993" y="5615891"/>
                  </a:lnTo>
                  <a:lnTo>
                    <a:pt x="4783875" y="5607422"/>
                  </a:lnTo>
                  <a:lnTo>
                    <a:pt x="4781757" y="5598953"/>
                  </a:lnTo>
                  <a:lnTo>
                    <a:pt x="4779639" y="5591013"/>
                  </a:lnTo>
                  <a:lnTo>
                    <a:pt x="4776992" y="5582809"/>
                  </a:lnTo>
                  <a:lnTo>
                    <a:pt x="4774344" y="5574604"/>
                  </a:lnTo>
                  <a:lnTo>
                    <a:pt x="4771432" y="5566400"/>
                  </a:lnTo>
                  <a:lnTo>
                    <a:pt x="4768256" y="5558460"/>
                  </a:lnTo>
                  <a:lnTo>
                    <a:pt x="4764814" y="5550785"/>
                  </a:lnTo>
                  <a:lnTo>
                    <a:pt x="4761372" y="5542845"/>
                  </a:lnTo>
                  <a:lnTo>
                    <a:pt x="4757931" y="5535170"/>
                  </a:lnTo>
                  <a:close/>
                  <a:moveTo>
                    <a:pt x="4095558" y="5535170"/>
                  </a:moveTo>
                  <a:lnTo>
                    <a:pt x="4091586" y="5542845"/>
                  </a:lnTo>
                  <a:lnTo>
                    <a:pt x="4088145" y="5550785"/>
                  </a:lnTo>
                  <a:lnTo>
                    <a:pt x="4085233" y="5558460"/>
                  </a:lnTo>
                  <a:lnTo>
                    <a:pt x="4082056" y="5566400"/>
                  </a:lnTo>
                  <a:lnTo>
                    <a:pt x="4078879" y="5574604"/>
                  </a:lnTo>
                  <a:lnTo>
                    <a:pt x="4076232" y="5582809"/>
                  </a:lnTo>
                  <a:lnTo>
                    <a:pt x="4073849" y="5591013"/>
                  </a:lnTo>
                  <a:lnTo>
                    <a:pt x="4071202" y="5598953"/>
                  </a:lnTo>
                  <a:lnTo>
                    <a:pt x="4069084" y="5607422"/>
                  </a:lnTo>
                  <a:lnTo>
                    <a:pt x="4067231" y="5615891"/>
                  </a:lnTo>
                  <a:lnTo>
                    <a:pt x="4065377" y="5624361"/>
                  </a:lnTo>
                  <a:lnTo>
                    <a:pt x="4063789" y="5633359"/>
                  </a:lnTo>
                  <a:lnTo>
                    <a:pt x="4062465" y="5642093"/>
                  </a:lnTo>
                  <a:lnTo>
                    <a:pt x="4061406" y="5650562"/>
                  </a:lnTo>
                  <a:lnTo>
                    <a:pt x="4060347" y="5659296"/>
                  </a:lnTo>
                  <a:lnTo>
                    <a:pt x="4059818" y="5668294"/>
                  </a:lnTo>
                  <a:lnTo>
                    <a:pt x="4300379" y="5668055"/>
                  </a:lnTo>
                  <a:lnTo>
                    <a:pt x="4300580" y="5653300"/>
                  </a:lnTo>
                  <a:lnTo>
                    <a:pt x="4095558" y="5535170"/>
                  </a:lnTo>
                  <a:close/>
                  <a:moveTo>
                    <a:pt x="4787052" y="5517967"/>
                  </a:moveTo>
                  <a:lnTo>
                    <a:pt x="4769314" y="5528553"/>
                  </a:lnTo>
                  <a:lnTo>
                    <a:pt x="4773021" y="5536493"/>
                  </a:lnTo>
                  <a:lnTo>
                    <a:pt x="4776727" y="5544698"/>
                  </a:lnTo>
                  <a:lnTo>
                    <a:pt x="4780169" y="5552902"/>
                  </a:lnTo>
                  <a:lnTo>
                    <a:pt x="4783346" y="5561371"/>
                  </a:lnTo>
                  <a:lnTo>
                    <a:pt x="4786522" y="5569841"/>
                  </a:lnTo>
                  <a:lnTo>
                    <a:pt x="4789435" y="5578310"/>
                  </a:lnTo>
                  <a:lnTo>
                    <a:pt x="4792082" y="5587043"/>
                  </a:lnTo>
                  <a:lnTo>
                    <a:pt x="4794729" y="5595513"/>
                  </a:lnTo>
                  <a:lnTo>
                    <a:pt x="4796847" y="5604511"/>
                  </a:lnTo>
                  <a:lnTo>
                    <a:pt x="4798965" y="5613509"/>
                  </a:lnTo>
                  <a:lnTo>
                    <a:pt x="4800553" y="5622243"/>
                  </a:lnTo>
                  <a:lnTo>
                    <a:pt x="4802407" y="5631242"/>
                  </a:lnTo>
                  <a:lnTo>
                    <a:pt x="4803730" y="5640505"/>
                  </a:lnTo>
                  <a:lnTo>
                    <a:pt x="4805054" y="5649768"/>
                  </a:lnTo>
                  <a:lnTo>
                    <a:pt x="4805848" y="5659031"/>
                  </a:lnTo>
                  <a:lnTo>
                    <a:pt x="4806907" y="5668294"/>
                  </a:lnTo>
                  <a:lnTo>
                    <a:pt x="4827292" y="5668294"/>
                  </a:lnTo>
                  <a:lnTo>
                    <a:pt x="4826762" y="5658237"/>
                  </a:lnTo>
                  <a:lnTo>
                    <a:pt x="4825439" y="5648180"/>
                  </a:lnTo>
                  <a:lnTo>
                    <a:pt x="4824115" y="5638652"/>
                  </a:lnTo>
                  <a:lnTo>
                    <a:pt x="4822791" y="5628595"/>
                  </a:lnTo>
                  <a:lnTo>
                    <a:pt x="4820938" y="5619067"/>
                  </a:lnTo>
                  <a:lnTo>
                    <a:pt x="4819085" y="5609275"/>
                  </a:lnTo>
                  <a:lnTo>
                    <a:pt x="4816967" y="5599747"/>
                  </a:lnTo>
                  <a:lnTo>
                    <a:pt x="4814320" y="5590219"/>
                  </a:lnTo>
                  <a:lnTo>
                    <a:pt x="4811672" y="5580956"/>
                  </a:lnTo>
                  <a:lnTo>
                    <a:pt x="4808760" y="5571693"/>
                  </a:lnTo>
                  <a:lnTo>
                    <a:pt x="4805583" y="5562695"/>
                  </a:lnTo>
                  <a:lnTo>
                    <a:pt x="4802407" y="5553432"/>
                  </a:lnTo>
                  <a:lnTo>
                    <a:pt x="4798965" y="5544433"/>
                  </a:lnTo>
                  <a:lnTo>
                    <a:pt x="4795259" y="5535699"/>
                  </a:lnTo>
                  <a:lnTo>
                    <a:pt x="4791288" y="5526966"/>
                  </a:lnTo>
                  <a:lnTo>
                    <a:pt x="4787052" y="5517967"/>
                  </a:lnTo>
                  <a:close/>
                  <a:moveTo>
                    <a:pt x="4065907" y="5517967"/>
                  </a:moveTo>
                  <a:lnTo>
                    <a:pt x="4061936" y="5526966"/>
                  </a:lnTo>
                  <a:lnTo>
                    <a:pt x="4057700" y="5535699"/>
                  </a:lnTo>
                  <a:lnTo>
                    <a:pt x="4054258" y="5544433"/>
                  </a:lnTo>
                  <a:lnTo>
                    <a:pt x="4050552" y="5553432"/>
                  </a:lnTo>
                  <a:lnTo>
                    <a:pt x="4047375" y="5562695"/>
                  </a:lnTo>
                  <a:lnTo>
                    <a:pt x="4044198" y="5571693"/>
                  </a:lnTo>
                  <a:lnTo>
                    <a:pt x="4041551" y="5580956"/>
                  </a:lnTo>
                  <a:lnTo>
                    <a:pt x="4038639" y="5590219"/>
                  </a:lnTo>
                  <a:lnTo>
                    <a:pt x="4036521" y="5599747"/>
                  </a:lnTo>
                  <a:lnTo>
                    <a:pt x="4034403" y="5609275"/>
                  </a:lnTo>
                  <a:lnTo>
                    <a:pt x="4032021" y="5619067"/>
                  </a:lnTo>
                  <a:lnTo>
                    <a:pt x="4030432" y="5628595"/>
                  </a:lnTo>
                  <a:lnTo>
                    <a:pt x="4028844" y="5638652"/>
                  </a:lnTo>
                  <a:lnTo>
                    <a:pt x="4027785" y="5648180"/>
                  </a:lnTo>
                  <a:lnTo>
                    <a:pt x="4026726" y="5658237"/>
                  </a:lnTo>
                  <a:lnTo>
                    <a:pt x="4025932" y="5668294"/>
                  </a:lnTo>
                  <a:lnTo>
                    <a:pt x="4046581" y="5668294"/>
                  </a:lnTo>
                  <a:lnTo>
                    <a:pt x="4047111" y="5659031"/>
                  </a:lnTo>
                  <a:lnTo>
                    <a:pt x="4048170" y="5649768"/>
                  </a:lnTo>
                  <a:lnTo>
                    <a:pt x="4049228" y="5640505"/>
                  </a:lnTo>
                  <a:lnTo>
                    <a:pt x="4050817" y="5631242"/>
                  </a:lnTo>
                  <a:lnTo>
                    <a:pt x="4052405" y="5622243"/>
                  </a:lnTo>
                  <a:lnTo>
                    <a:pt x="4054258" y="5613509"/>
                  </a:lnTo>
                  <a:lnTo>
                    <a:pt x="4056376" y="5604511"/>
                  </a:lnTo>
                  <a:lnTo>
                    <a:pt x="4058759" y="5595513"/>
                  </a:lnTo>
                  <a:lnTo>
                    <a:pt x="4060877" y="5587043"/>
                  </a:lnTo>
                  <a:lnTo>
                    <a:pt x="4063789" y="5578310"/>
                  </a:lnTo>
                  <a:lnTo>
                    <a:pt x="4066701" y="5569841"/>
                  </a:lnTo>
                  <a:lnTo>
                    <a:pt x="4069878" y="5561371"/>
                  </a:lnTo>
                  <a:lnTo>
                    <a:pt x="4072790" y="5552902"/>
                  </a:lnTo>
                  <a:lnTo>
                    <a:pt x="4076232" y="5544698"/>
                  </a:lnTo>
                  <a:lnTo>
                    <a:pt x="4080203" y="5536493"/>
                  </a:lnTo>
                  <a:lnTo>
                    <a:pt x="4083909" y="5528553"/>
                  </a:lnTo>
                  <a:lnTo>
                    <a:pt x="4065907" y="5517967"/>
                  </a:lnTo>
                  <a:close/>
                  <a:moveTo>
                    <a:pt x="4633239" y="5390665"/>
                  </a:moveTo>
                  <a:lnTo>
                    <a:pt x="4537653" y="5556516"/>
                  </a:lnTo>
                  <a:lnTo>
                    <a:pt x="4539051" y="5599219"/>
                  </a:lnTo>
                  <a:lnTo>
                    <a:pt x="4731192" y="5488325"/>
                  </a:lnTo>
                  <a:lnTo>
                    <a:pt x="4726162" y="5481179"/>
                  </a:lnTo>
                  <a:lnTo>
                    <a:pt x="4720868" y="5474298"/>
                  </a:lnTo>
                  <a:lnTo>
                    <a:pt x="4715837" y="5467152"/>
                  </a:lnTo>
                  <a:lnTo>
                    <a:pt x="4710278" y="5460800"/>
                  </a:lnTo>
                  <a:lnTo>
                    <a:pt x="4704719" y="5454184"/>
                  </a:lnTo>
                  <a:lnTo>
                    <a:pt x="4698894" y="5447567"/>
                  </a:lnTo>
                  <a:lnTo>
                    <a:pt x="4693070" y="5441216"/>
                  </a:lnTo>
                  <a:lnTo>
                    <a:pt x="4686981" y="5434864"/>
                  </a:lnTo>
                  <a:lnTo>
                    <a:pt x="4680627" y="5429041"/>
                  </a:lnTo>
                  <a:lnTo>
                    <a:pt x="4674538" y="5422954"/>
                  </a:lnTo>
                  <a:lnTo>
                    <a:pt x="4667920" y="5417131"/>
                  </a:lnTo>
                  <a:lnTo>
                    <a:pt x="4661302" y="5411309"/>
                  </a:lnTo>
                  <a:lnTo>
                    <a:pt x="4654418" y="5406016"/>
                  </a:lnTo>
                  <a:lnTo>
                    <a:pt x="4647800" y="5400722"/>
                  </a:lnTo>
                  <a:lnTo>
                    <a:pt x="4640652" y="5395694"/>
                  </a:lnTo>
                  <a:lnTo>
                    <a:pt x="4633239" y="5390665"/>
                  </a:lnTo>
                  <a:close/>
                  <a:moveTo>
                    <a:pt x="4219719" y="5390665"/>
                  </a:moveTo>
                  <a:lnTo>
                    <a:pt x="4212572" y="5395694"/>
                  </a:lnTo>
                  <a:lnTo>
                    <a:pt x="4205688" y="5400722"/>
                  </a:lnTo>
                  <a:lnTo>
                    <a:pt x="4198805" y="5406016"/>
                  </a:lnTo>
                  <a:lnTo>
                    <a:pt x="4191922" y="5411309"/>
                  </a:lnTo>
                  <a:lnTo>
                    <a:pt x="4185304" y="5417131"/>
                  </a:lnTo>
                  <a:lnTo>
                    <a:pt x="4178950" y="5422954"/>
                  </a:lnTo>
                  <a:lnTo>
                    <a:pt x="4172331" y="5429041"/>
                  </a:lnTo>
                  <a:lnTo>
                    <a:pt x="4166507" y="5434864"/>
                  </a:lnTo>
                  <a:lnTo>
                    <a:pt x="4160153" y="5441216"/>
                  </a:lnTo>
                  <a:lnTo>
                    <a:pt x="4154065" y="5447567"/>
                  </a:lnTo>
                  <a:lnTo>
                    <a:pt x="4148505" y="5454184"/>
                  </a:lnTo>
                  <a:lnTo>
                    <a:pt x="4142946" y="5460800"/>
                  </a:lnTo>
                  <a:lnTo>
                    <a:pt x="4137651" y="5467152"/>
                  </a:lnTo>
                  <a:lnTo>
                    <a:pt x="4132091" y="5474298"/>
                  </a:lnTo>
                  <a:lnTo>
                    <a:pt x="4126797" y="5481179"/>
                  </a:lnTo>
                  <a:lnTo>
                    <a:pt x="4122031" y="5488325"/>
                  </a:lnTo>
                  <a:lnTo>
                    <a:pt x="4301419" y="5591859"/>
                  </a:lnTo>
                  <a:lnTo>
                    <a:pt x="4302216" y="5533520"/>
                  </a:lnTo>
                  <a:lnTo>
                    <a:pt x="4219719" y="5390665"/>
                  </a:lnTo>
                  <a:close/>
                  <a:moveTo>
                    <a:pt x="4650712" y="5361288"/>
                  </a:moveTo>
                  <a:lnTo>
                    <a:pt x="4640387" y="5379020"/>
                  </a:lnTo>
                  <a:lnTo>
                    <a:pt x="4647800" y="5384314"/>
                  </a:lnTo>
                  <a:lnTo>
                    <a:pt x="4654948" y="5389871"/>
                  </a:lnTo>
                  <a:lnTo>
                    <a:pt x="4662361" y="5395429"/>
                  </a:lnTo>
                  <a:lnTo>
                    <a:pt x="4669508" y="5400987"/>
                  </a:lnTo>
                  <a:lnTo>
                    <a:pt x="4676392" y="5407074"/>
                  </a:lnTo>
                  <a:lnTo>
                    <a:pt x="4683275" y="5412897"/>
                  </a:lnTo>
                  <a:lnTo>
                    <a:pt x="4689893" y="5419249"/>
                  </a:lnTo>
                  <a:lnTo>
                    <a:pt x="4696512" y="5425601"/>
                  </a:lnTo>
                  <a:lnTo>
                    <a:pt x="4702601" y="5432217"/>
                  </a:lnTo>
                  <a:lnTo>
                    <a:pt x="4708954" y="5438834"/>
                  </a:lnTo>
                  <a:lnTo>
                    <a:pt x="4715043" y="5445715"/>
                  </a:lnTo>
                  <a:lnTo>
                    <a:pt x="4720868" y="5452596"/>
                  </a:lnTo>
                  <a:lnTo>
                    <a:pt x="4726692" y="5459742"/>
                  </a:lnTo>
                  <a:lnTo>
                    <a:pt x="4732251" y="5466888"/>
                  </a:lnTo>
                  <a:lnTo>
                    <a:pt x="4737546" y="5474298"/>
                  </a:lnTo>
                  <a:lnTo>
                    <a:pt x="4742576" y="5481709"/>
                  </a:lnTo>
                  <a:lnTo>
                    <a:pt x="4760578" y="5471387"/>
                  </a:lnTo>
                  <a:lnTo>
                    <a:pt x="4754754" y="5463182"/>
                  </a:lnTo>
                  <a:lnTo>
                    <a:pt x="4749194" y="5455243"/>
                  </a:lnTo>
                  <a:lnTo>
                    <a:pt x="4743105" y="5447567"/>
                  </a:lnTo>
                  <a:lnTo>
                    <a:pt x="4737281" y="5439892"/>
                  </a:lnTo>
                  <a:lnTo>
                    <a:pt x="4730928" y="5432482"/>
                  </a:lnTo>
                  <a:lnTo>
                    <a:pt x="4724309" y="5425336"/>
                  </a:lnTo>
                  <a:lnTo>
                    <a:pt x="4717691" y="5417925"/>
                  </a:lnTo>
                  <a:lnTo>
                    <a:pt x="4710807" y="5411044"/>
                  </a:lnTo>
                  <a:lnTo>
                    <a:pt x="4703924" y="5404163"/>
                  </a:lnTo>
                  <a:lnTo>
                    <a:pt x="4696776" y="5397547"/>
                  </a:lnTo>
                  <a:lnTo>
                    <a:pt x="4689099" y="5390930"/>
                  </a:lnTo>
                  <a:lnTo>
                    <a:pt x="4681951" y="5384843"/>
                  </a:lnTo>
                  <a:lnTo>
                    <a:pt x="4674274" y="5378491"/>
                  </a:lnTo>
                  <a:lnTo>
                    <a:pt x="4666596" y="5372404"/>
                  </a:lnTo>
                  <a:lnTo>
                    <a:pt x="4658389" y="5366846"/>
                  </a:lnTo>
                  <a:lnTo>
                    <a:pt x="4650712" y="5361288"/>
                  </a:lnTo>
                  <a:close/>
                  <a:moveTo>
                    <a:pt x="4202776" y="5361288"/>
                  </a:moveTo>
                  <a:lnTo>
                    <a:pt x="4194569" y="5366846"/>
                  </a:lnTo>
                  <a:lnTo>
                    <a:pt x="4186892" y="5372404"/>
                  </a:lnTo>
                  <a:lnTo>
                    <a:pt x="4178950" y="5378491"/>
                  </a:lnTo>
                  <a:lnTo>
                    <a:pt x="4171537" y="5384843"/>
                  </a:lnTo>
                  <a:lnTo>
                    <a:pt x="4163860" y="5390930"/>
                  </a:lnTo>
                  <a:lnTo>
                    <a:pt x="4156712" y="5397547"/>
                  </a:lnTo>
                  <a:lnTo>
                    <a:pt x="4149564" y="5404163"/>
                  </a:lnTo>
                  <a:lnTo>
                    <a:pt x="4142151" y="5411044"/>
                  </a:lnTo>
                  <a:lnTo>
                    <a:pt x="4135533" y="5417925"/>
                  </a:lnTo>
                  <a:lnTo>
                    <a:pt x="4128650" y="5425336"/>
                  </a:lnTo>
                  <a:lnTo>
                    <a:pt x="4122561" y="5432482"/>
                  </a:lnTo>
                  <a:lnTo>
                    <a:pt x="4116207" y="5439892"/>
                  </a:lnTo>
                  <a:lnTo>
                    <a:pt x="4109853" y="5447567"/>
                  </a:lnTo>
                  <a:lnTo>
                    <a:pt x="4104029" y="5455243"/>
                  </a:lnTo>
                  <a:lnTo>
                    <a:pt x="4098205" y="5463182"/>
                  </a:lnTo>
                  <a:lnTo>
                    <a:pt x="4092645" y="5471387"/>
                  </a:lnTo>
                  <a:lnTo>
                    <a:pt x="4110648" y="5481709"/>
                  </a:lnTo>
                  <a:lnTo>
                    <a:pt x="4115942" y="5474298"/>
                  </a:lnTo>
                  <a:lnTo>
                    <a:pt x="4121237" y="5466888"/>
                  </a:lnTo>
                  <a:lnTo>
                    <a:pt x="4126532" y="5459742"/>
                  </a:lnTo>
                  <a:lnTo>
                    <a:pt x="4132621" y="5452596"/>
                  </a:lnTo>
                  <a:lnTo>
                    <a:pt x="4138180" y="5445715"/>
                  </a:lnTo>
                  <a:lnTo>
                    <a:pt x="4144534" y="5438834"/>
                  </a:lnTo>
                  <a:lnTo>
                    <a:pt x="4150358" y="5432217"/>
                  </a:lnTo>
                  <a:lnTo>
                    <a:pt x="4156977" y="5425601"/>
                  </a:lnTo>
                  <a:lnTo>
                    <a:pt x="4163330" y="5419249"/>
                  </a:lnTo>
                  <a:lnTo>
                    <a:pt x="4170214" y="5412897"/>
                  </a:lnTo>
                  <a:lnTo>
                    <a:pt x="4176832" y="5407074"/>
                  </a:lnTo>
                  <a:lnTo>
                    <a:pt x="4183980" y="5400987"/>
                  </a:lnTo>
                  <a:lnTo>
                    <a:pt x="4190863" y="5395429"/>
                  </a:lnTo>
                  <a:lnTo>
                    <a:pt x="4198011" y="5389871"/>
                  </a:lnTo>
                  <a:lnTo>
                    <a:pt x="4205688" y="5384314"/>
                  </a:lnTo>
                  <a:lnTo>
                    <a:pt x="4213101" y="5379020"/>
                  </a:lnTo>
                  <a:lnTo>
                    <a:pt x="4202776" y="5361288"/>
                  </a:lnTo>
                  <a:close/>
                  <a:moveTo>
                    <a:pt x="4304748" y="5348127"/>
                  </a:moveTo>
                  <a:lnTo>
                    <a:pt x="4297817" y="5350437"/>
                  </a:lnTo>
                  <a:lnTo>
                    <a:pt x="4289610" y="5353613"/>
                  </a:lnTo>
                  <a:lnTo>
                    <a:pt x="4281933" y="5356789"/>
                  </a:lnTo>
                  <a:lnTo>
                    <a:pt x="4273991" y="5360229"/>
                  </a:lnTo>
                  <a:lnTo>
                    <a:pt x="4266578" y="5363935"/>
                  </a:lnTo>
                  <a:lnTo>
                    <a:pt x="4303653" y="5428317"/>
                  </a:lnTo>
                  <a:lnTo>
                    <a:pt x="4304748" y="5348127"/>
                  </a:lnTo>
                  <a:close/>
                  <a:moveTo>
                    <a:pt x="4530640" y="5342369"/>
                  </a:moveTo>
                  <a:lnTo>
                    <a:pt x="4534325" y="5454889"/>
                  </a:lnTo>
                  <a:lnTo>
                    <a:pt x="4586910" y="5363935"/>
                  </a:lnTo>
                  <a:lnTo>
                    <a:pt x="4578968" y="5360229"/>
                  </a:lnTo>
                  <a:lnTo>
                    <a:pt x="4571291" y="5356789"/>
                  </a:lnTo>
                  <a:lnTo>
                    <a:pt x="4563349" y="5353613"/>
                  </a:lnTo>
                  <a:lnTo>
                    <a:pt x="4555671" y="5350437"/>
                  </a:lnTo>
                  <a:lnTo>
                    <a:pt x="4547464" y="5347790"/>
                  </a:lnTo>
                  <a:lnTo>
                    <a:pt x="4539258" y="5344879"/>
                  </a:lnTo>
                  <a:lnTo>
                    <a:pt x="4531051" y="5342497"/>
                  </a:lnTo>
                  <a:lnTo>
                    <a:pt x="4530640" y="5342369"/>
                  </a:lnTo>
                  <a:close/>
                  <a:moveTo>
                    <a:pt x="4305239" y="5312191"/>
                  </a:moveTo>
                  <a:lnTo>
                    <a:pt x="4302847" y="5312855"/>
                  </a:lnTo>
                  <a:lnTo>
                    <a:pt x="4293846" y="5316031"/>
                  </a:lnTo>
                  <a:lnTo>
                    <a:pt x="4284845" y="5319472"/>
                  </a:lnTo>
                  <a:lnTo>
                    <a:pt x="4275844" y="5322912"/>
                  </a:lnTo>
                  <a:lnTo>
                    <a:pt x="4266843" y="5326618"/>
                  </a:lnTo>
                  <a:lnTo>
                    <a:pt x="4258106" y="5330587"/>
                  </a:lnTo>
                  <a:lnTo>
                    <a:pt x="4249635" y="5334822"/>
                  </a:lnTo>
                  <a:lnTo>
                    <a:pt x="4259960" y="5352554"/>
                  </a:lnTo>
                  <a:lnTo>
                    <a:pt x="4267902" y="5348584"/>
                  </a:lnTo>
                  <a:lnTo>
                    <a:pt x="4275844" y="5345144"/>
                  </a:lnTo>
                  <a:lnTo>
                    <a:pt x="4284315" y="5341703"/>
                  </a:lnTo>
                  <a:lnTo>
                    <a:pt x="4292522" y="5338263"/>
                  </a:lnTo>
                  <a:lnTo>
                    <a:pt x="4300994" y="5335087"/>
                  </a:lnTo>
                  <a:lnTo>
                    <a:pt x="4304943" y="5333890"/>
                  </a:lnTo>
                  <a:lnTo>
                    <a:pt x="4305239" y="5312191"/>
                  </a:lnTo>
                  <a:close/>
                  <a:moveTo>
                    <a:pt x="4529476" y="5306830"/>
                  </a:moveTo>
                  <a:lnTo>
                    <a:pt x="4530188" y="5328548"/>
                  </a:lnTo>
                  <a:lnTo>
                    <a:pt x="4534757" y="5329793"/>
                  </a:lnTo>
                  <a:lnTo>
                    <a:pt x="4543493" y="5332440"/>
                  </a:lnTo>
                  <a:lnTo>
                    <a:pt x="4551965" y="5335087"/>
                  </a:lnTo>
                  <a:lnTo>
                    <a:pt x="4560437" y="5338263"/>
                  </a:lnTo>
                  <a:lnTo>
                    <a:pt x="4568908" y="5341703"/>
                  </a:lnTo>
                  <a:lnTo>
                    <a:pt x="4577115" y="5345144"/>
                  </a:lnTo>
                  <a:lnTo>
                    <a:pt x="4585322" y="5348584"/>
                  </a:lnTo>
                  <a:lnTo>
                    <a:pt x="4593529" y="5352554"/>
                  </a:lnTo>
                  <a:lnTo>
                    <a:pt x="4603589" y="5334822"/>
                  </a:lnTo>
                  <a:lnTo>
                    <a:pt x="4595117" y="5330587"/>
                  </a:lnTo>
                  <a:lnTo>
                    <a:pt x="4586381" y="5326618"/>
                  </a:lnTo>
                  <a:lnTo>
                    <a:pt x="4577380" y="5322912"/>
                  </a:lnTo>
                  <a:lnTo>
                    <a:pt x="4568379" y="5319472"/>
                  </a:lnTo>
                  <a:lnTo>
                    <a:pt x="4559378" y="5316031"/>
                  </a:lnTo>
                  <a:lnTo>
                    <a:pt x="4550112" y="5312855"/>
                  </a:lnTo>
                  <a:lnTo>
                    <a:pt x="4540846" y="5310209"/>
                  </a:lnTo>
                  <a:lnTo>
                    <a:pt x="4531580" y="5307297"/>
                  </a:lnTo>
                  <a:lnTo>
                    <a:pt x="4529476" y="5306830"/>
                  </a:lnTo>
                  <a:close/>
                  <a:moveTo>
                    <a:pt x="3189742" y="5095346"/>
                  </a:moveTo>
                  <a:lnTo>
                    <a:pt x="3177305" y="5115719"/>
                  </a:lnTo>
                  <a:lnTo>
                    <a:pt x="3164339" y="5135827"/>
                  </a:lnTo>
                  <a:lnTo>
                    <a:pt x="3151637" y="5155671"/>
                  </a:lnTo>
                  <a:lnTo>
                    <a:pt x="3138141" y="5175514"/>
                  </a:lnTo>
                  <a:lnTo>
                    <a:pt x="3124645" y="5194829"/>
                  </a:lnTo>
                  <a:lnTo>
                    <a:pt x="3110356" y="5214408"/>
                  </a:lnTo>
                  <a:lnTo>
                    <a:pt x="3096331" y="5233194"/>
                  </a:lnTo>
                  <a:lnTo>
                    <a:pt x="3081512" y="5251979"/>
                  </a:lnTo>
                  <a:lnTo>
                    <a:pt x="3066958" y="5270765"/>
                  </a:lnTo>
                  <a:lnTo>
                    <a:pt x="3051875" y="5289021"/>
                  </a:lnTo>
                  <a:lnTo>
                    <a:pt x="3036527" y="5307277"/>
                  </a:lnTo>
                  <a:lnTo>
                    <a:pt x="3021179" y="5325004"/>
                  </a:lnTo>
                  <a:lnTo>
                    <a:pt x="3005037" y="5342731"/>
                  </a:lnTo>
                  <a:lnTo>
                    <a:pt x="2989159" y="5360194"/>
                  </a:lnTo>
                  <a:lnTo>
                    <a:pt x="2972488" y="5377392"/>
                  </a:lnTo>
                  <a:lnTo>
                    <a:pt x="2955817" y="5394061"/>
                  </a:lnTo>
                  <a:lnTo>
                    <a:pt x="2938881" y="5410994"/>
                  </a:lnTo>
                  <a:lnTo>
                    <a:pt x="2921946" y="5427398"/>
                  </a:lnTo>
                  <a:lnTo>
                    <a:pt x="2904481" y="5443273"/>
                  </a:lnTo>
                  <a:lnTo>
                    <a:pt x="2886751" y="5459413"/>
                  </a:lnTo>
                  <a:lnTo>
                    <a:pt x="2869021" y="5475023"/>
                  </a:lnTo>
                  <a:lnTo>
                    <a:pt x="2850763" y="5490369"/>
                  </a:lnTo>
                  <a:lnTo>
                    <a:pt x="2832239" y="5505450"/>
                  </a:lnTo>
                  <a:lnTo>
                    <a:pt x="2813716" y="5520267"/>
                  </a:lnTo>
                  <a:lnTo>
                    <a:pt x="2794928" y="5534554"/>
                  </a:lnTo>
                  <a:lnTo>
                    <a:pt x="2775875" y="5548577"/>
                  </a:lnTo>
                  <a:lnTo>
                    <a:pt x="2756557" y="5562865"/>
                  </a:lnTo>
                  <a:lnTo>
                    <a:pt x="2737240" y="5576358"/>
                  </a:lnTo>
                  <a:lnTo>
                    <a:pt x="2717394" y="5589852"/>
                  </a:lnTo>
                  <a:lnTo>
                    <a:pt x="2697282" y="5603081"/>
                  </a:lnTo>
                  <a:lnTo>
                    <a:pt x="2677171" y="5615517"/>
                  </a:lnTo>
                  <a:lnTo>
                    <a:pt x="2656796" y="5627952"/>
                  </a:lnTo>
                  <a:lnTo>
                    <a:pt x="2698870" y="5700713"/>
                  </a:lnTo>
                  <a:lnTo>
                    <a:pt x="2720569" y="5687748"/>
                  </a:lnTo>
                  <a:lnTo>
                    <a:pt x="2742003" y="5674254"/>
                  </a:lnTo>
                  <a:lnTo>
                    <a:pt x="2762908" y="5660496"/>
                  </a:lnTo>
                  <a:lnTo>
                    <a:pt x="2783549" y="5646208"/>
                  </a:lnTo>
                  <a:lnTo>
                    <a:pt x="2804189" y="5631921"/>
                  </a:lnTo>
                  <a:lnTo>
                    <a:pt x="2824565" y="5617104"/>
                  </a:lnTo>
                  <a:lnTo>
                    <a:pt x="2844676" y="5602023"/>
                  </a:lnTo>
                  <a:lnTo>
                    <a:pt x="2864787" y="5586677"/>
                  </a:lnTo>
                  <a:lnTo>
                    <a:pt x="2884634" y="5571067"/>
                  </a:lnTo>
                  <a:lnTo>
                    <a:pt x="2903951" y="5554927"/>
                  </a:lnTo>
                  <a:lnTo>
                    <a:pt x="2923269" y="5539052"/>
                  </a:lnTo>
                  <a:lnTo>
                    <a:pt x="2942057" y="5522383"/>
                  </a:lnTo>
                  <a:lnTo>
                    <a:pt x="2960845" y="5505450"/>
                  </a:lnTo>
                  <a:lnTo>
                    <a:pt x="2979104" y="5488517"/>
                  </a:lnTo>
                  <a:lnTo>
                    <a:pt x="2997098" y="5471319"/>
                  </a:lnTo>
                  <a:lnTo>
                    <a:pt x="3015092" y="5453592"/>
                  </a:lnTo>
                  <a:lnTo>
                    <a:pt x="3032557" y="5435865"/>
                  </a:lnTo>
                  <a:lnTo>
                    <a:pt x="3050287" y="5417608"/>
                  </a:lnTo>
                  <a:lnTo>
                    <a:pt x="3067223" y="5399088"/>
                  </a:lnTo>
                  <a:lnTo>
                    <a:pt x="3084158" y="5380302"/>
                  </a:lnTo>
                  <a:lnTo>
                    <a:pt x="3100300" y="5361517"/>
                  </a:lnTo>
                  <a:lnTo>
                    <a:pt x="3116707" y="5342202"/>
                  </a:lnTo>
                  <a:lnTo>
                    <a:pt x="3132849" y="5322888"/>
                  </a:lnTo>
                  <a:lnTo>
                    <a:pt x="3148461" y="5303044"/>
                  </a:lnTo>
                  <a:lnTo>
                    <a:pt x="3163809" y="5283465"/>
                  </a:lnTo>
                  <a:lnTo>
                    <a:pt x="3178893" y="5263356"/>
                  </a:lnTo>
                  <a:lnTo>
                    <a:pt x="3193711" y="5242454"/>
                  </a:lnTo>
                  <a:lnTo>
                    <a:pt x="3208001" y="5222081"/>
                  </a:lnTo>
                  <a:lnTo>
                    <a:pt x="3222026" y="5201179"/>
                  </a:lnTo>
                  <a:lnTo>
                    <a:pt x="3236051" y="5180277"/>
                  </a:lnTo>
                  <a:lnTo>
                    <a:pt x="3249547" y="5158846"/>
                  </a:lnTo>
                  <a:lnTo>
                    <a:pt x="3262513" y="5137414"/>
                  </a:lnTo>
                  <a:lnTo>
                    <a:pt x="3189742" y="5095346"/>
                  </a:lnTo>
                  <a:close/>
                  <a:moveTo>
                    <a:pt x="521568" y="5095346"/>
                  </a:moveTo>
                  <a:lnTo>
                    <a:pt x="448797" y="5137414"/>
                  </a:lnTo>
                  <a:lnTo>
                    <a:pt x="462028" y="5158846"/>
                  </a:lnTo>
                  <a:lnTo>
                    <a:pt x="475524" y="5180277"/>
                  </a:lnTo>
                  <a:lnTo>
                    <a:pt x="489284" y="5201179"/>
                  </a:lnTo>
                  <a:lnTo>
                    <a:pt x="503838" y="5222081"/>
                  </a:lnTo>
                  <a:lnTo>
                    <a:pt x="518128" y="5242454"/>
                  </a:lnTo>
                  <a:lnTo>
                    <a:pt x="532947" y="5263356"/>
                  </a:lnTo>
                  <a:lnTo>
                    <a:pt x="547766" y="5283465"/>
                  </a:lnTo>
                  <a:lnTo>
                    <a:pt x="563114" y="5303044"/>
                  </a:lnTo>
                  <a:lnTo>
                    <a:pt x="578726" y="5322888"/>
                  </a:lnTo>
                  <a:lnTo>
                    <a:pt x="594868" y="5342202"/>
                  </a:lnTo>
                  <a:lnTo>
                    <a:pt x="611010" y="5361517"/>
                  </a:lnTo>
                  <a:lnTo>
                    <a:pt x="627417" y="5380302"/>
                  </a:lnTo>
                  <a:lnTo>
                    <a:pt x="644352" y="5399088"/>
                  </a:lnTo>
                  <a:lnTo>
                    <a:pt x="661288" y="5417608"/>
                  </a:lnTo>
                  <a:lnTo>
                    <a:pt x="678753" y="5435865"/>
                  </a:lnTo>
                  <a:lnTo>
                    <a:pt x="696483" y="5453592"/>
                  </a:lnTo>
                  <a:lnTo>
                    <a:pt x="714212" y="5471319"/>
                  </a:lnTo>
                  <a:lnTo>
                    <a:pt x="732471" y="5488517"/>
                  </a:lnTo>
                  <a:lnTo>
                    <a:pt x="750730" y="5505450"/>
                  </a:lnTo>
                  <a:lnTo>
                    <a:pt x="769518" y="5522383"/>
                  </a:lnTo>
                  <a:lnTo>
                    <a:pt x="788306" y="5539052"/>
                  </a:lnTo>
                  <a:lnTo>
                    <a:pt x="807359" y="5554927"/>
                  </a:lnTo>
                  <a:lnTo>
                    <a:pt x="826941" y="5571067"/>
                  </a:lnTo>
                  <a:lnTo>
                    <a:pt x="846523" y="5586677"/>
                  </a:lnTo>
                  <a:lnTo>
                    <a:pt x="866634" y="5602023"/>
                  </a:lnTo>
                  <a:lnTo>
                    <a:pt x="886745" y="5617104"/>
                  </a:lnTo>
                  <a:lnTo>
                    <a:pt x="907121" y="5631921"/>
                  </a:lnTo>
                  <a:lnTo>
                    <a:pt x="927761" y="5646208"/>
                  </a:lnTo>
                  <a:lnTo>
                    <a:pt x="948666" y="5660496"/>
                  </a:lnTo>
                  <a:lnTo>
                    <a:pt x="969572" y="5674254"/>
                  </a:lnTo>
                  <a:lnTo>
                    <a:pt x="991006" y="5687748"/>
                  </a:lnTo>
                  <a:lnTo>
                    <a:pt x="1012440" y="5700713"/>
                  </a:lnTo>
                  <a:lnTo>
                    <a:pt x="1054515" y="5627952"/>
                  </a:lnTo>
                  <a:lnTo>
                    <a:pt x="1034139" y="5615517"/>
                  </a:lnTo>
                  <a:lnTo>
                    <a:pt x="1014028" y="5603081"/>
                  </a:lnTo>
                  <a:lnTo>
                    <a:pt x="994181" y="5589852"/>
                  </a:lnTo>
                  <a:lnTo>
                    <a:pt x="974335" y="5576358"/>
                  </a:lnTo>
                  <a:lnTo>
                    <a:pt x="954753" y="5562865"/>
                  </a:lnTo>
                  <a:lnTo>
                    <a:pt x="935700" y="5548577"/>
                  </a:lnTo>
                  <a:lnTo>
                    <a:pt x="916647" y="5534554"/>
                  </a:lnTo>
                  <a:lnTo>
                    <a:pt x="897859" y="5520267"/>
                  </a:lnTo>
                  <a:lnTo>
                    <a:pt x="879336" y="5505450"/>
                  </a:lnTo>
                  <a:lnTo>
                    <a:pt x="860812" y="5490369"/>
                  </a:lnTo>
                  <a:lnTo>
                    <a:pt x="842553" y="5475023"/>
                  </a:lnTo>
                  <a:lnTo>
                    <a:pt x="824559" y="5459413"/>
                  </a:lnTo>
                  <a:lnTo>
                    <a:pt x="807094" y="5443273"/>
                  </a:lnTo>
                  <a:lnTo>
                    <a:pt x="789894" y="5427398"/>
                  </a:lnTo>
                  <a:lnTo>
                    <a:pt x="772693" y="5410994"/>
                  </a:lnTo>
                  <a:lnTo>
                    <a:pt x="755758" y="5394061"/>
                  </a:lnTo>
                  <a:lnTo>
                    <a:pt x="739087" y="5377392"/>
                  </a:lnTo>
                  <a:lnTo>
                    <a:pt x="722680" y="5360194"/>
                  </a:lnTo>
                  <a:lnTo>
                    <a:pt x="706538" y="5342731"/>
                  </a:lnTo>
                  <a:lnTo>
                    <a:pt x="690396" y="5325004"/>
                  </a:lnTo>
                  <a:lnTo>
                    <a:pt x="675048" y="5307277"/>
                  </a:lnTo>
                  <a:lnTo>
                    <a:pt x="659700" y="5289021"/>
                  </a:lnTo>
                  <a:lnTo>
                    <a:pt x="644617" y="5270765"/>
                  </a:lnTo>
                  <a:lnTo>
                    <a:pt x="629798" y="5251979"/>
                  </a:lnTo>
                  <a:lnTo>
                    <a:pt x="615244" y="5233194"/>
                  </a:lnTo>
                  <a:lnTo>
                    <a:pt x="600954" y="5214408"/>
                  </a:lnTo>
                  <a:lnTo>
                    <a:pt x="586929" y="5194829"/>
                  </a:lnTo>
                  <a:lnTo>
                    <a:pt x="573434" y="5175514"/>
                  </a:lnTo>
                  <a:lnTo>
                    <a:pt x="559938" y="5155671"/>
                  </a:lnTo>
                  <a:lnTo>
                    <a:pt x="546972" y="5135827"/>
                  </a:lnTo>
                  <a:lnTo>
                    <a:pt x="534270" y="5115719"/>
                  </a:lnTo>
                  <a:lnTo>
                    <a:pt x="521568" y="5095346"/>
                  </a:lnTo>
                  <a:close/>
                  <a:moveTo>
                    <a:pt x="3310569" y="4847258"/>
                  </a:moveTo>
                  <a:lnTo>
                    <a:pt x="3305911" y="4859337"/>
                  </a:lnTo>
                  <a:lnTo>
                    <a:pt x="3297443" y="4881033"/>
                  </a:lnTo>
                  <a:lnTo>
                    <a:pt x="3288446" y="4902464"/>
                  </a:lnTo>
                  <a:lnTo>
                    <a:pt x="3278919" y="4923896"/>
                  </a:lnTo>
                  <a:lnTo>
                    <a:pt x="3269128" y="4945327"/>
                  </a:lnTo>
                  <a:lnTo>
                    <a:pt x="3259337" y="4966229"/>
                  </a:lnTo>
                  <a:lnTo>
                    <a:pt x="3249017" y="4987131"/>
                  </a:lnTo>
                  <a:lnTo>
                    <a:pt x="3238697" y="5008033"/>
                  </a:lnTo>
                  <a:lnTo>
                    <a:pt x="3227848" y="5028406"/>
                  </a:lnTo>
                  <a:lnTo>
                    <a:pt x="3216469" y="5048779"/>
                  </a:lnTo>
                  <a:lnTo>
                    <a:pt x="3289240" y="5090848"/>
                  </a:lnTo>
                  <a:lnTo>
                    <a:pt x="3301148" y="5069152"/>
                  </a:lnTo>
                  <a:lnTo>
                    <a:pt x="3312526" y="5047456"/>
                  </a:lnTo>
                  <a:lnTo>
                    <a:pt x="3323640" y="5025496"/>
                  </a:lnTo>
                  <a:lnTo>
                    <a:pt x="3334754" y="5003535"/>
                  </a:lnTo>
                  <a:lnTo>
                    <a:pt x="3345075" y="4981310"/>
                  </a:lnTo>
                  <a:lnTo>
                    <a:pt x="3355395" y="4958821"/>
                  </a:lnTo>
                  <a:lnTo>
                    <a:pt x="3365186" y="4936067"/>
                  </a:lnTo>
                  <a:lnTo>
                    <a:pt x="3374977" y="4913312"/>
                  </a:lnTo>
                  <a:lnTo>
                    <a:pt x="3383974" y="4890294"/>
                  </a:lnTo>
                  <a:lnTo>
                    <a:pt x="3392706" y="4867010"/>
                  </a:lnTo>
                  <a:lnTo>
                    <a:pt x="3399973" y="4847258"/>
                  </a:lnTo>
                  <a:lnTo>
                    <a:pt x="3310569" y="4847258"/>
                  </a:lnTo>
                  <a:close/>
                  <a:moveTo>
                    <a:pt x="2867778" y="4847258"/>
                  </a:moveTo>
                  <a:lnTo>
                    <a:pt x="3170160" y="5021792"/>
                  </a:lnTo>
                  <a:lnTo>
                    <a:pt x="3180745" y="5002212"/>
                  </a:lnTo>
                  <a:lnTo>
                    <a:pt x="3191065" y="4982633"/>
                  </a:lnTo>
                  <a:lnTo>
                    <a:pt x="3201385" y="4962525"/>
                  </a:lnTo>
                  <a:lnTo>
                    <a:pt x="3211176" y="4942417"/>
                  </a:lnTo>
                  <a:lnTo>
                    <a:pt x="3220967" y="4922044"/>
                  </a:lnTo>
                  <a:lnTo>
                    <a:pt x="3229965" y="4901671"/>
                  </a:lnTo>
                  <a:lnTo>
                    <a:pt x="3238962" y="4881033"/>
                  </a:lnTo>
                  <a:lnTo>
                    <a:pt x="3247430" y="4860131"/>
                  </a:lnTo>
                  <a:lnTo>
                    <a:pt x="3252645" y="4847258"/>
                  </a:lnTo>
                  <a:lnTo>
                    <a:pt x="2867778" y="4847258"/>
                  </a:lnTo>
                  <a:close/>
                  <a:moveTo>
                    <a:pt x="2206324" y="4847258"/>
                  </a:moveTo>
                  <a:lnTo>
                    <a:pt x="2630333" y="5581650"/>
                  </a:lnTo>
                  <a:lnTo>
                    <a:pt x="2649651" y="5569479"/>
                  </a:lnTo>
                  <a:lnTo>
                    <a:pt x="2669233" y="5557308"/>
                  </a:lnTo>
                  <a:lnTo>
                    <a:pt x="2688285" y="5544608"/>
                  </a:lnTo>
                  <a:lnTo>
                    <a:pt x="2707073" y="5531644"/>
                  </a:lnTo>
                  <a:lnTo>
                    <a:pt x="2725861" y="5518679"/>
                  </a:lnTo>
                  <a:lnTo>
                    <a:pt x="2744385" y="5505186"/>
                  </a:lnTo>
                  <a:lnTo>
                    <a:pt x="2762908" y="5491427"/>
                  </a:lnTo>
                  <a:lnTo>
                    <a:pt x="2781167" y="5477404"/>
                  </a:lnTo>
                  <a:lnTo>
                    <a:pt x="2798897" y="5463117"/>
                  </a:lnTo>
                  <a:lnTo>
                    <a:pt x="2816626" y="5448565"/>
                  </a:lnTo>
                  <a:lnTo>
                    <a:pt x="2834091" y="5434013"/>
                  </a:lnTo>
                  <a:lnTo>
                    <a:pt x="2851292" y="5418931"/>
                  </a:lnTo>
                  <a:lnTo>
                    <a:pt x="2868228" y="5403586"/>
                  </a:lnTo>
                  <a:lnTo>
                    <a:pt x="2884899" y="5388240"/>
                  </a:lnTo>
                  <a:lnTo>
                    <a:pt x="2901570" y="5372100"/>
                  </a:lnTo>
                  <a:lnTo>
                    <a:pt x="2917976" y="5356225"/>
                  </a:lnTo>
                  <a:lnTo>
                    <a:pt x="2933854" y="5339821"/>
                  </a:lnTo>
                  <a:lnTo>
                    <a:pt x="2949466" y="5323417"/>
                  </a:lnTo>
                  <a:lnTo>
                    <a:pt x="2965343" y="5306483"/>
                  </a:lnTo>
                  <a:lnTo>
                    <a:pt x="2980692" y="5289550"/>
                  </a:lnTo>
                  <a:lnTo>
                    <a:pt x="2995775" y="5272352"/>
                  </a:lnTo>
                  <a:lnTo>
                    <a:pt x="3010329" y="5254890"/>
                  </a:lnTo>
                  <a:lnTo>
                    <a:pt x="3024883" y="5237162"/>
                  </a:lnTo>
                  <a:lnTo>
                    <a:pt x="3038908" y="5219435"/>
                  </a:lnTo>
                  <a:lnTo>
                    <a:pt x="3052933" y="5201179"/>
                  </a:lnTo>
                  <a:lnTo>
                    <a:pt x="3066958" y="5182923"/>
                  </a:lnTo>
                  <a:lnTo>
                    <a:pt x="3080454" y="5164402"/>
                  </a:lnTo>
                  <a:lnTo>
                    <a:pt x="3093420" y="5145617"/>
                  </a:lnTo>
                  <a:lnTo>
                    <a:pt x="3106387" y="5126567"/>
                  </a:lnTo>
                  <a:lnTo>
                    <a:pt x="3118824" y="5107252"/>
                  </a:lnTo>
                  <a:lnTo>
                    <a:pt x="3131261" y="5087937"/>
                  </a:lnTo>
                  <a:lnTo>
                    <a:pt x="3143169" y="5068358"/>
                  </a:lnTo>
                  <a:lnTo>
                    <a:pt x="2760036" y="4847258"/>
                  </a:lnTo>
                  <a:lnTo>
                    <a:pt x="2206324" y="4847258"/>
                  </a:lnTo>
                  <a:close/>
                  <a:moveTo>
                    <a:pt x="1882779" y="4847258"/>
                  </a:moveTo>
                  <a:lnTo>
                    <a:pt x="1882779" y="5796227"/>
                  </a:lnTo>
                  <a:lnTo>
                    <a:pt x="1906595" y="5795433"/>
                  </a:lnTo>
                  <a:lnTo>
                    <a:pt x="1930146" y="5794640"/>
                  </a:lnTo>
                  <a:lnTo>
                    <a:pt x="1953697" y="5793317"/>
                  </a:lnTo>
                  <a:lnTo>
                    <a:pt x="1977249" y="5791465"/>
                  </a:lnTo>
                  <a:lnTo>
                    <a:pt x="2000271" y="5789613"/>
                  </a:lnTo>
                  <a:lnTo>
                    <a:pt x="2023822" y="5786967"/>
                  </a:lnTo>
                  <a:lnTo>
                    <a:pt x="2046844" y="5784321"/>
                  </a:lnTo>
                  <a:lnTo>
                    <a:pt x="2069866" y="5781146"/>
                  </a:lnTo>
                  <a:lnTo>
                    <a:pt x="2092888" y="5777706"/>
                  </a:lnTo>
                  <a:lnTo>
                    <a:pt x="2115646" y="5774002"/>
                  </a:lnTo>
                  <a:lnTo>
                    <a:pt x="2138403" y="5769769"/>
                  </a:lnTo>
                  <a:lnTo>
                    <a:pt x="2160896" y="5765536"/>
                  </a:lnTo>
                  <a:lnTo>
                    <a:pt x="2183653" y="5760508"/>
                  </a:lnTo>
                  <a:lnTo>
                    <a:pt x="2205881" y="5755481"/>
                  </a:lnTo>
                  <a:lnTo>
                    <a:pt x="2228109" y="5749661"/>
                  </a:lnTo>
                  <a:lnTo>
                    <a:pt x="2250073" y="5744104"/>
                  </a:lnTo>
                  <a:lnTo>
                    <a:pt x="2272037" y="5737754"/>
                  </a:lnTo>
                  <a:lnTo>
                    <a:pt x="2294000" y="5731669"/>
                  </a:lnTo>
                  <a:lnTo>
                    <a:pt x="2315699" y="5724790"/>
                  </a:lnTo>
                  <a:lnTo>
                    <a:pt x="2337133" y="5717381"/>
                  </a:lnTo>
                  <a:lnTo>
                    <a:pt x="2358568" y="5710238"/>
                  </a:lnTo>
                  <a:lnTo>
                    <a:pt x="2379473" y="5702300"/>
                  </a:lnTo>
                  <a:lnTo>
                    <a:pt x="2400907" y="5694363"/>
                  </a:lnTo>
                  <a:lnTo>
                    <a:pt x="2421547" y="5686161"/>
                  </a:lnTo>
                  <a:lnTo>
                    <a:pt x="2442717" y="5677429"/>
                  </a:lnTo>
                  <a:lnTo>
                    <a:pt x="2463357" y="5668169"/>
                  </a:lnTo>
                  <a:lnTo>
                    <a:pt x="2483733" y="5659173"/>
                  </a:lnTo>
                  <a:lnTo>
                    <a:pt x="2503845" y="5649383"/>
                  </a:lnTo>
                  <a:lnTo>
                    <a:pt x="2524220" y="5639594"/>
                  </a:lnTo>
                  <a:lnTo>
                    <a:pt x="2544067" y="5629540"/>
                  </a:lnTo>
                  <a:lnTo>
                    <a:pt x="2563649" y="5618956"/>
                  </a:lnTo>
                  <a:lnTo>
                    <a:pt x="2583496" y="5608373"/>
                  </a:lnTo>
                  <a:lnTo>
                    <a:pt x="2143941" y="4847258"/>
                  </a:lnTo>
                  <a:lnTo>
                    <a:pt x="1882779" y="4847258"/>
                  </a:lnTo>
                  <a:close/>
                  <a:moveTo>
                    <a:pt x="1567433" y="4847258"/>
                  </a:moveTo>
                  <a:lnTo>
                    <a:pt x="1128080" y="5608373"/>
                  </a:lnTo>
                  <a:lnTo>
                    <a:pt x="1147661" y="5618956"/>
                  </a:lnTo>
                  <a:lnTo>
                    <a:pt x="1167508" y="5629540"/>
                  </a:lnTo>
                  <a:lnTo>
                    <a:pt x="1187355" y="5639594"/>
                  </a:lnTo>
                  <a:lnTo>
                    <a:pt x="1207730" y="5649383"/>
                  </a:lnTo>
                  <a:lnTo>
                    <a:pt x="1227842" y="5659173"/>
                  </a:lnTo>
                  <a:lnTo>
                    <a:pt x="1248482" y="5668169"/>
                  </a:lnTo>
                  <a:lnTo>
                    <a:pt x="1268858" y="5677429"/>
                  </a:lnTo>
                  <a:lnTo>
                    <a:pt x="1289763" y="5686161"/>
                  </a:lnTo>
                  <a:lnTo>
                    <a:pt x="1310668" y="5694363"/>
                  </a:lnTo>
                  <a:lnTo>
                    <a:pt x="1331838" y="5702300"/>
                  </a:lnTo>
                  <a:lnTo>
                    <a:pt x="1353007" y="5710238"/>
                  </a:lnTo>
                  <a:lnTo>
                    <a:pt x="1374442" y="5717381"/>
                  </a:lnTo>
                  <a:lnTo>
                    <a:pt x="1395876" y="5724790"/>
                  </a:lnTo>
                  <a:lnTo>
                    <a:pt x="1417575" y="5731669"/>
                  </a:lnTo>
                  <a:lnTo>
                    <a:pt x="1439539" y="5737754"/>
                  </a:lnTo>
                  <a:lnTo>
                    <a:pt x="1461502" y="5744104"/>
                  </a:lnTo>
                  <a:lnTo>
                    <a:pt x="1483466" y="5749661"/>
                  </a:lnTo>
                  <a:lnTo>
                    <a:pt x="1505694" y="5755481"/>
                  </a:lnTo>
                  <a:lnTo>
                    <a:pt x="1527922" y="5760508"/>
                  </a:lnTo>
                  <a:lnTo>
                    <a:pt x="1550415" y="5765536"/>
                  </a:lnTo>
                  <a:lnTo>
                    <a:pt x="1573172" y="5769769"/>
                  </a:lnTo>
                  <a:lnTo>
                    <a:pt x="1595665" y="5774002"/>
                  </a:lnTo>
                  <a:lnTo>
                    <a:pt x="1618687" y="5777706"/>
                  </a:lnTo>
                  <a:lnTo>
                    <a:pt x="1641444" y="5781146"/>
                  </a:lnTo>
                  <a:lnTo>
                    <a:pt x="1664731" y="5784321"/>
                  </a:lnTo>
                  <a:lnTo>
                    <a:pt x="1688018" y="5786967"/>
                  </a:lnTo>
                  <a:lnTo>
                    <a:pt x="1711040" y="5789613"/>
                  </a:lnTo>
                  <a:lnTo>
                    <a:pt x="1734326" y="5791465"/>
                  </a:lnTo>
                  <a:lnTo>
                    <a:pt x="1757878" y="5793317"/>
                  </a:lnTo>
                  <a:lnTo>
                    <a:pt x="1781429" y="5794640"/>
                  </a:lnTo>
                  <a:lnTo>
                    <a:pt x="1805245" y="5795433"/>
                  </a:lnTo>
                  <a:lnTo>
                    <a:pt x="1828796" y="5796227"/>
                  </a:lnTo>
                  <a:lnTo>
                    <a:pt x="1828796" y="4847258"/>
                  </a:lnTo>
                  <a:lnTo>
                    <a:pt x="1567433" y="4847258"/>
                  </a:lnTo>
                  <a:close/>
                  <a:moveTo>
                    <a:pt x="1143886" y="4736257"/>
                  </a:moveTo>
                  <a:lnTo>
                    <a:pt x="568406" y="5068358"/>
                  </a:lnTo>
                  <a:lnTo>
                    <a:pt x="580314" y="5087937"/>
                  </a:lnTo>
                  <a:lnTo>
                    <a:pt x="592487" y="5107252"/>
                  </a:lnTo>
                  <a:lnTo>
                    <a:pt x="605188" y="5126567"/>
                  </a:lnTo>
                  <a:lnTo>
                    <a:pt x="617890" y="5145617"/>
                  </a:lnTo>
                  <a:lnTo>
                    <a:pt x="631121" y="5164402"/>
                  </a:lnTo>
                  <a:lnTo>
                    <a:pt x="644617" y="5182923"/>
                  </a:lnTo>
                  <a:lnTo>
                    <a:pt x="658377" y="5201179"/>
                  </a:lnTo>
                  <a:lnTo>
                    <a:pt x="672402" y="5219435"/>
                  </a:lnTo>
                  <a:lnTo>
                    <a:pt x="686692" y="5237162"/>
                  </a:lnTo>
                  <a:lnTo>
                    <a:pt x="700981" y="5254890"/>
                  </a:lnTo>
                  <a:lnTo>
                    <a:pt x="715800" y="5272352"/>
                  </a:lnTo>
                  <a:lnTo>
                    <a:pt x="730883" y="5289550"/>
                  </a:lnTo>
                  <a:lnTo>
                    <a:pt x="746231" y="5306483"/>
                  </a:lnTo>
                  <a:lnTo>
                    <a:pt x="761844" y="5323417"/>
                  </a:lnTo>
                  <a:lnTo>
                    <a:pt x="777721" y="5339821"/>
                  </a:lnTo>
                  <a:lnTo>
                    <a:pt x="793599" y="5356225"/>
                  </a:lnTo>
                  <a:lnTo>
                    <a:pt x="810005" y="5372100"/>
                  </a:lnTo>
                  <a:lnTo>
                    <a:pt x="826676" y="5388240"/>
                  </a:lnTo>
                  <a:lnTo>
                    <a:pt x="843083" y="5403586"/>
                  </a:lnTo>
                  <a:lnTo>
                    <a:pt x="860018" y="5418931"/>
                  </a:lnTo>
                  <a:lnTo>
                    <a:pt x="877483" y="5434013"/>
                  </a:lnTo>
                  <a:lnTo>
                    <a:pt x="894948" y="5448565"/>
                  </a:lnTo>
                  <a:lnTo>
                    <a:pt x="912413" y="5463117"/>
                  </a:lnTo>
                  <a:lnTo>
                    <a:pt x="930408" y="5477404"/>
                  </a:lnTo>
                  <a:lnTo>
                    <a:pt x="948666" y="5491427"/>
                  </a:lnTo>
                  <a:lnTo>
                    <a:pt x="967190" y="5505186"/>
                  </a:lnTo>
                  <a:lnTo>
                    <a:pt x="985713" y="5518679"/>
                  </a:lnTo>
                  <a:lnTo>
                    <a:pt x="1004502" y="5531644"/>
                  </a:lnTo>
                  <a:lnTo>
                    <a:pt x="1023290" y="5544608"/>
                  </a:lnTo>
                  <a:lnTo>
                    <a:pt x="1042342" y="5557308"/>
                  </a:lnTo>
                  <a:lnTo>
                    <a:pt x="1061924" y="5569479"/>
                  </a:lnTo>
                  <a:lnTo>
                    <a:pt x="1081242" y="5581650"/>
                  </a:lnTo>
                  <a:lnTo>
                    <a:pt x="1505251" y="4847258"/>
                  </a:lnTo>
                  <a:lnTo>
                    <a:pt x="1143886" y="4847258"/>
                  </a:lnTo>
                  <a:lnTo>
                    <a:pt x="1143886" y="4736257"/>
                  </a:lnTo>
                  <a:close/>
                  <a:moveTo>
                    <a:pt x="2141843" y="4490508"/>
                  </a:moveTo>
                  <a:lnTo>
                    <a:pt x="2132317" y="4503208"/>
                  </a:lnTo>
                  <a:lnTo>
                    <a:pt x="2122790" y="4515908"/>
                  </a:lnTo>
                  <a:lnTo>
                    <a:pt x="2111941" y="4528079"/>
                  </a:lnTo>
                  <a:lnTo>
                    <a:pt x="2101091" y="4539456"/>
                  </a:lnTo>
                  <a:lnTo>
                    <a:pt x="2089448" y="4550304"/>
                  </a:lnTo>
                  <a:lnTo>
                    <a:pt x="2077540" y="4560887"/>
                  </a:lnTo>
                  <a:lnTo>
                    <a:pt x="2064838" y="4570942"/>
                  </a:lnTo>
                  <a:lnTo>
                    <a:pt x="2059236" y="4575026"/>
                  </a:lnTo>
                  <a:lnTo>
                    <a:pt x="2288299" y="4575026"/>
                  </a:lnTo>
                  <a:lnTo>
                    <a:pt x="2141843" y="4490508"/>
                  </a:lnTo>
                  <a:close/>
                  <a:moveTo>
                    <a:pt x="1569732" y="4490508"/>
                  </a:moveTo>
                  <a:lnTo>
                    <a:pt x="1423276" y="4575026"/>
                  </a:lnTo>
                  <a:lnTo>
                    <a:pt x="1652191" y="4575026"/>
                  </a:lnTo>
                  <a:lnTo>
                    <a:pt x="1646472" y="4570942"/>
                  </a:lnTo>
                  <a:lnTo>
                    <a:pt x="1634035" y="4560887"/>
                  </a:lnTo>
                  <a:lnTo>
                    <a:pt x="1622127" y="4550304"/>
                  </a:lnTo>
                  <a:lnTo>
                    <a:pt x="1610484" y="4539456"/>
                  </a:lnTo>
                  <a:lnTo>
                    <a:pt x="1599370" y="4528079"/>
                  </a:lnTo>
                  <a:lnTo>
                    <a:pt x="1588785" y="4515908"/>
                  </a:lnTo>
                  <a:lnTo>
                    <a:pt x="1578994" y="4503208"/>
                  </a:lnTo>
                  <a:lnTo>
                    <a:pt x="1569732" y="4490508"/>
                  </a:lnTo>
                  <a:close/>
                  <a:moveTo>
                    <a:pt x="3412024" y="4320910"/>
                  </a:moveTo>
                  <a:lnTo>
                    <a:pt x="3411230" y="4345781"/>
                  </a:lnTo>
                  <a:lnTo>
                    <a:pt x="3409907" y="4370387"/>
                  </a:lnTo>
                  <a:lnTo>
                    <a:pt x="3408848" y="4394729"/>
                  </a:lnTo>
                  <a:lnTo>
                    <a:pt x="3406996" y="4419071"/>
                  </a:lnTo>
                  <a:lnTo>
                    <a:pt x="3404879" y="4443412"/>
                  </a:lnTo>
                  <a:lnTo>
                    <a:pt x="3402497" y="4467489"/>
                  </a:lnTo>
                  <a:lnTo>
                    <a:pt x="3399587" y="4491566"/>
                  </a:lnTo>
                  <a:lnTo>
                    <a:pt x="3396147" y="4515379"/>
                  </a:lnTo>
                  <a:lnTo>
                    <a:pt x="3392706" y="4539456"/>
                  </a:lnTo>
                  <a:lnTo>
                    <a:pt x="3388737" y="4563269"/>
                  </a:lnTo>
                  <a:lnTo>
                    <a:pt x="3386491" y="4575026"/>
                  </a:lnTo>
                  <a:lnTo>
                    <a:pt x="3471880" y="4575026"/>
                  </a:lnTo>
                  <a:lnTo>
                    <a:pt x="3475533" y="4551892"/>
                  </a:lnTo>
                  <a:lnTo>
                    <a:pt x="3479767" y="4526756"/>
                  </a:lnTo>
                  <a:lnTo>
                    <a:pt x="3482678" y="4501356"/>
                  </a:lnTo>
                  <a:lnTo>
                    <a:pt x="3485853" y="4475956"/>
                  </a:lnTo>
                  <a:lnTo>
                    <a:pt x="3488499" y="4450556"/>
                  </a:lnTo>
                  <a:lnTo>
                    <a:pt x="3490616" y="4424891"/>
                  </a:lnTo>
                  <a:lnTo>
                    <a:pt x="3492469" y="4399227"/>
                  </a:lnTo>
                  <a:lnTo>
                    <a:pt x="3494056" y="4373033"/>
                  </a:lnTo>
                  <a:lnTo>
                    <a:pt x="3495115" y="4347104"/>
                  </a:lnTo>
                  <a:lnTo>
                    <a:pt x="3495644" y="4320910"/>
                  </a:lnTo>
                  <a:lnTo>
                    <a:pt x="3412024" y="4320910"/>
                  </a:lnTo>
                  <a:close/>
                  <a:moveTo>
                    <a:pt x="2201383" y="4320910"/>
                  </a:moveTo>
                  <a:lnTo>
                    <a:pt x="2200853" y="4329112"/>
                  </a:lnTo>
                  <a:lnTo>
                    <a:pt x="2199795" y="4337314"/>
                  </a:lnTo>
                  <a:lnTo>
                    <a:pt x="2199001" y="4345252"/>
                  </a:lnTo>
                  <a:lnTo>
                    <a:pt x="2197413" y="4353454"/>
                  </a:lnTo>
                  <a:lnTo>
                    <a:pt x="2196090" y="4361127"/>
                  </a:lnTo>
                  <a:lnTo>
                    <a:pt x="2194503" y="4369064"/>
                  </a:lnTo>
                  <a:lnTo>
                    <a:pt x="2190533" y="4384675"/>
                  </a:lnTo>
                  <a:lnTo>
                    <a:pt x="2186034" y="4399756"/>
                  </a:lnTo>
                  <a:lnTo>
                    <a:pt x="2181007" y="4414837"/>
                  </a:lnTo>
                  <a:lnTo>
                    <a:pt x="2175185" y="4429125"/>
                  </a:lnTo>
                  <a:lnTo>
                    <a:pt x="2168570" y="4443677"/>
                  </a:lnTo>
                  <a:lnTo>
                    <a:pt x="2396133" y="4575026"/>
                  </a:lnTo>
                  <a:lnTo>
                    <a:pt x="3331902" y="4575026"/>
                  </a:lnTo>
                  <a:lnTo>
                    <a:pt x="3335813" y="4554008"/>
                  </a:lnTo>
                  <a:lnTo>
                    <a:pt x="3339518" y="4531254"/>
                  </a:lnTo>
                  <a:lnTo>
                    <a:pt x="3342958" y="4508235"/>
                  </a:lnTo>
                  <a:lnTo>
                    <a:pt x="3346133" y="4485481"/>
                  </a:lnTo>
                  <a:lnTo>
                    <a:pt x="3348779" y="4462198"/>
                  </a:lnTo>
                  <a:lnTo>
                    <a:pt x="3351426" y="4438914"/>
                  </a:lnTo>
                  <a:lnTo>
                    <a:pt x="3353278" y="4415366"/>
                  </a:lnTo>
                  <a:lnTo>
                    <a:pt x="3355130" y="4391819"/>
                  </a:lnTo>
                  <a:lnTo>
                    <a:pt x="3356453" y="4368271"/>
                  </a:lnTo>
                  <a:lnTo>
                    <a:pt x="3357247" y="4344987"/>
                  </a:lnTo>
                  <a:lnTo>
                    <a:pt x="3358041" y="4320910"/>
                  </a:lnTo>
                  <a:lnTo>
                    <a:pt x="2201383" y="4320910"/>
                  </a:lnTo>
                  <a:close/>
                  <a:moveTo>
                    <a:pt x="353534" y="4320910"/>
                  </a:moveTo>
                  <a:lnTo>
                    <a:pt x="354063" y="4344987"/>
                  </a:lnTo>
                  <a:lnTo>
                    <a:pt x="355121" y="4368271"/>
                  </a:lnTo>
                  <a:lnTo>
                    <a:pt x="356444" y="4391819"/>
                  </a:lnTo>
                  <a:lnTo>
                    <a:pt x="358297" y="4415366"/>
                  </a:lnTo>
                  <a:lnTo>
                    <a:pt x="360149" y="4438914"/>
                  </a:lnTo>
                  <a:lnTo>
                    <a:pt x="362531" y="4462198"/>
                  </a:lnTo>
                  <a:lnTo>
                    <a:pt x="365442" y="4485481"/>
                  </a:lnTo>
                  <a:lnTo>
                    <a:pt x="368617" y="4508235"/>
                  </a:lnTo>
                  <a:lnTo>
                    <a:pt x="372057" y="4531254"/>
                  </a:lnTo>
                  <a:lnTo>
                    <a:pt x="375762" y="4554008"/>
                  </a:lnTo>
                  <a:lnTo>
                    <a:pt x="379996" y="4576762"/>
                  </a:lnTo>
                  <a:lnTo>
                    <a:pt x="384494" y="4599517"/>
                  </a:lnTo>
                  <a:lnTo>
                    <a:pt x="389258" y="4621742"/>
                  </a:lnTo>
                  <a:lnTo>
                    <a:pt x="394285" y="4643967"/>
                  </a:lnTo>
                  <a:lnTo>
                    <a:pt x="399842" y="4666456"/>
                  </a:lnTo>
                  <a:lnTo>
                    <a:pt x="405664" y="4688681"/>
                  </a:lnTo>
                  <a:lnTo>
                    <a:pt x="411750" y="4710642"/>
                  </a:lnTo>
                  <a:lnTo>
                    <a:pt x="418366" y="4732337"/>
                  </a:lnTo>
                  <a:lnTo>
                    <a:pt x="424981" y="4753769"/>
                  </a:lnTo>
                  <a:lnTo>
                    <a:pt x="432126" y="4775464"/>
                  </a:lnTo>
                  <a:lnTo>
                    <a:pt x="439800" y="4796896"/>
                  </a:lnTo>
                  <a:lnTo>
                    <a:pt x="447210" y="4818062"/>
                  </a:lnTo>
                  <a:lnTo>
                    <a:pt x="455413" y="4839229"/>
                  </a:lnTo>
                  <a:lnTo>
                    <a:pt x="463881" y="4860131"/>
                  </a:lnTo>
                  <a:lnTo>
                    <a:pt x="472349" y="4881033"/>
                  </a:lnTo>
                  <a:lnTo>
                    <a:pt x="481610" y="4901671"/>
                  </a:lnTo>
                  <a:lnTo>
                    <a:pt x="490607" y="4922044"/>
                  </a:lnTo>
                  <a:lnTo>
                    <a:pt x="500398" y="4942417"/>
                  </a:lnTo>
                  <a:lnTo>
                    <a:pt x="509925" y="4962525"/>
                  </a:lnTo>
                  <a:lnTo>
                    <a:pt x="520510" y="4982633"/>
                  </a:lnTo>
                  <a:lnTo>
                    <a:pt x="530830" y="5002212"/>
                  </a:lnTo>
                  <a:lnTo>
                    <a:pt x="541415" y="5021792"/>
                  </a:lnTo>
                  <a:lnTo>
                    <a:pt x="1143886" y="4674047"/>
                  </a:lnTo>
                  <a:lnTo>
                    <a:pt x="1143886" y="4575026"/>
                  </a:lnTo>
                  <a:lnTo>
                    <a:pt x="1315442" y="4575026"/>
                  </a:lnTo>
                  <a:lnTo>
                    <a:pt x="1543005" y="4443677"/>
                  </a:lnTo>
                  <a:lnTo>
                    <a:pt x="1536390" y="4429125"/>
                  </a:lnTo>
                  <a:lnTo>
                    <a:pt x="1530568" y="4414837"/>
                  </a:lnTo>
                  <a:lnTo>
                    <a:pt x="1525540" y="4399756"/>
                  </a:lnTo>
                  <a:lnTo>
                    <a:pt x="1521042" y="4384675"/>
                  </a:lnTo>
                  <a:lnTo>
                    <a:pt x="1517072" y="4369064"/>
                  </a:lnTo>
                  <a:lnTo>
                    <a:pt x="1515485" y="4361127"/>
                  </a:lnTo>
                  <a:lnTo>
                    <a:pt x="1514162" y="4353454"/>
                  </a:lnTo>
                  <a:lnTo>
                    <a:pt x="1512839" y="4345252"/>
                  </a:lnTo>
                  <a:lnTo>
                    <a:pt x="1511515" y="4337314"/>
                  </a:lnTo>
                  <a:lnTo>
                    <a:pt x="1510722" y="4329112"/>
                  </a:lnTo>
                  <a:lnTo>
                    <a:pt x="1509928" y="4320910"/>
                  </a:lnTo>
                  <a:lnTo>
                    <a:pt x="353534" y="4320910"/>
                  </a:lnTo>
                  <a:close/>
                  <a:moveTo>
                    <a:pt x="215931" y="4320910"/>
                  </a:moveTo>
                  <a:lnTo>
                    <a:pt x="216460" y="4347104"/>
                  </a:lnTo>
                  <a:lnTo>
                    <a:pt x="217254" y="4373033"/>
                  </a:lnTo>
                  <a:lnTo>
                    <a:pt x="218842" y="4399227"/>
                  </a:lnTo>
                  <a:lnTo>
                    <a:pt x="220958" y="4424891"/>
                  </a:lnTo>
                  <a:lnTo>
                    <a:pt x="223075" y="4450556"/>
                  </a:lnTo>
                  <a:lnTo>
                    <a:pt x="225457" y="4475956"/>
                  </a:lnTo>
                  <a:lnTo>
                    <a:pt x="228633" y="4501356"/>
                  </a:lnTo>
                  <a:lnTo>
                    <a:pt x="232073" y="4526756"/>
                  </a:lnTo>
                  <a:lnTo>
                    <a:pt x="235777" y="4551892"/>
                  </a:lnTo>
                  <a:lnTo>
                    <a:pt x="240011" y="4577027"/>
                  </a:lnTo>
                  <a:lnTo>
                    <a:pt x="244245" y="4602162"/>
                  </a:lnTo>
                  <a:lnTo>
                    <a:pt x="249273" y="4626769"/>
                  </a:lnTo>
                  <a:lnTo>
                    <a:pt x="254830" y="4651639"/>
                  </a:lnTo>
                  <a:lnTo>
                    <a:pt x="260387" y="4675981"/>
                  </a:lnTo>
                  <a:lnTo>
                    <a:pt x="266209" y="4700587"/>
                  </a:lnTo>
                  <a:lnTo>
                    <a:pt x="272824" y="4724664"/>
                  </a:lnTo>
                  <a:lnTo>
                    <a:pt x="279440" y="4748742"/>
                  </a:lnTo>
                  <a:lnTo>
                    <a:pt x="286585" y="4772819"/>
                  </a:lnTo>
                  <a:lnTo>
                    <a:pt x="294259" y="4796631"/>
                  </a:lnTo>
                  <a:lnTo>
                    <a:pt x="302197" y="4820444"/>
                  </a:lnTo>
                  <a:lnTo>
                    <a:pt x="310136" y="4843992"/>
                  </a:lnTo>
                  <a:lnTo>
                    <a:pt x="318604" y="4867010"/>
                  </a:lnTo>
                  <a:lnTo>
                    <a:pt x="327601" y="4890294"/>
                  </a:lnTo>
                  <a:lnTo>
                    <a:pt x="336863" y="4913312"/>
                  </a:lnTo>
                  <a:lnTo>
                    <a:pt x="346389" y="4936067"/>
                  </a:lnTo>
                  <a:lnTo>
                    <a:pt x="355915" y="4958821"/>
                  </a:lnTo>
                  <a:lnTo>
                    <a:pt x="366500" y="4981310"/>
                  </a:lnTo>
                  <a:lnTo>
                    <a:pt x="376820" y="5003535"/>
                  </a:lnTo>
                  <a:lnTo>
                    <a:pt x="387670" y="5025496"/>
                  </a:lnTo>
                  <a:lnTo>
                    <a:pt x="399048" y="5047456"/>
                  </a:lnTo>
                  <a:lnTo>
                    <a:pt x="410163" y="5069152"/>
                  </a:lnTo>
                  <a:lnTo>
                    <a:pt x="422335" y="5090848"/>
                  </a:lnTo>
                  <a:lnTo>
                    <a:pt x="495106" y="5048779"/>
                  </a:lnTo>
                  <a:lnTo>
                    <a:pt x="483727" y="5028406"/>
                  </a:lnTo>
                  <a:lnTo>
                    <a:pt x="473142" y="5008033"/>
                  </a:lnTo>
                  <a:lnTo>
                    <a:pt x="462293" y="4987131"/>
                  </a:lnTo>
                  <a:lnTo>
                    <a:pt x="451973" y="4966229"/>
                  </a:lnTo>
                  <a:lnTo>
                    <a:pt x="442182" y="4945327"/>
                  </a:lnTo>
                  <a:lnTo>
                    <a:pt x="432655" y="4923896"/>
                  </a:lnTo>
                  <a:lnTo>
                    <a:pt x="423129" y="4902464"/>
                  </a:lnTo>
                  <a:lnTo>
                    <a:pt x="414132" y="4881033"/>
                  </a:lnTo>
                  <a:lnTo>
                    <a:pt x="405664" y="4859337"/>
                  </a:lnTo>
                  <a:lnTo>
                    <a:pt x="397196" y="4837377"/>
                  </a:lnTo>
                  <a:lnTo>
                    <a:pt x="388993" y="4815152"/>
                  </a:lnTo>
                  <a:lnTo>
                    <a:pt x="381319" y="4793192"/>
                  </a:lnTo>
                  <a:lnTo>
                    <a:pt x="373909" y="4770437"/>
                  </a:lnTo>
                  <a:lnTo>
                    <a:pt x="367029" y="4748212"/>
                  </a:lnTo>
                  <a:lnTo>
                    <a:pt x="360149" y="4725458"/>
                  </a:lnTo>
                  <a:lnTo>
                    <a:pt x="353798" y="4702704"/>
                  </a:lnTo>
                  <a:lnTo>
                    <a:pt x="347977" y="4679950"/>
                  </a:lnTo>
                  <a:lnTo>
                    <a:pt x="341890" y="4656667"/>
                  </a:lnTo>
                  <a:lnTo>
                    <a:pt x="336598" y="4633383"/>
                  </a:lnTo>
                  <a:lnTo>
                    <a:pt x="331570" y="4610100"/>
                  </a:lnTo>
                  <a:lnTo>
                    <a:pt x="327072" y="4586817"/>
                  </a:lnTo>
                  <a:lnTo>
                    <a:pt x="322838" y="4563269"/>
                  </a:lnTo>
                  <a:lnTo>
                    <a:pt x="318604" y="4539456"/>
                  </a:lnTo>
                  <a:lnTo>
                    <a:pt x="315164" y="4515379"/>
                  </a:lnTo>
                  <a:lnTo>
                    <a:pt x="311988" y="4491566"/>
                  </a:lnTo>
                  <a:lnTo>
                    <a:pt x="309077" y="4467489"/>
                  </a:lnTo>
                  <a:lnTo>
                    <a:pt x="306431" y="4443412"/>
                  </a:lnTo>
                  <a:lnTo>
                    <a:pt x="304579" y="4419071"/>
                  </a:lnTo>
                  <a:lnTo>
                    <a:pt x="302726" y="4394729"/>
                  </a:lnTo>
                  <a:lnTo>
                    <a:pt x="301403" y="4370387"/>
                  </a:lnTo>
                  <a:lnTo>
                    <a:pt x="300080" y="4345781"/>
                  </a:lnTo>
                  <a:lnTo>
                    <a:pt x="299816" y="4320910"/>
                  </a:lnTo>
                  <a:lnTo>
                    <a:pt x="215931" y="4320910"/>
                  </a:lnTo>
                  <a:close/>
                  <a:moveTo>
                    <a:pt x="4528406" y="4262317"/>
                  </a:moveTo>
                  <a:lnTo>
                    <a:pt x="4518614" y="4263375"/>
                  </a:lnTo>
                  <a:lnTo>
                    <a:pt x="4508558" y="4264433"/>
                  </a:lnTo>
                  <a:lnTo>
                    <a:pt x="4498501" y="4266285"/>
                  </a:lnTo>
                  <a:lnTo>
                    <a:pt x="4498501" y="4612593"/>
                  </a:lnTo>
                  <a:lnTo>
                    <a:pt x="4761027" y="4590106"/>
                  </a:lnTo>
                  <a:lnTo>
                    <a:pt x="4760763" y="4586137"/>
                  </a:lnTo>
                  <a:lnTo>
                    <a:pt x="4758910" y="4574497"/>
                  </a:lnTo>
                  <a:lnTo>
                    <a:pt x="4755734" y="4556242"/>
                  </a:lnTo>
                  <a:lnTo>
                    <a:pt x="4753617" y="4545131"/>
                  </a:lnTo>
                  <a:lnTo>
                    <a:pt x="4750971" y="4532696"/>
                  </a:lnTo>
                  <a:lnTo>
                    <a:pt x="4748324" y="4519468"/>
                  </a:lnTo>
                  <a:lnTo>
                    <a:pt x="4744355" y="4505447"/>
                  </a:lnTo>
                  <a:lnTo>
                    <a:pt x="4740650" y="4490631"/>
                  </a:lnTo>
                  <a:lnTo>
                    <a:pt x="4735886" y="4475022"/>
                  </a:lnTo>
                  <a:lnTo>
                    <a:pt x="4731123" y="4459413"/>
                  </a:lnTo>
                  <a:lnTo>
                    <a:pt x="4725300" y="4443011"/>
                  </a:lnTo>
                  <a:lnTo>
                    <a:pt x="4718949" y="4426608"/>
                  </a:lnTo>
                  <a:lnTo>
                    <a:pt x="4712598" y="4410470"/>
                  </a:lnTo>
                  <a:lnTo>
                    <a:pt x="4704923" y="4394067"/>
                  </a:lnTo>
                  <a:lnTo>
                    <a:pt x="4700953" y="4386130"/>
                  </a:lnTo>
                  <a:lnTo>
                    <a:pt x="4696719" y="4378458"/>
                  </a:lnTo>
                  <a:lnTo>
                    <a:pt x="4692485" y="4370521"/>
                  </a:lnTo>
                  <a:lnTo>
                    <a:pt x="4687986" y="4362585"/>
                  </a:lnTo>
                  <a:lnTo>
                    <a:pt x="4683222" y="4355177"/>
                  </a:lnTo>
                  <a:lnTo>
                    <a:pt x="4678194" y="4348034"/>
                  </a:lnTo>
                  <a:lnTo>
                    <a:pt x="4673166" y="4340626"/>
                  </a:lnTo>
                  <a:lnTo>
                    <a:pt x="4667873" y="4333748"/>
                  </a:lnTo>
                  <a:lnTo>
                    <a:pt x="4662580" y="4326869"/>
                  </a:lnTo>
                  <a:lnTo>
                    <a:pt x="4657023" y="4320255"/>
                  </a:lnTo>
                  <a:lnTo>
                    <a:pt x="4650936" y="4314170"/>
                  </a:lnTo>
                  <a:lnTo>
                    <a:pt x="4645114" y="4308085"/>
                  </a:lnTo>
                  <a:lnTo>
                    <a:pt x="4638762" y="4302530"/>
                  </a:lnTo>
                  <a:lnTo>
                    <a:pt x="4632411" y="4296709"/>
                  </a:lnTo>
                  <a:lnTo>
                    <a:pt x="4625795" y="4291947"/>
                  </a:lnTo>
                  <a:lnTo>
                    <a:pt x="4618914" y="4287185"/>
                  </a:lnTo>
                  <a:lnTo>
                    <a:pt x="4611769" y="4282688"/>
                  </a:lnTo>
                  <a:lnTo>
                    <a:pt x="4604623" y="4278719"/>
                  </a:lnTo>
                  <a:lnTo>
                    <a:pt x="4596949" y="4275015"/>
                  </a:lnTo>
                  <a:lnTo>
                    <a:pt x="4589274" y="4271841"/>
                  </a:lnTo>
                  <a:lnTo>
                    <a:pt x="4581335" y="4268931"/>
                  </a:lnTo>
                  <a:lnTo>
                    <a:pt x="4572866" y="4266814"/>
                  </a:lnTo>
                  <a:lnTo>
                    <a:pt x="4564397" y="4264962"/>
                  </a:lnTo>
                  <a:lnTo>
                    <a:pt x="4555929" y="4263375"/>
                  </a:lnTo>
                  <a:lnTo>
                    <a:pt x="4546931" y="4262581"/>
                  </a:lnTo>
                  <a:lnTo>
                    <a:pt x="4537668" y="4262317"/>
                  </a:lnTo>
                  <a:lnTo>
                    <a:pt x="4528406" y="4262317"/>
                  </a:lnTo>
                  <a:close/>
                  <a:moveTo>
                    <a:pt x="3402513" y="4120777"/>
                  </a:moveTo>
                  <a:lnTo>
                    <a:pt x="3404879" y="4144962"/>
                  </a:lnTo>
                  <a:lnTo>
                    <a:pt x="3406996" y="4169304"/>
                  </a:lnTo>
                  <a:lnTo>
                    <a:pt x="3408848" y="4193646"/>
                  </a:lnTo>
                  <a:lnTo>
                    <a:pt x="3409907" y="4218252"/>
                  </a:lnTo>
                  <a:lnTo>
                    <a:pt x="3411230" y="4242594"/>
                  </a:lnTo>
                  <a:lnTo>
                    <a:pt x="3412024" y="4267464"/>
                  </a:lnTo>
                  <a:lnTo>
                    <a:pt x="3495644" y="4267464"/>
                  </a:lnTo>
                  <a:lnTo>
                    <a:pt x="3495115" y="4241006"/>
                  </a:lnTo>
                  <a:lnTo>
                    <a:pt x="3494056" y="4215341"/>
                  </a:lnTo>
                  <a:lnTo>
                    <a:pt x="3492469" y="4189148"/>
                  </a:lnTo>
                  <a:lnTo>
                    <a:pt x="3490616" y="4163483"/>
                  </a:lnTo>
                  <a:lnTo>
                    <a:pt x="3488499" y="4137819"/>
                  </a:lnTo>
                  <a:lnTo>
                    <a:pt x="3486742" y="4120777"/>
                  </a:lnTo>
                  <a:lnTo>
                    <a:pt x="3402513" y="4120777"/>
                  </a:lnTo>
                  <a:close/>
                  <a:moveTo>
                    <a:pt x="2209554" y="4120777"/>
                  </a:moveTo>
                  <a:lnTo>
                    <a:pt x="2168570" y="4144433"/>
                  </a:lnTo>
                  <a:lnTo>
                    <a:pt x="2175185" y="4158721"/>
                  </a:lnTo>
                  <a:lnTo>
                    <a:pt x="2181007" y="4173273"/>
                  </a:lnTo>
                  <a:lnTo>
                    <a:pt x="2186034" y="4188354"/>
                  </a:lnTo>
                  <a:lnTo>
                    <a:pt x="2190533" y="4203700"/>
                  </a:lnTo>
                  <a:lnTo>
                    <a:pt x="2194503" y="4219046"/>
                  </a:lnTo>
                  <a:lnTo>
                    <a:pt x="2196090" y="4226983"/>
                  </a:lnTo>
                  <a:lnTo>
                    <a:pt x="2197413" y="4234656"/>
                  </a:lnTo>
                  <a:lnTo>
                    <a:pt x="2199001" y="4242858"/>
                  </a:lnTo>
                  <a:lnTo>
                    <a:pt x="2199795" y="4251060"/>
                  </a:lnTo>
                  <a:lnTo>
                    <a:pt x="2200853" y="4258998"/>
                  </a:lnTo>
                  <a:lnTo>
                    <a:pt x="2201383" y="4266935"/>
                  </a:lnTo>
                  <a:lnTo>
                    <a:pt x="3358041" y="4267464"/>
                  </a:lnTo>
                  <a:lnTo>
                    <a:pt x="3357247" y="4243652"/>
                  </a:lnTo>
                  <a:lnTo>
                    <a:pt x="3356453" y="4219575"/>
                  </a:lnTo>
                  <a:lnTo>
                    <a:pt x="3355130" y="4196291"/>
                  </a:lnTo>
                  <a:lnTo>
                    <a:pt x="3353278" y="4172744"/>
                  </a:lnTo>
                  <a:lnTo>
                    <a:pt x="3351426" y="4149460"/>
                  </a:lnTo>
                  <a:lnTo>
                    <a:pt x="3348779" y="4126177"/>
                  </a:lnTo>
                  <a:lnTo>
                    <a:pt x="3348166" y="4120777"/>
                  </a:lnTo>
                  <a:lnTo>
                    <a:pt x="2209554" y="4120777"/>
                  </a:lnTo>
                  <a:close/>
                  <a:moveTo>
                    <a:pt x="3170160" y="3566319"/>
                  </a:moveTo>
                  <a:lnTo>
                    <a:pt x="2821912" y="3767326"/>
                  </a:lnTo>
                  <a:lnTo>
                    <a:pt x="3262943" y="3767326"/>
                  </a:lnTo>
                  <a:lnTo>
                    <a:pt x="3255897" y="3749146"/>
                  </a:lnTo>
                  <a:lnTo>
                    <a:pt x="3247430" y="3728244"/>
                  </a:lnTo>
                  <a:lnTo>
                    <a:pt x="3238962" y="3707077"/>
                  </a:lnTo>
                  <a:lnTo>
                    <a:pt x="3229965" y="3686704"/>
                  </a:lnTo>
                  <a:lnTo>
                    <a:pt x="3220967" y="3666066"/>
                  </a:lnTo>
                  <a:lnTo>
                    <a:pt x="3211176" y="3645958"/>
                  </a:lnTo>
                  <a:lnTo>
                    <a:pt x="3201385" y="3625850"/>
                  </a:lnTo>
                  <a:lnTo>
                    <a:pt x="3191330" y="3605741"/>
                  </a:lnTo>
                  <a:lnTo>
                    <a:pt x="3180745" y="3586162"/>
                  </a:lnTo>
                  <a:lnTo>
                    <a:pt x="3170160" y="3566319"/>
                  </a:lnTo>
                  <a:close/>
                  <a:moveTo>
                    <a:pt x="541415" y="3566319"/>
                  </a:moveTo>
                  <a:lnTo>
                    <a:pt x="530830" y="3586162"/>
                  </a:lnTo>
                  <a:lnTo>
                    <a:pt x="520510" y="3605741"/>
                  </a:lnTo>
                  <a:lnTo>
                    <a:pt x="509925" y="3625850"/>
                  </a:lnTo>
                  <a:lnTo>
                    <a:pt x="500398" y="3645958"/>
                  </a:lnTo>
                  <a:lnTo>
                    <a:pt x="490607" y="3666066"/>
                  </a:lnTo>
                  <a:lnTo>
                    <a:pt x="481610" y="3686704"/>
                  </a:lnTo>
                  <a:lnTo>
                    <a:pt x="472349" y="3707077"/>
                  </a:lnTo>
                  <a:lnTo>
                    <a:pt x="463881" y="3728244"/>
                  </a:lnTo>
                  <a:lnTo>
                    <a:pt x="455413" y="3749146"/>
                  </a:lnTo>
                  <a:lnTo>
                    <a:pt x="447210" y="3770312"/>
                  </a:lnTo>
                  <a:lnTo>
                    <a:pt x="439800" y="3791479"/>
                  </a:lnTo>
                  <a:lnTo>
                    <a:pt x="432126" y="3812910"/>
                  </a:lnTo>
                  <a:lnTo>
                    <a:pt x="424981" y="3834077"/>
                  </a:lnTo>
                  <a:lnTo>
                    <a:pt x="418366" y="3855773"/>
                  </a:lnTo>
                  <a:lnTo>
                    <a:pt x="411750" y="3877733"/>
                  </a:lnTo>
                  <a:lnTo>
                    <a:pt x="405664" y="3899694"/>
                  </a:lnTo>
                  <a:lnTo>
                    <a:pt x="399842" y="3921654"/>
                  </a:lnTo>
                  <a:lnTo>
                    <a:pt x="394285" y="3943879"/>
                  </a:lnTo>
                  <a:lnTo>
                    <a:pt x="389258" y="3966633"/>
                  </a:lnTo>
                  <a:lnTo>
                    <a:pt x="384230" y="3988858"/>
                  </a:lnTo>
                  <a:lnTo>
                    <a:pt x="379996" y="4011348"/>
                  </a:lnTo>
                  <a:lnTo>
                    <a:pt x="375762" y="4034366"/>
                  </a:lnTo>
                  <a:lnTo>
                    <a:pt x="372057" y="4056856"/>
                  </a:lnTo>
                  <a:lnTo>
                    <a:pt x="368617" y="4079875"/>
                  </a:lnTo>
                  <a:lnTo>
                    <a:pt x="365442" y="4102894"/>
                  </a:lnTo>
                  <a:lnTo>
                    <a:pt x="362531" y="4126177"/>
                  </a:lnTo>
                  <a:lnTo>
                    <a:pt x="360149" y="4149460"/>
                  </a:lnTo>
                  <a:lnTo>
                    <a:pt x="358297" y="4172744"/>
                  </a:lnTo>
                  <a:lnTo>
                    <a:pt x="356444" y="4196291"/>
                  </a:lnTo>
                  <a:lnTo>
                    <a:pt x="355121" y="4219575"/>
                  </a:lnTo>
                  <a:lnTo>
                    <a:pt x="354063" y="4243652"/>
                  </a:lnTo>
                  <a:lnTo>
                    <a:pt x="353534" y="4267464"/>
                  </a:lnTo>
                  <a:lnTo>
                    <a:pt x="1509928" y="4266935"/>
                  </a:lnTo>
                  <a:lnTo>
                    <a:pt x="1510722" y="4258998"/>
                  </a:lnTo>
                  <a:lnTo>
                    <a:pt x="1511515" y="4251060"/>
                  </a:lnTo>
                  <a:lnTo>
                    <a:pt x="1512839" y="4242858"/>
                  </a:lnTo>
                  <a:lnTo>
                    <a:pt x="1514162" y="4234656"/>
                  </a:lnTo>
                  <a:lnTo>
                    <a:pt x="1515485" y="4226983"/>
                  </a:lnTo>
                  <a:lnTo>
                    <a:pt x="1517072" y="4219046"/>
                  </a:lnTo>
                  <a:lnTo>
                    <a:pt x="1521042" y="4203700"/>
                  </a:lnTo>
                  <a:lnTo>
                    <a:pt x="1525540" y="4188354"/>
                  </a:lnTo>
                  <a:lnTo>
                    <a:pt x="1530568" y="4173273"/>
                  </a:lnTo>
                  <a:lnTo>
                    <a:pt x="1536390" y="4158721"/>
                  </a:lnTo>
                  <a:lnTo>
                    <a:pt x="1543005" y="4144433"/>
                  </a:lnTo>
                  <a:lnTo>
                    <a:pt x="541415" y="3566319"/>
                  </a:lnTo>
                  <a:close/>
                  <a:moveTo>
                    <a:pt x="3289240" y="3497527"/>
                  </a:moveTo>
                  <a:lnTo>
                    <a:pt x="3216733" y="3539331"/>
                  </a:lnTo>
                  <a:lnTo>
                    <a:pt x="3227848" y="3559704"/>
                  </a:lnTo>
                  <a:lnTo>
                    <a:pt x="3238697" y="3580341"/>
                  </a:lnTo>
                  <a:lnTo>
                    <a:pt x="3249017" y="3601244"/>
                  </a:lnTo>
                  <a:lnTo>
                    <a:pt x="3259337" y="3622146"/>
                  </a:lnTo>
                  <a:lnTo>
                    <a:pt x="3269393" y="3643312"/>
                  </a:lnTo>
                  <a:lnTo>
                    <a:pt x="3278919" y="3664479"/>
                  </a:lnTo>
                  <a:lnTo>
                    <a:pt x="3288446" y="3685910"/>
                  </a:lnTo>
                  <a:lnTo>
                    <a:pt x="3297443" y="3707606"/>
                  </a:lnTo>
                  <a:lnTo>
                    <a:pt x="3305911" y="3729037"/>
                  </a:lnTo>
                  <a:lnTo>
                    <a:pt x="3314379" y="3750998"/>
                  </a:lnTo>
                  <a:lnTo>
                    <a:pt x="3320478" y="3767326"/>
                  </a:lnTo>
                  <a:lnTo>
                    <a:pt x="3409167" y="3767326"/>
                  </a:lnTo>
                  <a:lnTo>
                    <a:pt x="3401174" y="3744383"/>
                  </a:lnTo>
                  <a:lnTo>
                    <a:pt x="3392706" y="3721364"/>
                  </a:lnTo>
                  <a:lnTo>
                    <a:pt x="3383974" y="3698081"/>
                  </a:lnTo>
                  <a:lnTo>
                    <a:pt x="3374977" y="3675062"/>
                  </a:lnTo>
                  <a:lnTo>
                    <a:pt x="3365186" y="3652308"/>
                  </a:lnTo>
                  <a:lnTo>
                    <a:pt x="3355395" y="3629819"/>
                  </a:lnTo>
                  <a:lnTo>
                    <a:pt x="3345075" y="3607064"/>
                  </a:lnTo>
                  <a:lnTo>
                    <a:pt x="3334754" y="3584839"/>
                  </a:lnTo>
                  <a:lnTo>
                    <a:pt x="3323640" y="3562614"/>
                  </a:lnTo>
                  <a:lnTo>
                    <a:pt x="3312791" y="3540654"/>
                  </a:lnTo>
                  <a:lnTo>
                    <a:pt x="3301148" y="3518958"/>
                  </a:lnTo>
                  <a:lnTo>
                    <a:pt x="3289240" y="3497527"/>
                  </a:lnTo>
                  <a:close/>
                  <a:moveTo>
                    <a:pt x="422335" y="3497527"/>
                  </a:moveTo>
                  <a:lnTo>
                    <a:pt x="410163" y="3518958"/>
                  </a:lnTo>
                  <a:lnTo>
                    <a:pt x="399048" y="3540654"/>
                  </a:lnTo>
                  <a:lnTo>
                    <a:pt x="387670" y="3562614"/>
                  </a:lnTo>
                  <a:lnTo>
                    <a:pt x="376820" y="3584839"/>
                  </a:lnTo>
                  <a:lnTo>
                    <a:pt x="366500" y="3607064"/>
                  </a:lnTo>
                  <a:lnTo>
                    <a:pt x="355915" y="3629819"/>
                  </a:lnTo>
                  <a:lnTo>
                    <a:pt x="346389" y="3652308"/>
                  </a:lnTo>
                  <a:lnTo>
                    <a:pt x="336598" y="3675062"/>
                  </a:lnTo>
                  <a:lnTo>
                    <a:pt x="327601" y="3698081"/>
                  </a:lnTo>
                  <a:lnTo>
                    <a:pt x="318604" y="3721364"/>
                  </a:lnTo>
                  <a:lnTo>
                    <a:pt x="310136" y="3744383"/>
                  </a:lnTo>
                  <a:lnTo>
                    <a:pt x="302197" y="3767931"/>
                  </a:lnTo>
                  <a:lnTo>
                    <a:pt x="294259" y="3791479"/>
                  </a:lnTo>
                  <a:lnTo>
                    <a:pt x="286585" y="3815291"/>
                  </a:lnTo>
                  <a:lnTo>
                    <a:pt x="279440" y="3839633"/>
                  </a:lnTo>
                  <a:lnTo>
                    <a:pt x="272824" y="3863710"/>
                  </a:lnTo>
                  <a:lnTo>
                    <a:pt x="266209" y="3887787"/>
                  </a:lnTo>
                  <a:lnTo>
                    <a:pt x="260387" y="3912394"/>
                  </a:lnTo>
                  <a:lnTo>
                    <a:pt x="254830" y="3936735"/>
                  </a:lnTo>
                  <a:lnTo>
                    <a:pt x="249273" y="3961606"/>
                  </a:lnTo>
                  <a:lnTo>
                    <a:pt x="244245" y="3986212"/>
                  </a:lnTo>
                  <a:lnTo>
                    <a:pt x="240011" y="4011083"/>
                  </a:lnTo>
                  <a:lnTo>
                    <a:pt x="235777" y="4036219"/>
                  </a:lnTo>
                  <a:lnTo>
                    <a:pt x="232073" y="4061619"/>
                  </a:lnTo>
                  <a:lnTo>
                    <a:pt x="228633" y="4086754"/>
                  </a:lnTo>
                  <a:lnTo>
                    <a:pt x="225457" y="4112154"/>
                  </a:lnTo>
                  <a:lnTo>
                    <a:pt x="223075" y="4137819"/>
                  </a:lnTo>
                  <a:lnTo>
                    <a:pt x="220958" y="4163483"/>
                  </a:lnTo>
                  <a:lnTo>
                    <a:pt x="218842" y="4189148"/>
                  </a:lnTo>
                  <a:lnTo>
                    <a:pt x="217254" y="4215341"/>
                  </a:lnTo>
                  <a:lnTo>
                    <a:pt x="216460" y="4241006"/>
                  </a:lnTo>
                  <a:lnTo>
                    <a:pt x="215931" y="4267464"/>
                  </a:lnTo>
                  <a:lnTo>
                    <a:pt x="299816" y="4267464"/>
                  </a:lnTo>
                  <a:lnTo>
                    <a:pt x="300080" y="4242594"/>
                  </a:lnTo>
                  <a:lnTo>
                    <a:pt x="301403" y="4218252"/>
                  </a:lnTo>
                  <a:lnTo>
                    <a:pt x="302726" y="4193646"/>
                  </a:lnTo>
                  <a:lnTo>
                    <a:pt x="304579" y="4169304"/>
                  </a:lnTo>
                  <a:lnTo>
                    <a:pt x="306431" y="4144962"/>
                  </a:lnTo>
                  <a:lnTo>
                    <a:pt x="309077" y="4120621"/>
                  </a:lnTo>
                  <a:lnTo>
                    <a:pt x="311724" y="4096808"/>
                  </a:lnTo>
                  <a:lnTo>
                    <a:pt x="315164" y="4072466"/>
                  </a:lnTo>
                  <a:lnTo>
                    <a:pt x="318604" y="4049183"/>
                  </a:lnTo>
                  <a:lnTo>
                    <a:pt x="322838" y="4025106"/>
                  </a:lnTo>
                  <a:lnTo>
                    <a:pt x="327072" y="4001823"/>
                  </a:lnTo>
                  <a:lnTo>
                    <a:pt x="331570" y="3978275"/>
                  </a:lnTo>
                  <a:lnTo>
                    <a:pt x="336598" y="3954991"/>
                  </a:lnTo>
                  <a:lnTo>
                    <a:pt x="341890" y="3931708"/>
                  </a:lnTo>
                  <a:lnTo>
                    <a:pt x="347977" y="3908425"/>
                  </a:lnTo>
                  <a:lnTo>
                    <a:pt x="353798" y="3885671"/>
                  </a:lnTo>
                  <a:lnTo>
                    <a:pt x="360149" y="3862652"/>
                  </a:lnTo>
                  <a:lnTo>
                    <a:pt x="367029" y="3840162"/>
                  </a:lnTo>
                  <a:lnTo>
                    <a:pt x="373909" y="3817673"/>
                  </a:lnTo>
                  <a:lnTo>
                    <a:pt x="381319" y="3795183"/>
                  </a:lnTo>
                  <a:lnTo>
                    <a:pt x="388993" y="3772958"/>
                  </a:lnTo>
                  <a:lnTo>
                    <a:pt x="397196" y="3750998"/>
                  </a:lnTo>
                  <a:lnTo>
                    <a:pt x="405664" y="3729037"/>
                  </a:lnTo>
                  <a:lnTo>
                    <a:pt x="414132" y="3707606"/>
                  </a:lnTo>
                  <a:lnTo>
                    <a:pt x="423129" y="3685910"/>
                  </a:lnTo>
                  <a:lnTo>
                    <a:pt x="432655" y="3664479"/>
                  </a:lnTo>
                  <a:lnTo>
                    <a:pt x="441917" y="3643312"/>
                  </a:lnTo>
                  <a:lnTo>
                    <a:pt x="451973" y="3622146"/>
                  </a:lnTo>
                  <a:lnTo>
                    <a:pt x="462293" y="3601244"/>
                  </a:lnTo>
                  <a:lnTo>
                    <a:pt x="472613" y="3580341"/>
                  </a:lnTo>
                  <a:lnTo>
                    <a:pt x="483727" y="3559704"/>
                  </a:lnTo>
                  <a:lnTo>
                    <a:pt x="495106" y="3539331"/>
                  </a:lnTo>
                  <a:lnTo>
                    <a:pt x="422335" y="3497527"/>
                  </a:lnTo>
                  <a:close/>
                  <a:moveTo>
                    <a:pt x="3290825" y="3118626"/>
                  </a:moveTo>
                  <a:lnTo>
                    <a:pt x="3301412" y="3131608"/>
                  </a:lnTo>
                  <a:lnTo>
                    <a:pt x="3315173" y="3149071"/>
                  </a:lnTo>
                  <a:lnTo>
                    <a:pt x="3329197" y="3166798"/>
                  </a:lnTo>
                  <a:lnTo>
                    <a:pt x="3342693" y="3184260"/>
                  </a:lnTo>
                  <a:lnTo>
                    <a:pt x="3355660" y="3202517"/>
                  </a:lnTo>
                  <a:lnTo>
                    <a:pt x="3368891" y="3220244"/>
                  </a:lnTo>
                  <a:lnTo>
                    <a:pt x="3381592" y="3238764"/>
                  </a:lnTo>
                  <a:lnTo>
                    <a:pt x="3394294" y="3257021"/>
                  </a:lnTo>
                  <a:lnTo>
                    <a:pt x="3406467" y="3275806"/>
                  </a:lnTo>
                  <a:lnTo>
                    <a:pt x="3418904" y="3294592"/>
                  </a:lnTo>
                  <a:lnTo>
                    <a:pt x="3430812" y="3313642"/>
                  </a:lnTo>
                  <a:lnTo>
                    <a:pt x="3442720" y="3332692"/>
                  </a:lnTo>
                  <a:lnTo>
                    <a:pt x="3453834" y="3351742"/>
                  </a:lnTo>
                  <a:lnTo>
                    <a:pt x="3465477" y="3370792"/>
                  </a:lnTo>
                  <a:lnTo>
                    <a:pt x="3476591" y="3390635"/>
                  </a:lnTo>
                  <a:lnTo>
                    <a:pt x="3487176" y="3410214"/>
                  </a:lnTo>
                  <a:lnTo>
                    <a:pt x="3497761" y="3429794"/>
                  </a:lnTo>
                  <a:lnTo>
                    <a:pt x="3508081" y="3449902"/>
                  </a:lnTo>
                  <a:lnTo>
                    <a:pt x="3518666" y="3470010"/>
                  </a:lnTo>
                  <a:lnTo>
                    <a:pt x="3528192" y="3490119"/>
                  </a:lnTo>
                  <a:lnTo>
                    <a:pt x="3537983" y="3510491"/>
                  </a:lnTo>
                  <a:lnTo>
                    <a:pt x="3547510" y="3531129"/>
                  </a:lnTo>
                  <a:lnTo>
                    <a:pt x="3556507" y="3551502"/>
                  </a:lnTo>
                  <a:lnTo>
                    <a:pt x="3565504" y="3572404"/>
                  </a:lnTo>
                  <a:lnTo>
                    <a:pt x="3574501" y="3593306"/>
                  </a:lnTo>
                  <a:lnTo>
                    <a:pt x="3582440" y="3614208"/>
                  </a:lnTo>
                  <a:lnTo>
                    <a:pt x="3590908" y="3635375"/>
                  </a:lnTo>
                  <a:lnTo>
                    <a:pt x="3598846" y="3656541"/>
                  </a:lnTo>
                  <a:lnTo>
                    <a:pt x="3606520" y="3677973"/>
                  </a:lnTo>
                  <a:lnTo>
                    <a:pt x="3613930" y="3699669"/>
                  </a:lnTo>
                  <a:lnTo>
                    <a:pt x="3621074" y="3721100"/>
                  </a:lnTo>
                  <a:lnTo>
                    <a:pt x="3627955" y="3743060"/>
                  </a:lnTo>
                  <a:lnTo>
                    <a:pt x="3634570" y="3764491"/>
                  </a:lnTo>
                  <a:lnTo>
                    <a:pt x="3635424" y="3767326"/>
                  </a:lnTo>
                  <a:lnTo>
                    <a:pt x="3670168" y="3767326"/>
                  </a:lnTo>
                  <a:lnTo>
                    <a:pt x="3670168" y="3118626"/>
                  </a:lnTo>
                  <a:lnTo>
                    <a:pt x="3290825" y="3118626"/>
                  </a:lnTo>
                  <a:close/>
                  <a:moveTo>
                    <a:pt x="2875012" y="3118626"/>
                  </a:moveTo>
                  <a:lnTo>
                    <a:pt x="2886751" y="3128962"/>
                  </a:lnTo>
                  <a:lnTo>
                    <a:pt x="2904481" y="3144837"/>
                  </a:lnTo>
                  <a:lnTo>
                    <a:pt x="2921946" y="3160977"/>
                  </a:lnTo>
                  <a:lnTo>
                    <a:pt x="2938881" y="3177381"/>
                  </a:lnTo>
                  <a:lnTo>
                    <a:pt x="2955817" y="3194050"/>
                  </a:lnTo>
                  <a:lnTo>
                    <a:pt x="2972488" y="3210983"/>
                  </a:lnTo>
                  <a:lnTo>
                    <a:pt x="2989159" y="3228181"/>
                  </a:lnTo>
                  <a:lnTo>
                    <a:pt x="3005037" y="3245379"/>
                  </a:lnTo>
                  <a:lnTo>
                    <a:pt x="3021179" y="3263106"/>
                  </a:lnTo>
                  <a:lnTo>
                    <a:pt x="3036791" y="3281098"/>
                  </a:lnTo>
                  <a:lnTo>
                    <a:pt x="3051875" y="3299089"/>
                  </a:lnTo>
                  <a:lnTo>
                    <a:pt x="3066958" y="3317610"/>
                  </a:lnTo>
                  <a:lnTo>
                    <a:pt x="3082041" y="3336131"/>
                  </a:lnTo>
                  <a:lnTo>
                    <a:pt x="3096331" y="3354917"/>
                  </a:lnTo>
                  <a:lnTo>
                    <a:pt x="3110356" y="3373967"/>
                  </a:lnTo>
                  <a:lnTo>
                    <a:pt x="3124645" y="3393281"/>
                  </a:lnTo>
                  <a:lnTo>
                    <a:pt x="3138141" y="3412596"/>
                  </a:lnTo>
                  <a:lnTo>
                    <a:pt x="3151637" y="3432439"/>
                  </a:lnTo>
                  <a:lnTo>
                    <a:pt x="3164603" y="3452548"/>
                  </a:lnTo>
                  <a:lnTo>
                    <a:pt x="3177305" y="3472656"/>
                  </a:lnTo>
                  <a:lnTo>
                    <a:pt x="3189742" y="3493029"/>
                  </a:lnTo>
                  <a:lnTo>
                    <a:pt x="3262513" y="3450960"/>
                  </a:lnTo>
                  <a:lnTo>
                    <a:pt x="3249547" y="3429529"/>
                  </a:lnTo>
                  <a:lnTo>
                    <a:pt x="3236051" y="3408362"/>
                  </a:lnTo>
                  <a:lnTo>
                    <a:pt x="3222026" y="3386931"/>
                  </a:lnTo>
                  <a:lnTo>
                    <a:pt x="3208001" y="3366294"/>
                  </a:lnTo>
                  <a:lnTo>
                    <a:pt x="3193711" y="3345392"/>
                  </a:lnTo>
                  <a:lnTo>
                    <a:pt x="3178893" y="3325019"/>
                  </a:lnTo>
                  <a:lnTo>
                    <a:pt x="3163809" y="3305175"/>
                  </a:lnTo>
                  <a:lnTo>
                    <a:pt x="3148461" y="3285067"/>
                  </a:lnTo>
                  <a:lnTo>
                    <a:pt x="3132849" y="3265487"/>
                  </a:lnTo>
                  <a:lnTo>
                    <a:pt x="3116707" y="3246173"/>
                  </a:lnTo>
                  <a:lnTo>
                    <a:pt x="3100300" y="3226594"/>
                  </a:lnTo>
                  <a:lnTo>
                    <a:pt x="3084158" y="3207808"/>
                  </a:lnTo>
                  <a:lnTo>
                    <a:pt x="3067223" y="3189287"/>
                  </a:lnTo>
                  <a:lnTo>
                    <a:pt x="3050287" y="3170767"/>
                  </a:lnTo>
                  <a:lnTo>
                    <a:pt x="3033086" y="3152510"/>
                  </a:lnTo>
                  <a:lnTo>
                    <a:pt x="3015092" y="3134783"/>
                  </a:lnTo>
                  <a:lnTo>
                    <a:pt x="2998692" y="3118626"/>
                  </a:lnTo>
                  <a:lnTo>
                    <a:pt x="2875012" y="3118626"/>
                  </a:lnTo>
                  <a:close/>
                  <a:moveTo>
                    <a:pt x="2565709" y="3118626"/>
                  </a:moveTo>
                  <a:lnTo>
                    <a:pt x="2191076" y="3767326"/>
                  </a:lnTo>
                  <a:lnTo>
                    <a:pt x="2714966" y="3767326"/>
                  </a:lnTo>
                  <a:lnTo>
                    <a:pt x="3143433" y="3520016"/>
                  </a:lnTo>
                  <a:lnTo>
                    <a:pt x="3131261" y="3500173"/>
                  </a:lnTo>
                  <a:lnTo>
                    <a:pt x="3118824" y="3480594"/>
                  </a:lnTo>
                  <a:lnTo>
                    <a:pt x="3106387" y="3461544"/>
                  </a:lnTo>
                  <a:lnTo>
                    <a:pt x="3093420" y="3442758"/>
                  </a:lnTo>
                  <a:lnTo>
                    <a:pt x="3080454" y="3423973"/>
                  </a:lnTo>
                  <a:lnTo>
                    <a:pt x="3066958" y="3405452"/>
                  </a:lnTo>
                  <a:lnTo>
                    <a:pt x="3052933" y="3386931"/>
                  </a:lnTo>
                  <a:lnTo>
                    <a:pt x="3039173" y="3368939"/>
                  </a:lnTo>
                  <a:lnTo>
                    <a:pt x="3024883" y="3350948"/>
                  </a:lnTo>
                  <a:lnTo>
                    <a:pt x="3010329" y="3333221"/>
                  </a:lnTo>
                  <a:lnTo>
                    <a:pt x="2995775" y="3315758"/>
                  </a:lnTo>
                  <a:lnTo>
                    <a:pt x="2980692" y="3298560"/>
                  </a:lnTo>
                  <a:lnTo>
                    <a:pt x="2965343" y="3281627"/>
                  </a:lnTo>
                  <a:lnTo>
                    <a:pt x="2949731" y="3264958"/>
                  </a:lnTo>
                  <a:lnTo>
                    <a:pt x="2933854" y="3248289"/>
                  </a:lnTo>
                  <a:lnTo>
                    <a:pt x="2917976" y="3231885"/>
                  </a:lnTo>
                  <a:lnTo>
                    <a:pt x="2901570" y="3216010"/>
                  </a:lnTo>
                  <a:lnTo>
                    <a:pt x="2885163" y="3200400"/>
                  </a:lnTo>
                  <a:lnTo>
                    <a:pt x="2868228" y="3184525"/>
                  </a:lnTo>
                  <a:lnTo>
                    <a:pt x="2851292" y="3169179"/>
                  </a:lnTo>
                  <a:lnTo>
                    <a:pt x="2834091" y="3154362"/>
                  </a:lnTo>
                  <a:lnTo>
                    <a:pt x="2816626" y="3139546"/>
                  </a:lnTo>
                  <a:lnTo>
                    <a:pt x="2798897" y="3124994"/>
                  </a:lnTo>
                  <a:lnTo>
                    <a:pt x="2790847" y="3118626"/>
                  </a:lnTo>
                  <a:lnTo>
                    <a:pt x="2565709" y="3118626"/>
                  </a:lnTo>
                  <a:close/>
                  <a:moveTo>
                    <a:pt x="1937815" y="3118626"/>
                  </a:moveTo>
                  <a:lnTo>
                    <a:pt x="1937815" y="3767326"/>
                  </a:lnTo>
                  <a:lnTo>
                    <a:pt x="2128772" y="3767326"/>
                  </a:lnTo>
                  <a:lnTo>
                    <a:pt x="2503306" y="3118626"/>
                  </a:lnTo>
                  <a:lnTo>
                    <a:pt x="1937815" y="3118626"/>
                  </a:lnTo>
                  <a:close/>
                  <a:moveTo>
                    <a:pt x="1081242" y="3006725"/>
                  </a:moveTo>
                  <a:lnTo>
                    <a:pt x="1061924" y="3018631"/>
                  </a:lnTo>
                  <a:lnTo>
                    <a:pt x="1042342" y="3030802"/>
                  </a:lnTo>
                  <a:lnTo>
                    <a:pt x="1023290" y="3043767"/>
                  </a:lnTo>
                  <a:lnTo>
                    <a:pt x="1003972" y="3056731"/>
                  </a:lnTo>
                  <a:lnTo>
                    <a:pt x="985713" y="3069696"/>
                  </a:lnTo>
                  <a:lnTo>
                    <a:pt x="966661" y="3082925"/>
                  </a:lnTo>
                  <a:lnTo>
                    <a:pt x="948666" y="3096683"/>
                  </a:lnTo>
                  <a:lnTo>
                    <a:pt x="930408" y="3110971"/>
                  </a:lnTo>
                  <a:lnTo>
                    <a:pt x="912413" y="3124994"/>
                  </a:lnTo>
                  <a:lnTo>
                    <a:pt x="894948" y="3139546"/>
                  </a:lnTo>
                  <a:lnTo>
                    <a:pt x="877483" y="3154362"/>
                  </a:lnTo>
                  <a:lnTo>
                    <a:pt x="860018" y="3169179"/>
                  </a:lnTo>
                  <a:lnTo>
                    <a:pt x="843083" y="3184525"/>
                  </a:lnTo>
                  <a:lnTo>
                    <a:pt x="826676" y="3200400"/>
                  </a:lnTo>
                  <a:lnTo>
                    <a:pt x="810005" y="3216010"/>
                  </a:lnTo>
                  <a:lnTo>
                    <a:pt x="793599" y="3231885"/>
                  </a:lnTo>
                  <a:lnTo>
                    <a:pt x="777721" y="3248289"/>
                  </a:lnTo>
                  <a:lnTo>
                    <a:pt x="761579" y="3264958"/>
                  </a:lnTo>
                  <a:lnTo>
                    <a:pt x="746231" y="3281627"/>
                  </a:lnTo>
                  <a:lnTo>
                    <a:pt x="730883" y="3298560"/>
                  </a:lnTo>
                  <a:lnTo>
                    <a:pt x="715800" y="3315758"/>
                  </a:lnTo>
                  <a:lnTo>
                    <a:pt x="700981" y="3333221"/>
                  </a:lnTo>
                  <a:lnTo>
                    <a:pt x="686692" y="3350948"/>
                  </a:lnTo>
                  <a:lnTo>
                    <a:pt x="672137" y="3368939"/>
                  </a:lnTo>
                  <a:lnTo>
                    <a:pt x="658377" y="3386931"/>
                  </a:lnTo>
                  <a:lnTo>
                    <a:pt x="644617" y="3405452"/>
                  </a:lnTo>
                  <a:lnTo>
                    <a:pt x="631121" y="3423973"/>
                  </a:lnTo>
                  <a:lnTo>
                    <a:pt x="617890" y="3442758"/>
                  </a:lnTo>
                  <a:lnTo>
                    <a:pt x="605188" y="3461544"/>
                  </a:lnTo>
                  <a:lnTo>
                    <a:pt x="592487" y="3480594"/>
                  </a:lnTo>
                  <a:lnTo>
                    <a:pt x="580314" y="3500173"/>
                  </a:lnTo>
                  <a:lnTo>
                    <a:pt x="568406" y="3520016"/>
                  </a:lnTo>
                  <a:lnTo>
                    <a:pt x="1569732" y="4098131"/>
                  </a:lnTo>
                  <a:lnTo>
                    <a:pt x="1578994" y="4084902"/>
                  </a:lnTo>
                  <a:lnTo>
                    <a:pt x="1588785" y="4072202"/>
                  </a:lnTo>
                  <a:lnTo>
                    <a:pt x="1599370" y="4060296"/>
                  </a:lnTo>
                  <a:lnTo>
                    <a:pt x="1610484" y="4048654"/>
                  </a:lnTo>
                  <a:lnTo>
                    <a:pt x="1622127" y="4037806"/>
                  </a:lnTo>
                  <a:lnTo>
                    <a:pt x="1634035" y="4027223"/>
                  </a:lnTo>
                  <a:lnTo>
                    <a:pt x="1646472" y="4017433"/>
                  </a:lnTo>
                  <a:lnTo>
                    <a:pt x="1659439" y="4007908"/>
                  </a:lnTo>
                  <a:lnTo>
                    <a:pt x="1081242" y="3006725"/>
                  </a:lnTo>
                  <a:close/>
                  <a:moveTo>
                    <a:pt x="1012440" y="2887662"/>
                  </a:moveTo>
                  <a:lnTo>
                    <a:pt x="991006" y="2900627"/>
                  </a:lnTo>
                  <a:lnTo>
                    <a:pt x="969572" y="2914121"/>
                  </a:lnTo>
                  <a:lnTo>
                    <a:pt x="948666" y="2928144"/>
                  </a:lnTo>
                  <a:lnTo>
                    <a:pt x="927761" y="2942167"/>
                  </a:lnTo>
                  <a:lnTo>
                    <a:pt x="907121" y="2956454"/>
                  </a:lnTo>
                  <a:lnTo>
                    <a:pt x="886745" y="2971271"/>
                  </a:lnTo>
                  <a:lnTo>
                    <a:pt x="866634" y="2986352"/>
                  </a:lnTo>
                  <a:lnTo>
                    <a:pt x="846523" y="3001698"/>
                  </a:lnTo>
                  <a:lnTo>
                    <a:pt x="826941" y="3017044"/>
                  </a:lnTo>
                  <a:lnTo>
                    <a:pt x="807359" y="3033183"/>
                  </a:lnTo>
                  <a:lnTo>
                    <a:pt x="788306" y="3049323"/>
                  </a:lnTo>
                  <a:lnTo>
                    <a:pt x="769518" y="3065992"/>
                  </a:lnTo>
                  <a:lnTo>
                    <a:pt x="750730" y="3082660"/>
                  </a:lnTo>
                  <a:lnTo>
                    <a:pt x="732471" y="3099594"/>
                  </a:lnTo>
                  <a:lnTo>
                    <a:pt x="714212" y="3117056"/>
                  </a:lnTo>
                  <a:lnTo>
                    <a:pt x="696483" y="3134783"/>
                  </a:lnTo>
                  <a:lnTo>
                    <a:pt x="678753" y="3152510"/>
                  </a:lnTo>
                  <a:lnTo>
                    <a:pt x="661288" y="3170767"/>
                  </a:lnTo>
                  <a:lnTo>
                    <a:pt x="644352" y="3189287"/>
                  </a:lnTo>
                  <a:lnTo>
                    <a:pt x="627417" y="3207808"/>
                  </a:lnTo>
                  <a:lnTo>
                    <a:pt x="611010" y="3226594"/>
                  </a:lnTo>
                  <a:lnTo>
                    <a:pt x="594868" y="3246173"/>
                  </a:lnTo>
                  <a:lnTo>
                    <a:pt x="578726" y="3265487"/>
                  </a:lnTo>
                  <a:lnTo>
                    <a:pt x="563114" y="3285067"/>
                  </a:lnTo>
                  <a:lnTo>
                    <a:pt x="547766" y="3305175"/>
                  </a:lnTo>
                  <a:lnTo>
                    <a:pt x="532682" y="3325019"/>
                  </a:lnTo>
                  <a:lnTo>
                    <a:pt x="517863" y="3345392"/>
                  </a:lnTo>
                  <a:lnTo>
                    <a:pt x="503574" y="3366294"/>
                  </a:lnTo>
                  <a:lnTo>
                    <a:pt x="489284" y="3386931"/>
                  </a:lnTo>
                  <a:lnTo>
                    <a:pt x="475524" y="3408362"/>
                  </a:lnTo>
                  <a:lnTo>
                    <a:pt x="462028" y="3429529"/>
                  </a:lnTo>
                  <a:lnTo>
                    <a:pt x="448797" y="3450960"/>
                  </a:lnTo>
                  <a:lnTo>
                    <a:pt x="521568" y="3493029"/>
                  </a:lnTo>
                  <a:lnTo>
                    <a:pt x="534270" y="3472656"/>
                  </a:lnTo>
                  <a:lnTo>
                    <a:pt x="546707" y="3452548"/>
                  </a:lnTo>
                  <a:lnTo>
                    <a:pt x="559938" y="3432439"/>
                  </a:lnTo>
                  <a:lnTo>
                    <a:pt x="573434" y="3412596"/>
                  </a:lnTo>
                  <a:lnTo>
                    <a:pt x="586929" y="3393281"/>
                  </a:lnTo>
                  <a:lnTo>
                    <a:pt x="600954" y="3373967"/>
                  </a:lnTo>
                  <a:lnTo>
                    <a:pt x="615244" y="3354917"/>
                  </a:lnTo>
                  <a:lnTo>
                    <a:pt x="629533" y="3336131"/>
                  </a:lnTo>
                  <a:lnTo>
                    <a:pt x="644617" y="3317610"/>
                  </a:lnTo>
                  <a:lnTo>
                    <a:pt x="659700" y="3299089"/>
                  </a:lnTo>
                  <a:lnTo>
                    <a:pt x="675048" y="3281098"/>
                  </a:lnTo>
                  <a:lnTo>
                    <a:pt x="690396" y="3263106"/>
                  </a:lnTo>
                  <a:lnTo>
                    <a:pt x="706538" y="3245379"/>
                  </a:lnTo>
                  <a:lnTo>
                    <a:pt x="722415" y="3228181"/>
                  </a:lnTo>
                  <a:lnTo>
                    <a:pt x="739087" y="3210983"/>
                  </a:lnTo>
                  <a:lnTo>
                    <a:pt x="755758" y="3194050"/>
                  </a:lnTo>
                  <a:lnTo>
                    <a:pt x="772693" y="3177381"/>
                  </a:lnTo>
                  <a:lnTo>
                    <a:pt x="789629" y="3160977"/>
                  </a:lnTo>
                  <a:lnTo>
                    <a:pt x="807094" y="3144837"/>
                  </a:lnTo>
                  <a:lnTo>
                    <a:pt x="824559" y="3128962"/>
                  </a:lnTo>
                  <a:lnTo>
                    <a:pt x="842553" y="3113352"/>
                  </a:lnTo>
                  <a:lnTo>
                    <a:pt x="860812" y="3098006"/>
                  </a:lnTo>
                  <a:lnTo>
                    <a:pt x="879336" y="3082925"/>
                  </a:lnTo>
                  <a:lnTo>
                    <a:pt x="897859" y="3068108"/>
                  </a:lnTo>
                  <a:lnTo>
                    <a:pt x="916647" y="3053556"/>
                  </a:lnTo>
                  <a:lnTo>
                    <a:pt x="935700" y="3039269"/>
                  </a:lnTo>
                  <a:lnTo>
                    <a:pt x="954753" y="3025511"/>
                  </a:lnTo>
                  <a:lnTo>
                    <a:pt x="974335" y="3011752"/>
                  </a:lnTo>
                  <a:lnTo>
                    <a:pt x="994181" y="2998258"/>
                  </a:lnTo>
                  <a:lnTo>
                    <a:pt x="1013763" y="2985558"/>
                  </a:lnTo>
                  <a:lnTo>
                    <a:pt x="1034139" y="2972594"/>
                  </a:lnTo>
                  <a:lnTo>
                    <a:pt x="1054515" y="2959894"/>
                  </a:lnTo>
                  <a:lnTo>
                    <a:pt x="1012440" y="2887662"/>
                  </a:lnTo>
                  <a:close/>
                  <a:moveTo>
                    <a:pt x="1427194" y="2853925"/>
                  </a:moveTo>
                  <a:lnTo>
                    <a:pt x="1417575" y="2856706"/>
                  </a:lnTo>
                  <a:lnTo>
                    <a:pt x="1395876" y="2863850"/>
                  </a:lnTo>
                  <a:lnTo>
                    <a:pt x="1374177" y="2870729"/>
                  </a:lnTo>
                  <a:lnTo>
                    <a:pt x="1353007" y="2878138"/>
                  </a:lnTo>
                  <a:lnTo>
                    <a:pt x="1331573" y="2886075"/>
                  </a:lnTo>
                  <a:lnTo>
                    <a:pt x="1310668" y="2893748"/>
                  </a:lnTo>
                  <a:lnTo>
                    <a:pt x="1289498" y="2902214"/>
                  </a:lnTo>
                  <a:lnTo>
                    <a:pt x="1268858" y="2910681"/>
                  </a:lnTo>
                  <a:lnTo>
                    <a:pt x="1248217" y="2919942"/>
                  </a:lnTo>
                  <a:lnTo>
                    <a:pt x="1227842" y="2929202"/>
                  </a:lnTo>
                  <a:lnTo>
                    <a:pt x="1207466" y="2938727"/>
                  </a:lnTo>
                  <a:lnTo>
                    <a:pt x="1187355" y="2948517"/>
                  </a:lnTo>
                  <a:lnTo>
                    <a:pt x="1167508" y="2958835"/>
                  </a:lnTo>
                  <a:lnTo>
                    <a:pt x="1147397" y="2969154"/>
                  </a:lnTo>
                  <a:lnTo>
                    <a:pt x="1128080" y="2979737"/>
                  </a:lnTo>
                  <a:lnTo>
                    <a:pt x="1706012" y="3981185"/>
                  </a:lnTo>
                  <a:lnTo>
                    <a:pt x="1720566" y="3974835"/>
                  </a:lnTo>
                  <a:lnTo>
                    <a:pt x="1734856" y="3969014"/>
                  </a:lnTo>
                  <a:lnTo>
                    <a:pt x="1749654" y="3963823"/>
                  </a:lnTo>
                  <a:lnTo>
                    <a:pt x="1749654" y="3122330"/>
                  </a:lnTo>
                  <a:lnTo>
                    <a:pt x="1446373" y="3122330"/>
                  </a:lnTo>
                  <a:lnTo>
                    <a:pt x="1437904" y="2999839"/>
                  </a:lnTo>
                  <a:lnTo>
                    <a:pt x="1427583" y="2859094"/>
                  </a:lnTo>
                  <a:lnTo>
                    <a:pt x="1427194" y="2853925"/>
                  </a:lnTo>
                  <a:close/>
                  <a:moveTo>
                    <a:pt x="1416622" y="2713482"/>
                  </a:moveTo>
                  <a:lnTo>
                    <a:pt x="1400904" y="2717800"/>
                  </a:lnTo>
                  <a:lnTo>
                    <a:pt x="1377088" y="2725208"/>
                  </a:lnTo>
                  <a:lnTo>
                    <a:pt x="1353272" y="2732617"/>
                  </a:lnTo>
                  <a:lnTo>
                    <a:pt x="1329721" y="2740554"/>
                  </a:lnTo>
                  <a:lnTo>
                    <a:pt x="1306169" y="2748492"/>
                  </a:lnTo>
                  <a:lnTo>
                    <a:pt x="1282618" y="2756958"/>
                  </a:lnTo>
                  <a:lnTo>
                    <a:pt x="1259861" y="2765954"/>
                  </a:lnTo>
                  <a:lnTo>
                    <a:pt x="1236574" y="2775214"/>
                  </a:lnTo>
                  <a:lnTo>
                    <a:pt x="1213552" y="2784740"/>
                  </a:lnTo>
                  <a:lnTo>
                    <a:pt x="1191059" y="2794529"/>
                  </a:lnTo>
                  <a:lnTo>
                    <a:pt x="1168831" y="2804848"/>
                  </a:lnTo>
                  <a:lnTo>
                    <a:pt x="1146603" y="2815431"/>
                  </a:lnTo>
                  <a:lnTo>
                    <a:pt x="1124110" y="2826015"/>
                  </a:lnTo>
                  <a:lnTo>
                    <a:pt x="1102147" y="2837392"/>
                  </a:lnTo>
                  <a:lnTo>
                    <a:pt x="1080712" y="2848769"/>
                  </a:lnTo>
                  <a:lnTo>
                    <a:pt x="1059013" y="2860675"/>
                  </a:lnTo>
                  <a:lnTo>
                    <a:pt x="1101088" y="2933435"/>
                  </a:lnTo>
                  <a:lnTo>
                    <a:pt x="1121464" y="2922058"/>
                  </a:lnTo>
                  <a:lnTo>
                    <a:pt x="1142104" y="2911475"/>
                  </a:lnTo>
                  <a:lnTo>
                    <a:pt x="1162745" y="2900627"/>
                  </a:lnTo>
                  <a:lnTo>
                    <a:pt x="1183385" y="2890308"/>
                  </a:lnTo>
                  <a:lnTo>
                    <a:pt x="1204820" y="2880783"/>
                  </a:lnTo>
                  <a:lnTo>
                    <a:pt x="1225989" y="2870994"/>
                  </a:lnTo>
                  <a:lnTo>
                    <a:pt x="1247424" y="2861469"/>
                  </a:lnTo>
                  <a:lnTo>
                    <a:pt x="1268858" y="2852737"/>
                  </a:lnTo>
                  <a:lnTo>
                    <a:pt x="1290821" y="2844006"/>
                  </a:lnTo>
                  <a:lnTo>
                    <a:pt x="1312785" y="2835539"/>
                  </a:lnTo>
                  <a:lnTo>
                    <a:pt x="1334749" y="2827602"/>
                  </a:lnTo>
                  <a:lnTo>
                    <a:pt x="1356977" y="2819929"/>
                  </a:lnTo>
                  <a:lnTo>
                    <a:pt x="1379205" y="2812256"/>
                  </a:lnTo>
                  <a:lnTo>
                    <a:pt x="1401962" y="2805377"/>
                  </a:lnTo>
                  <a:lnTo>
                    <a:pt x="1423054" y="2798926"/>
                  </a:lnTo>
                  <a:lnTo>
                    <a:pt x="1416622" y="2713482"/>
                  </a:lnTo>
                  <a:close/>
                  <a:moveTo>
                    <a:pt x="1621831" y="1665666"/>
                  </a:moveTo>
                  <a:lnTo>
                    <a:pt x="1621831" y="2022293"/>
                  </a:lnTo>
                  <a:lnTo>
                    <a:pt x="3670168" y="2022293"/>
                  </a:lnTo>
                  <a:lnTo>
                    <a:pt x="3670698" y="2018589"/>
                  </a:lnTo>
                  <a:lnTo>
                    <a:pt x="3672285" y="2008006"/>
                  </a:lnTo>
                  <a:lnTo>
                    <a:pt x="3674403" y="1991339"/>
                  </a:lnTo>
                  <a:lnTo>
                    <a:pt x="3677049" y="1969381"/>
                  </a:lnTo>
                  <a:lnTo>
                    <a:pt x="3677843" y="1957211"/>
                  </a:lnTo>
                  <a:lnTo>
                    <a:pt x="3678901" y="1943718"/>
                  </a:lnTo>
                  <a:lnTo>
                    <a:pt x="3679431" y="1929697"/>
                  </a:lnTo>
                  <a:lnTo>
                    <a:pt x="3679960" y="1915146"/>
                  </a:lnTo>
                  <a:lnTo>
                    <a:pt x="3679960" y="1899801"/>
                  </a:lnTo>
                  <a:lnTo>
                    <a:pt x="3679695" y="1883928"/>
                  </a:lnTo>
                  <a:lnTo>
                    <a:pt x="3679166" y="1868054"/>
                  </a:lnTo>
                  <a:lnTo>
                    <a:pt x="3677843" y="1851651"/>
                  </a:lnTo>
                  <a:lnTo>
                    <a:pt x="3675990" y="1835513"/>
                  </a:lnTo>
                  <a:lnTo>
                    <a:pt x="3673873" y="1819375"/>
                  </a:lnTo>
                  <a:lnTo>
                    <a:pt x="3672285" y="1811174"/>
                  </a:lnTo>
                  <a:lnTo>
                    <a:pt x="3670698" y="1803502"/>
                  </a:lnTo>
                  <a:lnTo>
                    <a:pt x="3668845" y="1795565"/>
                  </a:lnTo>
                  <a:lnTo>
                    <a:pt x="3666993" y="1787628"/>
                  </a:lnTo>
                  <a:lnTo>
                    <a:pt x="3664611" y="1779956"/>
                  </a:lnTo>
                  <a:lnTo>
                    <a:pt x="3662229" y="1772284"/>
                  </a:lnTo>
                  <a:lnTo>
                    <a:pt x="3659318" y="1764876"/>
                  </a:lnTo>
                  <a:lnTo>
                    <a:pt x="3656671" y="1757733"/>
                  </a:lnTo>
                  <a:lnTo>
                    <a:pt x="3653760" y="1750325"/>
                  </a:lnTo>
                  <a:lnTo>
                    <a:pt x="3650320" y="1743447"/>
                  </a:lnTo>
                  <a:lnTo>
                    <a:pt x="3646880" y="1736833"/>
                  </a:lnTo>
                  <a:lnTo>
                    <a:pt x="3643175" y="1730219"/>
                  </a:lnTo>
                  <a:lnTo>
                    <a:pt x="3638940" y="1723869"/>
                  </a:lnTo>
                  <a:lnTo>
                    <a:pt x="3634706" y="1717785"/>
                  </a:lnTo>
                  <a:lnTo>
                    <a:pt x="3629943" y="1711964"/>
                  </a:lnTo>
                  <a:lnTo>
                    <a:pt x="3625179" y="1706408"/>
                  </a:lnTo>
                  <a:lnTo>
                    <a:pt x="3619886" y="1701117"/>
                  </a:lnTo>
                  <a:lnTo>
                    <a:pt x="3614593" y="1696091"/>
                  </a:lnTo>
                  <a:lnTo>
                    <a:pt x="3608506" y="1691328"/>
                  </a:lnTo>
                  <a:lnTo>
                    <a:pt x="3602684" y="1687096"/>
                  </a:lnTo>
                  <a:lnTo>
                    <a:pt x="3596333" y="1682863"/>
                  </a:lnTo>
                  <a:lnTo>
                    <a:pt x="3589452" y="1679423"/>
                  </a:lnTo>
                  <a:lnTo>
                    <a:pt x="3582571" y="1675984"/>
                  </a:lnTo>
                  <a:lnTo>
                    <a:pt x="3574897" y="1673339"/>
                  </a:lnTo>
                  <a:lnTo>
                    <a:pt x="3567487" y="1670693"/>
                  </a:lnTo>
                  <a:lnTo>
                    <a:pt x="3559283" y="1668576"/>
                  </a:lnTo>
                  <a:lnTo>
                    <a:pt x="3550814" y="1666989"/>
                  </a:lnTo>
                  <a:lnTo>
                    <a:pt x="3542081" y="1665666"/>
                  </a:lnTo>
                  <a:lnTo>
                    <a:pt x="3409309" y="1665666"/>
                  </a:lnTo>
                  <a:lnTo>
                    <a:pt x="3408100" y="1671700"/>
                  </a:lnTo>
                  <a:lnTo>
                    <a:pt x="3406513" y="1679353"/>
                  </a:lnTo>
                  <a:lnTo>
                    <a:pt x="3404398" y="1687271"/>
                  </a:lnTo>
                  <a:lnTo>
                    <a:pt x="3401489" y="1694660"/>
                  </a:lnTo>
                  <a:lnTo>
                    <a:pt x="3398580" y="1702050"/>
                  </a:lnTo>
                  <a:lnTo>
                    <a:pt x="3395406" y="1709176"/>
                  </a:lnTo>
                  <a:lnTo>
                    <a:pt x="3391969" y="1716037"/>
                  </a:lnTo>
                  <a:lnTo>
                    <a:pt x="3388002" y="1722899"/>
                  </a:lnTo>
                  <a:lnTo>
                    <a:pt x="3384035" y="1729233"/>
                  </a:lnTo>
                  <a:lnTo>
                    <a:pt x="3379275" y="1735831"/>
                  </a:lnTo>
                  <a:lnTo>
                    <a:pt x="3374515" y="1741637"/>
                  </a:lnTo>
                  <a:lnTo>
                    <a:pt x="3369491" y="1747706"/>
                  </a:lnTo>
                  <a:lnTo>
                    <a:pt x="3364202" y="1753249"/>
                  </a:lnTo>
                  <a:lnTo>
                    <a:pt x="3358648" y="1758527"/>
                  </a:lnTo>
                  <a:lnTo>
                    <a:pt x="3352566" y="1763541"/>
                  </a:lnTo>
                  <a:lnTo>
                    <a:pt x="3346748" y="1768292"/>
                  </a:lnTo>
                  <a:lnTo>
                    <a:pt x="3340401" y="1772778"/>
                  </a:lnTo>
                  <a:lnTo>
                    <a:pt x="3333790" y="1777001"/>
                  </a:lnTo>
                  <a:lnTo>
                    <a:pt x="3326914" y="1780696"/>
                  </a:lnTo>
                  <a:lnTo>
                    <a:pt x="3320039" y="1784654"/>
                  </a:lnTo>
                  <a:lnTo>
                    <a:pt x="3312899" y="1787557"/>
                  </a:lnTo>
                  <a:lnTo>
                    <a:pt x="3305494" y="1790460"/>
                  </a:lnTo>
                  <a:lnTo>
                    <a:pt x="3298089" y="1793099"/>
                  </a:lnTo>
                  <a:lnTo>
                    <a:pt x="3290420" y="1795211"/>
                  </a:lnTo>
                  <a:lnTo>
                    <a:pt x="3282751" y="1797058"/>
                  </a:lnTo>
                  <a:lnTo>
                    <a:pt x="3274554" y="1798378"/>
                  </a:lnTo>
                  <a:lnTo>
                    <a:pt x="3266620" y="1799433"/>
                  </a:lnTo>
                  <a:lnTo>
                    <a:pt x="3258422" y="1800225"/>
                  </a:lnTo>
                  <a:lnTo>
                    <a:pt x="3249960" y="1800225"/>
                  </a:lnTo>
                  <a:lnTo>
                    <a:pt x="2017102" y="1800225"/>
                  </a:lnTo>
                  <a:lnTo>
                    <a:pt x="2008639" y="1800225"/>
                  </a:lnTo>
                  <a:lnTo>
                    <a:pt x="2000441" y="1799433"/>
                  </a:lnTo>
                  <a:lnTo>
                    <a:pt x="1992508" y="1798378"/>
                  </a:lnTo>
                  <a:lnTo>
                    <a:pt x="1984574" y="1797058"/>
                  </a:lnTo>
                  <a:lnTo>
                    <a:pt x="1976641" y="1795211"/>
                  </a:lnTo>
                  <a:lnTo>
                    <a:pt x="1969236" y="1793099"/>
                  </a:lnTo>
                  <a:lnTo>
                    <a:pt x="1961567" y="1790460"/>
                  </a:lnTo>
                  <a:lnTo>
                    <a:pt x="1954163" y="1787557"/>
                  </a:lnTo>
                  <a:lnTo>
                    <a:pt x="1947287" y="1784654"/>
                  </a:lnTo>
                  <a:lnTo>
                    <a:pt x="1940147" y="1780696"/>
                  </a:lnTo>
                  <a:lnTo>
                    <a:pt x="1933536" y="1777001"/>
                  </a:lnTo>
                  <a:lnTo>
                    <a:pt x="1926925" y="1772778"/>
                  </a:lnTo>
                  <a:lnTo>
                    <a:pt x="1920578" y="1768292"/>
                  </a:lnTo>
                  <a:lnTo>
                    <a:pt x="1914231" y="1763541"/>
                  </a:lnTo>
                  <a:lnTo>
                    <a:pt x="1908678" y="1758527"/>
                  </a:lnTo>
                  <a:lnTo>
                    <a:pt x="1903124" y="1753249"/>
                  </a:lnTo>
                  <a:lnTo>
                    <a:pt x="1897835" y="1747706"/>
                  </a:lnTo>
                  <a:lnTo>
                    <a:pt x="1892811" y="1741637"/>
                  </a:lnTo>
                  <a:lnTo>
                    <a:pt x="1887786" y="1735831"/>
                  </a:lnTo>
                  <a:lnTo>
                    <a:pt x="1883291" y="1729233"/>
                  </a:lnTo>
                  <a:lnTo>
                    <a:pt x="1879324" y="1722899"/>
                  </a:lnTo>
                  <a:lnTo>
                    <a:pt x="1875093" y="1716037"/>
                  </a:lnTo>
                  <a:lnTo>
                    <a:pt x="1871655" y="1709176"/>
                  </a:lnTo>
                  <a:lnTo>
                    <a:pt x="1868217" y="1702050"/>
                  </a:lnTo>
                  <a:lnTo>
                    <a:pt x="1865573" y="1694660"/>
                  </a:lnTo>
                  <a:lnTo>
                    <a:pt x="1862928" y="1687271"/>
                  </a:lnTo>
                  <a:lnTo>
                    <a:pt x="1860813" y="1679353"/>
                  </a:lnTo>
                  <a:lnTo>
                    <a:pt x="1858961" y="1671700"/>
                  </a:lnTo>
                  <a:lnTo>
                    <a:pt x="1857954" y="1665666"/>
                  </a:lnTo>
                  <a:lnTo>
                    <a:pt x="1621831" y="1665666"/>
                  </a:lnTo>
                  <a:close/>
                  <a:moveTo>
                    <a:pt x="504561" y="0"/>
                  </a:moveTo>
                  <a:lnTo>
                    <a:pt x="843228" y="0"/>
                  </a:lnTo>
                  <a:lnTo>
                    <a:pt x="850107" y="264"/>
                  </a:lnTo>
                  <a:lnTo>
                    <a:pt x="856721" y="528"/>
                  </a:lnTo>
                  <a:lnTo>
                    <a:pt x="863071" y="1584"/>
                  </a:lnTo>
                  <a:lnTo>
                    <a:pt x="869686" y="2905"/>
                  </a:lnTo>
                  <a:lnTo>
                    <a:pt x="876301" y="4489"/>
                  </a:lnTo>
                  <a:lnTo>
                    <a:pt x="882651" y="6073"/>
                  </a:lnTo>
                  <a:lnTo>
                    <a:pt x="885415" y="6993"/>
                  </a:lnTo>
                  <a:lnTo>
                    <a:pt x="896445" y="6085"/>
                  </a:lnTo>
                  <a:lnTo>
                    <a:pt x="919733" y="3969"/>
                  </a:lnTo>
                  <a:lnTo>
                    <a:pt x="943551" y="2381"/>
                  </a:lnTo>
                  <a:lnTo>
                    <a:pt x="968428" y="1323"/>
                  </a:lnTo>
                  <a:lnTo>
                    <a:pt x="993569" y="265"/>
                  </a:lnTo>
                  <a:lnTo>
                    <a:pt x="1018974" y="0"/>
                  </a:lnTo>
                  <a:lnTo>
                    <a:pt x="1044645" y="265"/>
                  </a:lnTo>
                  <a:lnTo>
                    <a:pt x="1070050" y="1058"/>
                  </a:lnTo>
                  <a:lnTo>
                    <a:pt x="1095456" y="2117"/>
                  </a:lnTo>
                  <a:lnTo>
                    <a:pt x="1107894" y="3175"/>
                  </a:lnTo>
                  <a:lnTo>
                    <a:pt x="1120597" y="4498"/>
                  </a:lnTo>
                  <a:lnTo>
                    <a:pt x="1132771" y="5556"/>
                  </a:lnTo>
                  <a:lnTo>
                    <a:pt x="1144944" y="7143"/>
                  </a:lnTo>
                  <a:lnTo>
                    <a:pt x="1157118" y="8731"/>
                  </a:lnTo>
                  <a:lnTo>
                    <a:pt x="1168762" y="10583"/>
                  </a:lnTo>
                  <a:lnTo>
                    <a:pt x="1180407" y="12964"/>
                  </a:lnTo>
                  <a:lnTo>
                    <a:pt x="1192051" y="15345"/>
                  </a:lnTo>
                  <a:lnTo>
                    <a:pt x="1203166" y="17990"/>
                  </a:lnTo>
                  <a:lnTo>
                    <a:pt x="1214016" y="20636"/>
                  </a:lnTo>
                  <a:lnTo>
                    <a:pt x="1224602" y="23810"/>
                  </a:lnTo>
                  <a:lnTo>
                    <a:pt x="1234923" y="27250"/>
                  </a:lnTo>
                  <a:lnTo>
                    <a:pt x="1244980" y="30689"/>
                  </a:lnTo>
                  <a:lnTo>
                    <a:pt x="1254771" y="34922"/>
                  </a:lnTo>
                  <a:lnTo>
                    <a:pt x="1264034" y="38890"/>
                  </a:lnTo>
                  <a:lnTo>
                    <a:pt x="1273032" y="43388"/>
                  </a:lnTo>
                  <a:lnTo>
                    <a:pt x="1281500" y="48415"/>
                  </a:lnTo>
                  <a:lnTo>
                    <a:pt x="1289440" y="53441"/>
                  </a:lnTo>
                  <a:lnTo>
                    <a:pt x="1297114" y="58732"/>
                  </a:lnTo>
                  <a:lnTo>
                    <a:pt x="1304260" y="64288"/>
                  </a:lnTo>
                  <a:lnTo>
                    <a:pt x="1310876" y="70373"/>
                  </a:lnTo>
                  <a:lnTo>
                    <a:pt x="1316962" y="76458"/>
                  </a:lnTo>
                  <a:lnTo>
                    <a:pt x="1322520" y="83336"/>
                  </a:lnTo>
                  <a:lnTo>
                    <a:pt x="1327813" y="90215"/>
                  </a:lnTo>
                  <a:lnTo>
                    <a:pt x="1330195" y="94183"/>
                  </a:lnTo>
                  <a:lnTo>
                    <a:pt x="1332576" y="98416"/>
                  </a:lnTo>
                  <a:lnTo>
                    <a:pt x="1337340" y="107940"/>
                  </a:lnTo>
                  <a:lnTo>
                    <a:pt x="1342104" y="119052"/>
                  </a:lnTo>
                  <a:lnTo>
                    <a:pt x="1346602" y="131751"/>
                  </a:lnTo>
                  <a:lnTo>
                    <a:pt x="1351366" y="145508"/>
                  </a:lnTo>
                  <a:lnTo>
                    <a:pt x="1356130" y="160588"/>
                  </a:lnTo>
                  <a:lnTo>
                    <a:pt x="1360629" y="177255"/>
                  </a:lnTo>
                  <a:lnTo>
                    <a:pt x="1364863" y="194716"/>
                  </a:lnTo>
                  <a:lnTo>
                    <a:pt x="1369626" y="214029"/>
                  </a:lnTo>
                  <a:lnTo>
                    <a:pt x="1374125" y="233871"/>
                  </a:lnTo>
                  <a:lnTo>
                    <a:pt x="1378360" y="255035"/>
                  </a:lnTo>
                  <a:lnTo>
                    <a:pt x="1382594" y="276994"/>
                  </a:lnTo>
                  <a:lnTo>
                    <a:pt x="1386828" y="300275"/>
                  </a:lnTo>
                  <a:lnTo>
                    <a:pt x="1391063" y="324085"/>
                  </a:lnTo>
                  <a:lnTo>
                    <a:pt x="1399531" y="374352"/>
                  </a:lnTo>
                  <a:lnTo>
                    <a:pt x="1407206" y="427793"/>
                  </a:lnTo>
                  <a:lnTo>
                    <a:pt x="1415145" y="483615"/>
                  </a:lnTo>
                  <a:lnTo>
                    <a:pt x="1422555" y="541553"/>
                  </a:lnTo>
                  <a:lnTo>
                    <a:pt x="1429965" y="601608"/>
                  </a:lnTo>
                  <a:lnTo>
                    <a:pt x="1437110" y="662457"/>
                  </a:lnTo>
                  <a:lnTo>
                    <a:pt x="1443726" y="724099"/>
                  </a:lnTo>
                  <a:lnTo>
                    <a:pt x="1450342" y="786535"/>
                  </a:lnTo>
                  <a:lnTo>
                    <a:pt x="1456429" y="848707"/>
                  </a:lnTo>
                  <a:lnTo>
                    <a:pt x="1462252" y="910614"/>
                  </a:lnTo>
                  <a:lnTo>
                    <a:pt x="1467809" y="971462"/>
                  </a:lnTo>
                  <a:lnTo>
                    <a:pt x="1477865" y="1088927"/>
                  </a:lnTo>
                  <a:lnTo>
                    <a:pt x="1486599" y="1197396"/>
                  </a:lnTo>
                  <a:lnTo>
                    <a:pt x="1494273" y="1294489"/>
                  </a:lnTo>
                  <a:lnTo>
                    <a:pt x="1500095" y="1375180"/>
                  </a:lnTo>
                  <a:lnTo>
                    <a:pt x="1504330" y="1437616"/>
                  </a:lnTo>
                  <a:lnTo>
                    <a:pt x="1507770" y="1491322"/>
                  </a:lnTo>
                  <a:lnTo>
                    <a:pt x="1865130" y="1491322"/>
                  </a:lnTo>
                  <a:lnTo>
                    <a:pt x="1865573" y="1490129"/>
                  </a:lnTo>
                  <a:lnTo>
                    <a:pt x="1868217" y="1482739"/>
                  </a:lnTo>
                  <a:lnTo>
                    <a:pt x="1871655" y="1475350"/>
                  </a:lnTo>
                  <a:lnTo>
                    <a:pt x="1875093" y="1468488"/>
                  </a:lnTo>
                  <a:lnTo>
                    <a:pt x="1879324" y="1461890"/>
                  </a:lnTo>
                  <a:lnTo>
                    <a:pt x="1883291" y="1455292"/>
                  </a:lnTo>
                  <a:lnTo>
                    <a:pt x="1887786" y="1449222"/>
                  </a:lnTo>
                  <a:lnTo>
                    <a:pt x="1892811" y="1442888"/>
                  </a:lnTo>
                  <a:lnTo>
                    <a:pt x="1897835" y="1436818"/>
                  </a:lnTo>
                  <a:lnTo>
                    <a:pt x="1903124" y="1431540"/>
                  </a:lnTo>
                  <a:lnTo>
                    <a:pt x="1908678" y="1426262"/>
                  </a:lnTo>
                  <a:lnTo>
                    <a:pt x="1914231" y="1420984"/>
                  </a:lnTo>
                  <a:lnTo>
                    <a:pt x="1920578" y="1416233"/>
                  </a:lnTo>
                  <a:lnTo>
                    <a:pt x="1926925" y="1412011"/>
                  </a:lnTo>
                  <a:lnTo>
                    <a:pt x="1933536" y="1407524"/>
                  </a:lnTo>
                  <a:lnTo>
                    <a:pt x="1940147" y="1403830"/>
                  </a:lnTo>
                  <a:lnTo>
                    <a:pt x="1947287" y="1400399"/>
                  </a:lnTo>
                  <a:lnTo>
                    <a:pt x="1954163" y="1396968"/>
                  </a:lnTo>
                  <a:lnTo>
                    <a:pt x="1961567" y="1394065"/>
                  </a:lnTo>
                  <a:lnTo>
                    <a:pt x="1969236" y="1391689"/>
                  </a:lnTo>
                  <a:lnTo>
                    <a:pt x="1976641" y="1389314"/>
                  </a:lnTo>
                  <a:lnTo>
                    <a:pt x="1984574" y="1387467"/>
                  </a:lnTo>
                  <a:lnTo>
                    <a:pt x="1992508" y="1386147"/>
                  </a:lnTo>
                  <a:lnTo>
                    <a:pt x="2000441" y="1385356"/>
                  </a:lnTo>
                  <a:lnTo>
                    <a:pt x="2008639" y="1384564"/>
                  </a:lnTo>
                  <a:lnTo>
                    <a:pt x="2017102" y="1384300"/>
                  </a:lnTo>
                  <a:lnTo>
                    <a:pt x="3249960" y="1384300"/>
                  </a:lnTo>
                  <a:lnTo>
                    <a:pt x="3258422" y="1384564"/>
                  </a:lnTo>
                  <a:lnTo>
                    <a:pt x="3266620" y="1385356"/>
                  </a:lnTo>
                  <a:lnTo>
                    <a:pt x="3274554" y="1386147"/>
                  </a:lnTo>
                  <a:lnTo>
                    <a:pt x="3282751" y="1387467"/>
                  </a:lnTo>
                  <a:lnTo>
                    <a:pt x="3290420" y="1389314"/>
                  </a:lnTo>
                  <a:lnTo>
                    <a:pt x="3298089" y="1391689"/>
                  </a:lnTo>
                  <a:lnTo>
                    <a:pt x="3305494" y="1394065"/>
                  </a:lnTo>
                  <a:lnTo>
                    <a:pt x="3312899" y="1396968"/>
                  </a:lnTo>
                  <a:lnTo>
                    <a:pt x="3320039" y="1400399"/>
                  </a:lnTo>
                  <a:lnTo>
                    <a:pt x="3326914" y="1403830"/>
                  </a:lnTo>
                  <a:lnTo>
                    <a:pt x="3333790" y="1407524"/>
                  </a:lnTo>
                  <a:lnTo>
                    <a:pt x="3340401" y="1412011"/>
                  </a:lnTo>
                  <a:lnTo>
                    <a:pt x="3346748" y="1416233"/>
                  </a:lnTo>
                  <a:lnTo>
                    <a:pt x="3352566" y="1420984"/>
                  </a:lnTo>
                  <a:lnTo>
                    <a:pt x="3358648" y="1426262"/>
                  </a:lnTo>
                  <a:lnTo>
                    <a:pt x="3364202" y="1431540"/>
                  </a:lnTo>
                  <a:lnTo>
                    <a:pt x="3369491" y="1436818"/>
                  </a:lnTo>
                  <a:lnTo>
                    <a:pt x="3374515" y="1442888"/>
                  </a:lnTo>
                  <a:lnTo>
                    <a:pt x="3379275" y="1449222"/>
                  </a:lnTo>
                  <a:lnTo>
                    <a:pt x="3384035" y="1455292"/>
                  </a:lnTo>
                  <a:lnTo>
                    <a:pt x="3388002" y="1461890"/>
                  </a:lnTo>
                  <a:lnTo>
                    <a:pt x="3391969" y="1468488"/>
                  </a:lnTo>
                  <a:lnTo>
                    <a:pt x="3395406" y="1475350"/>
                  </a:lnTo>
                  <a:lnTo>
                    <a:pt x="3398580" y="1482739"/>
                  </a:lnTo>
                  <a:lnTo>
                    <a:pt x="3401489" y="1490129"/>
                  </a:lnTo>
                  <a:lnTo>
                    <a:pt x="3401976" y="1491322"/>
                  </a:lnTo>
                  <a:lnTo>
                    <a:pt x="3628884" y="1491322"/>
                  </a:lnTo>
                  <a:lnTo>
                    <a:pt x="3638411" y="1497936"/>
                  </a:lnTo>
                  <a:lnTo>
                    <a:pt x="3648997" y="1505343"/>
                  </a:lnTo>
                  <a:lnTo>
                    <a:pt x="3662758" y="1515926"/>
                  </a:lnTo>
                  <a:lnTo>
                    <a:pt x="3679431" y="1528889"/>
                  </a:lnTo>
                  <a:lnTo>
                    <a:pt x="3688164" y="1536561"/>
                  </a:lnTo>
                  <a:lnTo>
                    <a:pt x="3697691" y="1544763"/>
                  </a:lnTo>
                  <a:lnTo>
                    <a:pt x="3707483" y="1553229"/>
                  </a:lnTo>
                  <a:lnTo>
                    <a:pt x="3717539" y="1562224"/>
                  </a:lnTo>
                  <a:lnTo>
                    <a:pt x="3727331" y="1572012"/>
                  </a:lnTo>
                  <a:lnTo>
                    <a:pt x="3737388" y="1582330"/>
                  </a:lnTo>
                  <a:lnTo>
                    <a:pt x="3747444" y="1592912"/>
                  </a:lnTo>
                  <a:lnTo>
                    <a:pt x="3757500" y="1604289"/>
                  </a:lnTo>
                  <a:lnTo>
                    <a:pt x="3767557" y="1615929"/>
                  </a:lnTo>
                  <a:lnTo>
                    <a:pt x="3777349" y="1627834"/>
                  </a:lnTo>
                  <a:lnTo>
                    <a:pt x="3786611" y="1640269"/>
                  </a:lnTo>
                  <a:lnTo>
                    <a:pt x="3795609" y="1653232"/>
                  </a:lnTo>
                  <a:lnTo>
                    <a:pt x="3804078" y="1666460"/>
                  </a:lnTo>
                  <a:lnTo>
                    <a:pt x="3812017" y="1679953"/>
                  </a:lnTo>
                  <a:lnTo>
                    <a:pt x="3819427" y="1693710"/>
                  </a:lnTo>
                  <a:lnTo>
                    <a:pt x="3822867" y="1700588"/>
                  </a:lnTo>
                  <a:lnTo>
                    <a:pt x="3826043" y="1707731"/>
                  </a:lnTo>
                  <a:lnTo>
                    <a:pt x="3828689" y="1714875"/>
                  </a:lnTo>
                  <a:lnTo>
                    <a:pt x="3831601" y="1722282"/>
                  </a:lnTo>
                  <a:lnTo>
                    <a:pt x="3834512" y="1729425"/>
                  </a:lnTo>
                  <a:lnTo>
                    <a:pt x="3836629" y="1736833"/>
                  </a:lnTo>
                  <a:lnTo>
                    <a:pt x="3838746" y="1744505"/>
                  </a:lnTo>
                  <a:lnTo>
                    <a:pt x="3840598" y="1751913"/>
                  </a:lnTo>
                  <a:lnTo>
                    <a:pt x="3842186" y="1759585"/>
                  </a:lnTo>
                  <a:lnTo>
                    <a:pt x="3843509" y="1766993"/>
                  </a:lnTo>
                  <a:lnTo>
                    <a:pt x="3844568" y="1774665"/>
                  </a:lnTo>
                  <a:lnTo>
                    <a:pt x="3845362" y="1782337"/>
                  </a:lnTo>
                  <a:lnTo>
                    <a:pt x="3845627" y="1790274"/>
                  </a:lnTo>
                  <a:lnTo>
                    <a:pt x="3846156" y="1797681"/>
                  </a:lnTo>
                  <a:lnTo>
                    <a:pt x="3846156" y="2373098"/>
                  </a:lnTo>
                  <a:lnTo>
                    <a:pt x="4269850" y="2373098"/>
                  </a:lnTo>
                  <a:lnTo>
                    <a:pt x="4271967" y="2373098"/>
                  </a:lnTo>
                  <a:lnTo>
                    <a:pt x="4279377" y="2373892"/>
                  </a:lnTo>
                  <a:lnTo>
                    <a:pt x="4289963" y="2375479"/>
                  </a:lnTo>
                  <a:lnTo>
                    <a:pt x="4296843" y="2376802"/>
                  </a:lnTo>
                  <a:lnTo>
                    <a:pt x="4303989" y="2378389"/>
                  </a:lnTo>
                  <a:lnTo>
                    <a:pt x="4312193" y="2380241"/>
                  </a:lnTo>
                  <a:lnTo>
                    <a:pt x="4320926" y="2382622"/>
                  </a:lnTo>
                  <a:lnTo>
                    <a:pt x="4330453" y="2385797"/>
                  </a:lnTo>
                  <a:lnTo>
                    <a:pt x="4339715" y="2389236"/>
                  </a:lnTo>
                  <a:lnTo>
                    <a:pt x="4349772" y="2393469"/>
                  </a:lnTo>
                  <a:lnTo>
                    <a:pt x="4360093" y="2398496"/>
                  </a:lnTo>
                  <a:lnTo>
                    <a:pt x="4370943" y="2403787"/>
                  </a:lnTo>
                  <a:lnTo>
                    <a:pt x="4381529" y="2409872"/>
                  </a:lnTo>
                  <a:lnTo>
                    <a:pt x="4392379" y="2417015"/>
                  </a:lnTo>
                  <a:lnTo>
                    <a:pt x="4403230" y="2424687"/>
                  </a:lnTo>
                  <a:lnTo>
                    <a:pt x="4408523" y="2428920"/>
                  </a:lnTo>
                  <a:lnTo>
                    <a:pt x="4413816" y="2433153"/>
                  </a:lnTo>
                  <a:lnTo>
                    <a:pt x="4419108" y="2437915"/>
                  </a:lnTo>
                  <a:lnTo>
                    <a:pt x="4424401" y="2442942"/>
                  </a:lnTo>
                  <a:lnTo>
                    <a:pt x="4429429" y="2447968"/>
                  </a:lnTo>
                  <a:lnTo>
                    <a:pt x="4434987" y="2453259"/>
                  </a:lnTo>
                  <a:lnTo>
                    <a:pt x="4439751" y="2458815"/>
                  </a:lnTo>
                  <a:lnTo>
                    <a:pt x="4444779" y="2464900"/>
                  </a:lnTo>
                  <a:lnTo>
                    <a:pt x="4449542" y="2471250"/>
                  </a:lnTo>
                  <a:lnTo>
                    <a:pt x="4454306" y="2477334"/>
                  </a:lnTo>
                  <a:lnTo>
                    <a:pt x="4459070" y="2483948"/>
                  </a:lnTo>
                  <a:lnTo>
                    <a:pt x="4463304" y="2491356"/>
                  </a:lnTo>
                  <a:lnTo>
                    <a:pt x="4467803" y="2498499"/>
                  </a:lnTo>
                  <a:lnTo>
                    <a:pt x="4472302" y="2505907"/>
                  </a:lnTo>
                  <a:lnTo>
                    <a:pt x="4476271" y="2513844"/>
                  </a:lnTo>
                  <a:lnTo>
                    <a:pt x="4479976" y="2522045"/>
                  </a:lnTo>
                  <a:lnTo>
                    <a:pt x="4483681" y="2530511"/>
                  </a:lnTo>
                  <a:lnTo>
                    <a:pt x="4487651" y="2539241"/>
                  </a:lnTo>
                  <a:lnTo>
                    <a:pt x="4490827" y="2548236"/>
                  </a:lnTo>
                  <a:lnTo>
                    <a:pt x="4494267" y="2557761"/>
                  </a:lnTo>
                  <a:lnTo>
                    <a:pt x="4496913" y="2567549"/>
                  </a:lnTo>
                  <a:lnTo>
                    <a:pt x="4499825" y="2577603"/>
                  </a:lnTo>
                  <a:lnTo>
                    <a:pt x="4502206" y="2587920"/>
                  </a:lnTo>
                  <a:lnTo>
                    <a:pt x="4504588" y="2598767"/>
                  </a:lnTo>
                  <a:lnTo>
                    <a:pt x="4506705" y="2609879"/>
                  </a:lnTo>
                  <a:lnTo>
                    <a:pt x="4508293" y="2621255"/>
                  </a:lnTo>
                  <a:lnTo>
                    <a:pt x="4509881" y="2633424"/>
                  </a:lnTo>
                  <a:lnTo>
                    <a:pt x="4511204" y="2645594"/>
                  </a:lnTo>
                  <a:lnTo>
                    <a:pt x="4511204" y="4090882"/>
                  </a:lnTo>
                  <a:lnTo>
                    <a:pt x="4515438" y="4089295"/>
                  </a:lnTo>
                  <a:lnTo>
                    <a:pt x="4520731" y="4087972"/>
                  </a:lnTo>
                  <a:lnTo>
                    <a:pt x="4528141" y="4086649"/>
                  </a:lnTo>
                  <a:lnTo>
                    <a:pt x="4537139" y="4085856"/>
                  </a:lnTo>
                  <a:lnTo>
                    <a:pt x="4542432" y="4085327"/>
                  </a:lnTo>
                  <a:lnTo>
                    <a:pt x="4547990" y="4085327"/>
                  </a:lnTo>
                  <a:lnTo>
                    <a:pt x="4554076" y="4085327"/>
                  </a:lnTo>
                  <a:lnTo>
                    <a:pt x="4560692" y="4085856"/>
                  </a:lnTo>
                  <a:lnTo>
                    <a:pt x="4567573" y="4086120"/>
                  </a:lnTo>
                  <a:lnTo>
                    <a:pt x="4574719" y="4086914"/>
                  </a:lnTo>
                  <a:lnTo>
                    <a:pt x="4582393" y="4088237"/>
                  </a:lnTo>
                  <a:lnTo>
                    <a:pt x="4590068" y="4089824"/>
                  </a:lnTo>
                  <a:lnTo>
                    <a:pt x="4598272" y="4091676"/>
                  </a:lnTo>
                  <a:lnTo>
                    <a:pt x="4606740" y="4093792"/>
                  </a:lnTo>
                  <a:lnTo>
                    <a:pt x="4615474" y="4096703"/>
                  </a:lnTo>
                  <a:lnTo>
                    <a:pt x="4625001" y="4100142"/>
                  </a:lnTo>
                  <a:lnTo>
                    <a:pt x="4633999" y="4104375"/>
                  </a:lnTo>
                  <a:lnTo>
                    <a:pt x="4643790" y="4108608"/>
                  </a:lnTo>
                  <a:lnTo>
                    <a:pt x="4653847" y="4113634"/>
                  </a:lnTo>
                  <a:lnTo>
                    <a:pt x="4663903" y="4119190"/>
                  </a:lnTo>
                  <a:lnTo>
                    <a:pt x="4674224" y="4125804"/>
                  </a:lnTo>
                  <a:lnTo>
                    <a:pt x="4684810" y="4132683"/>
                  </a:lnTo>
                  <a:lnTo>
                    <a:pt x="4695660" y="4140619"/>
                  </a:lnTo>
                  <a:lnTo>
                    <a:pt x="4706511" y="4149350"/>
                  </a:lnTo>
                  <a:lnTo>
                    <a:pt x="4717890" y="4158874"/>
                  </a:lnTo>
                  <a:lnTo>
                    <a:pt x="4729005" y="4169192"/>
                  </a:lnTo>
                  <a:lnTo>
                    <a:pt x="4740385" y="4180039"/>
                  </a:lnTo>
                  <a:lnTo>
                    <a:pt x="4752029" y="4192473"/>
                  </a:lnTo>
                  <a:lnTo>
                    <a:pt x="4763938" y="4205701"/>
                  </a:lnTo>
                  <a:lnTo>
                    <a:pt x="4775583" y="4219458"/>
                  </a:lnTo>
                  <a:lnTo>
                    <a:pt x="4787492" y="4234538"/>
                  </a:lnTo>
                  <a:lnTo>
                    <a:pt x="4799400" y="4250676"/>
                  </a:lnTo>
                  <a:lnTo>
                    <a:pt x="4811309" y="4267608"/>
                  </a:lnTo>
                  <a:lnTo>
                    <a:pt x="4823483" y="4286127"/>
                  </a:lnTo>
                  <a:lnTo>
                    <a:pt x="4835657" y="4305704"/>
                  </a:lnTo>
                  <a:lnTo>
                    <a:pt x="4847566" y="4326340"/>
                  </a:lnTo>
                  <a:lnTo>
                    <a:pt x="4860004" y="4348034"/>
                  </a:lnTo>
                  <a:lnTo>
                    <a:pt x="4872177" y="4371051"/>
                  </a:lnTo>
                  <a:lnTo>
                    <a:pt x="4884086" y="4395655"/>
                  </a:lnTo>
                  <a:lnTo>
                    <a:pt x="4896260" y="4421317"/>
                  </a:lnTo>
                  <a:lnTo>
                    <a:pt x="4908433" y="4448302"/>
                  </a:lnTo>
                  <a:lnTo>
                    <a:pt x="4920342" y="4476874"/>
                  </a:lnTo>
                  <a:lnTo>
                    <a:pt x="4932516" y="4506770"/>
                  </a:lnTo>
                  <a:lnTo>
                    <a:pt x="4944425" y="4537988"/>
                  </a:lnTo>
                  <a:lnTo>
                    <a:pt x="4955805" y="4571057"/>
                  </a:lnTo>
                  <a:lnTo>
                    <a:pt x="4967714" y="4605450"/>
                  </a:lnTo>
                  <a:lnTo>
                    <a:pt x="4979093" y="4641430"/>
                  </a:lnTo>
                  <a:lnTo>
                    <a:pt x="4990738" y="4678733"/>
                  </a:lnTo>
                  <a:lnTo>
                    <a:pt x="5002117" y="4718153"/>
                  </a:lnTo>
                  <a:lnTo>
                    <a:pt x="5012968" y="4759159"/>
                  </a:lnTo>
                  <a:lnTo>
                    <a:pt x="5024083" y="4801489"/>
                  </a:lnTo>
                  <a:lnTo>
                    <a:pt x="5034668" y="4845935"/>
                  </a:lnTo>
                  <a:lnTo>
                    <a:pt x="5045254" y="4891704"/>
                  </a:lnTo>
                  <a:lnTo>
                    <a:pt x="5055575" y="4939853"/>
                  </a:lnTo>
                  <a:lnTo>
                    <a:pt x="5065632" y="4989326"/>
                  </a:lnTo>
                  <a:lnTo>
                    <a:pt x="5075688" y="5041180"/>
                  </a:lnTo>
                  <a:lnTo>
                    <a:pt x="5085215" y="5094356"/>
                  </a:lnTo>
                  <a:lnTo>
                    <a:pt x="5094478" y="5149914"/>
                  </a:lnTo>
                  <a:lnTo>
                    <a:pt x="5367325" y="5104409"/>
                  </a:lnTo>
                  <a:lnTo>
                    <a:pt x="5427663" y="5239864"/>
                  </a:lnTo>
                  <a:lnTo>
                    <a:pt x="4880911" y="5376906"/>
                  </a:lnTo>
                  <a:lnTo>
                    <a:pt x="4880911" y="5239864"/>
                  </a:lnTo>
                  <a:lnTo>
                    <a:pt x="4881969" y="5223990"/>
                  </a:lnTo>
                  <a:lnTo>
                    <a:pt x="4882498" y="5205471"/>
                  </a:lnTo>
                  <a:lnTo>
                    <a:pt x="4883028" y="5180867"/>
                  </a:lnTo>
                  <a:lnTo>
                    <a:pt x="4883822" y="5151236"/>
                  </a:lnTo>
                  <a:lnTo>
                    <a:pt x="4883822" y="5117373"/>
                  </a:lnTo>
                  <a:lnTo>
                    <a:pt x="4883557" y="5098854"/>
                  </a:lnTo>
                  <a:lnTo>
                    <a:pt x="4882763" y="5079805"/>
                  </a:lnTo>
                  <a:lnTo>
                    <a:pt x="4882234" y="5059963"/>
                  </a:lnTo>
                  <a:lnTo>
                    <a:pt x="4881175" y="5039857"/>
                  </a:lnTo>
                  <a:lnTo>
                    <a:pt x="4880117" y="5019221"/>
                  </a:lnTo>
                  <a:lnTo>
                    <a:pt x="4878529" y="4997792"/>
                  </a:lnTo>
                  <a:lnTo>
                    <a:pt x="4876676" y="4976892"/>
                  </a:lnTo>
                  <a:lnTo>
                    <a:pt x="4874030" y="4955198"/>
                  </a:lnTo>
                  <a:lnTo>
                    <a:pt x="4871648" y="4933768"/>
                  </a:lnTo>
                  <a:lnTo>
                    <a:pt x="4868472" y="4912604"/>
                  </a:lnTo>
                  <a:lnTo>
                    <a:pt x="4864503" y="4891174"/>
                  </a:lnTo>
                  <a:lnTo>
                    <a:pt x="4860533" y="4870274"/>
                  </a:lnTo>
                  <a:lnTo>
                    <a:pt x="4856034" y="4849903"/>
                  </a:lnTo>
                  <a:lnTo>
                    <a:pt x="4851271" y="4829797"/>
                  </a:lnTo>
                  <a:lnTo>
                    <a:pt x="4845184" y="4810219"/>
                  </a:lnTo>
                  <a:lnTo>
                    <a:pt x="4842273" y="4800960"/>
                  </a:lnTo>
                  <a:lnTo>
                    <a:pt x="4838832" y="4791700"/>
                  </a:lnTo>
                  <a:lnTo>
                    <a:pt x="4835657" y="4782705"/>
                  </a:lnTo>
                  <a:lnTo>
                    <a:pt x="4832216" y="4773975"/>
                  </a:lnTo>
                  <a:lnTo>
                    <a:pt x="4828511" y="4764980"/>
                  </a:lnTo>
                  <a:lnTo>
                    <a:pt x="4824806" y="4757043"/>
                  </a:lnTo>
                  <a:lnTo>
                    <a:pt x="4820837" y="4748841"/>
                  </a:lnTo>
                  <a:lnTo>
                    <a:pt x="4816338" y="4740905"/>
                  </a:lnTo>
                  <a:lnTo>
                    <a:pt x="4811839" y="4733497"/>
                  </a:lnTo>
                  <a:lnTo>
                    <a:pt x="4807604" y="4726089"/>
                  </a:lnTo>
                  <a:lnTo>
                    <a:pt x="4511204" y="4748841"/>
                  </a:lnTo>
                  <a:lnTo>
                    <a:pt x="4527670" y="5251656"/>
                  </a:lnTo>
                  <a:lnTo>
                    <a:pt x="4529198" y="5251983"/>
                  </a:lnTo>
                  <a:lnTo>
                    <a:pt x="4540052" y="5254630"/>
                  </a:lnTo>
                  <a:lnTo>
                    <a:pt x="4551171" y="5257806"/>
                  </a:lnTo>
                  <a:lnTo>
                    <a:pt x="4561760" y="5260717"/>
                  </a:lnTo>
                  <a:lnTo>
                    <a:pt x="4572615" y="5264158"/>
                  </a:lnTo>
                  <a:lnTo>
                    <a:pt x="4582939" y="5268128"/>
                  </a:lnTo>
                  <a:lnTo>
                    <a:pt x="4593264" y="5271833"/>
                  </a:lnTo>
                  <a:lnTo>
                    <a:pt x="4603589" y="5276067"/>
                  </a:lnTo>
                  <a:lnTo>
                    <a:pt x="4613649" y="5280567"/>
                  </a:lnTo>
                  <a:lnTo>
                    <a:pt x="4623709" y="5285331"/>
                  </a:lnTo>
                  <a:lnTo>
                    <a:pt x="4633239" y="5290359"/>
                  </a:lnTo>
                  <a:lnTo>
                    <a:pt x="4643035" y="5295388"/>
                  </a:lnTo>
                  <a:lnTo>
                    <a:pt x="4652830" y="5300681"/>
                  </a:lnTo>
                  <a:lnTo>
                    <a:pt x="4662361" y="5306239"/>
                  </a:lnTo>
                  <a:lnTo>
                    <a:pt x="4671626" y="5312061"/>
                  </a:lnTo>
                  <a:lnTo>
                    <a:pt x="4680627" y="5318148"/>
                  </a:lnTo>
                  <a:lnTo>
                    <a:pt x="4689893" y="5324236"/>
                  </a:lnTo>
                  <a:lnTo>
                    <a:pt x="4698630" y="5330852"/>
                  </a:lnTo>
                  <a:lnTo>
                    <a:pt x="4707101" y="5337469"/>
                  </a:lnTo>
                  <a:lnTo>
                    <a:pt x="4715837" y="5344350"/>
                  </a:lnTo>
                  <a:lnTo>
                    <a:pt x="4724044" y="5351496"/>
                  </a:lnTo>
                  <a:lnTo>
                    <a:pt x="4732251" y="5358641"/>
                  </a:lnTo>
                  <a:lnTo>
                    <a:pt x="4740458" y="5366052"/>
                  </a:lnTo>
                  <a:lnTo>
                    <a:pt x="4748135" y="5373727"/>
                  </a:lnTo>
                  <a:lnTo>
                    <a:pt x="4755813" y="5381667"/>
                  </a:lnTo>
                  <a:lnTo>
                    <a:pt x="4763226" y="5389342"/>
                  </a:lnTo>
                  <a:lnTo>
                    <a:pt x="4770638" y="5397547"/>
                  </a:lnTo>
                  <a:lnTo>
                    <a:pt x="4777521" y="5406016"/>
                  </a:lnTo>
                  <a:lnTo>
                    <a:pt x="4784404" y="5414485"/>
                  </a:lnTo>
                  <a:lnTo>
                    <a:pt x="4791023" y="5423219"/>
                  </a:lnTo>
                  <a:lnTo>
                    <a:pt x="4797377" y="5432217"/>
                  </a:lnTo>
                  <a:lnTo>
                    <a:pt x="4803730" y="5440951"/>
                  </a:lnTo>
                  <a:lnTo>
                    <a:pt x="4809819" y="5450214"/>
                  </a:lnTo>
                  <a:lnTo>
                    <a:pt x="4815379" y="5459477"/>
                  </a:lnTo>
                  <a:lnTo>
                    <a:pt x="4820938" y="5468740"/>
                  </a:lnTo>
                  <a:lnTo>
                    <a:pt x="4826498" y="5478533"/>
                  </a:lnTo>
                  <a:lnTo>
                    <a:pt x="4831793" y="5488325"/>
                  </a:lnTo>
                  <a:lnTo>
                    <a:pt x="4836293" y="5498118"/>
                  </a:lnTo>
                  <a:lnTo>
                    <a:pt x="4841058" y="5508175"/>
                  </a:lnTo>
                  <a:lnTo>
                    <a:pt x="4845824" y="5518496"/>
                  </a:lnTo>
                  <a:lnTo>
                    <a:pt x="4849795" y="5528553"/>
                  </a:lnTo>
                  <a:lnTo>
                    <a:pt x="4854030" y="5538875"/>
                  </a:lnTo>
                  <a:lnTo>
                    <a:pt x="4857472" y="5549462"/>
                  </a:lnTo>
                  <a:lnTo>
                    <a:pt x="4860914" y="5560048"/>
                  </a:lnTo>
                  <a:lnTo>
                    <a:pt x="4864355" y="5570899"/>
                  </a:lnTo>
                  <a:lnTo>
                    <a:pt x="4867267" y="5581486"/>
                  </a:lnTo>
                  <a:lnTo>
                    <a:pt x="4869650" y="5592337"/>
                  </a:lnTo>
                  <a:lnTo>
                    <a:pt x="4872297" y="5603452"/>
                  </a:lnTo>
                  <a:lnTo>
                    <a:pt x="4874415" y="5614833"/>
                  </a:lnTo>
                  <a:lnTo>
                    <a:pt x="4876268" y="5625949"/>
                  </a:lnTo>
                  <a:lnTo>
                    <a:pt x="4877857" y="5637329"/>
                  </a:lnTo>
                  <a:lnTo>
                    <a:pt x="4879181" y="5648709"/>
                  </a:lnTo>
                  <a:lnTo>
                    <a:pt x="4879975" y="5660354"/>
                  </a:lnTo>
                  <a:lnTo>
                    <a:pt x="4881034" y="5671735"/>
                  </a:lnTo>
                  <a:lnTo>
                    <a:pt x="4881298" y="5683380"/>
                  </a:lnTo>
                  <a:lnTo>
                    <a:pt x="4881563" y="5695025"/>
                  </a:lnTo>
                  <a:lnTo>
                    <a:pt x="4881298" y="5706935"/>
                  </a:lnTo>
                  <a:lnTo>
                    <a:pt x="4881034" y="5718580"/>
                  </a:lnTo>
                  <a:lnTo>
                    <a:pt x="4879975" y="5730225"/>
                  </a:lnTo>
                  <a:lnTo>
                    <a:pt x="4879181" y="5741605"/>
                  </a:lnTo>
                  <a:lnTo>
                    <a:pt x="4877857" y="5752986"/>
                  </a:lnTo>
                  <a:lnTo>
                    <a:pt x="4876268" y="5764366"/>
                  </a:lnTo>
                  <a:lnTo>
                    <a:pt x="4874415" y="5775482"/>
                  </a:lnTo>
                  <a:lnTo>
                    <a:pt x="4872297" y="5786597"/>
                  </a:lnTo>
                  <a:lnTo>
                    <a:pt x="4869650" y="5797713"/>
                  </a:lnTo>
                  <a:lnTo>
                    <a:pt x="4867267" y="5808564"/>
                  </a:lnTo>
                  <a:lnTo>
                    <a:pt x="4864355" y="5819680"/>
                  </a:lnTo>
                  <a:lnTo>
                    <a:pt x="4860914" y="5830266"/>
                  </a:lnTo>
                  <a:lnTo>
                    <a:pt x="4857472" y="5840853"/>
                  </a:lnTo>
                  <a:lnTo>
                    <a:pt x="4854030" y="5851439"/>
                  </a:lnTo>
                  <a:lnTo>
                    <a:pt x="4849795" y="5861761"/>
                  </a:lnTo>
                  <a:lnTo>
                    <a:pt x="4845824" y="5872083"/>
                  </a:lnTo>
                  <a:lnTo>
                    <a:pt x="4841058" y="5882140"/>
                  </a:lnTo>
                  <a:lnTo>
                    <a:pt x="4836293" y="5892197"/>
                  </a:lnTo>
                  <a:lnTo>
                    <a:pt x="4831793" y="5901725"/>
                  </a:lnTo>
                  <a:lnTo>
                    <a:pt x="4826498" y="5911517"/>
                  </a:lnTo>
                  <a:lnTo>
                    <a:pt x="4820938" y="5921310"/>
                  </a:lnTo>
                  <a:lnTo>
                    <a:pt x="4815379" y="5930573"/>
                  </a:lnTo>
                  <a:lnTo>
                    <a:pt x="4809819" y="5940100"/>
                  </a:lnTo>
                  <a:lnTo>
                    <a:pt x="4803730" y="5949099"/>
                  </a:lnTo>
                  <a:lnTo>
                    <a:pt x="4797377" y="5958362"/>
                  </a:lnTo>
                  <a:lnTo>
                    <a:pt x="4791023" y="5967096"/>
                  </a:lnTo>
                  <a:lnTo>
                    <a:pt x="4784404" y="5975565"/>
                  </a:lnTo>
                  <a:lnTo>
                    <a:pt x="4777521" y="5984299"/>
                  </a:lnTo>
                  <a:lnTo>
                    <a:pt x="4770638" y="5992503"/>
                  </a:lnTo>
                  <a:lnTo>
                    <a:pt x="4763226" y="6000708"/>
                  </a:lnTo>
                  <a:lnTo>
                    <a:pt x="4755813" y="6008912"/>
                  </a:lnTo>
                  <a:lnTo>
                    <a:pt x="4748135" y="6016587"/>
                  </a:lnTo>
                  <a:lnTo>
                    <a:pt x="4740458" y="6024263"/>
                  </a:lnTo>
                  <a:lnTo>
                    <a:pt x="4732251" y="6031673"/>
                  </a:lnTo>
                  <a:lnTo>
                    <a:pt x="4724044" y="6038819"/>
                  </a:lnTo>
                  <a:lnTo>
                    <a:pt x="4715837" y="6045965"/>
                  </a:lnTo>
                  <a:lnTo>
                    <a:pt x="4707101" y="6052846"/>
                  </a:lnTo>
                  <a:lnTo>
                    <a:pt x="4698630" y="6059462"/>
                  </a:lnTo>
                  <a:lnTo>
                    <a:pt x="4689893" y="6065814"/>
                  </a:lnTo>
                  <a:lnTo>
                    <a:pt x="4680627" y="6072166"/>
                  </a:lnTo>
                  <a:lnTo>
                    <a:pt x="4671626" y="6078253"/>
                  </a:lnTo>
                  <a:lnTo>
                    <a:pt x="4662361" y="6083811"/>
                  </a:lnTo>
                  <a:lnTo>
                    <a:pt x="4652830" y="6089369"/>
                  </a:lnTo>
                  <a:lnTo>
                    <a:pt x="4643035" y="6094662"/>
                  </a:lnTo>
                  <a:lnTo>
                    <a:pt x="4633239" y="6100220"/>
                  </a:lnTo>
                  <a:lnTo>
                    <a:pt x="4623709" y="6104719"/>
                  </a:lnTo>
                  <a:lnTo>
                    <a:pt x="4613649" y="6109483"/>
                  </a:lnTo>
                  <a:lnTo>
                    <a:pt x="4603589" y="6114247"/>
                  </a:lnTo>
                  <a:lnTo>
                    <a:pt x="4593264" y="6118217"/>
                  </a:lnTo>
                  <a:lnTo>
                    <a:pt x="4582939" y="6122452"/>
                  </a:lnTo>
                  <a:lnTo>
                    <a:pt x="4572615" y="6125892"/>
                  </a:lnTo>
                  <a:lnTo>
                    <a:pt x="4561760" y="6129333"/>
                  </a:lnTo>
                  <a:lnTo>
                    <a:pt x="4551171" y="6132773"/>
                  </a:lnTo>
                  <a:lnTo>
                    <a:pt x="4540052" y="6135685"/>
                  </a:lnTo>
                  <a:lnTo>
                    <a:pt x="4529198" y="6138066"/>
                  </a:lnTo>
                  <a:lnTo>
                    <a:pt x="4518079" y="6140713"/>
                  </a:lnTo>
                  <a:lnTo>
                    <a:pt x="4506960" y="6142830"/>
                  </a:lnTo>
                  <a:lnTo>
                    <a:pt x="4495841" y="6144683"/>
                  </a:lnTo>
                  <a:lnTo>
                    <a:pt x="4484722" y="6146271"/>
                  </a:lnTo>
                  <a:lnTo>
                    <a:pt x="4473073" y="6147594"/>
                  </a:lnTo>
                  <a:lnTo>
                    <a:pt x="4461689" y="6148388"/>
                  </a:lnTo>
                  <a:lnTo>
                    <a:pt x="4450041" y="6149447"/>
                  </a:lnTo>
                  <a:lnTo>
                    <a:pt x="4438393" y="6149712"/>
                  </a:lnTo>
                  <a:lnTo>
                    <a:pt x="4426479" y="6149976"/>
                  </a:lnTo>
                  <a:lnTo>
                    <a:pt x="4414831" y="6149712"/>
                  </a:lnTo>
                  <a:lnTo>
                    <a:pt x="4403447" y="6149447"/>
                  </a:lnTo>
                  <a:lnTo>
                    <a:pt x="4391799" y="6148388"/>
                  </a:lnTo>
                  <a:lnTo>
                    <a:pt x="4380150" y="6147594"/>
                  </a:lnTo>
                  <a:lnTo>
                    <a:pt x="4368767" y="6146271"/>
                  </a:lnTo>
                  <a:lnTo>
                    <a:pt x="4357648" y="6144683"/>
                  </a:lnTo>
                  <a:lnTo>
                    <a:pt x="4346264" y="6142830"/>
                  </a:lnTo>
                  <a:lnTo>
                    <a:pt x="4334880" y="6140713"/>
                  </a:lnTo>
                  <a:lnTo>
                    <a:pt x="4324026" y="6138066"/>
                  </a:lnTo>
                  <a:lnTo>
                    <a:pt x="4312907" y="6135685"/>
                  </a:lnTo>
                  <a:lnTo>
                    <a:pt x="4302318" y="6132773"/>
                  </a:lnTo>
                  <a:lnTo>
                    <a:pt x="4291728" y="6129333"/>
                  </a:lnTo>
                  <a:lnTo>
                    <a:pt x="4280874" y="6125892"/>
                  </a:lnTo>
                  <a:lnTo>
                    <a:pt x="4270284" y="6122452"/>
                  </a:lnTo>
                  <a:lnTo>
                    <a:pt x="4259960" y="6118217"/>
                  </a:lnTo>
                  <a:lnTo>
                    <a:pt x="4249900" y="6114247"/>
                  </a:lnTo>
                  <a:lnTo>
                    <a:pt x="4239575" y="6109483"/>
                  </a:lnTo>
                  <a:lnTo>
                    <a:pt x="4229515" y="6104719"/>
                  </a:lnTo>
                  <a:lnTo>
                    <a:pt x="4219719" y="6100220"/>
                  </a:lnTo>
                  <a:lnTo>
                    <a:pt x="4209924" y="6094662"/>
                  </a:lnTo>
                  <a:lnTo>
                    <a:pt x="4200394" y="6089369"/>
                  </a:lnTo>
                  <a:lnTo>
                    <a:pt x="4190863" y="6083811"/>
                  </a:lnTo>
                  <a:lnTo>
                    <a:pt x="4181862" y="6078253"/>
                  </a:lnTo>
                  <a:lnTo>
                    <a:pt x="4172331" y="6072166"/>
                  </a:lnTo>
                  <a:lnTo>
                    <a:pt x="4163595" y="6065814"/>
                  </a:lnTo>
                  <a:lnTo>
                    <a:pt x="4154594" y="6059462"/>
                  </a:lnTo>
                  <a:lnTo>
                    <a:pt x="4146122" y="6052846"/>
                  </a:lnTo>
                  <a:lnTo>
                    <a:pt x="4137651" y="6045965"/>
                  </a:lnTo>
                  <a:lnTo>
                    <a:pt x="4129179" y="6038819"/>
                  </a:lnTo>
                  <a:lnTo>
                    <a:pt x="4120972" y="6031673"/>
                  </a:lnTo>
                  <a:lnTo>
                    <a:pt x="4113030" y="6024263"/>
                  </a:lnTo>
                  <a:lnTo>
                    <a:pt x="4105088" y="6016587"/>
                  </a:lnTo>
                  <a:lnTo>
                    <a:pt x="4097411" y="6008912"/>
                  </a:lnTo>
                  <a:lnTo>
                    <a:pt x="4090263" y="6000708"/>
                  </a:lnTo>
                  <a:lnTo>
                    <a:pt x="4082850" y="5992503"/>
                  </a:lnTo>
                  <a:lnTo>
                    <a:pt x="4075702" y="5984299"/>
                  </a:lnTo>
                  <a:lnTo>
                    <a:pt x="4068819" y="5975565"/>
                  </a:lnTo>
                  <a:lnTo>
                    <a:pt x="4062201" y="5967096"/>
                  </a:lnTo>
                  <a:lnTo>
                    <a:pt x="4055582" y="5958362"/>
                  </a:lnTo>
                  <a:lnTo>
                    <a:pt x="4049758" y="5949099"/>
                  </a:lnTo>
                  <a:lnTo>
                    <a:pt x="4043404" y="5940100"/>
                  </a:lnTo>
                  <a:lnTo>
                    <a:pt x="4037845" y="5930573"/>
                  </a:lnTo>
                  <a:lnTo>
                    <a:pt x="4032021" y="5921310"/>
                  </a:lnTo>
                  <a:lnTo>
                    <a:pt x="4026726" y="5911517"/>
                  </a:lnTo>
                  <a:lnTo>
                    <a:pt x="4021696" y="5901725"/>
                  </a:lnTo>
                  <a:lnTo>
                    <a:pt x="4016666" y="5892197"/>
                  </a:lnTo>
                  <a:lnTo>
                    <a:pt x="4011900" y="5882140"/>
                  </a:lnTo>
                  <a:lnTo>
                    <a:pt x="4007665" y="5872083"/>
                  </a:lnTo>
                  <a:lnTo>
                    <a:pt x="4003164" y="5861761"/>
                  </a:lnTo>
                  <a:lnTo>
                    <a:pt x="3999458" y="5851439"/>
                  </a:lnTo>
                  <a:lnTo>
                    <a:pt x="3995751" y="5840853"/>
                  </a:lnTo>
                  <a:lnTo>
                    <a:pt x="3992310" y="5830266"/>
                  </a:lnTo>
                  <a:lnTo>
                    <a:pt x="3989133" y="5819680"/>
                  </a:lnTo>
                  <a:lnTo>
                    <a:pt x="3985956" y="5808564"/>
                  </a:lnTo>
                  <a:lnTo>
                    <a:pt x="3983574" y="5797713"/>
                  </a:lnTo>
                  <a:lnTo>
                    <a:pt x="3980926" y="5786597"/>
                  </a:lnTo>
                  <a:lnTo>
                    <a:pt x="3978808" y="5775482"/>
                  </a:lnTo>
                  <a:lnTo>
                    <a:pt x="3976955" y="5764366"/>
                  </a:lnTo>
                  <a:lnTo>
                    <a:pt x="3975367" y="5752986"/>
                  </a:lnTo>
                  <a:lnTo>
                    <a:pt x="3974043" y="5741605"/>
                  </a:lnTo>
                  <a:lnTo>
                    <a:pt x="3972984" y="5730225"/>
                  </a:lnTo>
                  <a:lnTo>
                    <a:pt x="3972455" y="5718580"/>
                  </a:lnTo>
                  <a:lnTo>
                    <a:pt x="3971925" y="5706935"/>
                  </a:lnTo>
                  <a:lnTo>
                    <a:pt x="3971925" y="5695025"/>
                  </a:lnTo>
                  <a:lnTo>
                    <a:pt x="3971925" y="5683380"/>
                  </a:lnTo>
                  <a:lnTo>
                    <a:pt x="3972455" y="5671735"/>
                  </a:lnTo>
                  <a:lnTo>
                    <a:pt x="3972984" y="5660354"/>
                  </a:lnTo>
                  <a:lnTo>
                    <a:pt x="3974043" y="5648709"/>
                  </a:lnTo>
                  <a:lnTo>
                    <a:pt x="3975367" y="5637329"/>
                  </a:lnTo>
                  <a:lnTo>
                    <a:pt x="3976955" y="5625949"/>
                  </a:lnTo>
                  <a:lnTo>
                    <a:pt x="3978808" y="5614833"/>
                  </a:lnTo>
                  <a:lnTo>
                    <a:pt x="3980926" y="5603452"/>
                  </a:lnTo>
                  <a:lnTo>
                    <a:pt x="3983574" y="5592337"/>
                  </a:lnTo>
                  <a:lnTo>
                    <a:pt x="3985956" y="5581486"/>
                  </a:lnTo>
                  <a:lnTo>
                    <a:pt x="3989133" y="5570899"/>
                  </a:lnTo>
                  <a:lnTo>
                    <a:pt x="3992310" y="5560048"/>
                  </a:lnTo>
                  <a:lnTo>
                    <a:pt x="3995751" y="5549462"/>
                  </a:lnTo>
                  <a:lnTo>
                    <a:pt x="3999458" y="5538875"/>
                  </a:lnTo>
                  <a:lnTo>
                    <a:pt x="4003164" y="5528553"/>
                  </a:lnTo>
                  <a:lnTo>
                    <a:pt x="4007665" y="5518496"/>
                  </a:lnTo>
                  <a:lnTo>
                    <a:pt x="4011900" y="5508175"/>
                  </a:lnTo>
                  <a:lnTo>
                    <a:pt x="4016666" y="5498118"/>
                  </a:lnTo>
                  <a:lnTo>
                    <a:pt x="4021696" y="5488325"/>
                  </a:lnTo>
                  <a:lnTo>
                    <a:pt x="4026726" y="5478533"/>
                  </a:lnTo>
                  <a:lnTo>
                    <a:pt x="4032021" y="5468740"/>
                  </a:lnTo>
                  <a:lnTo>
                    <a:pt x="4037845" y="5459477"/>
                  </a:lnTo>
                  <a:lnTo>
                    <a:pt x="4043404" y="5450214"/>
                  </a:lnTo>
                  <a:lnTo>
                    <a:pt x="4049758" y="5440951"/>
                  </a:lnTo>
                  <a:lnTo>
                    <a:pt x="4055582" y="5432217"/>
                  </a:lnTo>
                  <a:lnTo>
                    <a:pt x="4062201" y="5423219"/>
                  </a:lnTo>
                  <a:lnTo>
                    <a:pt x="4068819" y="5414485"/>
                  </a:lnTo>
                  <a:lnTo>
                    <a:pt x="4075702" y="5406016"/>
                  </a:lnTo>
                  <a:lnTo>
                    <a:pt x="4082850" y="5397547"/>
                  </a:lnTo>
                  <a:lnTo>
                    <a:pt x="4090263" y="5389342"/>
                  </a:lnTo>
                  <a:lnTo>
                    <a:pt x="4097411" y="5381667"/>
                  </a:lnTo>
                  <a:lnTo>
                    <a:pt x="4105088" y="5373727"/>
                  </a:lnTo>
                  <a:lnTo>
                    <a:pt x="4113030" y="5366052"/>
                  </a:lnTo>
                  <a:lnTo>
                    <a:pt x="4120972" y="5358641"/>
                  </a:lnTo>
                  <a:lnTo>
                    <a:pt x="4129179" y="5351496"/>
                  </a:lnTo>
                  <a:lnTo>
                    <a:pt x="4137651" y="5344350"/>
                  </a:lnTo>
                  <a:lnTo>
                    <a:pt x="4146122" y="5337469"/>
                  </a:lnTo>
                  <a:lnTo>
                    <a:pt x="4154594" y="5330852"/>
                  </a:lnTo>
                  <a:lnTo>
                    <a:pt x="4163595" y="5324236"/>
                  </a:lnTo>
                  <a:lnTo>
                    <a:pt x="4172331" y="5318148"/>
                  </a:lnTo>
                  <a:lnTo>
                    <a:pt x="4181862" y="5312061"/>
                  </a:lnTo>
                  <a:lnTo>
                    <a:pt x="4190863" y="5306239"/>
                  </a:lnTo>
                  <a:lnTo>
                    <a:pt x="4200394" y="5300681"/>
                  </a:lnTo>
                  <a:lnTo>
                    <a:pt x="4209924" y="5295388"/>
                  </a:lnTo>
                  <a:lnTo>
                    <a:pt x="4219719" y="5290359"/>
                  </a:lnTo>
                  <a:lnTo>
                    <a:pt x="4229515" y="5285331"/>
                  </a:lnTo>
                  <a:lnTo>
                    <a:pt x="4239575" y="5280567"/>
                  </a:lnTo>
                  <a:lnTo>
                    <a:pt x="4249900" y="5276067"/>
                  </a:lnTo>
                  <a:lnTo>
                    <a:pt x="4259960" y="5271833"/>
                  </a:lnTo>
                  <a:lnTo>
                    <a:pt x="4270284" y="5268128"/>
                  </a:lnTo>
                  <a:lnTo>
                    <a:pt x="4280874" y="5264158"/>
                  </a:lnTo>
                  <a:lnTo>
                    <a:pt x="4291728" y="5260717"/>
                  </a:lnTo>
                  <a:lnTo>
                    <a:pt x="4302318" y="5257806"/>
                  </a:lnTo>
                  <a:lnTo>
                    <a:pt x="4305997" y="5256702"/>
                  </a:lnTo>
                  <a:lnTo>
                    <a:pt x="4341039" y="2691099"/>
                  </a:lnTo>
                  <a:lnTo>
                    <a:pt x="4339186" y="2685013"/>
                  </a:lnTo>
                  <a:lnTo>
                    <a:pt x="4336540" y="2678135"/>
                  </a:lnTo>
                  <a:lnTo>
                    <a:pt x="4333099" y="2669404"/>
                  </a:lnTo>
                  <a:lnTo>
                    <a:pt x="4328865" y="2658822"/>
                  </a:lnTo>
                  <a:lnTo>
                    <a:pt x="4323308" y="2647181"/>
                  </a:lnTo>
                  <a:lnTo>
                    <a:pt x="4316692" y="2634218"/>
                  </a:lnTo>
                  <a:lnTo>
                    <a:pt x="4313251" y="2627604"/>
                  </a:lnTo>
                  <a:lnTo>
                    <a:pt x="4309017" y="2620726"/>
                  </a:lnTo>
                  <a:lnTo>
                    <a:pt x="4305047" y="2614112"/>
                  </a:lnTo>
                  <a:lnTo>
                    <a:pt x="4300548" y="2607233"/>
                  </a:lnTo>
                  <a:lnTo>
                    <a:pt x="4295785" y="2600619"/>
                  </a:lnTo>
                  <a:lnTo>
                    <a:pt x="4290757" y="2594005"/>
                  </a:lnTo>
                  <a:lnTo>
                    <a:pt x="4285464" y="2587391"/>
                  </a:lnTo>
                  <a:lnTo>
                    <a:pt x="4279906" y="2581306"/>
                  </a:lnTo>
                  <a:lnTo>
                    <a:pt x="4274349" y="2575222"/>
                  </a:lnTo>
                  <a:lnTo>
                    <a:pt x="4267997" y="2569666"/>
                  </a:lnTo>
                  <a:lnTo>
                    <a:pt x="4261646" y="2564375"/>
                  </a:lnTo>
                  <a:lnTo>
                    <a:pt x="4255030" y="2559348"/>
                  </a:lnTo>
                  <a:lnTo>
                    <a:pt x="4248149" y="2554586"/>
                  </a:lnTo>
                  <a:lnTo>
                    <a:pt x="4241004" y="2550617"/>
                  </a:lnTo>
                  <a:lnTo>
                    <a:pt x="4233329" y="2546649"/>
                  </a:lnTo>
                  <a:lnTo>
                    <a:pt x="4225654" y="2544004"/>
                  </a:lnTo>
                  <a:lnTo>
                    <a:pt x="4217450" y="2541358"/>
                  </a:lnTo>
                  <a:lnTo>
                    <a:pt x="4208982" y="2539506"/>
                  </a:lnTo>
                  <a:lnTo>
                    <a:pt x="3838217" y="2539506"/>
                  </a:lnTo>
                  <a:lnTo>
                    <a:pt x="3838217" y="4847258"/>
                  </a:lnTo>
                  <a:lnTo>
                    <a:pt x="3627416" y="4847258"/>
                  </a:lnTo>
                  <a:lnTo>
                    <a:pt x="3621074" y="4867010"/>
                  </a:lnTo>
                  <a:lnTo>
                    <a:pt x="3613930" y="4888706"/>
                  </a:lnTo>
                  <a:lnTo>
                    <a:pt x="3606520" y="4910137"/>
                  </a:lnTo>
                  <a:lnTo>
                    <a:pt x="3598846" y="4931304"/>
                  </a:lnTo>
                  <a:lnTo>
                    <a:pt x="3590908" y="4952735"/>
                  </a:lnTo>
                  <a:lnTo>
                    <a:pt x="3582440" y="4973637"/>
                  </a:lnTo>
                  <a:lnTo>
                    <a:pt x="3574501" y="4994804"/>
                  </a:lnTo>
                  <a:lnTo>
                    <a:pt x="3565504" y="5015706"/>
                  </a:lnTo>
                  <a:lnTo>
                    <a:pt x="3556507" y="5036608"/>
                  </a:lnTo>
                  <a:lnTo>
                    <a:pt x="3547510" y="5057246"/>
                  </a:lnTo>
                  <a:lnTo>
                    <a:pt x="3537983" y="5077619"/>
                  </a:lnTo>
                  <a:lnTo>
                    <a:pt x="3528192" y="5097992"/>
                  </a:lnTo>
                  <a:lnTo>
                    <a:pt x="3518666" y="5118100"/>
                  </a:lnTo>
                  <a:lnTo>
                    <a:pt x="3508081" y="5138208"/>
                  </a:lnTo>
                  <a:lnTo>
                    <a:pt x="3497761" y="5158317"/>
                  </a:lnTo>
                  <a:lnTo>
                    <a:pt x="3487176" y="5177896"/>
                  </a:lnTo>
                  <a:lnTo>
                    <a:pt x="3476591" y="5197739"/>
                  </a:lnTo>
                  <a:lnTo>
                    <a:pt x="3465477" y="5217054"/>
                  </a:lnTo>
                  <a:lnTo>
                    <a:pt x="3453834" y="5236633"/>
                  </a:lnTo>
                  <a:lnTo>
                    <a:pt x="3442720" y="5255683"/>
                  </a:lnTo>
                  <a:lnTo>
                    <a:pt x="3430812" y="5274998"/>
                  </a:lnTo>
                  <a:lnTo>
                    <a:pt x="3418904" y="5293783"/>
                  </a:lnTo>
                  <a:lnTo>
                    <a:pt x="3406467" y="5312569"/>
                  </a:lnTo>
                  <a:lnTo>
                    <a:pt x="3394294" y="5331090"/>
                  </a:lnTo>
                  <a:lnTo>
                    <a:pt x="3381592" y="5349611"/>
                  </a:lnTo>
                  <a:lnTo>
                    <a:pt x="3368891" y="5367602"/>
                  </a:lnTo>
                  <a:lnTo>
                    <a:pt x="3355660" y="5385858"/>
                  </a:lnTo>
                  <a:lnTo>
                    <a:pt x="3342693" y="5403850"/>
                  </a:lnTo>
                  <a:lnTo>
                    <a:pt x="3329197" y="5421577"/>
                  </a:lnTo>
                  <a:lnTo>
                    <a:pt x="3315173" y="5439304"/>
                  </a:lnTo>
                  <a:lnTo>
                    <a:pt x="3301412" y="5456502"/>
                  </a:lnTo>
                  <a:lnTo>
                    <a:pt x="3287387" y="5473700"/>
                  </a:lnTo>
                  <a:lnTo>
                    <a:pt x="3272833" y="5490898"/>
                  </a:lnTo>
                  <a:lnTo>
                    <a:pt x="3258544" y="5507831"/>
                  </a:lnTo>
                  <a:lnTo>
                    <a:pt x="3243725" y="5524500"/>
                  </a:lnTo>
                  <a:lnTo>
                    <a:pt x="3228906" y="5541169"/>
                  </a:lnTo>
                  <a:lnTo>
                    <a:pt x="3214087" y="5557838"/>
                  </a:lnTo>
                  <a:lnTo>
                    <a:pt x="3198475" y="5573713"/>
                  </a:lnTo>
                  <a:lnTo>
                    <a:pt x="3183127" y="5589852"/>
                  </a:lnTo>
                  <a:lnTo>
                    <a:pt x="3167514" y="5605727"/>
                  </a:lnTo>
                  <a:lnTo>
                    <a:pt x="3151637" y="5621602"/>
                  </a:lnTo>
                  <a:lnTo>
                    <a:pt x="3135495" y="5636948"/>
                  </a:lnTo>
                  <a:lnTo>
                    <a:pt x="3119353" y="5652294"/>
                  </a:lnTo>
                  <a:lnTo>
                    <a:pt x="3102946" y="5667375"/>
                  </a:lnTo>
                  <a:lnTo>
                    <a:pt x="3086275" y="5681927"/>
                  </a:lnTo>
                  <a:lnTo>
                    <a:pt x="3069604" y="5696744"/>
                  </a:lnTo>
                  <a:lnTo>
                    <a:pt x="3052668" y="5711296"/>
                  </a:lnTo>
                  <a:lnTo>
                    <a:pt x="3035468" y="5725583"/>
                  </a:lnTo>
                  <a:lnTo>
                    <a:pt x="3018268" y="5739606"/>
                  </a:lnTo>
                  <a:lnTo>
                    <a:pt x="3001067" y="5753629"/>
                  </a:lnTo>
                  <a:lnTo>
                    <a:pt x="2983073" y="5767388"/>
                  </a:lnTo>
                  <a:lnTo>
                    <a:pt x="2965608" y="5780881"/>
                  </a:lnTo>
                  <a:lnTo>
                    <a:pt x="2947614" y="5794111"/>
                  </a:lnTo>
                  <a:lnTo>
                    <a:pt x="2929355" y="5807075"/>
                  </a:lnTo>
                  <a:lnTo>
                    <a:pt x="2910832" y="5820040"/>
                  </a:lnTo>
                  <a:lnTo>
                    <a:pt x="2892837" y="5832475"/>
                  </a:lnTo>
                  <a:lnTo>
                    <a:pt x="2874049" y="5844911"/>
                  </a:lnTo>
                  <a:lnTo>
                    <a:pt x="2855526" y="5857081"/>
                  </a:lnTo>
                  <a:lnTo>
                    <a:pt x="2836208" y="5868988"/>
                  </a:lnTo>
                  <a:lnTo>
                    <a:pt x="2817420" y="5880894"/>
                  </a:lnTo>
                  <a:lnTo>
                    <a:pt x="2798103" y="5892536"/>
                  </a:lnTo>
                  <a:lnTo>
                    <a:pt x="2778786" y="5903648"/>
                  </a:lnTo>
                  <a:lnTo>
                    <a:pt x="2759468" y="5914761"/>
                  </a:lnTo>
                  <a:lnTo>
                    <a:pt x="2739622" y="5925608"/>
                  </a:lnTo>
                  <a:lnTo>
                    <a:pt x="2720040" y="5936192"/>
                  </a:lnTo>
                  <a:lnTo>
                    <a:pt x="2699929" y="5946511"/>
                  </a:lnTo>
                  <a:lnTo>
                    <a:pt x="2679818" y="5956829"/>
                  </a:lnTo>
                  <a:lnTo>
                    <a:pt x="2659706" y="5966619"/>
                  </a:lnTo>
                  <a:lnTo>
                    <a:pt x="2639331" y="5976144"/>
                  </a:lnTo>
                  <a:lnTo>
                    <a:pt x="2618955" y="5985669"/>
                  </a:lnTo>
                  <a:lnTo>
                    <a:pt x="2598314" y="5994665"/>
                  </a:lnTo>
                  <a:lnTo>
                    <a:pt x="2577409" y="6003925"/>
                  </a:lnTo>
                  <a:lnTo>
                    <a:pt x="2556504" y="6012656"/>
                  </a:lnTo>
                  <a:lnTo>
                    <a:pt x="2535599" y="6021123"/>
                  </a:lnTo>
                  <a:lnTo>
                    <a:pt x="2514429" y="6029325"/>
                  </a:lnTo>
                  <a:lnTo>
                    <a:pt x="2493260" y="6036998"/>
                  </a:lnTo>
                  <a:lnTo>
                    <a:pt x="2471825" y="6044936"/>
                  </a:lnTo>
                  <a:lnTo>
                    <a:pt x="2450391" y="6052079"/>
                  </a:lnTo>
                  <a:lnTo>
                    <a:pt x="2428957" y="6059488"/>
                  </a:lnTo>
                  <a:lnTo>
                    <a:pt x="2406993" y="6066367"/>
                  </a:lnTo>
                  <a:lnTo>
                    <a:pt x="2385294" y="6072717"/>
                  </a:lnTo>
                  <a:lnTo>
                    <a:pt x="2363331" y="6079331"/>
                  </a:lnTo>
                  <a:lnTo>
                    <a:pt x="2341367" y="6085417"/>
                  </a:lnTo>
                  <a:lnTo>
                    <a:pt x="2319139" y="6091238"/>
                  </a:lnTo>
                  <a:lnTo>
                    <a:pt x="2296646" y="6097058"/>
                  </a:lnTo>
                  <a:lnTo>
                    <a:pt x="2274418" y="6102350"/>
                  </a:lnTo>
                  <a:lnTo>
                    <a:pt x="2251925" y="6107377"/>
                  </a:lnTo>
                  <a:lnTo>
                    <a:pt x="2229433" y="6112140"/>
                  </a:lnTo>
                  <a:lnTo>
                    <a:pt x="2206675" y="6116638"/>
                  </a:lnTo>
                  <a:lnTo>
                    <a:pt x="2183917" y="6120871"/>
                  </a:lnTo>
                  <a:lnTo>
                    <a:pt x="2160896" y="6124840"/>
                  </a:lnTo>
                  <a:lnTo>
                    <a:pt x="2138138" y="6128279"/>
                  </a:lnTo>
                  <a:lnTo>
                    <a:pt x="2114852" y="6131719"/>
                  </a:lnTo>
                  <a:lnTo>
                    <a:pt x="2091829" y="6134894"/>
                  </a:lnTo>
                  <a:lnTo>
                    <a:pt x="2068543" y="6137804"/>
                  </a:lnTo>
                  <a:lnTo>
                    <a:pt x="2045256" y="6140186"/>
                  </a:lnTo>
                  <a:lnTo>
                    <a:pt x="2021705" y="6142567"/>
                  </a:lnTo>
                  <a:lnTo>
                    <a:pt x="1998418" y="6144419"/>
                  </a:lnTo>
                  <a:lnTo>
                    <a:pt x="1974602" y="6146271"/>
                  </a:lnTo>
                  <a:lnTo>
                    <a:pt x="1951051" y="6147594"/>
                  </a:lnTo>
                  <a:lnTo>
                    <a:pt x="1927235" y="6148388"/>
                  </a:lnTo>
                  <a:lnTo>
                    <a:pt x="1903419" y="6149446"/>
                  </a:lnTo>
                  <a:lnTo>
                    <a:pt x="1879603" y="6149711"/>
                  </a:lnTo>
                  <a:lnTo>
                    <a:pt x="1855787" y="6149975"/>
                  </a:lnTo>
                  <a:lnTo>
                    <a:pt x="1831972" y="6149711"/>
                  </a:lnTo>
                  <a:lnTo>
                    <a:pt x="1808156" y="6149446"/>
                  </a:lnTo>
                  <a:lnTo>
                    <a:pt x="1784340" y="6148388"/>
                  </a:lnTo>
                  <a:lnTo>
                    <a:pt x="1760259" y="6147594"/>
                  </a:lnTo>
                  <a:lnTo>
                    <a:pt x="1736973" y="6146271"/>
                  </a:lnTo>
                  <a:lnTo>
                    <a:pt x="1712892" y="6144419"/>
                  </a:lnTo>
                  <a:lnTo>
                    <a:pt x="1689870" y="6142567"/>
                  </a:lnTo>
                  <a:lnTo>
                    <a:pt x="1666319" y="6140186"/>
                  </a:lnTo>
                  <a:lnTo>
                    <a:pt x="1643032" y="6137804"/>
                  </a:lnTo>
                  <a:lnTo>
                    <a:pt x="1619745" y="6134894"/>
                  </a:lnTo>
                  <a:lnTo>
                    <a:pt x="1596723" y="6131719"/>
                  </a:lnTo>
                  <a:lnTo>
                    <a:pt x="1573437" y="6128279"/>
                  </a:lnTo>
                  <a:lnTo>
                    <a:pt x="1550415" y="6124840"/>
                  </a:lnTo>
                  <a:lnTo>
                    <a:pt x="1527657" y="6120871"/>
                  </a:lnTo>
                  <a:lnTo>
                    <a:pt x="1504635" y="6116638"/>
                  </a:lnTo>
                  <a:lnTo>
                    <a:pt x="1482142" y="6112140"/>
                  </a:lnTo>
                  <a:lnTo>
                    <a:pt x="1459650" y="6107377"/>
                  </a:lnTo>
                  <a:lnTo>
                    <a:pt x="1436892" y="6102350"/>
                  </a:lnTo>
                  <a:lnTo>
                    <a:pt x="1414664" y="6097058"/>
                  </a:lnTo>
                  <a:lnTo>
                    <a:pt x="1392436" y="6091238"/>
                  </a:lnTo>
                  <a:lnTo>
                    <a:pt x="1370208" y="6085417"/>
                  </a:lnTo>
                  <a:lnTo>
                    <a:pt x="1348244" y="6079331"/>
                  </a:lnTo>
                  <a:lnTo>
                    <a:pt x="1326281" y="6072717"/>
                  </a:lnTo>
                  <a:lnTo>
                    <a:pt x="1304582" y="6066367"/>
                  </a:lnTo>
                  <a:lnTo>
                    <a:pt x="1282618" y="6059488"/>
                  </a:lnTo>
                  <a:lnTo>
                    <a:pt x="1260919" y="6052079"/>
                  </a:lnTo>
                  <a:lnTo>
                    <a:pt x="1239750" y="6044936"/>
                  </a:lnTo>
                  <a:lnTo>
                    <a:pt x="1218315" y="6036998"/>
                  </a:lnTo>
                  <a:lnTo>
                    <a:pt x="1196881" y="6029325"/>
                  </a:lnTo>
                  <a:lnTo>
                    <a:pt x="1175976" y="6021123"/>
                  </a:lnTo>
                  <a:lnTo>
                    <a:pt x="1155071" y="6012656"/>
                  </a:lnTo>
                  <a:lnTo>
                    <a:pt x="1133901" y="6003925"/>
                  </a:lnTo>
                  <a:lnTo>
                    <a:pt x="1113261" y="5994665"/>
                  </a:lnTo>
                  <a:lnTo>
                    <a:pt x="1092620" y="5985669"/>
                  </a:lnTo>
                  <a:lnTo>
                    <a:pt x="1072244" y="5976144"/>
                  </a:lnTo>
                  <a:lnTo>
                    <a:pt x="1051869" y="5966619"/>
                  </a:lnTo>
                  <a:lnTo>
                    <a:pt x="1031757" y="5956829"/>
                  </a:lnTo>
                  <a:lnTo>
                    <a:pt x="1011646" y="5946511"/>
                  </a:lnTo>
                  <a:lnTo>
                    <a:pt x="991535" y="5936192"/>
                  </a:lnTo>
                  <a:lnTo>
                    <a:pt x="971689" y="5925608"/>
                  </a:lnTo>
                  <a:lnTo>
                    <a:pt x="952371" y="5914761"/>
                  </a:lnTo>
                  <a:lnTo>
                    <a:pt x="932525" y="5903648"/>
                  </a:lnTo>
                  <a:lnTo>
                    <a:pt x="913472" y="5892536"/>
                  </a:lnTo>
                  <a:lnTo>
                    <a:pt x="893890" y="5880894"/>
                  </a:lnTo>
                  <a:lnTo>
                    <a:pt x="875102" y="5868988"/>
                  </a:lnTo>
                  <a:lnTo>
                    <a:pt x="856049" y="5857081"/>
                  </a:lnTo>
                  <a:lnTo>
                    <a:pt x="837526" y="5844911"/>
                  </a:lnTo>
                  <a:lnTo>
                    <a:pt x="818738" y="5832475"/>
                  </a:lnTo>
                  <a:lnTo>
                    <a:pt x="800479" y="5820040"/>
                  </a:lnTo>
                  <a:lnTo>
                    <a:pt x="781955" y="5807075"/>
                  </a:lnTo>
                  <a:lnTo>
                    <a:pt x="764226" y="5794111"/>
                  </a:lnTo>
                  <a:lnTo>
                    <a:pt x="745967" y="5780881"/>
                  </a:lnTo>
                  <a:lnTo>
                    <a:pt x="728237" y="5767388"/>
                  </a:lnTo>
                  <a:lnTo>
                    <a:pt x="710508" y="5753629"/>
                  </a:lnTo>
                  <a:lnTo>
                    <a:pt x="693307" y="5739606"/>
                  </a:lnTo>
                  <a:lnTo>
                    <a:pt x="676107" y="5725583"/>
                  </a:lnTo>
                  <a:lnTo>
                    <a:pt x="658642" y="5711296"/>
                  </a:lnTo>
                  <a:lnTo>
                    <a:pt x="641706" y="5696744"/>
                  </a:lnTo>
                  <a:lnTo>
                    <a:pt x="625035" y="5681927"/>
                  </a:lnTo>
                  <a:lnTo>
                    <a:pt x="608628" y="5667375"/>
                  </a:lnTo>
                  <a:lnTo>
                    <a:pt x="592222" y="5652294"/>
                  </a:lnTo>
                  <a:lnTo>
                    <a:pt x="575815" y="5636948"/>
                  </a:lnTo>
                  <a:lnTo>
                    <a:pt x="559938" y="5621602"/>
                  </a:lnTo>
                  <a:lnTo>
                    <a:pt x="543796" y="5605727"/>
                  </a:lnTo>
                  <a:lnTo>
                    <a:pt x="528184" y="5589852"/>
                  </a:lnTo>
                  <a:lnTo>
                    <a:pt x="512836" y="5573713"/>
                  </a:lnTo>
                  <a:lnTo>
                    <a:pt x="497488" y="5557838"/>
                  </a:lnTo>
                  <a:lnTo>
                    <a:pt x="482404" y="5541169"/>
                  </a:lnTo>
                  <a:lnTo>
                    <a:pt x="467585" y="5524500"/>
                  </a:lnTo>
                  <a:lnTo>
                    <a:pt x="453031" y="5507831"/>
                  </a:lnTo>
                  <a:lnTo>
                    <a:pt x="438477" y="5490898"/>
                  </a:lnTo>
                  <a:lnTo>
                    <a:pt x="424188" y="5473700"/>
                  </a:lnTo>
                  <a:lnTo>
                    <a:pt x="409898" y="5456502"/>
                  </a:lnTo>
                  <a:lnTo>
                    <a:pt x="396138" y="5439304"/>
                  </a:lnTo>
                  <a:lnTo>
                    <a:pt x="382377" y="5421577"/>
                  </a:lnTo>
                  <a:lnTo>
                    <a:pt x="368882" y="5403850"/>
                  </a:lnTo>
                  <a:lnTo>
                    <a:pt x="355651" y="5385858"/>
                  </a:lnTo>
                  <a:lnTo>
                    <a:pt x="342949" y="5367602"/>
                  </a:lnTo>
                  <a:lnTo>
                    <a:pt x="329982" y="5349611"/>
                  </a:lnTo>
                  <a:lnTo>
                    <a:pt x="317016" y="5331090"/>
                  </a:lnTo>
                  <a:lnTo>
                    <a:pt x="304843" y="5312569"/>
                  </a:lnTo>
                  <a:lnTo>
                    <a:pt x="292671" y="5293783"/>
                  </a:lnTo>
                  <a:lnTo>
                    <a:pt x="280763" y="5274998"/>
                  </a:lnTo>
                  <a:lnTo>
                    <a:pt x="268855" y="5255683"/>
                  </a:lnTo>
                  <a:lnTo>
                    <a:pt x="257476" y="5236633"/>
                  </a:lnTo>
                  <a:lnTo>
                    <a:pt x="246362" y="5217054"/>
                  </a:lnTo>
                  <a:lnTo>
                    <a:pt x="234983" y="5197739"/>
                  </a:lnTo>
                  <a:lnTo>
                    <a:pt x="224399" y="5177896"/>
                  </a:lnTo>
                  <a:lnTo>
                    <a:pt x="213549" y="5158317"/>
                  </a:lnTo>
                  <a:lnTo>
                    <a:pt x="203229" y="5138208"/>
                  </a:lnTo>
                  <a:lnTo>
                    <a:pt x="192909" y="5118100"/>
                  </a:lnTo>
                  <a:lnTo>
                    <a:pt x="183118" y="5097992"/>
                  </a:lnTo>
                  <a:lnTo>
                    <a:pt x="173591" y="5077619"/>
                  </a:lnTo>
                  <a:lnTo>
                    <a:pt x="164065" y="5057246"/>
                  </a:lnTo>
                  <a:lnTo>
                    <a:pt x="155068" y="5036608"/>
                  </a:lnTo>
                  <a:lnTo>
                    <a:pt x="145806" y="5015706"/>
                  </a:lnTo>
                  <a:lnTo>
                    <a:pt x="137338" y="4994804"/>
                  </a:lnTo>
                  <a:lnTo>
                    <a:pt x="128870" y="4973637"/>
                  </a:lnTo>
                  <a:lnTo>
                    <a:pt x="120403" y="4952735"/>
                  </a:lnTo>
                  <a:lnTo>
                    <a:pt x="112729" y="4931304"/>
                  </a:lnTo>
                  <a:lnTo>
                    <a:pt x="105055" y="4910137"/>
                  </a:lnTo>
                  <a:lnTo>
                    <a:pt x="97645" y="4888706"/>
                  </a:lnTo>
                  <a:lnTo>
                    <a:pt x="90236" y="4867010"/>
                  </a:lnTo>
                  <a:lnTo>
                    <a:pt x="83356" y="4845579"/>
                  </a:lnTo>
                  <a:lnTo>
                    <a:pt x="76740" y="4823619"/>
                  </a:lnTo>
                  <a:lnTo>
                    <a:pt x="70389" y="4801658"/>
                  </a:lnTo>
                  <a:lnTo>
                    <a:pt x="64303" y="4779698"/>
                  </a:lnTo>
                  <a:lnTo>
                    <a:pt x="58217" y="4757208"/>
                  </a:lnTo>
                  <a:lnTo>
                    <a:pt x="52660" y="4734983"/>
                  </a:lnTo>
                  <a:lnTo>
                    <a:pt x="47367" y="4712758"/>
                  </a:lnTo>
                  <a:lnTo>
                    <a:pt x="42339" y="4690269"/>
                  </a:lnTo>
                  <a:lnTo>
                    <a:pt x="37576" y="4667514"/>
                  </a:lnTo>
                  <a:lnTo>
                    <a:pt x="33342" y="4645025"/>
                  </a:lnTo>
                  <a:lnTo>
                    <a:pt x="28844" y="4622006"/>
                  </a:lnTo>
                  <a:lnTo>
                    <a:pt x="25139" y="4599252"/>
                  </a:lnTo>
                  <a:lnTo>
                    <a:pt x="21434" y="4576233"/>
                  </a:lnTo>
                  <a:lnTo>
                    <a:pt x="17994" y="4553214"/>
                  </a:lnTo>
                  <a:lnTo>
                    <a:pt x="14819" y="4530196"/>
                  </a:lnTo>
                  <a:lnTo>
                    <a:pt x="11908" y="4506912"/>
                  </a:lnTo>
                  <a:lnTo>
                    <a:pt x="9526" y="4483629"/>
                  </a:lnTo>
                  <a:lnTo>
                    <a:pt x="7145" y="4460346"/>
                  </a:lnTo>
                  <a:lnTo>
                    <a:pt x="5292" y="4436798"/>
                  </a:lnTo>
                  <a:lnTo>
                    <a:pt x="3705" y="4413250"/>
                  </a:lnTo>
                  <a:lnTo>
                    <a:pt x="2117" y="4389437"/>
                  </a:lnTo>
                  <a:lnTo>
                    <a:pt x="1323" y="4365889"/>
                  </a:lnTo>
                  <a:lnTo>
                    <a:pt x="265" y="4342077"/>
                  </a:lnTo>
                  <a:lnTo>
                    <a:pt x="0" y="4318264"/>
                  </a:lnTo>
                  <a:lnTo>
                    <a:pt x="0" y="4293923"/>
                  </a:lnTo>
                  <a:lnTo>
                    <a:pt x="0" y="4270110"/>
                  </a:lnTo>
                  <a:lnTo>
                    <a:pt x="265" y="4246298"/>
                  </a:lnTo>
                  <a:lnTo>
                    <a:pt x="1323" y="4222485"/>
                  </a:lnTo>
                  <a:lnTo>
                    <a:pt x="2117" y="4198673"/>
                  </a:lnTo>
                  <a:lnTo>
                    <a:pt x="3705" y="4175125"/>
                  </a:lnTo>
                  <a:lnTo>
                    <a:pt x="5292" y="4151577"/>
                  </a:lnTo>
                  <a:lnTo>
                    <a:pt x="7145" y="4128029"/>
                  </a:lnTo>
                  <a:lnTo>
                    <a:pt x="9526" y="4104481"/>
                  </a:lnTo>
                  <a:lnTo>
                    <a:pt x="11908" y="4081462"/>
                  </a:lnTo>
                  <a:lnTo>
                    <a:pt x="14819" y="4058179"/>
                  </a:lnTo>
                  <a:lnTo>
                    <a:pt x="17994" y="4034896"/>
                  </a:lnTo>
                  <a:lnTo>
                    <a:pt x="21434" y="4011612"/>
                  </a:lnTo>
                  <a:lnTo>
                    <a:pt x="25139" y="3988858"/>
                  </a:lnTo>
                  <a:lnTo>
                    <a:pt x="28844" y="3965839"/>
                  </a:lnTo>
                  <a:lnTo>
                    <a:pt x="33342" y="3943350"/>
                  </a:lnTo>
                  <a:lnTo>
                    <a:pt x="37576" y="3920596"/>
                  </a:lnTo>
                  <a:lnTo>
                    <a:pt x="42339" y="3897841"/>
                  </a:lnTo>
                  <a:lnTo>
                    <a:pt x="47367" y="3875616"/>
                  </a:lnTo>
                  <a:lnTo>
                    <a:pt x="52660" y="3853127"/>
                  </a:lnTo>
                  <a:lnTo>
                    <a:pt x="58217" y="3830637"/>
                  </a:lnTo>
                  <a:lnTo>
                    <a:pt x="64303" y="3808677"/>
                  </a:lnTo>
                  <a:lnTo>
                    <a:pt x="70389" y="3786452"/>
                  </a:lnTo>
                  <a:lnTo>
                    <a:pt x="76740" y="3764491"/>
                  </a:lnTo>
                  <a:lnTo>
                    <a:pt x="83356" y="3743060"/>
                  </a:lnTo>
                  <a:lnTo>
                    <a:pt x="90236" y="3721100"/>
                  </a:lnTo>
                  <a:lnTo>
                    <a:pt x="97645" y="3699669"/>
                  </a:lnTo>
                  <a:lnTo>
                    <a:pt x="105055" y="3677973"/>
                  </a:lnTo>
                  <a:lnTo>
                    <a:pt x="112729" y="3656541"/>
                  </a:lnTo>
                  <a:lnTo>
                    <a:pt x="120403" y="3635375"/>
                  </a:lnTo>
                  <a:lnTo>
                    <a:pt x="128870" y="3614208"/>
                  </a:lnTo>
                  <a:lnTo>
                    <a:pt x="137338" y="3593306"/>
                  </a:lnTo>
                  <a:lnTo>
                    <a:pt x="145806" y="3572404"/>
                  </a:lnTo>
                  <a:lnTo>
                    <a:pt x="155068" y="3551502"/>
                  </a:lnTo>
                  <a:lnTo>
                    <a:pt x="164065" y="3531129"/>
                  </a:lnTo>
                  <a:lnTo>
                    <a:pt x="173591" y="3510491"/>
                  </a:lnTo>
                  <a:lnTo>
                    <a:pt x="183118" y="3490119"/>
                  </a:lnTo>
                  <a:lnTo>
                    <a:pt x="192909" y="3470010"/>
                  </a:lnTo>
                  <a:lnTo>
                    <a:pt x="203229" y="3449902"/>
                  </a:lnTo>
                  <a:lnTo>
                    <a:pt x="213549" y="3429794"/>
                  </a:lnTo>
                  <a:lnTo>
                    <a:pt x="224399" y="3410214"/>
                  </a:lnTo>
                  <a:lnTo>
                    <a:pt x="234983" y="3390635"/>
                  </a:lnTo>
                  <a:lnTo>
                    <a:pt x="246362" y="3370792"/>
                  </a:lnTo>
                  <a:lnTo>
                    <a:pt x="257476" y="3351742"/>
                  </a:lnTo>
                  <a:lnTo>
                    <a:pt x="268855" y="3332692"/>
                  </a:lnTo>
                  <a:lnTo>
                    <a:pt x="280763" y="3313642"/>
                  </a:lnTo>
                  <a:lnTo>
                    <a:pt x="292671" y="3294592"/>
                  </a:lnTo>
                  <a:lnTo>
                    <a:pt x="304843" y="3275806"/>
                  </a:lnTo>
                  <a:lnTo>
                    <a:pt x="317016" y="3257021"/>
                  </a:lnTo>
                  <a:lnTo>
                    <a:pt x="329982" y="3238764"/>
                  </a:lnTo>
                  <a:lnTo>
                    <a:pt x="342949" y="3220244"/>
                  </a:lnTo>
                  <a:lnTo>
                    <a:pt x="355651" y="3202517"/>
                  </a:lnTo>
                  <a:lnTo>
                    <a:pt x="368882" y="3184260"/>
                  </a:lnTo>
                  <a:lnTo>
                    <a:pt x="382377" y="3166798"/>
                  </a:lnTo>
                  <a:lnTo>
                    <a:pt x="396138" y="3149071"/>
                  </a:lnTo>
                  <a:lnTo>
                    <a:pt x="409898" y="3131608"/>
                  </a:lnTo>
                  <a:lnTo>
                    <a:pt x="424188" y="3114410"/>
                  </a:lnTo>
                  <a:lnTo>
                    <a:pt x="438477" y="3097212"/>
                  </a:lnTo>
                  <a:lnTo>
                    <a:pt x="453031" y="3080279"/>
                  </a:lnTo>
                  <a:lnTo>
                    <a:pt x="467585" y="3063610"/>
                  </a:lnTo>
                  <a:lnTo>
                    <a:pt x="482404" y="3046942"/>
                  </a:lnTo>
                  <a:lnTo>
                    <a:pt x="497488" y="3030537"/>
                  </a:lnTo>
                  <a:lnTo>
                    <a:pt x="512836" y="3014398"/>
                  </a:lnTo>
                  <a:lnTo>
                    <a:pt x="528184" y="2998258"/>
                  </a:lnTo>
                  <a:lnTo>
                    <a:pt x="543796" y="2982648"/>
                  </a:lnTo>
                  <a:lnTo>
                    <a:pt x="559938" y="2967037"/>
                  </a:lnTo>
                  <a:lnTo>
                    <a:pt x="575815" y="2951162"/>
                  </a:lnTo>
                  <a:lnTo>
                    <a:pt x="592222" y="2936081"/>
                  </a:lnTo>
                  <a:lnTo>
                    <a:pt x="608628" y="2920735"/>
                  </a:lnTo>
                  <a:lnTo>
                    <a:pt x="625035" y="2906183"/>
                  </a:lnTo>
                  <a:lnTo>
                    <a:pt x="641706" y="2891367"/>
                  </a:lnTo>
                  <a:lnTo>
                    <a:pt x="658642" y="2876814"/>
                  </a:lnTo>
                  <a:lnTo>
                    <a:pt x="676107" y="2862527"/>
                  </a:lnTo>
                  <a:lnTo>
                    <a:pt x="693307" y="2848239"/>
                  </a:lnTo>
                  <a:lnTo>
                    <a:pt x="710508" y="2834481"/>
                  </a:lnTo>
                  <a:lnTo>
                    <a:pt x="728237" y="2820987"/>
                  </a:lnTo>
                  <a:lnTo>
                    <a:pt x="745967" y="2807494"/>
                  </a:lnTo>
                  <a:lnTo>
                    <a:pt x="764226" y="2794000"/>
                  </a:lnTo>
                  <a:lnTo>
                    <a:pt x="781955" y="2781300"/>
                  </a:lnTo>
                  <a:lnTo>
                    <a:pt x="800479" y="2768335"/>
                  </a:lnTo>
                  <a:lnTo>
                    <a:pt x="818738" y="2755635"/>
                  </a:lnTo>
                  <a:lnTo>
                    <a:pt x="837526" y="2743200"/>
                  </a:lnTo>
                  <a:lnTo>
                    <a:pt x="856049" y="2731029"/>
                  </a:lnTo>
                  <a:lnTo>
                    <a:pt x="875102" y="2719123"/>
                  </a:lnTo>
                  <a:lnTo>
                    <a:pt x="893890" y="2707217"/>
                  </a:lnTo>
                  <a:lnTo>
                    <a:pt x="913472" y="2695839"/>
                  </a:lnTo>
                  <a:lnTo>
                    <a:pt x="932525" y="2684727"/>
                  </a:lnTo>
                  <a:lnTo>
                    <a:pt x="952371" y="2673350"/>
                  </a:lnTo>
                  <a:lnTo>
                    <a:pt x="971689" y="2662767"/>
                  </a:lnTo>
                  <a:lnTo>
                    <a:pt x="991535" y="2651919"/>
                  </a:lnTo>
                  <a:lnTo>
                    <a:pt x="1011646" y="2641600"/>
                  </a:lnTo>
                  <a:lnTo>
                    <a:pt x="1031757" y="2631546"/>
                  </a:lnTo>
                  <a:lnTo>
                    <a:pt x="1051869" y="2621492"/>
                  </a:lnTo>
                  <a:lnTo>
                    <a:pt x="1072244" y="2611967"/>
                  </a:lnTo>
                  <a:lnTo>
                    <a:pt x="1092620" y="2602442"/>
                  </a:lnTo>
                  <a:lnTo>
                    <a:pt x="1113261" y="2593446"/>
                  </a:lnTo>
                  <a:lnTo>
                    <a:pt x="1133901" y="2584186"/>
                  </a:lnTo>
                  <a:lnTo>
                    <a:pt x="1155071" y="2575719"/>
                  </a:lnTo>
                  <a:lnTo>
                    <a:pt x="1175976" y="2567252"/>
                  </a:lnTo>
                  <a:lnTo>
                    <a:pt x="1196881" y="2559050"/>
                  </a:lnTo>
                  <a:lnTo>
                    <a:pt x="1218315" y="2551112"/>
                  </a:lnTo>
                  <a:lnTo>
                    <a:pt x="1239750" y="2543439"/>
                  </a:lnTo>
                  <a:lnTo>
                    <a:pt x="1260919" y="2536031"/>
                  </a:lnTo>
                  <a:lnTo>
                    <a:pt x="1282618" y="2528623"/>
                  </a:lnTo>
                  <a:lnTo>
                    <a:pt x="1304582" y="2521744"/>
                  </a:lnTo>
                  <a:lnTo>
                    <a:pt x="1326281" y="2515129"/>
                  </a:lnTo>
                  <a:lnTo>
                    <a:pt x="1348244" y="2509044"/>
                  </a:lnTo>
                  <a:lnTo>
                    <a:pt x="1370208" y="2502694"/>
                  </a:lnTo>
                  <a:lnTo>
                    <a:pt x="1392436" y="2496608"/>
                  </a:lnTo>
                  <a:lnTo>
                    <a:pt x="1399837" y="2494758"/>
                  </a:lnTo>
                  <a:lnTo>
                    <a:pt x="1397149" y="2459873"/>
                  </a:lnTo>
                  <a:lnTo>
                    <a:pt x="1378095" y="2217802"/>
                  </a:lnTo>
                  <a:lnTo>
                    <a:pt x="1367509" y="2089491"/>
                  </a:lnTo>
                  <a:lnTo>
                    <a:pt x="1356394" y="1958004"/>
                  </a:lnTo>
                  <a:lnTo>
                    <a:pt x="1344750" y="1824138"/>
                  </a:lnTo>
                  <a:lnTo>
                    <a:pt x="1333106" y="1689212"/>
                  </a:lnTo>
                  <a:lnTo>
                    <a:pt x="1320932" y="1554022"/>
                  </a:lnTo>
                  <a:lnTo>
                    <a:pt x="1308494" y="1419626"/>
                  </a:lnTo>
                  <a:lnTo>
                    <a:pt x="1295526" y="1286817"/>
                  </a:lnTo>
                  <a:lnTo>
                    <a:pt x="1282294" y="1156919"/>
                  </a:lnTo>
                  <a:lnTo>
                    <a:pt x="1269591" y="1030988"/>
                  </a:lnTo>
                  <a:lnTo>
                    <a:pt x="1256095" y="909820"/>
                  </a:lnTo>
                  <a:lnTo>
                    <a:pt x="1249478" y="851617"/>
                  </a:lnTo>
                  <a:lnTo>
                    <a:pt x="1242862" y="794737"/>
                  </a:lnTo>
                  <a:lnTo>
                    <a:pt x="1236246" y="739973"/>
                  </a:lnTo>
                  <a:lnTo>
                    <a:pt x="1229365" y="686532"/>
                  </a:lnTo>
                  <a:lnTo>
                    <a:pt x="1222749" y="635472"/>
                  </a:lnTo>
                  <a:lnTo>
                    <a:pt x="1216133" y="586264"/>
                  </a:lnTo>
                  <a:lnTo>
                    <a:pt x="1209517" y="539437"/>
                  </a:lnTo>
                  <a:lnTo>
                    <a:pt x="1203166" y="494991"/>
                  </a:lnTo>
                  <a:lnTo>
                    <a:pt x="1196550" y="453190"/>
                  </a:lnTo>
                  <a:lnTo>
                    <a:pt x="1190198" y="413771"/>
                  </a:lnTo>
                  <a:lnTo>
                    <a:pt x="1183582" y="377262"/>
                  </a:lnTo>
                  <a:lnTo>
                    <a:pt x="1177231" y="343663"/>
                  </a:lnTo>
                  <a:lnTo>
                    <a:pt x="1170615" y="312974"/>
                  </a:lnTo>
                  <a:lnTo>
                    <a:pt x="1164528" y="285460"/>
                  </a:lnTo>
                  <a:lnTo>
                    <a:pt x="1161617" y="272761"/>
                  </a:lnTo>
                  <a:lnTo>
                    <a:pt x="1158441" y="261385"/>
                  </a:lnTo>
                  <a:lnTo>
                    <a:pt x="1155266" y="250273"/>
                  </a:lnTo>
                  <a:lnTo>
                    <a:pt x="1152354" y="240485"/>
                  </a:lnTo>
                  <a:lnTo>
                    <a:pt x="1149443" y="231490"/>
                  </a:lnTo>
                  <a:lnTo>
                    <a:pt x="1146268" y="223288"/>
                  </a:lnTo>
                  <a:lnTo>
                    <a:pt x="1143092" y="215881"/>
                  </a:lnTo>
                  <a:lnTo>
                    <a:pt x="1140181" y="209531"/>
                  </a:lnTo>
                  <a:lnTo>
                    <a:pt x="1137534" y="204240"/>
                  </a:lnTo>
                  <a:lnTo>
                    <a:pt x="1134359" y="199743"/>
                  </a:lnTo>
                  <a:lnTo>
                    <a:pt x="1131448" y="196303"/>
                  </a:lnTo>
                  <a:lnTo>
                    <a:pt x="1128801" y="193922"/>
                  </a:lnTo>
                  <a:lnTo>
                    <a:pt x="964968" y="187623"/>
                  </a:lnTo>
                  <a:lnTo>
                    <a:pt x="963348" y="191179"/>
                  </a:lnTo>
                  <a:lnTo>
                    <a:pt x="960438" y="196988"/>
                  </a:lnTo>
                  <a:lnTo>
                    <a:pt x="957263" y="202534"/>
                  </a:lnTo>
                  <a:lnTo>
                    <a:pt x="953823" y="207815"/>
                  </a:lnTo>
                  <a:lnTo>
                    <a:pt x="950119" y="213096"/>
                  </a:lnTo>
                  <a:lnTo>
                    <a:pt x="945886" y="218113"/>
                  </a:lnTo>
                  <a:lnTo>
                    <a:pt x="941917" y="222866"/>
                  </a:lnTo>
                  <a:lnTo>
                    <a:pt x="937419" y="227619"/>
                  </a:lnTo>
                  <a:lnTo>
                    <a:pt x="932921" y="231844"/>
                  </a:lnTo>
                  <a:lnTo>
                    <a:pt x="927894" y="236069"/>
                  </a:lnTo>
                  <a:lnTo>
                    <a:pt x="922867" y="240030"/>
                  </a:lnTo>
                  <a:lnTo>
                    <a:pt x="917840" y="243991"/>
                  </a:lnTo>
                  <a:lnTo>
                    <a:pt x="912019" y="247424"/>
                  </a:lnTo>
                  <a:lnTo>
                    <a:pt x="906463" y="250328"/>
                  </a:lnTo>
                  <a:lnTo>
                    <a:pt x="900907" y="253497"/>
                  </a:lnTo>
                  <a:lnTo>
                    <a:pt x="894821" y="256138"/>
                  </a:lnTo>
                  <a:lnTo>
                    <a:pt x="889001" y="258514"/>
                  </a:lnTo>
                  <a:lnTo>
                    <a:pt x="882651" y="260891"/>
                  </a:lnTo>
                  <a:lnTo>
                    <a:pt x="876301" y="262211"/>
                  </a:lnTo>
                  <a:lnTo>
                    <a:pt x="869686" y="263795"/>
                  </a:lnTo>
                  <a:lnTo>
                    <a:pt x="863071" y="265116"/>
                  </a:lnTo>
                  <a:lnTo>
                    <a:pt x="856721" y="265644"/>
                  </a:lnTo>
                  <a:lnTo>
                    <a:pt x="850107" y="266436"/>
                  </a:lnTo>
                  <a:lnTo>
                    <a:pt x="843228" y="266700"/>
                  </a:lnTo>
                  <a:lnTo>
                    <a:pt x="504561" y="266700"/>
                  </a:lnTo>
                  <a:lnTo>
                    <a:pt x="497681" y="266436"/>
                  </a:lnTo>
                  <a:lnTo>
                    <a:pt x="491331" y="265644"/>
                  </a:lnTo>
                  <a:lnTo>
                    <a:pt x="484188" y="265116"/>
                  </a:lnTo>
                  <a:lnTo>
                    <a:pt x="477838" y="263795"/>
                  </a:lnTo>
                  <a:lnTo>
                    <a:pt x="471488" y="262211"/>
                  </a:lnTo>
                  <a:lnTo>
                    <a:pt x="465138" y="260891"/>
                  </a:lnTo>
                  <a:lnTo>
                    <a:pt x="458788" y="258514"/>
                  </a:lnTo>
                  <a:lnTo>
                    <a:pt x="452967" y="256138"/>
                  </a:lnTo>
                  <a:lnTo>
                    <a:pt x="446881" y="253497"/>
                  </a:lnTo>
                  <a:lnTo>
                    <a:pt x="441061" y="250328"/>
                  </a:lnTo>
                  <a:lnTo>
                    <a:pt x="435504" y="247424"/>
                  </a:lnTo>
                  <a:lnTo>
                    <a:pt x="429948" y="243991"/>
                  </a:lnTo>
                  <a:lnTo>
                    <a:pt x="424921" y="240030"/>
                  </a:lnTo>
                  <a:lnTo>
                    <a:pt x="419629" y="236069"/>
                  </a:lnTo>
                  <a:lnTo>
                    <a:pt x="414867" y="231844"/>
                  </a:lnTo>
                  <a:lnTo>
                    <a:pt x="410369" y="227619"/>
                  </a:lnTo>
                  <a:lnTo>
                    <a:pt x="405871" y="222866"/>
                  </a:lnTo>
                  <a:lnTo>
                    <a:pt x="401902" y="218113"/>
                  </a:lnTo>
                  <a:lnTo>
                    <a:pt x="397669" y="213096"/>
                  </a:lnTo>
                  <a:lnTo>
                    <a:pt x="393965" y="207815"/>
                  </a:lnTo>
                  <a:lnTo>
                    <a:pt x="390525" y="202534"/>
                  </a:lnTo>
                  <a:lnTo>
                    <a:pt x="387350" y="196988"/>
                  </a:lnTo>
                  <a:lnTo>
                    <a:pt x="384440" y="191179"/>
                  </a:lnTo>
                  <a:lnTo>
                    <a:pt x="381794" y="185370"/>
                  </a:lnTo>
                  <a:lnTo>
                    <a:pt x="379148" y="179032"/>
                  </a:lnTo>
                  <a:lnTo>
                    <a:pt x="377296" y="173223"/>
                  </a:lnTo>
                  <a:lnTo>
                    <a:pt x="375444" y="166622"/>
                  </a:lnTo>
                  <a:lnTo>
                    <a:pt x="373856" y="160284"/>
                  </a:lnTo>
                  <a:lnTo>
                    <a:pt x="372533" y="153683"/>
                  </a:lnTo>
                  <a:lnTo>
                    <a:pt x="372004" y="147081"/>
                  </a:lnTo>
                  <a:lnTo>
                    <a:pt x="371475" y="140216"/>
                  </a:lnTo>
                  <a:lnTo>
                    <a:pt x="371475" y="133350"/>
                  </a:lnTo>
                  <a:lnTo>
                    <a:pt x="371475" y="126485"/>
                  </a:lnTo>
                  <a:lnTo>
                    <a:pt x="372004" y="119619"/>
                  </a:lnTo>
                  <a:lnTo>
                    <a:pt x="372533" y="113017"/>
                  </a:lnTo>
                  <a:lnTo>
                    <a:pt x="373856" y="106416"/>
                  </a:lnTo>
                  <a:lnTo>
                    <a:pt x="375444" y="100079"/>
                  </a:lnTo>
                  <a:lnTo>
                    <a:pt x="377296" y="93477"/>
                  </a:lnTo>
                  <a:lnTo>
                    <a:pt x="379148" y="87668"/>
                  </a:lnTo>
                  <a:lnTo>
                    <a:pt x="381794" y="81330"/>
                  </a:lnTo>
                  <a:lnTo>
                    <a:pt x="384440" y="75521"/>
                  </a:lnTo>
                  <a:lnTo>
                    <a:pt x="387350" y="69712"/>
                  </a:lnTo>
                  <a:lnTo>
                    <a:pt x="390525" y="64166"/>
                  </a:lnTo>
                  <a:lnTo>
                    <a:pt x="393965" y="58885"/>
                  </a:lnTo>
                  <a:lnTo>
                    <a:pt x="397669" y="53604"/>
                  </a:lnTo>
                  <a:lnTo>
                    <a:pt x="401902" y="48587"/>
                  </a:lnTo>
                  <a:lnTo>
                    <a:pt x="405871" y="43834"/>
                  </a:lnTo>
                  <a:lnTo>
                    <a:pt x="410369" y="39081"/>
                  </a:lnTo>
                  <a:lnTo>
                    <a:pt x="414867" y="34856"/>
                  </a:lnTo>
                  <a:lnTo>
                    <a:pt x="419629" y="30367"/>
                  </a:lnTo>
                  <a:lnTo>
                    <a:pt x="424921" y="26670"/>
                  </a:lnTo>
                  <a:lnTo>
                    <a:pt x="429948" y="22973"/>
                  </a:lnTo>
                  <a:lnTo>
                    <a:pt x="435504" y="19540"/>
                  </a:lnTo>
                  <a:lnTo>
                    <a:pt x="441061" y="16372"/>
                  </a:lnTo>
                  <a:lnTo>
                    <a:pt x="446881" y="13203"/>
                  </a:lnTo>
                  <a:lnTo>
                    <a:pt x="452967" y="10562"/>
                  </a:lnTo>
                  <a:lnTo>
                    <a:pt x="458788" y="8186"/>
                  </a:lnTo>
                  <a:lnTo>
                    <a:pt x="465138" y="6073"/>
                  </a:lnTo>
                  <a:lnTo>
                    <a:pt x="471488" y="4489"/>
                  </a:lnTo>
                  <a:lnTo>
                    <a:pt x="477838" y="2905"/>
                  </a:lnTo>
                  <a:lnTo>
                    <a:pt x="484188" y="1584"/>
                  </a:lnTo>
                  <a:lnTo>
                    <a:pt x="491331" y="528"/>
                  </a:lnTo>
                  <a:lnTo>
                    <a:pt x="497681" y="264"/>
                  </a:lnTo>
                  <a:lnTo>
                    <a:pt x="50456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126897" y="3379810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</p:spTree>
  </p:cSld>
  <p:clrMapOvr>
    <a:masterClrMapping/>
  </p:clrMapOvr>
  <p:transition spd="slow" advTm="6739">
    <p:blinds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7544" y="649547"/>
            <a:ext cx="3000524" cy="4498537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添加文字内容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（文字可以编辑）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A3D8-8B63-41F9-A097-2097690ADA50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421802" y="1207331"/>
            <a:ext cx="242764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600"/>
              </a:lnSpc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>
              <a:lnSpc>
                <a:spcPts val="1800"/>
              </a:lnSpc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您的内容打在这里，或者通过复制您的文本后，在此框中选择粘贴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21802" y="2168591"/>
            <a:ext cx="242764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6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>
              <a:defRPr/>
            </a:pPr>
            <a:r>
              <a:rPr lang="zh-CN" altLang="en-US" sz="12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您的内容打在这里，或者通过复制您的文本后，在此框中选择粘贴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21802" y="3129848"/>
            <a:ext cx="242764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>
              <a:defRPr/>
            </a:pPr>
            <a:r>
              <a:rPr lang="zh-CN" altLang="en-US" sz="12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您的内容打在这里，或者通过复制您的文本后，在此框中选择粘贴</a:t>
            </a:r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4427984" y="1059582"/>
            <a:ext cx="757166" cy="757162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innerShdw blurRad="266700" dist="2032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zh-CN" sz="3200" dirty="0" smtClean="0">
                <a:solidFill>
                  <a:prstClr val="white"/>
                </a:solidFill>
                <a:latin typeface="Impact" panose="020B0806030902050204" pitchFamily="34" charset="0"/>
              </a:rPr>
              <a:t>01</a:t>
            </a:r>
            <a:endParaRPr lang="en-US" altLang="zh-CN" sz="12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4427984" y="2020842"/>
            <a:ext cx="757166" cy="757162"/>
          </a:xfrm>
          <a:prstGeom prst="ellipse">
            <a:avLst/>
          </a:prstGeom>
          <a:gradFill flip="none" rotWithShape="1">
            <a:gsLst>
              <a:gs pos="50000">
                <a:schemeClr val="accent2"/>
              </a:gs>
              <a:gs pos="100000">
                <a:schemeClr val="accent2">
                  <a:lumMod val="75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innerShdw blurRad="266700" dist="2032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anchor="ctr"/>
          <a:lstStyle/>
          <a:p>
            <a:pPr algn="ctr"/>
            <a:r>
              <a:rPr lang="en-US" altLang="zh-CN" sz="3200" dirty="0" smtClean="0">
                <a:solidFill>
                  <a:prstClr val="white"/>
                </a:solidFill>
                <a:latin typeface="Impact" panose="020B0806030902050204" pitchFamily="34" charset="0"/>
              </a:rPr>
              <a:t>02</a:t>
            </a:r>
            <a:endParaRPr lang="en-US" altLang="zh-CN" sz="14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16" name="Oval 13"/>
          <p:cNvSpPr>
            <a:spLocks noChangeArrowheads="1"/>
          </p:cNvSpPr>
          <p:nvPr/>
        </p:nvSpPr>
        <p:spPr bwMode="auto">
          <a:xfrm>
            <a:off x="4427984" y="2982099"/>
            <a:ext cx="757166" cy="757162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innerShdw blurRad="266700" dist="2032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zh-CN" sz="3200" dirty="0" smtClean="0">
                <a:solidFill>
                  <a:prstClr val="white"/>
                </a:solidFill>
                <a:latin typeface="Impact" panose="020B0806030902050204" pitchFamily="34" charset="0"/>
              </a:rPr>
              <a:t>03</a:t>
            </a:r>
            <a:endParaRPr lang="en-US" altLang="zh-CN" sz="14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17" name="Oval 13"/>
          <p:cNvSpPr>
            <a:spLocks noChangeArrowheads="1"/>
          </p:cNvSpPr>
          <p:nvPr/>
        </p:nvSpPr>
        <p:spPr bwMode="auto">
          <a:xfrm>
            <a:off x="4427984" y="3943356"/>
            <a:ext cx="757166" cy="757162"/>
          </a:xfrm>
          <a:prstGeom prst="ellipse">
            <a:avLst/>
          </a:prstGeom>
          <a:gradFill flip="none" rotWithShape="1">
            <a:gsLst>
              <a:gs pos="50000">
                <a:schemeClr val="accent2"/>
              </a:gs>
              <a:gs pos="100000">
                <a:schemeClr val="accent2">
                  <a:lumMod val="75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innerShdw blurRad="266700" dist="2032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anchor="ctr"/>
          <a:lstStyle/>
          <a:p>
            <a:pPr algn="ctr"/>
            <a:r>
              <a:rPr lang="en-US" altLang="zh-CN" sz="3200" dirty="0" smtClean="0">
                <a:solidFill>
                  <a:prstClr val="white"/>
                </a:solidFill>
                <a:latin typeface="Impact" panose="020B0806030902050204" pitchFamily="34" charset="0"/>
              </a:rPr>
              <a:t>04</a:t>
            </a:r>
            <a:endParaRPr lang="en-US" altLang="zh-CN" sz="14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21802" y="4091105"/>
            <a:ext cx="242764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>
              <a:defRPr/>
            </a:pPr>
            <a:r>
              <a:rPr lang="zh-CN" altLang="en-US" sz="12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您的内容打在这里，或者通过复制您的文本后，在此框中选择粘贴</a:t>
            </a:r>
          </a:p>
        </p:txBody>
      </p:sp>
    </p:spTree>
    <p:custDataLst>
      <p:tags r:id="rId1"/>
    </p:custDataLst>
  </p:cSld>
  <p:clrMapOvr>
    <a:masterClrMapping/>
  </p:clrMapOvr>
  <p:transition spd="slow" advTm="5491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添加文字内容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（文字可以编辑）</a:t>
            </a:r>
            <a:endParaRPr lang="zh-CN" altLang="en-US" dirty="0" smtClea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A3D8-8B63-41F9-A097-2097690ADA50}" type="slidenum">
              <a:rPr lang="zh-CN" altLang="en-US" smtClean="0"/>
              <a:t>22</a:t>
            </a:fld>
            <a:endParaRPr lang="zh-CN" altLang="en-US"/>
          </a:p>
        </p:txBody>
      </p:sp>
      <p:sp>
        <p:nvSpPr>
          <p:cNvPr id="16" name="MH_Other_1"/>
          <p:cNvSpPr/>
          <p:nvPr>
            <p:custDataLst>
              <p:tags r:id="rId3"/>
            </p:custDataLst>
          </p:nvPr>
        </p:nvSpPr>
        <p:spPr>
          <a:xfrm>
            <a:off x="1247664" y="2590308"/>
            <a:ext cx="6726714" cy="649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anchor="ctr">
            <a:normAutofit fontScale="25000" lnSpcReduction="20000"/>
          </a:bodyPr>
          <a:lstStyle/>
          <a:p>
            <a:pPr algn="ctr">
              <a:defRPr/>
            </a:pPr>
            <a:endParaRPr lang="zh-CN" altLang="en-US" sz="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MH_SubTitle_1"/>
          <p:cNvSpPr/>
          <p:nvPr>
            <p:custDataLst>
              <p:tags r:id="rId4"/>
            </p:custDataLst>
          </p:nvPr>
        </p:nvSpPr>
        <p:spPr>
          <a:xfrm>
            <a:off x="1541960" y="3723879"/>
            <a:ext cx="1703478" cy="436618"/>
          </a:xfrm>
          <a:custGeom>
            <a:avLst/>
            <a:gdLst>
              <a:gd name="connsiteX0" fmla="*/ 867833 w 1735666"/>
              <a:gd name="connsiteY0" fmla="*/ 0 h 459312"/>
              <a:gd name="connsiteX1" fmla="*/ 1022348 w 1735666"/>
              <a:gd name="connsiteY1" fmla="*/ 137579 h 459312"/>
              <a:gd name="connsiteX2" fmla="*/ 1735666 w 1735666"/>
              <a:gd name="connsiteY2" fmla="*/ 137579 h 459312"/>
              <a:gd name="connsiteX3" fmla="*/ 1735666 w 1735666"/>
              <a:gd name="connsiteY3" fmla="*/ 459312 h 459312"/>
              <a:gd name="connsiteX4" fmla="*/ 0 w 1735666"/>
              <a:gd name="connsiteY4" fmla="*/ 459312 h 459312"/>
              <a:gd name="connsiteX5" fmla="*/ 0 w 1735666"/>
              <a:gd name="connsiteY5" fmla="*/ 137579 h 459312"/>
              <a:gd name="connsiteX6" fmla="*/ 713318 w 1735666"/>
              <a:gd name="connsiteY6" fmla="*/ 137579 h 459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5666" h="459312">
                <a:moveTo>
                  <a:pt x="867833" y="0"/>
                </a:moveTo>
                <a:lnTo>
                  <a:pt x="1022348" y="137579"/>
                </a:lnTo>
                <a:lnTo>
                  <a:pt x="1735666" y="137579"/>
                </a:lnTo>
                <a:lnTo>
                  <a:pt x="1735666" y="459312"/>
                </a:lnTo>
                <a:lnTo>
                  <a:pt x="0" y="459312"/>
                </a:lnTo>
                <a:lnTo>
                  <a:pt x="0" y="137579"/>
                </a:lnTo>
                <a:lnTo>
                  <a:pt x="713318" y="1375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239983" rIns="121912" bIns="60956" anchor="b"/>
          <a:lstStyle/>
          <a:p>
            <a:pPr algn="ctr">
              <a:defRPr/>
            </a:pPr>
            <a:r>
              <a:rPr lang="zh-CN" altLang="en-US" sz="1400" b="1" dirty="0" smtClean="0">
                <a:solidFill>
                  <a:srgbClr val="FEFFFF"/>
                </a:solidFill>
                <a:cs typeface="+mn-ea"/>
                <a:sym typeface="+mn-lt"/>
              </a:rPr>
              <a:t>标题文字</a:t>
            </a:r>
            <a:endParaRPr lang="zh-CN" altLang="en-US" sz="1400" b="1" dirty="0">
              <a:solidFill>
                <a:srgbClr val="FEFFFF"/>
              </a:solidFill>
              <a:cs typeface="+mn-ea"/>
              <a:sym typeface="+mn-lt"/>
            </a:endParaRPr>
          </a:p>
        </p:txBody>
      </p:sp>
      <p:sp>
        <p:nvSpPr>
          <p:cNvPr id="21" name="MH_SubTitle_2"/>
          <p:cNvSpPr/>
          <p:nvPr>
            <p:custDataLst>
              <p:tags r:id="rId5"/>
            </p:custDataLst>
          </p:nvPr>
        </p:nvSpPr>
        <p:spPr>
          <a:xfrm>
            <a:off x="3759287" y="3723879"/>
            <a:ext cx="1703478" cy="436618"/>
          </a:xfrm>
          <a:custGeom>
            <a:avLst/>
            <a:gdLst>
              <a:gd name="connsiteX0" fmla="*/ 867833 w 1735666"/>
              <a:gd name="connsiteY0" fmla="*/ 0 h 459312"/>
              <a:gd name="connsiteX1" fmla="*/ 1022348 w 1735666"/>
              <a:gd name="connsiteY1" fmla="*/ 137579 h 459312"/>
              <a:gd name="connsiteX2" fmla="*/ 1735666 w 1735666"/>
              <a:gd name="connsiteY2" fmla="*/ 137579 h 459312"/>
              <a:gd name="connsiteX3" fmla="*/ 1735666 w 1735666"/>
              <a:gd name="connsiteY3" fmla="*/ 459312 h 459312"/>
              <a:gd name="connsiteX4" fmla="*/ 0 w 1735666"/>
              <a:gd name="connsiteY4" fmla="*/ 459312 h 459312"/>
              <a:gd name="connsiteX5" fmla="*/ 0 w 1735666"/>
              <a:gd name="connsiteY5" fmla="*/ 137579 h 459312"/>
              <a:gd name="connsiteX6" fmla="*/ 713318 w 1735666"/>
              <a:gd name="connsiteY6" fmla="*/ 137579 h 459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5666" h="459312">
                <a:moveTo>
                  <a:pt x="867833" y="0"/>
                </a:moveTo>
                <a:lnTo>
                  <a:pt x="1022348" y="137579"/>
                </a:lnTo>
                <a:lnTo>
                  <a:pt x="1735666" y="137579"/>
                </a:lnTo>
                <a:lnTo>
                  <a:pt x="1735666" y="459312"/>
                </a:lnTo>
                <a:lnTo>
                  <a:pt x="0" y="459312"/>
                </a:lnTo>
                <a:lnTo>
                  <a:pt x="0" y="137579"/>
                </a:lnTo>
                <a:lnTo>
                  <a:pt x="713318" y="1375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239983" rIns="121912" bIns="60956" anchor="b"/>
          <a:lstStyle/>
          <a:p>
            <a:pPr algn="ctr">
              <a:defRPr/>
            </a:pPr>
            <a:r>
              <a:rPr lang="zh-CN" altLang="en-US" sz="1400" b="1" dirty="0" smtClean="0">
                <a:solidFill>
                  <a:srgbClr val="FEFFFF"/>
                </a:solidFill>
                <a:cs typeface="+mn-ea"/>
                <a:sym typeface="+mn-lt"/>
              </a:rPr>
              <a:t>标题文字</a:t>
            </a:r>
            <a:endParaRPr lang="zh-CN" altLang="en-US" sz="1400" b="1" dirty="0">
              <a:solidFill>
                <a:srgbClr val="FEFFFF"/>
              </a:solidFill>
              <a:cs typeface="+mn-ea"/>
              <a:sym typeface="+mn-lt"/>
            </a:endParaRPr>
          </a:p>
        </p:txBody>
      </p:sp>
      <p:sp>
        <p:nvSpPr>
          <p:cNvPr id="23" name="MH_Text_2"/>
          <p:cNvSpPr/>
          <p:nvPr>
            <p:custDataLst>
              <p:tags r:id="rId6"/>
            </p:custDataLst>
          </p:nvPr>
        </p:nvSpPr>
        <p:spPr>
          <a:xfrm>
            <a:off x="3759281" y="4299990"/>
            <a:ext cx="1908000" cy="603234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MH_SubTitle_3"/>
          <p:cNvSpPr/>
          <p:nvPr>
            <p:custDataLst>
              <p:tags r:id="rId7"/>
            </p:custDataLst>
          </p:nvPr>
        </p:nvSpPr>
        <p:spPr>
          <a:xfrm>
            <a:off x="5976606" y="3723879"/>
            <a:ext cx="1703478" cy="436618"/>
          </a:xfrm>
          <a:custGeom>
            <a:avLst/>
            <a:gdLst>
              <a:gd name="connsiteX0" fmla="*/ 867833 w 1735666"/>
              <a:gd name="connsiteY0" fmla="*/ 0 h 459312"/>
              <a:gd name="connsiteX1" fmla="*/ 1022348 w 1735666"/>
              <a:gd name="connsiteY1" fmla="*/ 137579 h 459312"/>
              <a:gd name="connsiteX2" fmla="*/ 1735666 w 1735666"/>
              <a:gd name="connsiteY2" fmla="*/ 137579 h 459312"/>
              <a:gd name="connsiteX3" fmla="*/ 1735666 w 1735666"/>
              <a:gd name="connsiteY3" fmla="*/ 459312 h 459312"/>
              <a:gd name="connsiteX4" fmla="*/ 0 w 1735666"/>
              <a:gd name="connsiteY4" fmla="*/ 459312 h 459312"/>
              <a:gd name="connsiteX5" fmla="*/ 0 w 1735666"/>
              <a:gd name="connsiteY5" fmla="*/ 137579 h 459312"/>
              <a:gd name="connsiteX6" fmla="*/ 713318 w 1735666"/>
              <a:gd name="connsiteY6" fmla="*/ 137579 h 459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5666" h="459312">
                <a:moveTo>
                  <a:pt x="867833" y="0"/>
                </a:moveTo>
                <a:lnTo>
                  <a:pt x="1022348" y="137579"/>
                </a:lnTo>
                <a:lnTo>
                  <a:pt x="1735666" y="137579"/>
                </a:lnTo>
                <a:lnTo>
                  <a:pt x="1735666" y="459312"/>
                </a:lnTo>
                <a:lnTo>
                  <a:pt x="0" y="459312"/>
                </a:lnTo>
                <a:lnTo>
                  <a:pt x="0" y="137579"/>
                </a:lnTo>
                <a:lnTo>
                  <a:pt x="713318" y="1375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239983" rIns="121912" bIns="60956" anchor="b"/>
          <a:lstStyle/>
          <a:p>
            <a:pPr algn="ctr">
              <a:defRPr/>
            </a:pPr>
            <a:r>
              <a:rPr lang="zh-CN" altLang="en-US" sz="1400" b="1" dirty="0" smtClean="0">
                <a:solidFill>
                  <a:srgbClr val="FEFFFF"/>
                </a:solidFill>
                <a:cs typeface="+mn-ea"/>
                <a:sym typeface="+mn-lt"/>
              </a:rPr>
              <a:t>标题文字</a:t>
            </a:r>
            <a:endParaRPr lang="zh-CN" altLang="en-US" sz="1400" b="1" dirty="0">
              <a:solidFill>
                <a:srgbClr val="FEFFFF"/>
              </a:solidFill>
              <a:cs typeface="+mn-ea"/>
              <a:sym typeface="+mn-lt"/>
            </a:endParaRPr>
          </a:p>
        </p:txBody>
      </p:sp>
      <p:sp>
        <p:nvSpPr>
          <p:cNvPr id="28" name="MH_Text_3"/>
          <p:cNvSpPr/>
          <p:nvPr>
            <p:custDataLst>
              <p:tags r:id="rId8"/>
            </p:custDataLst>
          </p:nvPr>
        </p:nvSpPr>
        <p:spPr>
          <a:xfrm>
            <a:off x="5976606" y="4299990"/>
            <a:ext cx="1908000" cy="603234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文本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47664" y="1131590"/>
            <a:ext cx="6726714" cy="603234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       您的内容打在这里，或者通过复制您的文本后，在此框中选项粘贴，并选择只保留文字。您的内容打在这里，或者通过复制您的文本后，在此框中选项粘贴，并选择只保留文字。</a:t>
            </a:r>
          </a:p>
        </p:txBody>
      </p:sp>
      <p:sp>
        <p:nvSpPr>
          <p:cNvPr id="30" name="MH_Text_2"/>
          <p:cNvSpPr/>
          <p:nvPr>
            <p:custDataLst>
              <p:tags r:id="rId9"/>
            </p:custDataLst>
          </p:nvPr>
        </p:nvSpPr>
        <p:spPr>
          <a:xfrm>
            <a:off x="1457357" y="4299990"/>
            <a:ext cx="1908000" cy="603234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838372" y="2067695"/>
            <a:ext cx="1110654" cy="1110191"/>
            <a:chOff x="1691680" y="5236046"/>
            <a:chExt cx="1110654" cy="1110191"/>
          </a:xfrm>
        </p:grpSpPr>
        <p:sp>
          <p:nvSpPr>
            <p:cNvPr id="24" name="椭圆 23"/>
            <p:cNvSpPr/>
            <p:nvPr/>
          </p:nvSpPr>
          <p:spPr bwMode="auto">
            <a:xfrm>
              <a:off x="1691680" y="5236046"/>
              <a:ext cx="1110654" cy="1110191"/>
            </a:xfrm>
            <a:prstGeom prst="ellipse">
              <a:avLst/>
            </a:prstGeom>
            <a:gradFill flip="none" rotWithShape="1">
              <a:gsLst>
                <a:gs pos="50000">
                  <a:srgbClr val="EEEEEE"/>
                </a:gs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KSO_Shape"/>
            <p:cNvSpPr/>
            <p:nvPr/>
          </p:nvSpPr>
          <p:spPr bwMode="auto">
            <a:xfrm>
              <a:off x="1940967" y="5523356"/>
              <a:ext cx="612081" cy="535571"/>
            </a:xfrm>
            <a:custGeom>
              <a:avLst/>
              <a:gdLst>
                <a:gd name="T0" fmla="*/ 1057936 w 2019300"/>
                <a:gd name="T1" fmla="*/ 1427350 h 1766888"/>
                <a:gd name="T2" fmla="*/ 1097009 w 2019300"/>
                <a:gd name="T3" fmla="*/ 1440995 h 1766888"/>
                <a:gd name="T4" fmla="*/ 1134812 w 2019300"/>
                <a:gd name="T5" fmla="*/ 1428936 h 1766888"/>
                <a:gd name="T6" fmla="*/ 1155143 w 2019300"/>
                <a:gd name="T7" fmla="*/ 1405454 h 1766888"/>
                <a:gd name="T8" fmla="*/ 1376876 w 2019300"/>
                <a:gd name="T9" fmla="*/ 1161748 h 1766888"/>
                <a:gd name="T10" fmla="*/ 1401654 w 2019300"/>
                <a:gd name="T11" fmla="*/ 1182374 h 1766888"/>
                <a:gd name="T12" fmla="*/ 1606550 w 2019300"/>
                <a:gd name="T13" fmla="*/ 1189038 h 1766888"/>
                <a:gd name="T14" fmla="*/ 1071596 w 2019300"/>
                <a:gd name="T15" fmla="*/ 1750387 h 1766888"/>
                <a:gd name="T16" fmla="*/ 1029346 w 2019300"/>
                <a:gd name="T17" fmla="*/ 1765302 h 1766888"/>
                <a:gd name="T18" fmla="*/ 983601 w 2019300"/>
                <a:gd name="T19" fmla="*/ 1764032 h 1766888"/>
                <a:gd name="T20" fmla="*/ 941987 w 2019300"/>
                <a:gd name="T21" fmla="*/ 1747214 h 1766888"/>
                <a:gd name="T22" fmla="*/ 516628 w 2019300"/>
                <a:gd name="T23" fmla="*/ 1189038 h 1766888"/>
                <a:gd name="T24" fmla="*/ 544265 w 2019300"/>
                <a:gd name="T25" fmla="*/ 1182374 h 1766888"/>
                <a:gd name="T26" fmla="*/ 561102 w 2019300"/>
                <a:gd name="T27" fmla="*/ 1170633 h 1766888"/>
                <a:gd name="T28" fmla="*/ 798083 w 2019300"/>
                <a:gd name="T29" fmla="*/ 611188 h 1766888"/>
                <a:gd name="T30" fmla="*/ 602838 w 2019300"/>
                <a:gd name="T31" fmla="*/ 3809 h 1766888"/>
                <a:gd name="T32" fmla="*/ 692676 w 2019300"/>
                <a:gd name="T33" fmla="*/ 22854 h 1766888"/>
                <a:gd name="T34" fmla="*/ 777435 w 2019300"/>
                <a:gd name="T35" fmla="*/ 56817 h 1766888"/>
                <a:gd name="T36" fmla="*/ 855211 w 2019300"/>
                <a:gd name="T37" fmla="*/ 104746 h 1766888"/>
                <a:gd name="T38" fmla="*/ 929494 w 2019300"/>
                <a:gd name="T39" fmla="*/ 171403 h 1766888"/>
                <a:gd name="T40" fmla="*/ 1009491 w 2019300"/>
                <a:gd name="T41" fmla="*/ 283450 h 1766888"/>
                <a:gd name="T42" fmla="*/ 1089806 w 2019300"/>
                <a:gd name="T43" fmla="*/ 171403 h 1766888"/>
                <a:gd name="T44" fmla="*/ 1163772 w 2019300"/>
                <a:gd name="T45" fmla="*/ 104746 h 1766888"/>
                <a:gd name="T46" fmla="*/ 1241865 w 2019300"/>
                <a:gd name="T47" fmla="*/ 56817 h 1766888"/>
                <a:gd name="T48" fmla="*/ 1326624 w 2019300"/>
                <a:gd name="T49" fmla="*/ 22854 h 1766888"/>
                <a:gd name="T50" fmla="*/ 1416145 w 2019300"/>
                <a:gd name="T51" fmla="*/ 3809 h 1766888"/>
                <a:gd name="T52" fmla="*/ 1509475 w 2019300"/>
                <a:gd name="T53" fmla="*/ 635 h 1766888"/>
                <a:gd name="T54" fmla="*/ 1600901 w 2019300"/>
                <a:gd name="T55" fmla="*/ 13014 h 1766888"/>
                <a:gd name="T56" fmla="*/ 1687882 w 2019300"/>
                <a:gd name="T57" fmla="*/ 40311 h 1766888"/>
                <a:gd name="T58" fmla="*/ 1769150 w 2019300"/>
                <a:gd name="T59" fmla="*/ 82527 h 1766888"/>
                <a:gd name="T60" fmla="*/ 1842480 w 2019300"/>
                <a:gd name="T61" fmla="*/ 138709 h 1766888"/>
                <a:gd name="T62" fmla="*/ 1905971 w 2019300"/>
                <a:gd name="T63" fmla="*/ 206636 h 1766888"/>
                <a:gd name="T64" fmla="*/ 1956128 w 2019300"/>
                <a:gd name="T65" fmla="*/ 283767 h 1766888"/>
                <a:gd name="T66" fmla="*/ 1991999 w 2019300"/>
                <a:gd name="T67" fmla="*/ 367247 h 1766888"/>
                <a:gd name="T68" fmla="*/ 2012951 w 2019300"/>
                <a:gd name="T69" fmla="*/ 456757 h 1766888"/>
                <a:gd name="T70" fmla="*/ 2018665 w 2019300"/>
                <a:gd name="T71" fmla="*/ 549759 h 1766888"/>
                <a:gd name="T72" fmla="*/ 2008824 w 2019300"/>
                <a:gd name="T73" fmla="*/ 641491 h 1766888"/>
                <a:gd name="T74" fmla="*/ 1983111 w 2019300"/>
                <a:gd name="T75" fmla="*/ 729415 h 1766888"/>
                <a:gd name="T76" fmla="*/ 1943430 w 2019300"/>
                <a:gd name="T77" fmla="*/ 811307 h 1766888"/>
                <a:gd name="T78" fmla="*/ 1889146 w 2019300"/>
                <a:gd name="T79" fmla="*/ 886217 h 1766888"/>
                <a:gd name="T80" fmla="*/ 1321862 w 2019300"/>
                <a:gd name="T81" fmla="*/ 757982 h 1766888"/>
                <a:gd name="T82" fmla="*/ 1294562 w 2019300"/>
                <a:gd name="T83" fmla="*/ 726558 h 1766888"/>
                <a:gd name="T84" fmla="*/ 1257103 w 2019300"/>
                <a:gd name="T85" fmla="*/ 718623 h 1766888"/>
                <a:gd name="T86" fmla="*/ 1219326 w 2019300"/>
                <a:gd name="T87" fmla="*/ 737033 h 1766888"/>
                <a:gd name="T88" fmla="*/ 863782 w 2019300"/>
                <a:gd name="T89" fmla="*/ 397083 h 1766888"/>
                <a:gd name="T90" fmla="*/ 842195 w 2019300"/>
                <a:gd name="T91" fmla="*/ 372960 h 1766888"/>
                <a:gd name="T92" fmla="*/ 811403 w 2019300"/>
                <a:gd name="T93" fmla="*/ 362803 h 1766888"/>
                <a:gd name="T94" fmla="*/ 780293 w 2019300"/>
                <a:gd name="T95" fmla="*/ 368516 h 1766888"/>
                <a:gd name="T96" fmla="*/ 755214 w 2019300"/>
                <a:gd name="T97" fmla="*/ 389148 h 1766888"/>
                <a:gd name="T98" fmla="*/ 147615 w 2019300"/>
                <a:gd name="T99" fmla="*/ 905579 h 1766888"/>
                <a:gd name="T100" fmla="*/ 89521 w 2019300"/>
                <a:gd name="T101" fmla="*/ 833526 h 1766888"/>
                <a:gd name="T102" fmla="*/ 45713 w 2019300"/>
                <a:gd name="T103" fmla="*/ 753221 h 1766888"/>
                <a:gd name="T104" fmla="*/ 15873 w 2019300"/>
                <a:gd name="T105" fmla="*/ 667202 h 1766888"/>
                <a:gd name="T106" fmla="*/ 1270 w 2019300"/>
                <a:gd name="T107" fmla="*/ 576104 h 1766888"/>
                <a:gd name="T108" fmla="*/ 2857 w 2019300"/>
                <a:gd name="T109" fmla="*/ 482785 h 1766888"/>
                <a:gd name="T110" fmla="*/ 19365 w 2019300"/>
                <a:gd name="T111" fmla="*/ 392640 h 1766888"/>
                <a:gd name="T112" fmla="*/ 51110 w 2019300"/>
                <a:gd name="T113" fmla="*/ 307256 h 1766888"/>
                <a:gd name="T114" fmla="*/ 97140 w 2019300"/>
                <a:gd name="T115" fmla="*/ 228220 h 1766888"/>
                <a:gd name="T116" fmla="*/ 157455 w 2019300"/>
                <a:gd name="T117" fmla="*/ 156802 h 1766888"/>
                <a:gd name="T118" fmla="*/ 228247 w 2019300"/>
                <a:gd name="T119" fmla="*/ 97128 h 1766888"/>
                <a:gd name="T120" fmla="*/ 307292 w 2019300"/>
                <a:gd name="T121" fmla="*/ 51103 h 1766888"/>
                <a:gd name="T122" fmla="*/ 392686 w 2019300"/>
                <a:gd name="T123" fmla="*/ 19045 h 1766888"/>
                <a:gd name="T124" fmla="*/ 483159 w 2019300"/>
                <a:gd name="T125" fmla="*/ 2222 h 1766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19300" h="1766888">
                  <a:moveTo>
                    <a:pt x="798083" y="611188"/>
                  </a:moveTo>
                  <a:lnTo>
                    <a:pt x="1039193" y="1402281"/>
                  </a:lnTo>
                  <a:lnTo>
                    <a:pt x="1042052" y="1407993"/>
                  </a:lnTo>
                  <a:lnTo>
                    <a:pt x="1045229" y="1413387"/>
                  </a:lnTo>
                  <a:lnTo>
                    <a:pt x="1049359" y="1418465"/>
                  </a:lnTo>
                  <a:lnTo>
                    <a:pt x="1053171" y="1422907"/>
                  </a:lnTo>
                  <a:lnTo>
                    <a:pt x="1057936" y="1427350"/>
                  </a:lnTo>
                  <a:lnTo>
                    <a:pt x="1062701" y="1430840"/>
                  </a:lnTo>
                  <a:lnTo>
                    <a:pt x="1068101" y="1433696"/>
                  </a:lnTo>
                  <a:lnTo>
                    <a:pt x="1073502" y="1436552"/>
                  </a:lnTo>
                  <a:lnTo>
                    <a:pt x="1079220" y="1438139"/>
                  </a:lnTo>
                  <a:lnTo>
                    <a:pt x="1084938" y="1440043"/>
                  </a:lnTo>
                  <a:lnTo>
                    <a:pt x="1090973" y="1440677"/>
                  </a:lnTo>
                  <a:lnTo>
                    <a:pt x="1097009" y="1440995"/>
                  </a:lnTo>
                  <a:lnTo>
                    <a:pt x="1103363" y="1440677"/>
                  </a:lnTo>
                  <a:lnTo>
                    <a:pt x="1109398" y="1440043"/>
                  </a:lnTo>
                  <a:lnTo>
                    <a:pt x="1115434" y="1438456"/>
                  </a:lnTo>
                  <a:lnTo>
                    <a:pt x="1121470" y="1436552"/>
                  </a:lnTo>
                  <a:lnTo>
                    <a:pt x="1126235" y="1434331"/>
                  </a:lnTo>
                  <a:lnTo>
                    <a:pt x="1130364" y="1431792"/>
                  </a:lnTo>
                  <a:lnTo>
                    <a:pt x="1134812" y="1428936"/>
                  </a:lnTo>
                  <a:lnTo>
                    <a:pt x="1138306" y="1426080"/>
                  </a:lnTo>
                  <a:lnTo>
                    <a:pt x="1141801" y="1422907"/>
                  </a:lnTo>
                  <a:lnTo>
                    <a:pt x="1144977" y="1419417"/>
                  </a:lnTo>
                  <a:lnTo>
                    <a:pt x="1148472" y="1415926"/>
                  </a:lnTo>
                  <a:lnTo>
                    <a:pt x="1150695" y="1411801"/>
                  </a:lnTo>
                  <a:lnTo>
                    <a:pt x="1152919" y="1408627"/>
                  </a:lnTo>
                  <a:lnTo>
                    <a:pt x="1155143" y="1405454"/>
                  </a:lnTo>
                  <a:lnTo>
                    <a:pt x="1157366" y="1401964"/>
                  </a:lnTo>
                  <a:lnTo>
                    <a:pt x="1158637" y="1398473"/>
                  </a:lnTo>
                  <a:lnTo>
                    <a:pt x="1279351" y="961833"/>
                  </a:lnTo>
                  <a:lnTo>
                    <a:pt x="1369569" y="1148738"/>
                  </a:lnTo>
                  <a:lnTo>
                    <a:pt x="1371793" y="1153498"/>
                  </a:lnTo>
                  <a:lnTo>
                    <a:pt x="1374017" y="1157623"/>
                  </a:lnTo>
                  <a:lnTo>
                    <a:pt x="1376876" y="1161748"/>
                  </a:lnTo>
                  <a:lnTo>
                    <a:pt x="1379735" y="1165239"/>
                  </a:lnTo>
                  <a:lnTo>
                    <a:pt x="1382911" y="1168729"/>
                  </a:lnTo>
                  <a:lnTo>
                    <a:pt x="1386088" y="1171903"/>
                  </a:lnTo>
                  <a:lnTo>
                    <a:pt x="1389900" y="1174758"/>
                  </a:lnTo>
                  <a:lnTo>
                    <a:pt x="1393394" y="1177614"/>
                  </a:lnTo>
                  <a:lnTo>
                    <a:pt x="1397524" y="1180153"/>
                  </a:lnTo>
                  <a:lnTo>
                    <a:pt x="1401654" y="1182374"/>
                  </a:lnTo>
                  <a:lnTo>
                    <a:pt x="1406101" y="1184596"/>
                  </a:lnTo>
                  <a:lnTo>
                    <a:pt x="1410231" y="1185865"/>
                  </a:lnTo>
                  <a:lnTo>
                    <a:pt x="1414996" y="1187134"/>
                  </a:lnTo>
                  <a:lnTo>
                    <a:pt x="1419443" y="1188086"/>
                  </a:lnTo>
                  <a:lnTo>
                    <a:pt x="1424526" y="1188721"/>
                  </a:lnTo>
                  <a:lnTo>
                    <a:pt x="1429609" y="1189038"/>
                  </a:lnTo>
                  <a:lnTo>
                    <a:pt x="1606550" y="1189038"/>
                  </a:lnTo>
                  <a:lnTo>
                    <a:pt x="1102092" y="1726588"/>
                  </a:lnTo>
                  <a:lnTo>
                    <a:pt x="1097645" y="1731348"/>
                  </a:lnTo>
                  <a:lnTo>
                    <a:pt x="1092879" y="1735473"/>
                  </a:lnTo>
                  <a:lnTo>
                    <a:pt x="1087797" y="1739598"/>
                  </a:lnTo>
                  <a:lnTo>
                    <a:pt x="1082714" y="1743723"/>
                  </a:lnTo>
                  <a:lnTo>
                    <a:pt x="1076996" y="1747214"/>
                  </a:lnTo>
                  <a:lnTo>
                    <a:pt x="1071596" y="1750387"/>
                  </a:lnTo>
                  <a:lnTo>
                    <a:pt x="1065878" y="1753561"/>
                  </a:lnTo>
                  <a:lnTo>
                    <a:pt x="1060160" y="1756099"/>
                  </a:lnTo>
                  <a:lnTo>
                    <a:pt x="1054124" y="1758638"/>
                  </a:lnTo>
                  <a:lnTo>
                    <a:pt x="1048088" y="1760859"/>
                  </a:lnTo>
                  <a:lnTo>
                    <a:pt x="1041735" y="1762446"/>
                  </a:lnTo>
                  <a:lnTo>
                    <a:pt x="1035699" y="1764032"/>
                  </a:lnTo>
                  <a:lnTo>
                    <a:pt x="1029346" y="1765302"/>
                  </a:lnTo>
                  <a:lnTo>
                    <a:pt x="1022992" y="1766254"/>
                  </a:lnTo>
                  <a:lnTo>
                    <a:pt x="1016004" y="1766571"/>
                  </a:lnTo>
                  <a:lnTo>
                    <a:pt x="1009650" y="1766888"/>
                  </a:lnTo>
                  <a:lnTo>
                    <a:pt x="1003297" y="1766571"/>
                  </a:lnTo>
                  <a:lnTo>
                    <a:pt x="996626" y="1766254"/>
                  </a:lnTo>
                  <a:lnTo>
                    <a:pt x="989955" y="1765302"/>
                  </a:lnTo>
                  <a:lnTo>
                    <a:pt x="983601" y="1764032"/>
                  </a:lnTo>
                  <a:lnTo>
                    <a:pt x="977566" y="1762446"/>
                  </a:lnTo>
                  <a:lnTo>
                    <a:pt x="971212" y="1760859"/>
                  </a:lnTo>
                  <a:lnTo>
                    <a:pt x="965177" y="1758638"/>
                  </a:lnTo>
                  <a:lnTo>
                    <a:pt x="959141" y="1756099"/>
                  </a:lnTo>
                  <a:lnTo>
                    <a:pt x="953423" y="1753561"/>
                  </a:lnTo>
                  <a:lnTo>
                    <a:pt x="947705" y="1750387"/>
                  </a:lnTo>
                  <a:lnTo>
                    <a:pt x="941987" y="1747214"/>
                  </a:lnTo>
                  <a:lnTo>
                    <a:pt x="936586" y="1743723"/>
                  </a:lnTo>
                  <a:lnTo>
                    <a:pt x="931504" y="1739598"/>
                  </a:lnTo>
                  <a:lnTo>
                    <a:pt x="926739" y="1735473"/>
                  </a:lnTo>
                  <a:lnTo>
                    <a:pt x="921656" y="1731348"/>
                  </a:lnTo>
                  <a:lnTo>
                    <a:pt x="916891" y="1726588"/>
                  </a:lnTo>
                  <a:lnTo>
                    <a:pt x="412750" y="1189038"/>
                  </a:lnTo>
                  <a:lnTo>
                    <a:pt x="516628" y="1189038"/>
                  </a:lnTo>
                  <a:lnTo>
                    <a:pt x="516946" y="1189038"/>
                  </a:lnTo>
                  <a:lnTo>
                    <a:pt x="522028" y="1188721"/>
                  </a:lnTo>
                  <a:lnTo>
                    <a:pt x="527429" y="1188086"/>
                  </a:lnTo>
                  <a:lnTo>
                    <a:pt x="532511" y="1186499"/>
                  </a:lnTo>
                  <a:lnTo>
                    <a:pt x="537594" y="1185230"/>
                  </a:lnTo>
                  <a:lnTo>
                    <a:pt x="540771" y="1183961"/>
                  </a:lnTo>
                  <a:lnTo>
                    <a:pt x="544265" y="1182374"/>
                  </a:lnTo>
                  <a:lnTo>
                    <a:pt x="547442" y="1180470"/>
                  </a:lnTo>
                  <a:lnTo>
                    <a:pt x="549666" y="1179518"/>
                  </a:lnTo>
                  <a:lnTo>
                    <a:pt x="551254" y="1178249"/>
                  </a:lnTo>
                  <a:lnTo>
                    <a:pt x="553795" y="1176345"/>
                  </a:lnTo>
                  <a:lnTo>
                    <a:pt x="556337" y="1174441"/>
                  </a:lnTo>
                  <a:lnTo>
                    <a:pt x="558560" y="1172220"/>
                  </a:lnTo>
                  <a:lnTo>
                    <a:pt x="561102" y="1170633"/>
                  </a:lnTo>
                  <a:lnTo>
                    <a:pt x="565231" y="1165239"/>
                  </a:lnTo>
                  <a:lnTo>
                    <a:pt x="567137" y="1163335"/>
                  </a:lnTo>
                  <a:lnTo>
                    <a:pt x="568726" y="1160796"/>
                  </a:lnTo>
                  <a:lnTo>
                    <a:pt x="572220" y="1156036"/>
                  </a:lnTo>
                  <a:lnTo>
                    <a:pt x="575079" y="1150324"/>
                  </a:lnTo>
                  <a:lnTo>
                    <a:pt x="575079" y="1150007"/>
                  </a:lnTo>
                  <a:lnTo>
                    <a:pt x="798083" y="611188"/>
                  </a:lnTo>
                  <a:close/>
                  <a:moveTo>
                    <a:pt x="523158" y="0"/>
                  </a:moveTo>
                  <a:lnTo>
                    <a:pt x="536173" y="0"/>
                  </a:lnTo>
                  <a:lnTo>
                    <a:pt x="549824" y="0"/>
                  </a:lnTo>
                  <a:lnTo>
                    <a:pt x="562839" y="635"/>
                  </a:lnTo>
                  <a:lnTo>
                    <a:pt x="576490" y="1270"/>
                  </a:lnTo>
                  <a:lnTo>
                    <a:pt x="589822" y="2222"/>
                  </a:lnTo>
                  <a:lnTo>
                    <a:pt x="602838" y="3809"/>
                  </a:lnTo>
                  <a:lnTo>
                    <a:pt x="615536" y="5713"/>
                  </a:lnTo>
                  <a:lnTo>
                    <a:pt x="628869" y="7618"/>
                  </a:lnTo>
                  <a:lnTo>
                    <a:pt x="641567" y="10157"/>
                  </a:lnTo>
                  <a:lnTo>
                    <a:pt x="654582" y="13014"/>
                  </a:lnTo>
                  <a:lnTo>
                    <a:pt x="667280" y="15871"/>
                  </a:lnTo>
                  <a:lnTo>
                    <a:pt x="679978" y="19045"/>
                  </a:lnTo>
                  <a:lnTo>
                    <a:pt x="692676" y="22854"/>
                  </a:lnTo>
                  <a:lnTo>
                    <a:pt x="705057" y="26980"/>
                  </a:lnTo>
                  <a:lnTo>
                    <a:pt x="717120" y="31106"/>
                  </a:lnTo>
                  <a:lnTo>
                    <a:pt x="729501" y="35550"/>
                  </a:lnTo>
                  <a:lnTo>
                    <a:pt x="741881" y="40311"/>
                  </a:lnTo>
                  <a:lnTo>
                    <a:pt x="753627" y="45390"/>
                  </a:lnTo>
                  <a:lnTo>
                    <a:pt x="765690" y="51103"/>
                  </a:lnTo>
                  <a:lnTo>
                    <a:pt x="777435" y="56817"/>
                  </a:lnTo>
                  <a:lnTo>
                    <a:pt x="788864" y="62848"/>
                  </a:lnTo>
                  <a:lnTo>
                    <a:pt x="800292" y="68879"/>
                  </a:lnTo>
                  <a:lnTo>
                    <a:pt x="811403" y="75862"/>
                  </a:lnTo>
                  <a:lnTo>
                    <a:pt x="822513" y="82527"/>
                  </a:lnTo>
                  <a:lnTo>
                    <a:pt x="833624" y="89510"/>
                  </a:lnTo>
                  <a:lnTo>
                    <a:pt x="844735" y="97128"/>
                  </a:lnTo>
                  <a:lnTo>
                    <a:pt x="855211" y="104746"/>
                  </a:lnTo>
                  <a:lnTo>
                    <a:pt x="865687" y="112682"/>
                  </a:lnTo>
                  <a:lnTo>
                    <a:pt x="875845" y="121252"/>
                  </a:lnTo>
                  <a:lnTo>
                    <a:pt x="886321" y="129822"/>
                  </a:lnTo>
                  <a:lnTo>
                    <a:pt x="896162" y="138709"/>
                  </a:lnTo>
                  <a:lnTo>
                    <a:pt x="906003" y="147597"/>
                  </a:lnTo>
                  <a:lnTo>
                    <a:pt x="915526" y="156802"/>
                  </a:lnTo>
                  <a:lnTo>
                    <a:pt x="929494" y="171403"/>
                  </a:lnTo>
                  <a:lnTo>
                    <a:pt x="942510" y="186321"/>
                  </a:lnTo>
                  <a:lnTo>
                    <a:pt x="955525" y="201557"/>
                  </a:lnTo>
                  <a:lnTo>
                    <a:pt x="967588" y="217110"/>
                  </a:lnTo>
                  <a:lnTo>
                    <a:pt x="979016" y="232981"/>
                  </a:lnTo>
                  <a:lnTo>
                    <a:pt x="989492" y="249487"/>
                  </a:lnTo>
                  <a:lnTo>
                    <a:pt x="999968" y="266309"/>
                  </a:lnTo>
                  <a:lnTo>
                    <a:pt x="1009491" y="283450"/>
                  </a:lnTo>
                  <a:lnTo>
                    <a:pt x="1019015" y="266309"/>
                  </a:lnTo>
                  <a:lnTo>
                    <a:pt x="1029173" y="249487"/>
                  </a:lnTo>
                  <a:lnTo>
                    <a:pt x="1040284" y="232981"/>
                  </a:lnTo>
                  <a:lnTo>
                    <a:pt x="1051712" y="217110"/>
                  </a:lnTo>
                  <a:lnTo>
                    <a:pt x="1063775" y="201557"/>
                  </a:lnTo>
                  <a:lnTo>
                    <a:pt x="1076156" y="186321"/>
                  </a:lnTo>
                  <a:lnTo>
                    <a:pt x="1089806" y="171403"/>
                  </a:lnTo>
                  <a:lnTo>
                    <a:pt x="1103457" y="156802"/>
                  </a:lnTo>
                  <a:lnTo>
                    <a:pt x="1113298" y="147597"/>
                  </a:lnTo>
                  <a:lnTo>
                    <a:pt x="1122821" y="138709"/>
                  </a:lnTo>
                  <a:lnTo>
                    <a:pt x="1132662" y="129822"/>
                  </a:lnTo>
                  <a:lnTo>
                    <a:pt x="1143138" y="121252"/>
                  </a:lnTo>
                  <a:lnTo>
                    <a:pt x="1153296" y="112682"/>
                  </a:lnTo>
                  <a:lnTo>
                    <a:pt x="1163772" y="104746"/>
                  </a:lnTo>
                  <a:lnTo>
                    <a:pt x="1174566" y="97128"/>
                  </a:lnTo>
                  <a:lnTo>
                    <a:pt x="1185359" y="89510"/>
                  </a:lnTo>
                  <a:lnTo>
                    <a:pt x="1196470" y="82527"/>
                  </a:lnTo>
                  <a:lnTo>
                    <a:pt x="1207580" y="75862"/>
                  </a:lnTo>
                  <a:lnTo>
                    <a:pt x="1219009" y="68879"/>
                  </a:lnTo>
                  <a:lnTo>
                    <a:pt x="1230437" y="62848"/>
                  </a:lnTo>
                  <a:lnTo>
                    <a:pt x="1241865" y="56817"/>
                  </a:lnTo>
                  <a:lnTo>
                    <a:pt x="1253611" y="51103"/>
                  </a:lnTo>
                  <a:lnTo>
                    <a:pt x="1265356" y="45390"/>
                  </a:lnTo>
                  <a:lnTo>
                    <a:pt x="1277419" y="40311"/>
                  </a:lnTo>
                  <a:lnTo>
                    <a:pt x="1289482" y="35550"/>
                  </a:lnTo>
                  <a:lnTo>
                    <a:pt x="1301546" y="31106"/>
                  </a:lnTo>
                  <a:lnTo>
                    <a:pt x="1313926" y="26980"/>
                  </a:lnTo>
                  <a:lnTo>
                    <a:pt x="1326624" y="22854"/>
                  </a:lnTo>
                  <a:lnTo>
                    <a:pt x="1339005" y="19045"/>
                  </a:lnTo>
                  <a:lnTo>
                    <a:pt x="1351703" y="15871"/>
                  </a:lnTo>
                  <a:lnTo>
                    <a:pt x="1364718" y="13014"/>
                  </a:lnTo>
                  <a:lnTo>
                    <a:pt x="1377416" y="10157"/>
                  </a:lnTo>
                  <a:lnTo>
                    <a:pt x="1390114" y="7618"/>
                  </a:lnTo>
                  <a:lnTo>
                    <a:pt x="1403130" y="5713"/>
                  </a:lnTo>
                  <a:lnTo>
                    <a:pt x="1416145" y="3809"/>
                  </a:lnTo>
                  <a:lnTo>
                    <a:pt x="1429478" y="2222"/>
                  </a:lnTo>
                  <a:lnTo>
                    <a:pt x="1442493" y="1270"/>
                  </a:lnTo>
                  <a:lnTo>
                    <a:pt x="1456144" y="635"/>
                  </a:lnTo>
                  <a:lnTo>
                    <a:pt x="1469159" y="0"/>
                  </a:lnTo>
                  <a:lnTo>
                    <a:pt x="1482810" y="0"/>
                  </a:lnTo>
                  <a:lnTo>
                    <a:pt x="1496142" y="0"/>
                  </a:lnTo>
                  <a:lnTo>
                    <a:pt x="1509475" y="635"/>
                  </a:lnTo>
                  <a:lnTo>
                    <a:pt x="1522808" y="1270"/>
                  </a:lnTo>
                  <a:lnTo>
                    <a:pt x="1535824" y="2222"/>
                  </a:lnTo>
                  <a:lnTo>
                    <a:pt x="1549157" y="3809"/>
                  </a:lnTo>
                  <a:lnTo>
                    <a:pt x="1562172" y="5713"/>
                  </a:lnTo>
                  <a:lnTo>
                    <a:pt x="1575188" y="7618"/>
                  </a:lnTo>
                  <a:lnTo>
                    <a:pt x="1588203" y="10157"/>
                  </a:lnTo>
                  <a:lnTo>
                    <a:pt x="1600901" y="13014"/>
                  </a:lnTo>
                  <a:lnTo>
                    <a:pt x="1613916" y="15871"/>
                  </a:lnTo>
                  <a:lnTo>
                    <a:pt x="1626297" y="19045"/>
                  </a:lnTo>
                  <a:lnTo>
                    <a:pt x="1638678" y="22854"/>
                  </a:lnTo>
                  <a:lnTo>
                    <a:pt x="1651376" y="26980"/>
                  </a:lnTo>
                  <a:lnTo>
                    <a:pt x="1663756" y="31106"/>
                  </a:lnTo>
                  <a:lnTo>
                    <a:pt x="1675819" y="35550"/>
                  </a:lnTo>
                  <a:lnTo>
                    <a:pt x="1687882" y="40311"/>
                  </a:lnTo>
                  <a:lnTo>
                    <a:pt x="1699945" y="45390"/>
                  </a:lnTo>
                  <a:lnTo>
                    <a:pt x="1711691" y="51103"/>
                  </a:lnTo>
                  <a:lnTo>
                    <a:pt x="1723437" y="56817"/>
                  </a:lnTo>
                  <a:lnTo>
                    <a:pt x="1735182" y="62848"/>
                  </a:lnTo>
                  <a:lnTo>
                    <a:pt x="1746611" y="68879"/>
                  </a:lnTo>
                  <a:lnTo>
                    <a:pt x="1757721" y="75862"/>
                  </a:lnTo>
                  <a:lnTo>
                    <a:pt x="1769150" y="82527"/>
                  </a:lnTo>
                  <a:lnTo>
                    <a:pt x="1780260" y="89510"/>
                  </a:lnTo>
                  <a:lnTo>
                    <a:pt x="1790736" y="97128"/>
                  </a:lnTo>
                  <a:lnTo>
                    <a:pt x="1801529" y="104746"/>
                  </a:lnTo>
                  <a:lnTo>
                    <a:pt x="1812323" y="112682"/>
                  </a:lnTo>
                  <a:lnTo>
                    <a:pt x="1822481" y="121252"/>
                  </a:lnTo>
                  <a:lnTo>
                    <a:pt x="1832640" y="129822"/>
                  </a:lnTo>
                  <a:lnTo>
                    <a:pt x="1842480" y="138709"/>
                  </a:lnTo>
                  <a:lnTo>
                    <a:pt x="1852004" y="147597"/>
                  </a:lnTo>
                  <a:lnTo>
                    <a:pt x="1861845" y="156802"/>
                  </a:lnTo>
                  <a:lnTo>
                    <a:pt x="1871368" y="166642"/>
                  </a:lnTo>
                  <a:lnTo>
                    <a:pt x="1880257" y="176482"/>
                  </a:lnTo>
                  <a:lnTo>
                    <a:pt x="1889146" y="186321"/>
                  </a:lnTo>
                  <a:lnTo>
                    <a:pt x="1897717" y="196479"/>
                  </a:lnTo>
                  <a:lnTo>
                    <a:pt x="1905971" y="206636"/>
                  </a:lnTo>
                  <a:lnTo>
                    <a:pt x="1914224" y="217428"/>
                  </a:lnTo>
                  <a:lnTo>
                    <a:pt x="1921526" y="228220"/>
                  </a:lnTo>
                  <a:lnTo>
                    <a:pt x="1929144" y="238694"/>
                  </a:lnTo>
                  <a:lnTo>
                    <a:pt x="1936128" y="249804"/>
                  </a:lnTo>
                  <a:lnTo>
                    <a:pt x="1943430" y="260913"/>
                  </a:lnTo>
                  <a:lnTo>
                    <a:pt x="1949779" y="272340"/>
                  </a:lnTo>
                  <a:lnTo>
                    <a:pt x="1956128" y="283767"/>
                  </a:lnTo>
                  <a:lnTo>
                    <a:pt x="1962159" y="295511"/>
                  </a:lnTo>
                  <a:lnTo>
                    <a:pt x="1967873" y="307256"/>
                  </a:lnTo>
                  <a:lnTo>
                    <a:pt x="1973270" y="319000"/>
                  </a:lnTo>
                  <a:lnTo>
                    <a:pt x="1978667" y="331062"/>
                  </a:lnTo>
                  <a:lnTo>
                    <a:pt x="1983111" y="343123"/>
                  </a:lnTo>
                  <a:lnTo>
                    <a:pt x="1987873" y="355185"/>
                  </a:lnTo>
                  <a:lnTo>
                    <a:pt x="1991999" y="367247"/>
                  </a:lnTo>
                  <a:lnTo>
                    <a:pt x="1996126" y="379943"/>
                  </a:lnTo>
                  <a:lnTo>
                    <a:pt x="1999618" y="392640"/>
                  </a:lnTo>
                  <a:lnTo>
                    <a:pt x="2003110" y="405019"/>
                  </a:lnTo>
                  <a:lnTo>
                    <a:pt x="2005967" y="418033"/>
                  </a:lnTo>
                  <a:lnTo>
                    <a:pt x="2008824" y="430729"/>
                  </a:lnTo>
                  <a:lnTo>
                    <a:pt x="2011364" y="443426"/>
                  </a:lnTo>
                  <a:lnTo>
                    <a:pt x="2012951" y="456757"/>
                  </a:lnTo>
                  <a:lnTo>
                    <a:pt x="2014856" y="469771"/>
                  </a:lnTo>
                  <a:lnTo>
                    <a:pt x="2016443" y="482785"/>
                  </a:lnTo>
                  <a:lnTo>
                    <a:pt x="2017713" y="496116"/>
                  </a:lnTo>
                  <a:lnTo>
                    <a:pt x="2018348" y="509448"/>
                  </a:lnTo>
                  <a:lnTo>
                    <a:pt x="2018665" y="522462"/>
                  </a:lnTo>
                  <a:lnTo>
                    <a:pt x="2019300" y="536110"/>
                  </a:lnTo>
                  <a:lnTo>
                    <a:pt x="2018665" y="549759"/>
                  </a:lnTo>
                  <a:lnTo>
                    <a:pt x="2018348" y="562773"/>
                  </a:lnTo>
                  <a:lnTo>
                    <a:pt x="2017713" y="576104"/>
                  </a:lnTo>
                  <a:lnTo>
                    <a:pt x="2016443" y="589436"/>
                  </a:lnTo>
                  <a:lnTo>
                    <a:pt x="2014856" y="602767"/>
                  </a:lnTo>
                  <a:lnTo>
                    <a:pt x="2012951" y="615464"/>
                  </a:lnTo>
                  <a:lnTo>
                    <a:pt x="2011364" y="628795"/>
                  </a:lnTo>
                  <a:lnTo>
                    <a:pt x="2008824" y="641491"/>
                  </a:lnTo>
                  <a:lnTo>
                    <a:pt x="2005967" y="654188"/>
                  </a:lnTo>
                  <a:lnTo>
                    <a:pt x="2003110" y="667202"/>
                  </a:lnTo>
                  <a:lnTo>
                    <a:pt x="1999618" y="679898"/>
                  </a:lnTo>
                  <a:lnTo>
                    <a:pt x="1996126" y="692277"/>
                  </a:lnTo>
                  <a:lnTo>
                    <a:pt x="1991999" y="704974"/>
                  </a:lnTo>
                  <a:lnTo>
                    <a:pt x="1987873" y="717036"/>
                  </a:lnTo>
                  <a:lnTo>
                    <a:pt x="1983111" y="729415"/>
                  </a:lnTo>
                  <a:lnTo>
                    <a:pt x="1978667" y="741476"/>
                  </a:lnTo>
                  <a:lnTo>
                    <a:pt x="1973270" y="753221"/>
                  </a:lnTo>
                  <a:lnTo>
                    <a:pt x="1967873" y="765282"/>
                  </a:lnTo>
                  <a:lnTo>
                    <a:pt x="1962159" y="777027"/>
                  </a:lnTo>
                  <a:lnTo>
                    <a:pt x="1956128" y="788453"/>
                  </a:lnTo>
                  <a:lnTo>
                    <a:pt x="1949779" y="799880"/>
                  </a:lnTo>
                  <a:lnTo>
                    <a:pt x="1943430" y="811307"/>
                  </a:lnTo>
                  <a:lnTo>
                    <a:pt x="1936128" y="822417"/>
                  </a:lnTo>
                  <a:lnTo>
                    <a:pt x="1929144" y="833526"/>
                  </a:lnTo>
                  <a:lnTo>
                    <a:pt x="1921526" y="844318"/>
                  </a:lnTo>
                  <a:lnTo>
                    <a:pt x="1914224" y="855110"/>
                  </a:lnTo>
                  <a:lnTo>
                    <a:pt x="1905971" y="865585"/>
                  </a:lnTo>
                  <a:lnTo>
                    <a:pt x="1897717" y="875742"/>
                  </a:lnTo>
                  <a:lnTo>
                    <a:pt x="1889146" y="886217"/>
                  </a:lnTo>
                  <a:lnTo>
                    <a:pt x="1880257" y="896056"/>
                  </a:lnTo>
                  <a:lnTo>
                    <a:pt x="1871368" y="905579"/>
                  </a:lnTo>
                  <a:lnTo>
                    <a:pt x="1861845" y="915419"/>
                  </a:lnTo>
                  <a:lnTo>
                    <a:pt x="1724389" y="1062063"/>
                  </a:lnTo>
                  <a:lnTo>
                    <a:pt x="1467572" y="1062063"/>
                  </a:lnTo>
                  <a:lnTo>
                    <a:pt x="1324402" y="764330"/>
                  </a:lnTo>
                  <a:lnTo>
                    <a:pt x="1321862" y="757982"/>
                  </a:lnTo>
                  <a:lnTo>
                    <a:pt x="1319005" y="751634"/>
                  </a:lnTo>
                  <a:lnTo>
                    <a:pt x="1315513" y="745920"/>
                  </a:lnTo>
                  <a:lnTo>
                    <a:pt x="1311069" y="740207"/>
                  </a:lnTo>
                  <a:lnTo>
                    <a:pt x="1306307" y="735128"/>
                  </a:lnTo>
                  <a:lnTo>
                    <a:pt x="1300911" y="730367"/>
                  </a:lnTo>
                  <a:lnTo>
                    <a:pt x="1297736" y="728462"/>
                  </a:lnTo>
                  <a:lnTo>
                    <a:pt x="1294562" y="726558"/>
                  </a:lnTo>
                  <a:lnTo>
                    <a:pt x="1291387" y="724971"/>
                  </a:lnTo>
                  <a:lnTo>
                    <a:pt x="1287895" y="723384"/>
                  </a:lnTo>
                  <a:lnTo>
                    <a:pt x="1281864" y="721162"/>
                  </a:lnTo>
                  <a:lnTo>
                    <a:pt x="1275515" y="719892"/>
                  </a:lnTo>
                  <a:lnTo>
                    <a:pt x="1269483" y="718623"/>
                  </a:lnTo>
                  <a:lnTo>
                    <a:pt x="1263452" y="718305"/>
                  </a:lnTo>
                  <a:lnTo>
                    <a:pt x="1257103" y="718623"/>
                  </a:lnTo>
                  <a:lnTo>
                    <a:pt x="1251071" y="719892"/>
                  </a:lnTo>
                  <a:lnTo>
                    <a:pt x="1245357" y="721162"/>
                  </a:lnTo>
                  <a:lnTo>
                    <a:pt x="1239643" y="723384"/>
                  </a:lnTo>
                  <a:lnTo>
                    <a:pt x="1234246" y="725923"/>
                  </a:lnTo>
                  <a:lnTo>
                    <a:pt x="1228849" y="729097"/>
                  </a:lnTo>
                  <a:lnTo>
                    <a:pt x="1223770" y="732589"/>
                  </a:lnTo>
                  <a:lnTo>
                    <a:pt x="1219326" y="737033"/>
                  </a:lnTo>
                  <a:lnTo>
                    <a:pt x="1215517" y="741159"/>
                  </a:lnTo>
                  <a:lnTo>
                    <a:pt x="1211390" y="746238"/>
                  </a:lnTo>
                  <a:lnTo>
                    <a:pt x="1208215" y="751951"/>
                  </a:lnTo>
                  <a:lnTo>
                    <a:pt x="1205358" y="757664"/>
                  </a:lnTo>
                  <a:lnTo>
                    <a:pt x="1095203" y="1155700"/>
                  </a:lnTo>
                  <a:lnTo>
                    <a:pt x="866004" y="401527"/>
                  </a:lnTo>
                  <a:lnTo>
                    <a:pt x="863782" y="397083"/>
                  </a:lnTo>
                  <a:lnTo>
                    <a:pt x="861242" y="392957"/>
                  </a:lnTo>
                  <a:lnTo>
                    <a:pt x="859020" y="389148"/>
                  </a:lnTo>
                  <a:lnTo>
                    <a:pt x="856163" y="385022"/>
                  </a:lnTo>
                  <a:lnTo>
                    <a:pt x="852989" y="381530"/>
                  </a:lnTo>
                  <a:lnTo>
                    <a:pt x="849179" y="378356"/>
                  </a:lnTo>
                  <a:lnTo>
                    <a:pt x="845687" y="375499"/>
                  </a:lnTo>
                  <a:lnTo>
                    <a:pt x="842195" y="372960"/>
                  </a:lnTo>
                  <a:lnTo>
                    <a:pt x="837751" y="370421"/>
                  </a:lnTo>
                  <a:lnTo>
                    <a:pt x="833942" y="368516"/>
                  </a:lnTo>
                  <a:lnTo>
                    <a:pt x="829815" y="366612"/>
                  </a:lnTo>
                  <a:lnTo>
                    <a:pt x="825370" y="365342"/>
                  </a:lnTo>
                  <a:lnTo>
                    <a:pt x="820926" y="364073"/>
                  </a:lnTo>
                  <a:lnTo>
                    <a:pt x="816164" y="363438"/>
                  </a:lnTo>
                  <a:lnTo>
                    <a:pt x="811403" y="362803"/>
                  </a:lnTo>
                  <a:lnTo>
                    <a:pt x="806958" y="362803"/>
                  </a:lnTo>
                  <a:lnTo>
                    <a:pt x="802197" y="362803"/>
                  </a:lnTo>
                  <a:lnTo>
                    <a:pt x="797752" y="363438"/>
                  </a:lnTo>
                  <a:lnTo>
                    <a:pt x="793308" y="364073"/>
                  </a:lnTo>
                  <a:lnTo>
                    <a:pt x="788864" y="365342"/>
                  </a:lnTo>
                  <a:lnTo>
                    <a:pt x="784419" y="366612"/>
                  </a:lnTo>
                  <a:lnTo>
                    <a:pt x="780293" y="368516"/>
                  </a:lnTo>
                  <a:lnTo>
                    <a:pt x="775848" y="370421"/>
                  </a:lnTo>
                  <a:lnTo>
                    <a:pt x="772039" y="372960"/>
                  </a:lnTo>
                  <a:lnTo>
                    <a:pt x="768229" y="375499"/>
                  </a:lnTo>
                  <a:lnTo>
                    <a:pt x="764420" y="378356"/>
                  </a:lnTo>
                  <a:lnTo>
                    <a:pt x="761246" y="381530"/>
                  </a:lnTo>
                  <a:lnTo>
                    <a:pt x="758071" y="385022"/>
                  </a:lnTo>
                  <a:lnTo>
                    <a:pt x="755214" y="389148"/>
                  </a:lnTo>
                  <a:lnTo>
                    <a:pt x="752357" y="392957"/>
                  </a:lnTo>
                  <a:lnTo>
                    <a:pt x="750135" y="397083"/>
                  </a:lnTo>
                  <a:lnTo>
                    <a:pt x="748230" y="401527"/>
                  </a:lnTo>
                  <a:lnTo>
                    <a:pt x="474588" y="1062063"/>
                  </a:lnTo>
                  <a:lnTo>
                    <a:pt x="294911" y="1062063"/>
                  </a:lnTo>
                  <a:lnTo>
                    <a:pt x="157455" y="915419"/>
                  </a:lnTo>
                  <a:lnTo>
                    <a:pt x="147615" y="905579"/>
                  </a:lnTo>
                  <a:lnTo>
                    <a:pt x="138726" y="896056"/>
                  </a:lnTo>
                  <a:lnTo>
                    <a:pt x="129837" y="886217"/>
                  </a:lnTo>
                  <a:lnTo>
                    <a:pt x="121266" y="875742"/>
                  </a:lnTo>
                  <a:lnTo>
                    <a:pt x="113330" y="865585"/>
                  </a:lnTo>
                  <a:lnTo>
                    <a:pt x="105076" y="855110"/>
                  </a:lnTo>
                  <a:lnTo>
                    <a:pt x="97140" y="844318"/>
                  </a:lnTo>
                  <a:lnTo>
                    <a:pt x="89521" y="833526"/>
                  </a:lnTo>
                  <a:lnTo>
                    <a:pt x="82537" y="822417"/>
                  </a:lnTo>
                  <a:lnTo>
                    <a:pt x="75871" y="811307"/>
                  </a:lnTo>
                  <a:lnTo>
                    <a:pt x="68887" y="799880"/>
                  </a:lnTo>
                  <a:lnTo>
                    <a:pt x="62855" y="788453"/>
                  </a:lnTo>
                  <a:lnTo>
                    <a:pt x="56824" y="777027"/>
                  </a:lnTo>
                  <a:lnTo>
                    <a:pt x="51110" y="765282"/>
                  </a:lnTo>
                  <a:lnTo>
                    <a:pt x="45713" y="753221"/>
                  </a:lnTo>
                  <a:lnTo>
                    <a:pt x="40634" y="741476"/>
                  </a:lnTo>
                  <a:lnTo>
                    <a:pt x="35872" y="729415"/>
                  </a:lnTo>
                  <a:lnTo>
                    <a:pt x="31110" y="717036"/>
                  </a:lnTo>
                  <a:lnTo>
                    <a:pt x="26984" y="704974"/>
                  </a:lnTo>
                  <a:lnTo>
                    <a:pt x="23174" y="692277"/>
                  </a:lnTo>
                  <a:lnTo>
                    <a:pt x="19365" y="679898"/>
                  </a:lnTo>
                  <a:lnTo>
                    <a:pt x="15873" y="667202"/>
                  </a:lnTo>
                  <a:lnTo>
                    <a:pt x="13016" y="654188"/>
                  </a:lnTo>
                  <a:lnTo>
                    <a:pt x="10159" y="641491"/>
                  </a:lnTo>
                  <a:lnTo>
                    <a:pt x="7619" y="628795"/>
                  </a:lnTo>
                  <a:lnTo>
                    <a:pt x="6032" y="615464"/>
                  </a:lnTo>
                  <a:lnTo>
                    <a:pt x="4127" y="602767"/>
                  </a:lnTo>
                  <a:lnTo>
                    <a:pt x="2857" y="589436"/>
                  </a:lnTo>
                  <a:lnTo>
                    <a:pt x="1270" y="576104"/>
                  </a:lnTo>
                  <a:lnTo>
                    <a:pt x="635" y="562773"/>
                  </a:lnTo>
                  <a:lnTo>
                    <a:pt x="318" y="549759"/>
                  </a:lnTo>
                  <a:lnTo>
                    <a:pt x="0" y="536110"/>
                  </a:lnTo>
                  <a:lnTo>
                    <a:pt x="318" y="522462"/>
                  </a:lnTo>
                  <a:lnTo>
                    <a:pt x="635" y="509448"/>
                  </a:lnTo>
                  <a:lnTo>
                    <a:pt x="1270" y="496116"/>
                  </a:lnTo>
                  <a:lnTo>
                    <a:pt x="2857" y="482785"/>
                  </a:lnTo>
                  <a:lnTo>
                    <a:pt x="4127" y="469771"/>
                  </a:lnTo>
                  <a:lnTo>
                    <a:pt x="6032" y="456757"/>
                  </a:lnTo>
                  <a:lnTo>
                    <a:pt x="7619" y="443426"/>
                  </a:lnTo>
                  <a:lnTo>
                    <a:pt x="10159" y="430729"/>
                  </a:lnTo>
                  <a:lnTo>
                    <a:pt x="13016" y="418033"/>
                  </a:lnTo>
                  <a:lnTo>
                    <a:pt x="15873" y="405019"/>
                  </a:lnTo>
                  <a:lnTo>
                    <a:pt x="19365" y="392640"/>
                  </a:lnTo>
                  <a:lnTo>
                    <a:pt x="23174" y="379943"/>
                  </a:lnTo>
                  <a:lnTo>
                    <a:pt x="26984" y="367247"/>
                  </a:lnTo>
                  <a:lnTo>
                    <a:pt x="31110" y="355185"/>
                  </a:lnTo>
                  <a:lnTo>
                    <a:pt x="35872" y="343123"/>
                  </a:lnTo>
                  <a:lnTo>
                    <a:pt x="40634" y="331062"/>
                  </a:lnTo>
                  <a:lnTo>
                    <a:pt x="45713" y="319000"/>
                  </a:lnTo>
                  <a:lnTo>
                    <a:pt x="51110" y="307256"/>
                  </a:lnTo>
                  <a:lnTo>
                    <a:pt x="56824" y="295511"/>
                  </a:lnTo>
                  <a:lnTo>
                    <a:pt x="62855" y="283767"/>
                  </a:lnTo>
                  <a:lnTo>
                    <a:pt x="68887" y="272340"/>
                  </a:lnTo>
                  <a:lnTo>
                    <a:pt x="75871" y="260913"/>
                  </a:lnTo>
                  <a:lnTo>
                    <a:pt x="82537" y="249804"/>
                  </a:lnTo>
                  <a:lnTo>
                    <a:pt x="89521" y="238694"/>
                  </a:lnTo>
                  <a:lnTo>
                    <a:pt x="97140" y="228220"/>
                  </a:lnTo>
                  <a:lnTo>
                    <a:pt x="105076" y="217428"/>
                  </a:lnTo>
                  <a:lnTo>
                    <a:pt x="113330" y="206636"/>
                  </a:lnTo>
                  <a:lnTo>
                    <a:pt x="121266" y="196479"/>
                  </a:lnTo>
                  <a:lnTo>
                    <a:pt x="129837" y="186321"/>
                  </a:lnTo>
                  <a:lnTo>
                    <a:pt x="138726" y="176482"/>
                  </a:lnTo>
                  <a:lnTo>
                    <a:pt x="147615" y="166642"/>
                  </a:lnTo>
                  <a:lnTo>
                    <a:pt x="157455" y="156802"/>
                  </a:lnTo>
                  <a:lnTo>
                    <a:pt x="166662" y="147597"/>
                  </a:lnTo>
                  <a:lnTo>
                    <a:pt x="176502" y="138709"/>
                  </a:lnTo>
                  <a:lnTo>
                    <a:pt x="186661" y="129822"/>
                  </a:lnTo>
                  <a:lnTo>
                    <a:pt x="196502" y="121252"/>
                  </a:lnTo>
                  <a:lnTo>
                    <a:pt x="206978" y="112682"/>
                  </a:lnTo>
                  <a:lnTo>
                    <a:pt x="217454" y="104746"/>
                  </a:lnTo>
                  <a:lnTo>
                    <a:pt x="228247" y="97128"/>
                  </a:lnTo>
                  <a:lnTo>
                    <a:pt x="239040" y="89510"/>
                  </a:lnTo>
                  <a:lnTo>
                    <a:pt x="249833" y="82527"/>
                  </a:lnTo>
                  <a:lnTo>
                    <a:pt x="260944" y="75862"/>
                  </a:lnTo>
                  <a:lnTo>
                    <a:pt x="272372" y="68879"/>
                  </a:lnTo>
                  <a:lnTo>
                    <a:pt x="283801" y="62848"/>
                  </a:lnTo>
                  <a:lnTo>
                    <a:pt x="295546" y="56817"/>
                  </a:lnTo>
                  <a:lnTo>
                    <a:pt x="307292" y="51103"/>
                  </a:lnTo>
                  <a:lnTo>
                    <a:pt x="319038" y="45390"/>
                  </a:lnTo>
                  <a:lnTo>
                    <a:pt x="331101" y="40311"/>
                  </a:lnTo>
                  <a:lnTo>
                    <a:pt x="343164" y="35550"/>
                  </a:lnTo>
                  <a:lnTo>
                    <a:pt x="355227" y="31106"/>
                  </a:lnTo>
                  <a:lnTo>
                    <a:pt x="367925" y="26980"/>
                  </a:lnTo>
                  <a:lnTo>
                    <a:pt x="380305" y="22854"/>
                  </a:lnTo>
                  <a:lnTo>
                    <a:pt x="392686" y="19045"/>
                  </a:lnTo>
                  <a:lnTo>
                    <a:pt x="405067" y="15871"/>
                  </a:lnTo>
                  <a:lnTo>
                    <a:pt x="418082" y="13014"/>
                  </a:lnTo>
                  <a:lnTo>
                    <a:pt x="430780" y="10157"/>
                  </a:lnTo>
                  <a:lnTo>
                    <a:pt x="444113" y="7618"/>
                  </a:lnTo>
                  <a:lnTo>
                    <a:pt x="456811" y="5713"/>
                  </a:lnTo>
                  <a:lnTo>
                    <a:pt x="470144" y="3809"/>
                  </a:lnTo>
                  <a:lnTo>
                    <a:pt x="483159" y="2222"/>
                  </a:lnTo>
                  <a:lnTo>
                    <a:pt x="496492" y="1270"/>
                  </a:lnTo>
                  <a:lnTo>
                    <a:pt x="509508" y="635"/>
                  </a:lnTo>
                  <a:lnTo>
                    <a:pt x="52315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56693" y="2067695"/>
            <a:ext cx="1110653" cy="1110191"/>
            <a:chOff x="3910000" y="5236046"/>
            <a:chExt cx="1110653" cy="1110191"/>
          </a:xfrm>
        </p:grpSpPr>
        <p:sp>
          <p:nvSpPr>
            <p:cNvPr id="40" name="椭圆 39"/>
            <p:cNvSpPr/>
            <p:nvPr/>
          </p:nvSpPr>
          <p:spPr bwMode="auto">
            <a:xfrm>
              <a:off x="3910000" y="5236046"/>
              <a:ext cx="1110653" cy="1110191"/>
            </a:xfrm>
            <a:prstGeom prst="ellipse">
              <a:avLst/>
            </a:prstGeom>
            <a:gradFill flip="none" rotWithShape="1">
              <a:gsLst>
                <a:gs pos="50000">
                  <a:srgbClr val="EEEEEE"/>
                </a:gs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KSO_Shape"/>
            <p:cNvSpPr/>
            <p:nvPr/>
          </p:nvSpPr>
          <p:spPr bwMode="auto">
            <a:xfrm>
              <a:off x="4193901" y="5519716"/>
              <a:ext cx="542850" cy="542850"/>
            </a:xfrm>
            <a:custGeom>
              <a:avLst/>
              <a:gdLst>
                <a:gd name="T0" fmla="*/ 2013584 w 2019301"/>
                <a:gd name="T1" fmla="*/ 1506294 h 2019300"/>
                <a:gd name="T2" fmla="*/ 2019301 w 2019301"/>
                <a:gd name="T3" fmla="*/ 1584803 h 2019300"/>
                <a:gd name="T4" fmla="*/ 2004690 w 2019301"/>
                <a:gd name="T5" fmla="*/ 1690328 h 2019300"/>
                <a:gd name="T6" fmla="*/ 1945612 w 2019301"/>
                <a:gd name="T7" fmla="*/ 1822235 h 2019300"/>
                <a:gd name="T8" fmla="*/ 1896698 w 2019301"/>
                <a:gd name="T9" fmla="*/ 1883261 h 2019300"/>
                <a:gd name="T10" fmla="*/ 1836666 w 2019301"/>
                <a:gd name="T11" fmla="*/ 1935706 h 2019300"/>
                <a:gd name="T12" fmla="*/ 1765518 w 2019301"/>
                <a:gd name="T13" fmla="*/ 1977344 h 2019300"/>
                <a:gd name="T14" fmla="*/ 1689288 w 2019301"/>
                <a:gd name="T15" fmla="*/ 2005315 h 2019300"/>
                <a:gd name="T16" fmla="*/ 1610835 w 2019301"/>
                <a:gd name="T17" fmla="*/ 2018347 h 2019300"/>
                <a:gd name="T18" fmla="*/ 1523170 w 2019301"/>
                <a:gd name="T19" fmla="*/ 2016122 h 2019300"/>
                <a:gd name="T20" fmla="*/ 1376109 w 2019301"/>
                <a:gd name="T21" fmla="*/ 1970987 h 2019300"/>
                <a:gd name="T22" fmla="*/ 1294797 w 2019301"/>
                <a:gd name="T23" fmla="*/ 1917589 h 2019300"/>
                <a:gd name="T24" fmla="*/ 1238895 w 2019301"/>
                <a:gd name="T25" fmla="*/ 1861330 h 2019300"/>
                <a:gd name="T26" fmla="*/ 1583301 w 2019301"/>
                <a:gd name="T27" fmla="*/ 1135063 h 2019300"/>
                <a:gd name="T28" fmla="*/ 1706931 w 2019301"/>
                <a:gd name="T29" fmla="*/ 1154748 h 2019300"/>
                <a:gd name="T30" fmla="*/ 1828658 w 2019301"/>
                <a:gd name="T31" fmla="*/ 1213485 h 2019300"/>
                <a:gd name="T32" fmla="*/ 1888888 w 2019301"/>
                <a:gd name="T33" fmla="*/ 1263650 h 2019300"/>
                <a:gd name="T34" fmla="*/ 1939925 w 2019301"/>
                <a:gd name="T35" fmla="*/ 1324928 h 2019300"/>
                <a:gd name="T36" fmla="*/ 1142356 w 2019301"/>
                <a:gd name="T37" fmla="*/ 1648143 h 2019300"/>
                <a:gd name="T38" fmla="*/ 1136650 w 2019301"/>
                <a:gd name="T39" fmla="*/ 1569721 h 2019300"/>
                <a:gd name="T40" fmla="*/ 1151232 w 2019301"/>
                <a:gd name="T41" fmla="*/ 1464311 h 2019300"/>
                <a:gd name="T42" fmla="*/ 1210194 w 2019301"/>
                <a:gd name="T43" fmla="*/ 1332230 h 2019300"/>
                <a:gd name="T44" fmla="*/ 1259012 w 2019301"/>
                <a:gd name="T45" fmla="*/ 1271270 h 2019300"/>
                <a:gd name="T46" fmla="*/ 1318924 w 2019301"/>
                <a:gd name="T47" fmla="*/ 1218883 h 2019300"/>
                <a:gd name="T48" fmla="*/ 1389932 w 2019301"/>
                <a:gd name="T49" fmla="*/ 1177290 h 2019300"/>
                <a:gd name="T50" fmla="*/ 1466329 w 2019301"/>
                <a:gd name="T51" fmla="*/ 1149350 h 2019300"/>
                <a:gd name="T52" fmla="*/ 1543993 w 2019301"/>
                <a:gd name="T53" fmla="*/ 1136333 h 2019300"/>
                <a:gd name="T54" fmla="*/ 823090 w 2019301"/>
                <a:gd name="T55" fmla="*/ 1785690 h 2019300"/>
                <a:gd name="T56" fmla="*/ 774542 w 2019301"/>
                <a:gd name="T57" fmla="*/ 1858693 h 2019300"/>
                <a:gd name="T58" fmla="*/ 714889 w 2019301"/>
                <a:gd name="T59" fmla="*/ 1918683 h 2019300"/>
                <a:gd name="T60" fmla="*/ 645082 w 2019301"/>
                <a:gd name="T61" fmla="*/ 1965659 h 2019300"/>
                <a:gd name="T62" fmla="*/ 568294 w 2019301"/>
                <a:gd name="T63" fmla="*/ 1998351 h 2019300"/>
                <a:gd name="T64" fmla="*/ 486112 w 2019301"/>
                <a:gd name="T65" fmla="*/ 2016443 h 2019300"/>
                <a:gd name="T66" fmla="*/ 401391 w 2019301"/>
                <a:gd name="T67" fmla="*/ 2017713 h 2019300"/>
                <a:gd name="T68" fmla="*/ 316353 w 2019301"/>
                <a:gd name="T69" fmla="*/ 2002160 h 2019300"/>
                <a:gd name="T70" fmla="*/ 233219 w 2019301"/>
                <a:gd name="T71" fmla="*/ 1968515 h 2019300"/>
                <a:gd name="T72" fmla="*/ 160557 w 2019301"/>
                <a:gd name="T73" fmla="*/ 1920587 h 2019300"/>
                <a:gd name="T74" fmla="*/ 100268 w 2019301"/>
                <a:gd name="T75" fmla="*/ 1860280 h 2019300"/>
                <a:gd name="T76" fmla="*/ 53307 w 2019301"/>
                <a:gd name="T77" fmla="*/ 1790451 h 2019300"/>
                <a:gd name="T78" fmla="*/ 20308 w 2019301"/>
                <a:gd name="T79" fmla="*/ 1713639 h 2019300"/>
                <a:gd name="T80" fmla="*/ 2856 w 2019301"/>
                <a:gd name="T81" fmla="*/ 1631431 h 2019300"/>
                <a:gd name="T82" fmla="*/ 1587 w 2019301"/>
                <a:gd name="T83" fmla="*/ 1546683 h 2019300"/>
                <a:gd name="T84" fmla="*/ 17134 w 2019301"/>
                <a:gd name="T85" fmla="*/ 1461301 h 2019300"/>
                <a:gd name="T86" fmla="*/ 934986 w 2019301"/>
                <a:gd name="T87" fmla="*/ 0 h 2019300"/>
                <a:gd name="T88" fmla="*/ 1020658 w 2019301"/>
                <a:gd name="T89" fmla="*/ 8887 h 2019300"/>
                <a:gd name="T90" fmla="*/ 1104427 w 2019301"/>
                <a:gd name="T91" fmla="*/ 35549 h 2019300"/>
                <a:gd name="T92" fmla="*/ 1181849 w 2019301"/>
                <a:gd name="T93" fmla="*/ 78717 h 2019300"/>
                <a:gd name="T94" fmla="*/ 1246897 w 2019301"/>
                <a:gd name="T95" fmla="*/ 134580 h 2019300"/>
                <a:gd name="T96" fmla="*/ 1299252 w 2019301"/>
                <a:gd name="T97" fmla="*/ 201235 h 2019300"/>
                <a:gd name="T98" fmla="*/ 1337329 w 2019301"/>
                <a:gd name="T99" fmla="*/ 275508 h 2019300"/>
                <a:gd name="T100" fmla="*/ 1360492 w 2019301"/>
                <a:gd name="T101" fmla="*/ 356129 h 2019300"/>
                <a:gd name="T102" fmla="*/ 1368425 w 2019301"/>
                <a:gd name="T103" fmla="*/ 440242 h 2019300"/>
                <a:gd name="T104" fmla="*/ 1358906 w 2019301"/>
                <a:gd name="T105" fmla="*/ 525624 h 2019300"/>
                <a:gd name="T106" fmla="*/ 1332252 w 2019301"/>
                <a:gd name="T107" fmla="*/ 610053 h 2019300"/>
                <a:gd name="T108" fmla="*/ 556123 w 2019301"/>
                <a:gd name="T109" fmla="*/ 213614 h 2019300"/>
                <a:gd name="T110" fmla="*/ 607209 w 2019301"/>
                <a:gd name="T111" fmla="*/ 143785 h 2019300"/>
                <a:gd name="T112" fmla="*/ 670036 w 2019301"/>
                <a:gd name="T113" fmla="*/ 86969 h 2019300"/>
                <a:gd name="T114" fmla="*/ 741747 w 2019301"/>
                <a:gd name="T115" fmla="*/ 43485 h 2019300"/>
                <a:gd name="T116" fmla="*/ 820439 w 2019301"/>
                <a:gd name="T117" fmla="*/ 14283 h 2019300"/>
                <a:gd name="T118" fmla="*/ 903255 w 2019301"/>
                <a:gd name="T119" fmla="*/ 635 h 2019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19301" h="2019300">
                  <a:moveTo>
                    <a:pt x="1996750" y="1438275"/>
                  </a:moveTo>
                  <a:lnTo>
                    <a:pt x="1999926" y="1447810"/>
                  </a:lnTo>
                  <a:lnTo>
                    <a:pt x="2002785" y="1457346"/>
                  </a:lnTo>
                  <a:lnTo>
                    <a:pt x="2005325" y="1467199"/>
                  </a:lnTo>
                  <a:lnTo>
                    <a:pt x="2007867" y="1477052"/>
                  </a:lnTo>
                  <a:lnTo>
                    <a:pt x="2010090" y="1486588"/>
                  </a:lnTo>
                  <a:lnTo>
                    <a:pt x="2011678" y="1496441"/>
                  </a:lnTo>
                  <a:lnTo>
                    <a:pt x="2013584" y="1506294"/>
                  </a:lnTo>
                  <a:lnTo>
                    <a:pt x="2015172" y="1515830"/>
                  </a:lnTo>
                  <a:lnTo>
                    <a:pt x="2016442" y="1526001"/>
                  </a:lnTo>
                  <a:lnTo>
                    <a:pt x="2017395" y="1535536"/>
                  </a:lnTo>
                  <a:lnTo>
                    <a:pt x="2018348" y="1545707"/>
                  </a:lnTo>
                  <a:lnTo>
                    <a:pt x="2018983" y="1555243"/>
                  </a:lnTo>
                  <a:lnTo>
                    <a:pt x="2019301" y="1565096"/>
                  </a:lnTo>
                  <a:lnTo>
                    <a:pt x="2019301" y="1574949"/>
                  </a:lnTo>
                  <a:lnTo>
                    <a:pt x="2019301" y="1584803"/>
                  </a:lnTo>
                  <a:lnTo>
                    <a:pt x="2018983" y="1594338"/>
                  </a:lnTo>
                  <a:lnTo>
                    <a:pt x="2018666" y="1604191"/>
                  </a:lnTo>
                  <a:lnTo>
                    <a:pt x="2018031" y="1613727"/>
                  </a:lnTo>
                  <a:lnTo>
                    <a:pt x="2016760" y="1623580"/>
                  </a:lnTo>
                  <a:lnTo>
                    <a:pt x="2015807" y="1633433"/>
                  </a:lnTo>
                  <a:lnTo>
                    <a:pt x="2012949" y="1652186"/>
                  </a:lnTo>
                  <a:lnTo>
                    <a:pt x="2009455" y="1671575"/>
                  </a:lnTo>
                  <a:lnTo>
                    <a:pt x="2004690" y="1690328"/>
                  </a:lnTo>
                  <a:lnTo>
                    <a:pt x="1999291" y="1708763"/>
                  </a:lnTo>
                  <a:lnTo>
                    <a:pt x="1993256" y="1727198"/>
                  </a:lnTo>
                  <a:lnTo>
                    <a:pt x="1986268" y="1745316"/>
                  </a:lnTo>
                  <a:lnTo>
                    <a:pt x="1978645" y="1763115"/>
                  </a:lnTo>
                  <a:lnTo>
                    <a:pt x="1970069" y="1780279"/>
                  </a:lnTo>
                  <a:lnTo>
                    <a:pt x="1960858" y="1797443"/>
                  </a:lnTo>
                  <a:lnTo>
                    <a:pt x="1951011" y="1813971"/>
                  </a:lnTo>
                  <a:lnTo>
                    <a:pt x="1945612" y="1822235"/>
                  </a:lnTo>
                  <a:lnTo>
                    <a:pt x="1940212" y="1830181"/>
                  </a:lnTo>
                  <a:lnTo>
                    <a:pt x="1934495" y="1838445"/>
                  </a:lnTo>
                  <a:lnTo>
                    <a:pt x="1928460" y="1846073"/>
                  </a:lnTo>
                  <a:lnTo>
                    <a:pt x="1922425" y="1853702"/>
                  </a:lnTo>
                  <a:lnTo>
                    <a:pt x="1916390" y="1861330"/>
                  </a:lnTo>
                  <a:lnTo>
                    <a:pt x="1910038" y="1868958"/>
                  </a:lnTo>
                  <a:lnTo>
                    <a:pt x="1903368" y="1875951"/>
                  </a:lnTo>
                  <a:lnTo>
                    <a:pt x="1896698" y="1883261"/>
                  </a:lnTo>
                  <a:lnTo>
                    <a:pt x="1889710" y="1890254"/>
                  </a:lnTo>
                  <a:lnTo>
                    <a:pt x="1882404" y="1897565"/>
                  </a:lnTo>
                  <a:lnTo>
                    <a:pt x="1875417" y="1904239"/>
                  </a:lnTo>
                  <a:lnTo>
                    <a:pt x="1867794" y="1910596"/>
                  </a:lnTo>
                  <a:lnTo>
                    <a:pt x="1860488" y="1916953"/>
                  </a:lnTo>
                  <a:lnTo>
                    <a:pt x="1852548" y="1923628"/>
                  </a:lnTo>
                  <a:lnTo>
                    <a:pt x="1844607" y="1929667"/>
                  </a:lnTo>
                  <a:lnTo>
                    <a:pt x="1836666" y="1935706"/>
                  </a:lnTo>
                  <a:lnTo>
                    <a:pt x="1828408" y="1941427"/>
                  </a:lnTo>
                  <a:lnTo>
                    <a:pt x="1819832" y="1947149"/>
                  </a:lnTo>
                  <a:lnTo>
                    <a:pt x="1811256" y="1952870"/>
                  </a:lnTo>
                  <a:lnTo>
                    <a:pt x="1802363" y="1957956"/>
                  </a:lnTo>
                  <a:lnTo>
                    <a:pt x="1793469" y="1963041"/>
                  </a:lnTo>
                  <a:lnTo>
                    <a:pt x="1784576" y="1968127"/>
                  </a:lnTo>
                  <a:lnTo>
                    <a:pt x="1775365" y="1972577"/>
                  </a:lnTo>
                  <a:lnTo>
                    <a:pt x="1765518" y="1977344"/>
                  </a:lnTo>
                  <a:lnTo>
                    <a:pt x="1756307" y="1981476"/>
                  </a:lnTo>
                  <a:lnTo>
                    <a:pt x="1746778" y="1985926"/>
                  </a:lnTo>
                  <a:lnTo>
                    <a:pt x="1737567" y="1989422"/>
                  </a:lnTo>
                  <a:lnTo>
                    <a:pt x="1727721" y="1992919"/>
                  </a:lnTo>
                  <a:lnTo>
                    <a:pt x="1718192" y="1996733"/>
                  </a:lnTo>
                  <a:lnTo>
                    <a:pt x="1708663" y="1999911"/>
                  </a:lnTo>
                  <a:lnTo>
                    <a:pt x="1698817" y="2002772"/>
                  </a:lnTo>
                  <a:lnTo>
                    <a:pt x="1689288" y="2005315"/>
                  </a:lnTo>
                  <a:lnTo>
                    <a:pt x="1679442" y="2007540"/>
                  </a:lnTo>
                  <a:lnTo>
                    <a:pt x="1669595" y="2009765"/>
                  </a:lnTo>
                  <a:lnTo>
                    <a:pt x="1660067" y="2011990"/>
                  </a:lnTo>
                  <a:lnTo>
                    <a:pt x="1650220" y="2013579"/>
                  </a:lnTo>
                  <a:lnTo>
                    <a:pt x="1640374" y="2015168"/>
                  </a:lnTo>
                  <a:lnTo>
                    <a:pt x="1630527" y="2016439"/>
                  </a:lnTo>
                  <a:lnTo>
                    <a:pt x="1620999" y="2017711"/>
                  </a:lnTo>
                  <a:lnTo>
                    <a:pt x="1610835" y="2018347"/>
                  </a:lnTo>
                  <a:lnTo>
                    <a:pt x="1601306" y="2018982"/>
                  </a:lnTo>
                  <a:lnTo>
                    <a:pt x="1591459" y="2019300"/>
                  </a:lnTo>
                  <a:lnTo>
                    <a:pt x="1581613" y="2019300"/>
                  </a:lnTo>
                  <a:lnTo>
                    <a:pt x="1571767" y="2019300"/>
                  </a:lnTo>
                  <a:lnTo>
                    <a:pt x="1562238" y="2019300"/>
                  </a:lnTo>
                  <a:lnTo>
                    <a:pt x="1552392" y="2018664"/>
                  </a:lnTo>
                  <a:lnTo>
                    <a:pt x="1542545" y="2018347"/>
                  </a:lnTo>
                  <a:lnTo>
                    <a:pt x="1523170" y="2016122"/>
                  </a:lnTo>
                  <a:lnTo>
                    <a:pt x="1504112" y="2013261"/>
                  </a:lnTo>
                  <a:lnTo>
                    <a:pt x="1485055" y="2009765"/>
                  </a:lnTo>
                  <a:lnTo>
                    <a:pt x="1466315" y="2005315"/>
                  </a:lnTo>
                  <a:lnTo>
                    <a:pt x="1447893" y="1999911"/>
                  </a:lnTo>
                  <a:lnTo>
                    <a:pt x="1429153" y="1993872"/>
                  </a:lnTo>
                  <a:lnTo>
                    <a:pt x="1411366" y="1986880"/>
                  </a:lnTo>
                  <a:lnTo>
                    <a:pt x="1393579" y="1979569"/>
                  </a:lnTo>
                  <a:lnTo>
                    <a:pt x="1376109" y="1970987"/>
                  </a:lnTo>
                  <a:lnTo>
                    <a:pt x="1358958" y="1961770"/>
                  </a:lnTo>
                  <a:lnTo>
                    <a:pt x="1342441" y="1951599"/>
                  </a:lnTo>
                  <a:lnTo>
                    <a:pt x="1334183" y="1946195"/>
                  </a:lnTo>
                  <a:lnTo>
                    <a:pt x="1326242" y="1941110"/>
                  </a:lnTo>
                  <a:lnTo>
                    <a:pt x="1317984" y="1935388"/>
                  </a:lnTo>
                  <a:lnTo>
                    <a:pt x="1310361" y="1929667"/>
                  </a:lnTo>
                  <a:lnTo>
                    <a:pt x="1302420" y="1923628"/>
                  </a:lnTo>
                  <a:lnTo>
                    <a:pt x="1294797" y="1917589"/>
                  </a:lnTo>
                  <a:lnTo>
                    <a:pt x="1287492" y="1910914"/>
                  </a:lnTo>
                  <a:lnTo>
                    <a:pt x="1279869" y="1904557"/>
                  </a:lnTo>
                  <a:lnTo>
                    <a:pt x="1272881" y="1897882"/>
                  </a:lnTo>
                  <a:lnTo>
                    <a:pt x="1265576" y="1891208"/>
                  </a:lnTo>
                  <a:lnTo>
                    <a:pt x="1258906" y="1883897"/>
                  </a:lnTo>
                  <a:lnTo>
                    <a:pt x="1252235" y="1876587"/>
                  </a:lnTo>
                  <a:lnTo>
                    <a:pt x="1245248" y="1869276"/>
                  </a:lnTo>
                  <a:lnTo>
                    <a:pt x="1238895" y="1861330"/>
                  </a:lnTo>
                  <a:lnTo>
                    <a:pt x="1232543" y="1854019"/>
                  </a:lnTo>
                  <a:lnTo>
                    <a:pt x="1226508" y="1845755"/>
                  </a:lnTo>
                  <a:lnTo>
                    <a:pt x="1220473" y="1837809"/>
                  </a:lnTo>
                  <a:lnTo>
                    <a:pt x="1214438" y="1829863"/>
                  </a:lnTo>
                  <a:lnTo>
                    <a:pt x="1996750" y="1438275"/>
                  </a:lnTo>
                  <a:close/>
                  <a:moveTo>
                    <a:pt x="1563647" y="1135063"/>
                  </a:moveTo>
                  <a:lnTo>
                    <a:pt x="1573157" y="1135063"/>
                  </a:lnTo>
                  <a:lnTo>
                    <a:pt x="1583301" y="1135063"/>
                  </a:lnTo>
                  <a:lnTo>
                    <a:pt x="1592811" y="1135063"/>
                  </a:lnTo>
                  <a:lnTo>
                    <a:pt x="1602321" y="1136015"/>
                  </a:lnTo>
                  <a:lnTo>
                    <a:pt x="1612465" y="1136650"/>
                  </a:lnTo>
                  <a:lnTo>
                    <a:pt x="1631485" y="1138238"/>
                  </a:lnTo>
                  <a:lnTo>
                    <a:pt x="1650822" y="1141095"/>
                  </a:lnTo>
                  <a:lnTo>
                    <a:pt x="1669525" y="1144905"/>
                  </a:lnTo>
                  <a:lnTo>
                    <a:pt x="1688545" y="1149350"/>
                  </a:lnTo>
                  <a:lnTo>
                    <a:pt x="1706931" y="1154748"/>
                  </a:lnTo>
                  <a:lnTo>
                    <a:pt x="1725634" y="1160780"/>
                  </a:lnTo>
                  <a:lnTo>
                    <a:pt x="1743703" y="1167448"/>
                  </a:lnTo>
                  <a:lnTo>
                    <a:pt x="1761138" y="1175385"/>
                  </a:lnTo>
                  <a:lnTo>
                    <a:pt x="1778573" y="1183640"/>
                  </a:lnTo>
                  <a:lnTo>
                    <a:pt x="1795691" y="1192848"/>
                  </a:lnTo>
                  <a:lnTo>
                    <a:pt x="1812175" y="1203008"/>
                  </a:lnTo>
                  <a:lnTo>
                    <a:pt x="1820416" y="1208088"/>
                  </a:lnTo>
                  <a:lnTo>
                    <a:pt x="1828658" y="1213485"/>
                  </a:lnTo>
                  <a:lnTo>
                    <a:pt x="1836583" y="1219200"/>
                  </a:lnTo>
                  <a:lnTo>
                    <a:pt x="1844191" y="1224915"/>
                  </a:lnTo>
                  <a:lnTo>
                    <a:pt x="1852116" y="1230948"/>
                  </a:lnTo>
                  <a:lnTo>
                    <a:pt x="1859724" y="1236980"/>
                  </a:lnTo>
                  <a:lnTo>
                    <a:pt x="1867015" y="1243330"/>
                  </a:lnTo>
                  <a:lnTo>
                    <a:pt x="1874623" y="1250315"/>
                  </a:lnTo>
                  <a:lnTo>
                    <a:pt x="1881597" y="1256665"/>
                  </a:lnTo>
                  <a:lnTo>
                    <a:pt x="1888888" y="1263650"/>
                  </a:lnTo>
                  <a:lnTo>
                    <a:pt x="1895545" y="1270953"/>
                  </a:lnTo>
                  <a:lnTo>
                    <a:pt x="1902202" y="1277938"/>
                  </a:lnTo>
                  <a:lnTo>
                    <a:pt x="1908859" y="1285558"/>
                  </a:lnTo>
                  <a:lnTo>
                    <a:pt x="1915516" y="1292860"/>
                  </a:lnTo>
                  <a:lnTo>
                    <a:pt x="1921856" y="1300798"/>
                  </a:lnTo>
                  <a:lnTo>
                    <a:pt x="1927879" y="1308735"/>
                  </a:lnTo>
                  <a:lnTo>
                    <a:pt x="1933902" y="1316673"/>
                  </a:lnTo>
                  <a:lnTo>
                    <a:pt x="1939925" y="1324928"/>
                  </a:lnTo>
                  <a:lnTo>
                    <a:pt x="1159157" y="1716088"/>
                  </a:lnTo>
                  <a:lnTo>
                    <a:pt x="1156304" y="1706563"/>
                  </a:lnTo>
                  <a:lnTo>
                    <a:pt x="1153451" y="1696721"/>
                  </a:lnTo>
                  <a:lnTo>
                    <a:pt x="1150598" y="1686878"/>
                  </a:lnTo>
                  <a:lnTo>
                    <a:pt x="1148062" y="1677353"/>
                  </a:lnTo>
                  <a:lnTo>
                    <a:pt x="1145843" y="1667511"/>
                  </a:lnTo>
                  <a:lnTo>
                    <a:pt x="1143941" y="1657668"/>
                  </a:lnTo>
                  <a:lnTo>
                    <a:pt x="1142356" y="1648143"/>
                  </a:lnTo>
                  <a:lnTo>
                    <a:pt x="1140771" y="1637983"/>
                  </a:lnTo>
                  <a:lnTo>
                    <a:pt x="1139503" y="1628458"/>
                  </a:lnTo>
                  <a:lnTo>
                    <a:pt x="1138235" y="1618616"/>
                  </a:lnTo>
                  <a:lnTo>
                    <a:pt x="1137601" y="1608773"/>
                  </a:lnTo>
                  <a:lnTo>
                    <a:pt x="1136967" y="1598931"/>
                  </a:lnTo>
                  <a:lnTo>
                    <a:pt x="1136650" y="1589406"/>
                  </a:lnTo>
                  <a:lnTo>
                    <a:pt x="1136650" y="1579246"/>
                  </a:lnTo>
                  <a:lnTo>
                    <a:pt x="1136650" y="1569721"/>
                  </a:lnTo>
                  <a:lnTo>
                    <a:pt x="1136967" y="1560196"/>
                  </a:lnTo>
                  <a:lnTo>
                    <a:pt x="1137284" y="1550036"/>
                  </a:lnTo>
                  <a:lnTo>
                    <a:pt x="1137918" y="1540511"/>
                  </a:lnTo>
                  <a:lnTo>
                    <a:pt x="1139186" y="1530986"/>
                  </a:lnTo>
                  <a:lnTo>
                    <a:pt x="1140137" y="1521143"/>
                  </a:lnTo>
                  <a:lnTo>
                    <a:pt x="1142990" y="1502093"/>
                  </a:lnTo>
                  <a:lnTo>
                    <a:pt x="1146477" y="1483043"/>
                  </a:lnTo>
                  <a:lnTo>
                    <a:pt x="1151232" y="1464311"/>
                  </a:lnTo>
                  <a:lnTo>
                    <a:pt x="1156621" y="1445896"/>
                  </a:lnTo>
                  <a:lnTo>
                    <a:pt x="1162644" y="1427163"/>
                  </a:lnTo>
                  <a:lnTo>
                    <a:pt x="1169618" y="1409383"/>
                  </a:lnTo>
                  <a:lnTo>
                    <a:pt x="1177226" y="1391603"/>
                  </a:lnTo>
                  <a:lnTo>
                    <a:pt x="1185785" y="1374140"/>
                  </a:lnTo>
                  <a:lnTo>
                    <a:pt x="1194978" y="1356995"/>
                  </a:lnTo>
                  <a:lnTo>
                    <a:pt x="1204805" y="1340485"/>
                  </a:lnTo>
                  <a:lnTo>
                    <a:pt x="1210194" y="1332230"/>
                  </a:lnTo>
                  <a:lnTo>
                    <a:pt x="1215900" y="1324293"/>
                  </a:lnTo>
                  <a:lnTo>
                    <a:pt x="1221606" y="1316038"/>
                  </a:lnTo>
                  <a:lnTo>
                    <a:pt x="1227312" y="1308735"/>
                  </a:lnTo>
                  <a:lnTo>
                    <a:pt x="1233335" y="1300798"/>
                  </a:lnTo>
                  <a:lnTo>
                    <a:pt x="1239358" y="1293178"/>
                  </a:lnTo>
                  <a:lnTo>
                    <a:pt x="1245698" y="1285875"/>
                  </a:lnTo>
                  <a:lnTo>
                    <a:pt x="1252672" y="1278255"/>
                  </a:lnTo>
                  <a:lnTo>
                    <a:pt x="1259012" y="1271270"/>
                  </a:lnTo>
                  <a:lnTo>
                    <a:pt x="1265986" y="1263968"/>
                  </a:lnTo>
                  <a:lnTo>
                    <a:pt x="1273276" y="1257300"/>
                  </a:lnTo>
                  <a:lnTo>
                    <a:pt x="1280250" y="1250633"/>
                  </a:lnTo>
                  <a:lnTo>
                    <a:pt x="1287858" y="1243965"/>
                  </a:lnTo>
                  <a:lnTo>
                    <a:pt x="1295149" y="1237298"/>
                  </a:lnTo>
                  <a:lnTo>
                    <a:pt x="1303074" y="1230948"/>
                  </a:lnTo>
                  <a:lnTo>
                    <a:pt x="1310999" y="1224915"/>
                  </a:lnTo>
                  <a:lnTo>
                    <a:pt x="1318924" y="1218883"/>
                  </a:lnTo>
                  <a:lnTo>
                    <a:pt x="1327483" y="1213168"/>
                  </a:lnTo>
                  <a:lnTo>
                    <a:pt x="1335725" y="1207453"/>
                  </a:lnTo>
                  <a:lnTo>
                    <a:pt x="1344284" y="1201738"/>
                  </a:lnTo>
                  <a:lnTo>
                    <a:pt x="1353160" y="1196658"/>
                  </a:lnTo>
                  <a:lnTo>
                    <a:pt x="1362036" y="1191578"/>
                  </a:lnTo>
                  <a:lnTo>
                    <a:pt x="1371229" y="1186498"/>
                  </a:lnTo>
                  <a:lnTo>
                    <a:pt x="1380422" y="1181735"/>
                  </a:lnTo>
                  <a:lnTo>
                    <a:pt x="1389932" y="1177290"/>
                  </a:lnTo>
                  <a:lnTo>
                    <a:pt x="1399125" y="1172845"/>
                  </a:lnTo>
                  <a:lnTo>
                    <a:pt x="1408635" y="1169035"/>
                  </a:lnTo>
                  <a:lnTo>
                    <a:pt x="1418145" y="1165225"/>
                  </a:lnTo>
                  <a:lnTo>
                    <a:pt x="1427655" y="1161415"/>
                  </a:lnTo>
                  <a:lnTo>
                    <a:pt x="1437165" y="1157923"/>
                  </a:lnTo>
                  <a:lnTo>
                    <a:pt x="1446675" y="1155065"/>
                  </a:lnTo>
                  <a:lnTo>
                    <a:pt x="1456185" y="1151890"/>
                  </a:lnTo>
                  <a:lnTo>
                    <a:pt x="1466329" y="1149350"/>
                  </a:lnTo>
                  <a:lnTo>
                    <a:pt x="1475839" y="1146810"/>
                  </a:lnTo>
                  <a:lnTo>
                    <a:pt x="1485349" y="1144905"/>
                  </a:lnTo>
                  <a:lnTo>
                    <a:pt x="1495493" y="1142683"/>
                  </a:lnTo>
                  <a:lnTo>
                    <a:pt x="1505003" y="1141095"/>
                  </a:lnTo>
                  <a:lnTo>
                    <a:pt x="1514830" y="1139508"/>
                  </a:lnTo>
                  <a:lnTo>
                    <a:pt x="1524657" y="1138238"/>
                  </a:lnTo>
                  <a:lnTo>
                    <a:pt x="1534167" y="1137285"/>
                  </a:lnTo>
                  <a:lnTo>
                    <a:pt x="1543993" y="1136333"/>
                  </a:lnTo>
                  <a:lnTo>
                    <a:pt x="1553820" y="1135380"/>
                  </a:lnTo>
                  <a:lnTo>
                    <a:pt x="1563647" y="1135063"/>
                  </a:lnTo>
                  <a:close/>
                  <a:moveTo>
                    <a:pt x="233219" y="952500"/>
                  </a:moveTo>
                  <a:lnTo>
                    <a:pt x="1035050" y="1298472"/>
                  </a:lnTo>
                  <a:lnTo>
                    <a:pt x="837369" y="1755219"/>
                  </a:lnTo>
                  <a:lnTo>
                    <a:pt x="832609" y="1765693"/>
                  </a:lnTo>
                  <a:lnTo>
                    <a:pt x="828167" y="1775533"/>
                  </a:lnTo>
                  <a:lnTo>
                    <a:pt x="823090" y="1785690"/>
                  </a:lnTo>
                  <a:lnTo>
                    <a:pt x="817696" y="1795529"/>
                  </a:lnTo>
                  <a:lnTo>
                    <a:pt x="811984" y="1805051"/>
                  </a:lnTo>
                  <a:lnTo>
                    <a:pt x="806273" y="1814574"/>
                  </a:lnTo>
                  <a:lnTo>
                    <a:pt x="800561" y="1823778"/>
                  </a:lnTo>
                  <a:lnTo>
                    <a:pt x="794215" y="1832666"/>
                  </a:lnTo>
                  <a:lnTo>
                    <a:pt x="788186" y="1841553"/>
                  </a:lnTo>
                  <a:lnTo>
                    <a:pt x="781523" y="1850123"/>
                  </a:lnTo>
                  <a:lnTo>
                    <a:pt x="774542" y="1858693"/>
                  </a:lnTo>
                  <a:lnTo>
                    <a:pt x="767879" y="1866628"/>
                  </a:lnTo>
                  <a:lnTo>
                    <a:pt x="760898" y="1874881"/>
                  </a:lnTo>
                  <a:lnTo>
                    <a:pt x="753600" y="1882816"/>
                  </a:lnTo>
                  <a:lnTo>
                    <a:pt x="746302" y="1890116"/>
                  </a:lnTo>
                  <a:lnTo>
                    <a:pt x="738369" y="1897734"/>
                  </a:lnTo>
                  <a:lnTo>
                    <a:pt x="730754" y="1904717"/>
                  </a:lnTo>
                  <a:lnTo>
                    <a:pt x="722822" y="1912017"/>
                  </a:lnTo>
                  <a:lnTo>
                    <a:pt x="714889" y="1918683"/>
                  </a:lnTo>
                  <a:lnTo>
                    <a:pt x="706639" y="1925348"/>
                  </a:lnTo>
                  <a:lnTo>
                    <a:pt x="698072" y="1932014"/>
                  </a:lnTo>
                  <a:lnTo>
                    <a:pt x="689505" y="1938044"/>
                  </a:lnTo>
                  <a:lnTo>
                    <a:pt x="680937" y="1944075"/>
                  </a:lnTo>
                  <a:lnTo>
                    <a:pt x="672053" y="1949788"/>
                  </a:lnTo>
                  <a:lnTo>
                    <a:pt x="663168" y="1955502"/>
                  </a:lnTo>
                  <a:lnTo>
                    <a:pt x="654284" y="1960897"/>
                  </a:lnTo>
                  <a:lnTo>
                    <a:pt x="645082" y="1965659"/>
                  </a:lnTo>
                  <a:lnTo>
                    <a:pt x="635880" y="1970737"/>
                  </a:lnTo>
                  <a:lnTo>
                    <a:pt x="626361" y="1975498"/>
                  </a:lnTo>
                  <a:lnTo>
                    <a:pt x="616842" y="1979942"/>
                  </a:lnTo>
                  <a:lnTo>
                    <a:pt x="607322" y="1984385"/>
                  </a:lnTo>
                  <a:lnTo>
                    <a:pt x="597803" y="1988194"/>
                  </a:lnTo>
                  <a:lnTo>
                    <a:pt x="587649" y="1991686"/>
                  </a:lnTo>
                  <a:lnTo>
                    <a:pt x="577813" y="1995177"/>
                  </a:lnTo>
                  <a:lnTo>
                    <a:pt x="568294" y="1998351"/>
                  </a:lnTo>
                  <a:lnTo>
                    <a:pt x="557823" y="2001843"/>
                  </a:lnTo>
                  <a:lnTo>
                    <a:pt x="547986" y="2004699"/>
                  </a:lnTo>
                  <a:lnTo>
                    <a:pt x="537515" y="2006921"/>
                  </a:lnTo>
                  <a:lnTo>
                    <a:pt x="527679" y="2009143"/>
                  </a:lnTo>
                  <a:lnTo>
                    <a:pt x="517208" y="2011365"/>
                  </a:lnTo>
                  <a:lnTo>
                    <a:pt x="507054" y="2012952"/>
                  </a:lnTo>
                  <a:lnTo>
                    <a:pt x="496266" y="2014856"/>
                  </a:lnTo>
                  <a:lnTo>
                    <a:pt x="486112" y="2016443"/>
                  </a:lnTo>
                  <a:lnTo>
                    <a:pt x="475641" y="2017396"/>
                  </a:lnTo>
                  <a:lnTo>
                    <a:pt x="464852" y="2018030"/>
                  </a:lnTo>
                  <a:lnTo>
                    <a:pt x="454381" y="2018665"/>
                  </a:lnTo>
                  <a:lnTo>
                    <a:pt x="443910" y="2018665"/>
                  </a:lnTo>
                  <a:lnTo>
                    <a:pt x="433439" y="2019300"/>
                  </a:lnTo>
                  <a:lnTo>
                    <a:pt x="422651" y="2018665"/>
                  </a:lnTo>
                  <a:lnTo>
                    <a:pt x="411862" y="2018348"/>
                  </a:lnTo>
                  <a:lnTo>
                    <a:pt x="401391" y="2017713"/>
                  </a:lnTo>
                  <a:lnTo>
                    <a:pt x="390603" y="2016761"/>
                  </a:lnTo>
                  <a:lnTo>
                    <a:pt x="379815" y="2015174"/>
                  </a:lnTo>
                  <a:lnTo>
                    <a:pt x="369343" y="2013904"/>
                  </a:lnTo>
                  <a:lnTo>
                    <a:pt x="358555" y="2012000"/>
                  </a:lnTo>
                  <a:lnTo>
                    <a:pt x="347767" y="2009778"/>
                  </a:lnTo>
                  <a:lnTo>
                    <a:pt x="337296" y="2007556"/>
                  </a:lnTo>
                  <a:lnTo>
                    <a:pt x="326507" y="2005017"/>
                  </a:lnTo>
                  <a:lnTo>
                    <a:pt x="316353" y="2002160"/>
                  </a:lnTo>
                  <a:lnTo>
                    <a:pt x="305565" y="1998986"/>
                  </a:lnTo>
                  <a:lnTo>
                    <a:pt x="294777" y="1995177"/>
                  </a:lnTo>
                  <a:lnTo>
                    <a:pt x="284623" y="1991368"/>
                  </a:lnTo>
                  <a:lnTo>
                    <a:pt x="274152" y="1987560"/>
                  </a:lnTo>
                  <a:lnTo>
                    <a:pt x="263998" y="1983116"/>
                  </a:lnTo>
                  <a:lnTo>
                    <a:pt x="253527" y="1978672"/>
                  </a:lnTo>
                  <a:lnTo>
                    <a:pt x="243373" y="1973594"/>
                  </a:lnTo>
                  <a:lnTo>
                    <a:pt x="233219" y="1968515"/>
                  </a:lnTo>
                  <a:lnTo>
                    <a:pt x="223700" y="1963119"/>
                  </a:lnTo>
                  <a:lnTo>
                    <a:pt x="214181" y="1958041"/>
                  </a:lnTo>
                  <a:lnTo>
                    <a:pt x="204662" y="1952328"/>
                  </a:lnTo>
                  <a:lnTo>
                    <a:pt x="195460" y="1946297"/>
                  </a:lnTo>
                  <a:lnTo>
                    <a:pt x="186258" y="1939949"/>
                  </a:lnTo>
                  <a:lnTo>
                    <a:pt x="177691" y="1933601"/>
                  </a:lnTo>
                  <a:lnTo>
                    <a:pt x="168806" y="1927252"/>
                  </a:lnTo>
                  <a:lnTo>
                    <a:pt x="160557" y="1920587"/>
                  </a:lnTo>
                  <a:lnTo>
                    <a:pt x="151989" y="1913604"/>
                  </a:lnTo>
                  <a:lnTo>
                    <a:pt x="144374" y="1906621"/>
                  </a:lnTo>
                  <a:lnTo>
                    <a:pt x="136441" y="1899003"/>
                  </a:lnTo>
                  <a:lnTo>
                    <a:pt x="128509" y="1891703"/>
                  </a:lnTo>
                  <a:lnTo>
                    <a:pt x="121211" y="1884085"/>
                  </a:lnTo>
                  <a:lnTo>
                    <a:pt x="113913" y="1876468"/>
                  </a:lnTo>
                  <a:lnTo>
                    <a:pt x="106932" y="1868532"/>
                  </a:lnTo>
                  <a:lnTo>
                    <a:pt x="100268" y="1860280"/>
                  </a:lnTo>
                  <a:lnTo>
                    <a:pt x="93288" y="1852027"/>
                  </a:lnTo>
                  <a:lnTo>
                    <a:pt x="86942" y="1843457"/>
                  </a:lnTo>
                  <a:lnTo>
                    <a:pt x="80913" y="1835205"/>
                  </a:lnTo>
                  <a:lnTo>
                    <a:pt x="74884" y="1826635"/>
                  </a:lnTo>
                  <a:lnTo>
                    <a:pt x="69173" y="1817748"/>
                  </a:lnTo>
                  <a:lnTo>
                    <a:pt x="63461" y="1808860"/>
                  </a:lnTo>
                  <a:lnTo>
                    <a:pt x="58067" y="1799973"/>
                  </a:lnTo>
                  <a:lnTo>
                    <a:pt x="53307" y="1790451"/>
                  </a:lnTo>
                  <a:lnTo>
                    <a:pt x="48230" y="1781246"/>
                  </a:lnTo>
                  <a:lnTo>
                    <a:pt x="43471" y="1772041"/>
                  </a:lnTo>
                  <a:lnTo>
                    <a:pt x="39346" y="1762519"/>
                  </a:lnTo>
                  <a:lnTo>
                    <a:pt x="34904" y="1752679"/>
                  </a:lnTo>
                  <a:lnTo>
                    <a:pt x="31096" y="1743157"/>
                  </a:lnTo>
                  <a:lnTo>
                    <a:pt x="27288" y="1733318"/>
                  </a:lnTo>
                  <a:lnTo>
                    <a:pt x="23481" y="1723478"/>
                  </a:lnTo>
                  <a:lnTo>
                    <a:pt x="20308" y="1713639"/>
                  </a:lnTo>
                  <a:lnTo>
                    <a:pt x="17452" y="1703482"/>
                  </a:lnTo>
                  <a:lnTo>
                    <a:pt x="14596" y="1693325"/>
                  </a:lnTo>
                  <a:lnTo>
                    <a:pt x="11740" y="1683168"/>
                  </a:lnTo>
                  <a:lnTo>
                    <a:pt x="9836" y="1673011"/>
                  </a:lnTo>
                  <a:lnTo>
                    <a:pt x="7615" y="1662854"/>
                  </a:lnTo>
                  <a:lnTo>
                    <a:pt x="5711" y="1652379"/>
                  </a:lnTo>
                  <a:lnTo>
                    <a:pt x="4442" y="1641588"/>
                  </a:lnTo>
                  <a:lnTo>
                    <a:pt x="2856" y="1631431"/>
                  </a:lnTo>
                  <a:lnTo>
                    <a:pt x="1904" y="1620956"/>
                  </a:lnTo>
                  <a:lnTo>
                    <a:pt x="1269" y="1610482"/>
                  </a:lnTo>
                  <a:lnTo>
                    <a:pt x="317" y="1599690"/>
                  </a:lnTo>
                  <a:lnTo>
                    <a:pt x="0" y="1588898"/>
                  </a:lnTo>
                  <a:lnTo>
                    <a:pt x="0" y="1578741"/>
                  </a:lnTo>
                  <a:lnTo>
                    <a:pt x="317" y="1567949"/>
                  </a:lnTo>
                  <a:lnTo>
                    <a:pt x="952" y="1557475"/>
                  </a:lnTo>
                  <a:lnTo>
                    <a:pt x="1587" y="1546683"/>
                  </a:lnTo>
                  <a:lnTo>
                    <a:pt x="2538" y="1535891"/>
                  </a:lnTo>
                  <a:lnTo>
                    <a:pt x="3808" y="1525417"/>
                  </a:lnTo>
                  <a:lnTo>
                    <a:pt x="5394" y="1514625"/>
                  </a:lnTo>
                  <a:lnTo>
                    <a:pt x="7298" y="1503834"/>
                  </a:lnTo>
                  <a:lnTo>
                    <a:pt x="9519" y="1493359"/>
                  </a:lnTo>
                  <a:lnTo>
                    <a:pt x="11423" y="1482567"/>
                  </a:lnTo>
                  <a:lnTo>
                    <a:pt x="14279" y="1471776"/>
                  </a:lnTo>
                  <a:lnTo>
                    <a:pt x="17134" y="1461301"/>
                  </a:lnTo>
                  <a:lnTo>
                    <a:pt x="20308" y="1450827"/>
                  </a:lnTo>
                  <a:lnTo>
                    <a:pt x="24115" y="1440352"/>
                  </a:lnTo>
                  <a:lnTo>
                    <a:pt x="27606" y="1429878"/>
                  </a:lnTo>
                  <a:lnTo>
                    <a:pt x="31731" y="1419086"/>
                  </a:lnTo>
                  <a:lnTo>
                    <a:pt x="36173" y="1408929"/>
                  </a:lnTo>
                  <a:lnTo>
                    <a:pt x="233219" y="952500"/>
                  </a:lnTo>
                  <a:close/>
                  <a:moveTo>
                    <a:pt x="924515" y="0"/>
                  </a:moveTo>
                  <a:lnTo>
                    <a:pt x="934986" y="0"/>
                  </a:lnTo>
                  <a:lnTo>
                    <a:pt x="945774" y="0"/>
                  </a:lnTo>
                  <a:lnTo>
                    <a:pt x="956563" y="635"/>
                  </a:lnTo>
                  <a:lnTo>
                    <a:pt x="967034" y="1270"/>
                  </a:lnTo>
                  <a:lnTo>
                    <a:pt x="977822" y="2222"/>
                  </a:lnTo>
                  <a:lnTo>
                    <a:pt x="988611" y="3491"/>
                  </a:lnTo>
                  <a:lnTo>
                    <a:pt x="999082" y="5079"/>
                  </a:lnTo>
                  <a:lnTo>
                    <a:pt x="1009870" y="6666"/>
                  </a:lnTo>
                  <a:lnTo>
                    <a:pt x="1020658" y="8887"/>
                  </a:lnTo>
                  <a:lnTo>
                    <a:pt x="1030812" y="11427"/>
                  </a:lnTo>
                  <a:lnTo>
                    <a:pt x="1041601" y="13966"/>
                  </a:lnTo>
                  <a:lnTo>
                    <a:pt x="1052072" y="16823"/>
                  </a:lnTo>
                  <a:lnTo>
                    <a:pt x="1062860" y="19997"/>
                  </a:lnTo>
                  <a:lnTo>
                    <a:pt x="1073331" y="23488"/>
                  </a:lnTo>
                  <a:lnTo>
                    <a:pt x="1083802" y="27297"/>
                  </a:lnTo>
                  <a:lnTo>
                    <a:pt x="1094273" y="31423"/>
                  </a:lnTo>
                  <a:lnTo>
                    <a:pt x="1104427" y="35549"/>
                  </a:lnTo>
                  <a:lnTo>
                    <a:pt x="1114898" y="40311"/>
                  </a:lnTo>
                  <a:lnTo>
                    <a:pt x="1125052" y="45072"/>
                  </a:lnTo>
                  <a:lnTo>
                    <a:pt x="1134888" y="50150"/>
                  </a:lnTo>
                  <a:lnTo>
                    <a:pt x="1144725" y="55546"/>
                  </a:lnTo>
                  <a:lnTo>
                    <a:pt x="1154244" y="60942"/>
                  </a:lnTo>
                  <a:lnTo>
                    <a:pt x="1163446" y="66655"/>
                  </a:lnTo>
                  <a:lnTo>
                    <a:pt x="1172965" y="72686"/>
                  </a:lnTo>
                  <a:lnTo>
                    <a:pt x="1181849" y="78717"/>
                  </a:lnTo>
                  <a:lnTo>
                    <a:pt x="1190734" y="85065"/>
                  </a:lnTo>
                  <a:lnTo>
                    <a:pt x="1199301" y="91413"/>
                  </a:lnTo>
                  <a:lnTo>
                    <a:pt x="1207869" y="98396"/>
                  </a:lnTo>
                  <a:lnTo>
                    <a:pt x="1215801" y="105379"/>
                  </a:lnTo>
                  <a:lnTo>
                    <a:pt x="1224051" y="112362"/>
                  </a:lnTo>
                  <a:lnTo>
                    <a:pt x="1231984" y="119662"/>
                  </a:lnTo>
                  <a:lnTo>
                    <a:pt x="1239282" y="126962"/>
                  </a:lnTo>
                  <a:lnTo>
                    <a:pt x="1246897" y="134580"/>
                  </a:lnTo>
                  <a:lnTo>
                    <a:pt x="1254512" y="142515"/>
                  </a:lnTo>
                  <a:lnTo>
                    <a:pt x="1261176" y="150133"/>
                  </a:lnTo>
                  <a:lnTo>
                    <a:pt x="1268157" y="158385"/>
                  </a:lnTo>
                  <a:lnTo>
                    <a:pt x="1274820" y="166638"/>
                  </a:lnTo>
                  <a:lnTo>
                    <a:pt x="1281166" y="175208"/>
                  </a:lnTo>
                  <a:lnTo>
                    <a:pt x="1287512" y="183778"/>
                  </a:lnTo>
                  <a:lnTo>
                    <a:pt x="1293224" y="192348"/>
                  </a:lnTo>
                  <a:lnTo>
                    <a:pt x="1299252" y="201235"/>
                  </a:lnTo>
                  <a:lnTo>
                    <a:pt x="1304647" y="210122"/>
                  </a:lnTo>
                  <a:lnTo>
                    <a:pt x="1310041" y="219010"/>
                  </a:lnTo>
                  <a:lnTo>
                    <a:pt x="1315118" y="228215"/>
                  </a:lnTo>
                  <a:lnTo>
                    <a:pt x="1319877" y="237419"/>
                  </a:lnTo>
                  <a:lnTo>
                    <a:pt x="1324637" y="246624"/>
                  </a:lnTo>
                  <a:lnTo>
                    <a:pt x="1329079" y="256464"/>
                  </a:lnTo>
                  <a:lnTo>
                    <a:pt x="1333521" y="265986"/>
                  </a:lnTo>
                  <a:lnTo>
                    <a:pt x="1337329" y="275508"/>
                  </a:lnTo>
                  <a:lnTo>
                    <a:pt x="1340819" y="285665"/>
                  </a:lnTo>
                  <a:lnTo>
                    <a:pt x="1344310" y="295187"/>
                  </a:lnTo>
                  <a:lnTo>
                    <a:pt x="1347483" y="305027"/>
                  </a:lnTo>
                  <a:lnTo>
                    <a:pt x="1350973" y="315501"/>
                  </a:lnTo>
                  <a:lnTo>
                    <a:pt x="1353829" y="325341"/>
                  </a:lnTo>
                  <a:lnTo>
                    <a:pt x="1356050" y="335815"/>
                  </a:lnTo>
                  <a:lnTo>
                    <a:pt x="1358589" y="345655"/>
                  </a:lnTo>
                  <a:lnTo>
                    <a:pt x="1360492" y="356129"/>
                  </a:lnTo>
                  <a:lnTo>
                    <a:pt x="1362713" y="366286"/>
                  </a:lnTo>
                  <a:lnTo>
                    <a:pt x="1363983" y="377078"/>
                  </a:lnTo>
                  <a:lnTo>
                    <a:pt x="1365569" y="387552"/>
                  </a:lnTo>
                  <a:lnTo>
                    <a:pt x="1366521" y="397709"/>
                  </a:lnTo>
                  <a:lnTo>
                    <a:pt x="1367156" y="408501"/>
                  </a:lnTo>
                  <a:lnTo>
                    <a:pt x="1367790" y="418975"/>
                  </a:lnTo>
                  <a:lnTo>
                    <a:pt x="1367790" y="429450"/>
                  </a:lnTo>
                  <a:lnTo>
                    <a:pt x="1368425" y="440242"/>
                  </a:lnTo>
                  <a:lnTo>
                    <a:pt x="1367790" y="450716"/>
                  </a:lnTo>
                  <a:lnTo>
                    <a:pt x="1367473" y="461508"/>
                  </a:lnTo>
                  <a:lnTo>
                    <a:pt x="1366839" y="471982"/>
                  </a:lnTo>
                  <a:lnTo>
                    <a:pt x="1365887" y="482774"/>
                  </a:lnTo>
                  <a:lnTo>
                    <a:pt x="1364300" y="493566"/>
                  </a:lnTo>
                  <a:lnTo>
                    <a:pt x="1363031" y="504040"/>
                  </a:lnTo>
                  <a:lnTo>
                    <a:pt x="1361127" y="514832"/>
                  </a:lnTo>
                  <a:lnTo>
                    <a:pt x="1358906" y="525624"/>
                  </a:lnTo>
                  <a:lnTo>
                    <a:pt x="1356685" y="536098"/>
                  </a:lnTo>
                  <a:lnTo>
                    <a:pt x="1354146" y="546890"/>
                  </a:lnTo>
                  <a:lnTo>
                    <a:pt x="1351291" y="557364"/>
                  </a:lnTo>
                  <a:lnTo>
                    <a:pt x="1348117" y="567839"/>
                  </a:lnTo>
                  <a:lnTo>
                    <a:pt x="1344310" y="578630"/>
                  </a:lnTo>
                  <a:lnTo>
                    <a:pt x="1340502" y="588787"/>
                  </a:lnTo>
                  <a:lnTo>
                    <a:pt x="1336694" y="599579"/>
                  </a:lnTo>
                  <a:lnTo>
                    <a:pt x="1332252" y="610053"/>
                  </a:lnTo>
                  <a:lnTo>
                    <a:pt x="1134888" y="1066800"/>
                  </a:lnTo>
                  <a:lnTo>
                    <a:pt x="333375" y="720193"/>
                  </a:lnTo>
                  <a:lnTo>
                    <a:pt x="530739" y="263447"/>
                  </a:lnTo>
                  <a:lnTo>
                    <a:pt x="535181" y="253290"/>
                  </a:lnTo>
                  <a:lnTo>
                    <a:pt x="540258" y="242815"/>
                  </a:lnTo>
                  <a:lnTo>
                    <a:pt x="545335" y="232976"/>
                  </a:lnTo>
                  <a:lnTo>
                    <a:pt x="550729" y="223136"/>
                  </a:lnTo>
                  <a:lnTo>
                    <a:pt x="556123" y="213614"/>
                  </a:lnTo>
                  <a:lnTo>
                    <a:pt x="561518" y="204409"/>
                  </a:lnTo>
                  <a:lnTo>
                    <a:pt x="567864" y="195204"/>
                  </a:lnTo>
                  <a:lnTo>
                    <a:pt x="573892" y="186317"/>
                  </a:lnTo>
                  <a:lnTo>
                    <a:pt x="580239" y="177430"/>
                  </a:lnTo>
                  <a:lnTo>
                    <a:pt x="586585" y="168860"/>
                  </a:lnTo>
                  <a:lnTo>
                    <a:pt x="593248" y="160290"/>
                  </a:lnTo>
                  <a:lnTo>
                    <a:pt x="600229" y="152037"/>
                  </a:lnTo>
                  <a:lnTo>
                    <a:pt x="607209" y="143785"/>
                  </a:lnTo>
                  <a:lnTo>
                    <a:pt x="614825" y="136167"/>
                  </a:lnTo>
                  <a:lnTo>
                    <a:pt x="622123" y="128549"/>
                  </a:lnTo>
                  <a:lnTo>
                    <a:pt x="629738" y="120932"/>
                  </a:lnTo>
                  <a:lnTo>
                    <a:pt x="637353" y="113631"/>
                  </a:lnTo>
                  <a:lnTo>
                    <a:pt x="645286" y="106966"/>
                  </a:lnTo>
                  <a:lnTo>
                    <a:pt x="653536" y="99983"/>
                  </a:lnTo>
                  <a:lnTo>
                    <a:pt x="661786" y="93317"/>
                  </a:lnTo>
                  <a:lnTo>
                    <a:pt x="670036" y="86969"/>
                  </a:lnTo>
                  <a:lnTo>
                    <a:pt x="678286" y="80938"/>
                  </a:lnTo>
                  <a:lnTo>
                    <a:pt x="687170" y="74908"/>
                  </a:lnTo>
                  <a:lnTo>
                    <a:pt x="695738" y="68877"/>
                  </a:lnTo>
                  <a:lnTo>
                    <a:pt x="704622" y="63481"/>
                  </a:lnTo>
                  <a:lnTo>
                    <a:pt x="714141" y="58085"/>
                  </a:lnTo>
                  <a:lnTo>
                    <a:pt x="723343" y="53007"/>
                  </a:lnTo>
                  <a:lnTo>
                    <a:pt x="732545" y="47928"/>
                  </a:lnTo>
                  <a:lnTo>
                    <a:pt x="741747" y="43485"/>
                  </a:lnTo>
                  <a:lnTo>
                    <a:pt x="751266" y="38723"/>
                  </a:lnTo>
                  <a:lnTo>
                    <a:pt x="761103" y="34597"/>
                  </a:lnTo>
                  <a:lnTo>
                    <a:pt x="770622" y="30471"/>
                  </a:lnTo>
                  <a:lnTo>
                    <a:pt x="780141" y="26979"/>
                  </a:lnTo>
                  <a:lnTo>
                    <a:pt x="790295" y="23488"/>
                  </a:lnTo>
                  <a:lnTo>
                    <a:pt x="800131" y="20314"/>
                  </a:lnTo>
                  <a:lnTo>
                    <a:pt x="810285" y="17140"/>
                  </a:lnTo>
                  <a:lnTo>
                    <a:pt x="820439" y="14283"/>
                  </a:lnTo>
                  <a:lnTo>
                    <a:pt x="830275" y="11744"/>
                  </a:lnTo>
                  <a:lnTo>
                    <a:pt x="840746" y="9522"/>
                  </a:lnTo>
                  <a:lnTo>
                    <a:pt x="851217" y="7618"/>
                  </a:lnTo>
                  <a:lnTo>
                    <a:pt x="861371" y="5713"/>
                  </a:lnTo>
                  <a:lnTo>
                    <a:pt x="871842" y="3809"/>
                  </a:lnTo>
                  <a:lnTo>
                    <a:pt x="882313" y="2857"/>
                  </a:lnTo>
                  <a:lnTo>
                    <a:pt x="892784" y="1270"/>
                  </a:lnTo>
                  <a:lnTo>
                    <a:pt x="903255" y="635"/>
                  </a:lnTo>
                  <a:lnTo>
                    <a:pt x="913726" y="317"/>
                  </a:lnTo>
                  <a:lnTo>
                    <a:pt x="92451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274002" y="2067695"/>
            <a:ext cx="1110653" cy="1110191"/>
            <a:chOff x="6127308" y="5236046"/>
            <a:chExt cx="1110653" cy="1110191"/>
          </a:xfrm>
        </p:grpSpPr>
        <p:sp>
          <p:nvSpPr>
            <p:cNvPr id="43" name="椭圆 42"/>
            <p:cNvSpPr/>
            <p:nvPr/>
          </p:nvSpPr>
          <p:spPr bwMode="auto">
            <a:xfrm>
              <a:off x="6127308" y="5236046"/>
              <a:ext cx="1110653" cy="1110191"/>
            </a:xfrm>
            <a:prstGeom prst="ellipse">
              <a:avLst/>
            </a:prstGeom>
            <a:gradFill flip="none" rotWithShape="1">
              <a:gsLst>
                <a:gs pos="50000">
                  <a:srgbClr val="EEEEEE"/>
                </a:gs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KSO_Shape"/>
            <p:cNvSpPr/>
            <p:nvPr/>
          </p:nvSpPr>
          <p:spPr bwMode="auto">
            <a:xfrm>
              <a:off x="6430606" y="5539113"/>
              <a:ext cx="504056" cy="504056"/>
            </a:xfrm>
            <a:custGeom>
              <a:avLst/>
              <a:gdLst>
                <a:gd name="T0" fmla="*/ 566833349 w 6360"/>
                <a:gd name="T1" fmla="*/ 361674091 h 6359"/>
                <a:gd name="T2" fmla="*/ 553285983 w 6360"/>
                <a:gd name="T3" fmla="*/ 323173259 h 6359"/>
                <a:gd name="T4" fmla="*/ 531215540 w 6360"/>
                <a:gd name="T5" fmla="*/ 288082794 h 6359"/>
                <a:gd name="T6" fmla="*/ 479538521 w 6360"/>
                <a:gd name="T7" fmla="*/ 127438479 h 6359"/>
                <a:gd name="T8" fmla="*/ 453700012 w 6360"/>
                <a:gd name="T9" fmla="*/ 93514859 h 6359"/>
                <a:gd name="T10" fmla="*/ 417812927 w 6360"/>
                <a:gd name="T11" fmla="*/ 74219507 h 6359"/>
                <a:gd name="T12" fmla="*/ 391436165 w 6360"/>
                <a:gd name="T13" fmla="*/ 60398596 h 6359"/>
                <a:gd name="T14" fmla="*/ 376004767 w 6360"/>
                <a:gd name="T15" fmla="*/ 25936340 h 6359"/>
                <a:gd name="T16" fmla="*/ 345500804 w 6360"/>
                <a:gd name="T17" fmla="*/ 4307894 h 6359"/>
                <a:gd name="T18" fmla="*/ 310152271 w 6360"/>
                <a:gd name="T19" fmla="*/ 807655 h 6359"/>
                <a:gd name="T20" fmla="*/ 275611267 w 6360"/>
                <a:gd name="T21" fmla="*/ 16333750 h 6359"/>
                <a:gd name="T22" fmla="*/ 253989517 w 6360"/>
                <a:gd name="T23" fmla="*/ 46667557 h 6359"/>
                <a:gd name="T24" fmla="*/ 118337042 w 6360"/>
                <a:gd name="T25" fmla="*/ 71437350 h 6359"/>
                <a:gd name="T26" fmla="*/ 84782684 w 6360"/>
                <a:gd name="T27" fmla="*/ 77809319 h 6359"/>
                <a:gd name="T28" fmla="*/ 55086250 w 6360"/>
                <a:gd name="T29" fmla="*/ 92617331 h 6359"/>
                <a:gd name="T30" fmla="*/ 30414104 w 6360"/>
                <a:gd name="T31" fmla="*/ 114425522 h 6359"/>
                <a:gd name="T32" fmla="*/ 12291144 w 6360"/>
                <a:gd name="T33" fmla="*/ 142067045 h 6359"/>
                <a:gd name="T34" fmla="*/ 1884033 w 6360"/>
                <a:gd name="T35" fmla="*/ 174016462 h 6359"/>
                <a:gd name="T36" fmla="*/ 358835 w 6360"/>
                <a:gd name="T37" fmla="*/ 383751301 h 6359"/>
                <a:gd name="T38" fmla="*/ 13367948 w 6360"/>
                <a:gd name="T39" fmla="*/ 430867921 h 6359"/>
                <a:gd name="T40" fmla="*/ 42615689 w 6360"/>
                <a:gd name="T41" fmla="*/ 468471225 h 6359"/>
                <a:gd name="T42" fmla="*/ 72581099 w 6360"/>
                <a:gd name="T43" fmla="*/ 496022875 h 6359"/>
                <a:gd name="T44" fmla="*/ 91062894 w 6360"/>
                <a:gd name="T45" fmla="*/ 537485310 h 6359"/>
                <a:gd name="T46" fmla="*/ 127129396 w 6360"/>
                <a:gd name="T47" fmla="*/ 564229604 h 6359"/>
                <a:gd name="T48" fmla="*/ 168488863 w 6360"/>
                <a:gd name="T49" fmla="*/ 570332255 h 6359"/>
                <a:gd name="T50" fmla="*/ 208144014 w 6360"/>
                <a:gd name="T51" fmla="*/ 556960108 h 6359"/>
                <a:gd name="T52" fmla="*/ 236763644 w 6360"/>
                <a:gd name="T53" fmla="*/ 527702975 h 6359"/>
                <a:gd name="T54" fmla="*/ 358420358 w 6360"/>
                <a:gd name="T55" fmla="*/ 499343669 h 6359"/>
                <a:gd name="T56" fmla="*/ 375915208 w 6360"/>
                <a:gd name="T57" fmla="*/ 536946973 h 6359"/>
                <a:gd name="T58" fmla="*/ 408033927 w 6360"/>
                <a:gd name="T59" fmla="*/ 562344676 h 6359"/>
                <a:gd name="T60" fmla="*/ 445804745 w 6360"/>
                <a:gd name="T61" fmla="*/ 570691146 h 6359"/>
                <a:gd name="T62" fmla="*/ 492009083 w 6360"/>
                <a:gd name="T63" fmla="*/ 557857636 h 6359"/>
                <a:gd name="T64" fmla="*/ 524217660 w 6360"/>
                <a:gd name="T65" fmla="*/ 524023589 h 6359"/>
                <a:gd name="T66" fmla="*/ 534983606 w 6360"/>
                <a:gd name="T67" fmla="*/ 481484181 h 6359"/>
                <a:gd name="T68" fmla="*/ 549428059 w 6360"/>
                <a:gd name="T69" fmla="*/ 456265624 h 6359"/>
                <a:gd name="T70" fmla="*/ 564051929 w 6360"/>
                <a:gd name="T71" fmla="*/ 429252311 h 6359"/>
                <a:gd name="T72" fmla="*/ 570421998 w 6360"/>
                <a:gd name="T73" fmla="*/ 398290294 h 6359"/>
                <a:gd name="T74" fmla="*/ 283775509 w 6360"/>
                <a:gd name="T75" fmla="*/ 277223485 h 6359"/>
                <a:gd name="T76" fmla="*/ 273816792 w 6360"/>
                <a:gd name="T77" fmla="*/ 289429086 h 6359"/>
                <a:gd name="T78" fmla="*/ 257308889 w 6360"/>
                <a:gd name="T79" fmla="*/ 295980500 h 6359"/>
                <a:gd name="T80" fmla="*/ 224562059 w 6360"/>
                <a:gd name="T81" fmla="*/ 328558127 h 6359"/>
                <a:gd name="T82" fmla="*/ 218012873 w 6360"/>
                <a:gd name="T83" fmla="*/ 345160896 h 6359"/>
                <a:gd name="T84" fmla="*/ 205900847 w 6360"/>
                <a:gd name="T85" fmla="*/ 355032804 h 6359"/>
                <a:gd name="T86" fmla="*/ 154672521 w 6360"/>
                <a:gd name="T87" fmla="*/ 356289223 h 6359"/>
                <a:gd name="T88" fmla="*/ 141394432 w 6360"/>
                <a:gd name="T89" fmla="*/ 348660835 h 6359"/>
                <a:gd name="T90" fmla="*/ 133140330 w 6360"/>
                <a:gd name="T91" fmla="*/ 333583804 h 6359"/>
                <a:gd name="T92" fmla="*/ 104700118 w 6360"/>
                <a:gd name="T93" fmla="*/ 296518837 h 6359"/>
                <a:gd name="T94" fmla="*/ 86756575 w 6360"/>
                <a:gd name="T95" fmla="*/ 291852051 h 6359"/>
                <a:gd name="T96" fmla="*/ 74824267 w 6360"/>
                <a:gd name="T97" fmla="*/ 280993042 h 6359"/>
                <a:gd name="T98" fmla="*/ 71235318 w 6360"/>
                <a:gd name="T99" fmla="*/ 230107164 h 6359"/>
                <a:gd name="T100" fmla="*/ 76439024 w 6360"/>
                <a:gd name="T101" fmla="*/ 216017234 h 6359"/>
                <a:gd name="T102" fmla="*/ 89717113 w 6360"/>
                <a:gd name="T103" fmla="*/ 206145326 h 6359"/>
                <a:gd name="T104" fmla="*/ 131525274 w 6360"/>
                <a:gd name="T105" fmla="*/ 202824532 h 6359"/>
                <a:gd name="T106" fmla="*/ 134216835 w 6360"/>
                <a:gd name="T107" fmla="*/ 162618817 h 6359"/>
                <a:gd name="T108" fmla="*/ 143547441 w 6360"/>
                <a:gd name="T109" fmla="*/ 148708033 h 6359"/>
                <a:gd name="T110" fmla="*/ 157453642 w 6360"/>
                <a:gd name="T111" fmla="*/ 142784828 h 6359"/>
                <a:gd name="T112" fmla="*/ 208412991 w 6360"/>
                <a:gd name="T113" fmla="*/ 145477412 h 6359"/>
                <a:gd name="T114" fmla="*/ 219717488 w 6360"/>
                <a:gd name="T115" fmla="*/ 156695612 h 6359"/>
                <a:gd name="T116" fmla="*/ 224920894 w 6360"/>
                <a:gd name="T117" fmla="*/ 174195908 h 6359"/>
                <a:gd name="T118" fmla="*/ 260628561 w 6360"/>
                <a:gd name="T119" fmla="*/ 204080951 h 6359"/>
                <a:gd name="T120" fmla="*/ 276149519 w 6360"/>
                <a:gd name="T121" fmla="*/ 211799212 h 6359"/>
                <a:gd name="T122" fmla="*/ 284672597 w 6360"/>
                <a:gd name="T123" fmla="*/ 224722596 h 635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360" h="6359">
                  <a:moveTo>
                    <a:pt x="6360" y="4371"/>
                  </a:moveTo>
                  <a:lnTo>
                    <a:pt x="6360" y="4371"/>
                  </a:lnTo>
                  <a:lnTo>
                    <a:pt x="6360" y="4336"/>
                  </a:lnTo>
                  <a:lnTo>
                    <a:pt x="6358" y="4299"/>
                  </a:lnTo>
                  <a:lnTo>
                    <a:pt x="6355" y="4262"/>
                  </a:lnTo>
                  <a:lnTo>
                    <a:pt x="6352" y="4223"/>
                  </a:lnTo>
                  <a:lnTo>
                    <a:pt x="6346" y="4185"/>
                  </a:lnTo>
                  <a:lnTo>
                    <a:pt x="6341" y="4147"/>
                  </a:lnTo>
                  <a:lnTo>
                    <a:pt x="6335" y="4109"/>
                  </a:lnTo>
                  <a:lnTo>
                    <a:pt x="6327" y="4070"/>
                  </a:lnTo>
                  <a:lnTo>
                    <a:pt x="6318" y="4030"/>
                  </a:lnTo>
                  <a:lnTo>
                    <a:pt x="6309" y="3991"/>
                  </a:lnTo>
                  <a:lnTo>
                    <a:pt x="6299" y="3952"/>
                  </a:lnTo>
                  <a:lnTo>
                    <a:pt x="6287" y="3913"/>
                  </a:lnTo>
                  <a:lnTo>
                    <a:pt x="6276" y="3873"/>
                  </a:lnTo>
                  <a:lnTo>
                    <a:pt x="6262" y="3834"/>
                  </a:lnTo>
                  <a:lnTo>
                    <a:pt x="6249" y="3795"/>
                  </a:lnTo>
                  <a:lnTo>
                    <a:pt x="6233" y="3756"/>
                  </a:lnTo>
                  <a:lnTo>
                    <a:pt x="6218" y="3716"/>
                  </a:lnTo>
                  <a:lnTo>
                    <a:pt x="6202" y="3677"/>
                  </a:lnTo>
                  <a:lnTo>
                    <a:pt x="6185" y="3639"/>
                  </a:lnTo>
                  <a:lnTo>
                    <a:pt x="6167" y="3601"/>
                  </a:lnTo>
                  <a:lnTo>
                    <a:pt x="6148" y="3563"/>
                  </a:lnTo>
                  <a:lnTo>
                    <a:pt x="6129" y="3525"/>
                  </a:lnTo>
                  <a:lnTo>
                    <a:pt x="6109" y="3487"/>
                  </a:lnTo>
                  <a:lnTo>
                    <a:pt x="6087" y="3450"/>
                  </a:lnTo>
                  <a:lnTo>
                    <a:pt x="6066" y="3415"/>
                  </a:lnTo>
                  <a:lnTo>
                    <a:pt x="6043" y="3379"/>
                  </a:lnTo>
                  <a:lnTo>
                    <a:pt x="6020" y="3344"/>
                  </a:lnTo>
                  <a:lnTo>
                    <a:pt x="5996" y="3309"/>
                  </a:lnTo>
                  <a:lnTo>
                    <a:pt x="5972" y="3275"/>
                  </a:lnTo>
                  <a:lnTo>
                    <a:pt x="5947" y="3243"/>
                  </a:lnTo>
                  <a:lnTo>
                    <a:pt x="5921" y="3210"/>
                  </a:lnTo>
                  <a:lnTo>
                    <a:pt x="5895" y="3179"/>
                  </a:lnTo>
                  <a:lnTo>
                    <a:pt x="5566" y="3179"/>
                  </a:lnTo>
                  <a:lnTo>
                    <a:pt x="3975" y="3179"/>
                  </a:lnTo>
                  <a:lnTo>
                    <a:pt x="3975" y="3079"/>
                  </a:lnTo>
                  <a:lnTo>
                    <a:pt x="3975" y="1589"/>
                  </a:lnTo>
                  <a:lnTo>
                    <a:pt x="5431" y="1589"/>
                  </a:lnTo>
                  <a:lnTo>
                    <a:pt x="5410" y="1546"/>
                  </a:lnTo>
                  <a:lnTo>
                    <a:pt x="5388" y="1503"/>
                  </a:lnTo>
                  <a:lnTo>
                    <a:pt x="5367" y="1462"/>
                  </a:lnTo>
                  <a:lnTo>
                    <a:pt x="5345" y="1420"/>
                  </a:lnTo>
                  <a:lnTo>
                    <a:pt x="5321" y="1381"/>
                  </a:lnTo>
                  <a:lnTo>
                    <a:pt x="5297" y="1342"/>
                  </a:lnTo>
                  <a:lnTo>
                    <a:pt x="5274" y="1303"/>
                  </a:lnTo>
                  <a:lnTo>
                    <a:pt x="5249" y="1266"/>
                  </a:lnTo>
                  <a:lnTo>
                    <a:pt x="5225" y="1232"/>
                  </a:lnTo>
                  <a:lnTo>
                    <a:pt x="5199" y="1197"/>
                  </a:lnTo>
                  <a:lnTo>
                    <a:pt x="5172" y="1163"/>
                  </a:lnTo>
                  <a:lnTo>
                    <a:pt x="5144" y="1131"/>
                  </a:lnTo>
                  <a:lnTo>
                    <a:pt x="5116" y="1100"/>
                  </a:lnTo>
                  <a:lnTo>
                    <a:pt x="5087" y="1071"/>
                  </a:lnTo>
                  <a:lnTo>
                    <a:pt x="5057" y="1042"/>
                  </a:lnTo>
                  <a:lnTo>
                    <a:pt x="5026" y="1015"/>
                  </a:lnTo>
                  <a:lnTo>
                    <a:pt x="4995" y="989"/>
                  </a:lnTo>
                  <a:lnTo>
                    <a:pt x="4961" y="966"/>
                  </a:lnTo>
                  <a:lnTo>
                    <a:pt x="4927" y="943"/>
                  </a:lnTo>
                  <a:lnTo>
                    <a:pt x="4892" y="922"/>
                  </a:lnTo>
                  <a:lnTo>
                    <a:pt x="4857" y="902"/>
                  </a:lnTo>
                  <a:lnTo>
                    <a:pt x="4818" y="884"/>
                  </a:lnTo>
                  <a:lnTo>
                    <a:pt x="4780" y="867"/>
                  </a:lnTo>
                  <a:lnTo>
                    <a:pt x="4741" y="852"/>
                  </a:lnTo>
                  <a:lnTo>
                    <a:pt x="4700" y="839"/>
                  </a:lnTo>
                  <a:lnTo>
                    <a:pt x="4657" y="827"/>
                  </a:lnTo>
                  <a:lnTo>
                    <a:pt x="4613" y="818"/>
                  </a:lnTo>
                  <a:lnTo>
                    <a:pt x="4568" y="809"/>
                  </a:lnTo>
                  <a:lnTo>
                    <a:pt x="4521" y="802"/>
                  </a:lnTo>
                  <a:lnTo>
                    <a:pt x="4473" y="797"/>
                  </a:lnTo>
                  <a:lnTo>
                    <a:pt x="4424" y="795"/>
                  </a:lnTo>
                  <a:lnTo>
                    <a:pt x="4372" y="794"/>
                  </a:lnTo>
                  <a:lnTo>
                    <a:pt x="4372" y="753"/>
                  </a:lnTo>
                  <a:lnTo>
                    <a:pt x="4369" y="713"/>
                  </a:lnTo>
                  <a:lnTo>
                    <a:pt x="4363" y="673"/>
                  </a:lnTo>
                  <a:lnTo>
                    <a:pt x="4356" y="634"/>
                  </a:lnTo>
                  <a:lnTo>
                    <a:pt x="4347" y="596"/>
                  </a:lnTo>
                  <a:lnTo>
                    <a:pt x="4337" y="557"/>
                  </a:lnTo>
                  <a:lnTo>
                    <a:pt x="4324" y="520"/>
                  </a:lnTo>
                  <a:lnTo>
                    <a:pt x="4310" y="484"/>
                  </a:lnTo>
                  <a:lnTo>
                    <a:pt x="4295" y="450"/>
                  </a:lnTo>
                  <a:lnTo>
                    <a:pt x="4277" y="415"/>
                  </a:lnTo>
                  <a:lnTo>
                    <a:pt x="4258" y="382"/>
                  </a:lnTo>
                  <a:lnTo>
                    <a:pt x="4236" y="350"/>
                  </a:lnTo>
                  <a:lnTo>
                    <a:pt x="4215" y="318"/>
                  </a:lnTo>
                  <a:lnTo>
                    <a:pt x="4191" y="289"/>
                  </a:lnTo>
                  <a:lnTo>
                    <a:pt x="4166" y="260"/>
                  </a:lnTo>
                  <a:lnTo>
                    <a:pt x="4140" y="232"/>
                  </a:lnTo>
                  <a:lnTo>
                    <a:pt x="4112" y="206"/>
                  </a:lnTo>
                  <a:lnTo>
                    <a:pt x="4084" y="182"/>
                  </a:lnTo>
                  <a:lnTo>
                    <a:pt x="4053" y="157"/>
                  </a:lnTo>
                  <a:lnTo>
                    <a:pt x="4022" y="136"/>
                  </a:lnTo>
                  <a:lnTo>
                    <a:pt x="3989" y="114"/>
                  </a:lnTo>
                  <a:lnTo>
                    <a:pt x="3957" y="95"/>
                  </a:lnTo>
                  <a:lnTo>
                    <a:pt x="3922" y="78"/>
                  </a:lnTo>
                  <a:lnTo>
                    <a:pt x="3887" y="62"/>
                  </a:lnTo>
                  <a:lnTo>
                    <a:pt x="3851" y="48"/>
                  </a:lnTo>
                  <a:lnTo>
                    <a:pt x="3814" y="36"/>
                  </a:lnTo>
                  <a:lnTo>
                    <a:pt x="3776" y="25"/>
                  </a:lnTo>
                  <a:lnTo>
                    <a:pt x="3738" y="16"/>
                  </a:lnTo>
                  <a:lnTo>
                    <a:pt x="3699" y="9"/>
                  </a:lnTo>
                  <a:lnTo>
                    <a:pt x="3658" y="3"/>
                  </a:lnTo>
                  <a:lnTo>
                    <a:pt x="3618" y="1"/>
                  </a:lnTo>
                  <a:lnTo>
                    <a:pt x="3578" y="0"/>
                  </a:lnTo>
                  <a:lnTo>
                    <a:pt x="3536" y="1"/>
                  </a:lnTo>
                  <a:lnTo>
                    <a:pt x="3496" y="3"/>
                  </a:lnTo>
                  <a:lnTo>
                    <a:pt x="3457" y="9"/>
                  </a:lnTo>
                  <a:lnTo>
                    <a:pt x="3417" y="16"/>
                  </a:lnTo>
                  <a:lnTo>
                    <a:pt x="3379" y="25"/>
                  </a:lnTo>
                  <a:lnTo>
                    <a:pt x="3341" y="36"/>
                  </a:lnTo>
                  <a:lnTo>
                    <a:pt x="3304" y="48"/>
                  </a:lnTo>
                  <a:lnTo>
                    <a:pt x="3268" y="62"/>
                  </a:lnTo>
                  <a:lnTo>
                    <a:pt x="3233" y="78"/>
                  </a:lnTo>
                  <a:lnTo>
                    <a:pt x="3199" y="95"/>
                  </a:lnTo>
                  <a:lnTo>
                    <a:pt x="3165" y="114"/>
                  </a:lnTo>
                  <a:lnTo>
                    <a:pt x="3133" y="136"/>
                  </a:lnTo>
                  <a:lnTo>
                    <a:pt x="3102" y="157"/>
                  </a:lnTo>
                  <a:lnTo>
                    <a:pt x="3072" y="182"/>
                  </a:lnTo>
                  <a:lnTo>
                    <a:pt x="3043" y="206"/>
                  </a:lnTo>
                  <a:lnTo>
                    <a:pt x="3016" y="232"/>
                  </a:lnTo>
                  <a:lnTo>
                    <a:pt x="2989" y="260"/>
                  </a:lnTo>
                  <a:lnTo>
                    <a:pt x="2964" y="289"/>
                  </a:lnTo>
                  <a:lnTo>
                    <a:pt x="2940" y="318"/>
                  </a:lnTo>
                  <a:lnTo>
                    <a:pt x="2918" y="350"/>
                  </a:lnTo>
                  <a:lnTo>
                    <a:pt x="2898" y="382"/>
                  </a:lnTo>
                  <a:lnTo>
                    <a:pt x="2879" y="415"/>
                  </a:lnTo>
                  <a:lnTo>
                    <a:pt x="2861" y="450"/>
                  </a:lnTo>
                  <a:lnTo>
                    <a:pt x="2845" y="484"/>
                  </a:lnTo>
                  <a:lnTo>
                    <a:pt x="2831" y="520"/>
                  </a:lnTo>
                  <a:lnTo>
                    <a:pt x="2818" y="557"/>
                  </a:lnTo>
                  <a:lnTo>
                    <a:pt x="2808" y="596"/>
                  </a:lnTo>
                  <a:lnTo>
                    <a:pt x="2799" y="634"/>
                  </a:lnTo>
                  <a:lnTo>
                    <a:pt x="2791" y="673"/>
                  </a:lnTo>
                  <a:lnTo>
                    <a:pt x="2787" y="713"/>
                  </a:lnTo>
                  <a:lnTo>
                    <a:pt x="2783" y="753"/>
                  </a:lnTo>
                  <a:lnTo>
                    <a:pt x="2782" y="794"/>
                  </a:lnTo>
                  <a:lnTo>
                    <a:pt x="1391" y="794"/>
                  </a:lnTo>
                  <a:lnTo>
                    <a:pt x="1355" y="794"/>
                  </a:lnTo>
                  <a:lnTo>
                    <a:pt x="1319" y="796"/>
                  </a:lnTo>
                  <a:lnTo>
                    <a:pt x="1285" y="799"/>
                  </a:lnTo>
                  <a:lnTo>
                    <a:pt x="1249" y="801"/>
                  </a:lnTo>
                  <a:lnTo>
                    <a:pt x="1214" y="805"/>
                  </a:lnTo>
                  <a:lnTo>
                    <a:pt x="1179" y="810"/>
                  </a:lnTo>
                  <a:lnTo>
                    <a:pt x="1146" y="815"/>
                  </a:lnTo>
                  <a:lnTo>
                    <a:pt x="1111" y="822"/>
                  </a:lnTo>
                  <a:lnTo>
                    <a:pt x="1077" y="830"/>
                  </a:lnTo>
                  <a:lnTo>
                    <a:pt x="1043" y="838"/>
                  </a:lnTo>
                  <a:lnTo>
                    <a:pt x="1011" y="847"/>
                  </a:lnTo>
                  <a:lnTo>
                    <a:pt x="977" y="857"/>
                  </a:lnTo>
                  <a:lnTo>
                    <a:pt x="945" y="867"/>
                  </a:lnTo>
                  <a:lnTo>
                    <a:pt x="913" y="878"/>
                  </a:lnTo>
                  <a:lnTo>
                    <a:pt x="881" y="891"/>
                  </a:lnTo>
                  <a:lnTo>
                    <a:pt x="849" y="903"/>
                  </a:lnTo>
                  <a:lnTo>
                    <a:pt x="819" y="917"/>
                  </a:lnTo>
                  <a:lnTo>
                    <a:pt x="788" y="931"/>
                  </a:lnTo>
                  <a:lnTo>
                    <a:pt x="759" y="947"/>
                  </a:lnTo>
                  <a:lnTo>
                    <a:pt x="728" y="962"/>
                  </a:lnTo>
                  <a:lnTo>
                    <a:pt x="699" y="978"/>
                  </a:lnTo>
                  <a:lnTo>
                    <a:pt x="670" y="996"/>
                  </a:lnTo>
                  <a:lnTo>
                    <a:pt x="642" y="1013"/>
                  </a:lnTo>
                  <a:lnTo>
                    <a:pt x="614" y="1032"/>
                  </a:lnTo>
                  <a:lnTo>
                    <a:pt x="586" y="1051"/>
                  </a:lnTo>
                  <a:lnTo>
                    <a:pt x="559" y="1070"/>
                  </a:lnTo>
                  <a:lnTo>
                    <a:pt x="532" y="1091"/>
                  </a:lnTo>
                  <a:lnTo>
                    <a:pt x="506" y="1112"/>
                  </a:lnTo>
                  <a:lnTo>
                    <a:pt x="481" y="1134"/>
                  </a:lnTo>
                  <a:lnTo>
                    <a:pt x="456" y="1155"/>
                  </a:lnTo>
                  <a:lnTo>
                    <a:pt x="431" y="1179"/>
                  </a:lnTo>
                  <a:lnTo>
                    <a:pt x="407" y="1201"/>
                  </a:lnTo>
                  <a:lnTo>
                    <a:pt x="384" y="1226"/>
                  </a:lnTo>
                  <a:lnTo>
                    <a:pt x="361" y="1250"/>
                  </a:lnTo>
                  <a:lnTo>
                    <a:pt x="339" y="1275"/>
                  </a:lnTo>
                  <a:lnTo>
                    <a:pt x="318" y="1300"/>
                  </a:lnTo>
                  <a:lnTo>
                    <a:pt x="297" y="1327"/>
                  </a:lnTo>
                  <a:lnTo>
                    <a:pt x="276" y="1353"/>
                  </a:lnTo>
                  <a:lnTo>
                    <a:pt x="257" y="1380"/>
                  </a:lnTo>
                  <a:lnTo>
                    <a:pt x="238" y="1408"/>
                  </a:lnTo>
                  <a:lnTo>
                    <a:pt x="219" y="1436"/>
                  </a:lnTo>
                  <a:lnTo>
                    <a:pt x="202" y="1464"/>
                  </a:lnTo>
                  <a:lnTo>
                    <a:pt x="184" y="1493"/>
                  </a:lnTo>
                  <a:lnTo>
                    <a:pt x="168" y="1522"/>
                  </a:lnTo>
                  <a:lnTo>
                    <a:pt x="153" y="1552"/>
                  </a:lnTo>
                  <a:lnTo>
                    <a:pt x="137" y="1583"/>
                  </a:lnTo>
                  <a:lnTo>
                    <a:pt x="124" y="1613"/>
                  </a:lnTo>
                  <a:lnTo>
                    <a:pt x="109" y="1644"/>
                  </a:lnTo>
                  <a:lnTo>
                    <a:pt x="97" y="1676"/>
                  </a:lnTo>
                  <a:lnTo>
                    <a:pt x="84" y="1707"/>
                  </a:lnTo>
                  <a:lnTo>
                    <a:pt x="73" y="1740"/>
                  </a:lnTo>
                  <a:lnTo>
                    <a:pt x="63" y="1771"/>
                  </a:lnTo>
                  <a:lnTo>
                    <a:pt x="53" y="1805"/>
                  </a:lnTo>
                  <a:lnTo>
                    <a:pt x="44" y="1837"/>
                  </a:lnTo>
                  <a:lnTo>
                    <a:pt x="36" y="1871"/>
                  </a:lnTo>
                  <a:lnTo>
                    <a:pt x="28" y="1905"/>
                  </a:lnTo>
                  <a:lnTo>
                    <a:pt x="21" y="1939"/>
                  </a:lnTo>
                  <a:lnTo>
                    <a:pt x="16" y="1973"/>
                  </a:lnTo>
                  <a:lnTo>
                    <a:pt x="11" y="2008"/>
                  </a:lnTo>
                  <a:lnTo>
                    <a:pt x="7" y="2043"/>
                  </a:lnTo>
                  <a:lnTo>
                    <a:pt x="5" y="2079"/>
                  </a:lnTo>
                  <a:lnTo>
                    <a:pt x="2" y="2113"/>
                  </a:lnTo>
                  <a:lnTo>
                    <a:pt x="0" y="2149"/>
                  </a:lnTo>
                  <a:lnTo>
                    <a:pt x="0" y="2185"/>
                  </a:lnTo>
                  <a:lnTo>
                    <a:pt x="0" y="4173"/>
                  </a:lnTo>
                  <a:lnTo>
                    <a:pt x="1" y="4226"/>
                  </a:lnTo>
                  <a:lnTo>
                    <a:pt x="4" y="4276"/>
                  </a:lnTo>
                  <a:lnTo>
                    <a:pt x="9" y="4328"/>
                  </a:lnTo>
                  <a:lnTo>
                    <a:pt x="15" y="4378"/>
                  </a:lnTo>
                  <a:lnTo>
                    <a:pt x="24" y="4428"/>
                  </a:lnTo>
                  <a:lnTo>
                    <a:pt x="34" y="4477"/>
                  </a:lnTo>
                  <a:lnTo>
                    <a:pt x="45" y="4525"/>
                  </a:lnTo>
                  <a:lnTo>
                    <a:pt x="59" y="4573"/>
                  </a:lnTo>
                  <a:lnTo>
                    <a:pt x="74" y="4621"/>
                  </a:lnTo>
                  <a:lnTo>
                    <a:pt x="90" y="4666"/>
                  </a:lnTo>
                  <a:lnTo>
                    <a:pt x="109" y="4712"/>
                  </a:lnTo>
                  <a:lnTo>
                    <a:pt x="128" y="4757"/>
                  </a:lnTo>
                  <a:lnTo>
                    <a:pt x="149" y="4801"/>
                  </a:lnTo>
                  <a:lnTo>
                    <a:pt x="173" y="4844"/>
                  </a:lnTo>
                  <a:lnTo>
                    <a:pt x="196" y="4886"/>
                  </a:lnTo>
                  <a:lnTo>
                    <a:pt x="222" y="4928"/>
                  </a:lnTo>
                  <a:lnTo>
                    <a:pt x="249" y="4968"/>
                  </a:lnTo>
                  <a:lnTo>
                    <a:pt x="278" y="5008"/>
                  </a:lnTo>
                  <a:lnTo>
                    <a:pt x="308" y="5046"/>
                  </a:lnTo>
                  <a:lnTo>
                    <a:pt x="339" y="5083"/>
                  </a:lnTo>
                  <a:lnTo>
                    <a:pt x="370" y="5119"/>
                  </a:lnTo>
                  <a:lnTo>
                    <a:pt x="404" y="5153"/>
                  </a:lnTo>
                  <a:lnTo>
                    <a:pt x="439" y="5187"/>
                  </a:lnTo>
                  <a:lnTo>
                    <a:pt x="475" y="5220"/>
                  </a:lnTo>
                  <a:lnTo>
                    <a:pt x="512" y="5251"/>
                  </a:lnTo>
                  <a:lnTo>
                    <a:pt x="550" y="5280"/>
                  </a:lnTo>
                  <a:lnTo>
                    <a:pt x="589" y="5309"/>
                  </a:lnTo>
                  <a:lnTo>
                    <a:pt x="628" y="5336"/>
                  </a:lnTo>
                  <a:lnTo>
                    <a:pt x="670" y="5362"/>
                  </a:lnTo>
                  <a:lnTo>
                    <a:pt x="711" y="5387"/>
                  </a:lnTo>
                  <a:lnTo>
                    <a:pt x="755" y="5410"/>
                  </a:lnTo>
                  <a:lnTo>
                    <a:pt x="799" y="5432"/>
                  </a:lnTo>
                  <a:lnTo>
                    <a:pt x="803" y="5480"/>
                  </a:lnTo>
                  <a:lnTo>
                    <a:pt x="809" y="5527"/>
                  </a:lnTo>
                  <a:lnTo>
                    <a:pt x="818" y="5574"/>
                  </a:lnTo>
                  <a:lnTo>
                    <a:pt x="829" y="5620"/>
                  </a:lnTo>
                  <a:lnTo>
                    <a:pt x="843" y="5665"/>
                  </a:lnTo>
                  <a:lnTo>
                    <a:pt x="857" y="5710"/>
                  </a:lnTo>
                  <a:lnTo>
                    <a:pt x="874" y="5752"/>
                  </a:lnTo>
                  <a:lnTo>
                    <a:pt x="893" y="5795"/>
                  </a:lnTo>
                  <a:lnTo>
                    <a:pt x="914" y="5837"/>
                  </a:lnTo>
                  <a:lnTo>
                    <a:pt x="937" y="5876"/>
                  </a:lnTo>
                  <a:lnTo>
                    <a:pt x="962" y="5915"/>
                  </a:lnTo>
                  <a:lnTo>
                    <a:pt x="989" y="5953"/>
                  </a:lnTo>
                  <a:lnTo>
                    <a:pt x="1015" y="5989"/>
                  </a:lnTo>
                  <a:lnTo>
                    <a:pt x="1046" y="6024"/>
                  </a:lnTo>
                  <a:lnTo>
                    <a:pt x="1076" y="6058"/>
                  </a:lnTo>
                  <a:lnTo>
                    <a:pt x="1110" y="6090"/>
                  </a:lnTo>
                  <a:lnTo>
                    <a:pt x="1143" y="6120"/>
                  </a:lnTo>
                  <a:lnTo>
                    <a:pt x="1178" y="6149"/>
                  </a:lnTo>
                  <a:lnTo>
                    <a:pt x="1215" y="6176"/>
                  </a:lnTo>
                  <a:lnTo>
                    <a:pt x="1253" y="6202"/>
                  </a:lnTo>
                  <a:lnTo>
                    <a:pt x="1293" y="6226"/>
                  </a:lnTo>
                  <a:lnTo>
                    <a:pt x="1333" y="6248"/>
                  </a:lnTo>
                  <a:lnTo>
                    <a:pt x="1374" y="6268"/>
                  </a:lnTo>
                  <a:lnTo>
                    <a:pt x="1417" y="6287"/>
                  </a:lnTo>
                  <a:lnTo>
                    <a:pt x="1461" y="6303"/>
                  </a:lnTo>
                  <a:lnTo>
                    <a:pt x="1505" y="6318"/>
                  </a:lnTo>
                  <a:lnTo>
                    <a:pt x="1551" y="6330"/>
                  </a:lnTo>
                  <a:lnTo>
                    <a:pt x="1597" y="6340"/>
                  </a:lnTo>
                  <a:lnTo>
                    <a:pt x="1644" y="6348"/>
                  </a:lnTo>
                  <a:lnTo>
                    <a:pt x="1692" y="6355"/>
                  </a:lnTo>
                  <a:lnTo>
                    <a:pt x="1740" y="6358"/>
                  </a:lnTo>
                  <a:lnTo>
                    <a:pt x="1789" y="6359"/>
                  </a:lnTo>
                  <a:lnTo>
                    <a:pt x="1834" y="6358"/>
                  </a:lnTo>
                  <a:lnTo>
                    <a:pt x="1878" y="6355"/>
                  </a:lnTo>
                  <a:lnTo>
                    <a:pt x="1922" y="6350"/>
                  </a:lnTo>
                  <a:lnTo>
                    <a:pt x="1966" y="6344"/>
                  </a:lnTo>
                  <a:lnTo>
                    <a:pt x="2008" y="6335"/>
                  </a:lnTo>
                  <a:lnTo>
                    <a:pt x="2050" y="6324"/>
                  </a:lnTo>
                  <a:lnTo>
                    <a:pt x="2091" y="6312"/>
                  </a:lnTo>
                  <a:lnTo>
                    <a:pt x="2132" y="6299"/>
                  </a:lnTo>
                  <a:lnTo>
                    <a:pt x="2171" y="6283"/>
                  </a:lnTo>
                  <a:lnTo>
                    <a:pt x="2209" y="6266"/>
                  </a:lnTo>
                  <a:lnTo>
                    <a:pt x="2247" y="6247"/>
                  </a:lnTo>
                  <a:lnTo>
                    <a:pt x="2284" y="6227"/>
                  </a:lnTo>
                  <a:lnTo>
                    <a:pt x="2320" y="6206"/>
                  </a:lnTo>
                  <a:lnTo>
                    <a:pt x="2355" y="6182"/>
                  </a:lnTo>
                  <a:lnTo>
                    <a:pt x="2389" y="6157"/>
                  </a:lnTo>
                  <a:lnTo>
                    <a:pt x="2421" y="6132"/>
                  </a:lnTo>
                  <a:lnTo>
                    <a:pt x="2454" y="6105"/>
                  </a:lnTo>
                  <a:lnTo>
                    <a:pt x="2484" y="6075"/>
                  </a:lnTo>
                  <a:lnTo>
                    <a:pt x="2513" y="6046"/>
                  </a:lnTo>
                  <a:lnTo>
                    <a:pt x="2541" y="6015"/>
                  </a:lnTo>
                  <a:lnTo>
                    <a:pt x="2568" y="5983"/>
                  </a:lnTo>
                  <a:lnTo>
                    <a:pt x="2593" y="5950"/>
                  </a:lnTo>
                  <a:lnTo>
                    <a:pt x="2616" y="5915"/>
                  </a:lnTo>
                  <a:lnTo>
                    <a:pt x="2639" y="5880"/>
                  </a:lnTo>
                  <a:lnTo>
                    <a:pt x="2660" y="5843"/>
                  </a:lnTo>
                  <a:lnTo>
                    <a:pt x="2680" y="5806"/>
                  </a:lnTo>
                  <a:lnTo>
                    <a:pt x="2698" y="5768"/>
                  </a:lnTo>
                  <a:lnTo>
                    <a:pt x="2714" y="5729"/>
                  </a:lnTo>
                  <a:lnTo>
                    <a:pt x="2728" y="5688"/>
                  </a:lnTo>
                  <a:lnTo>
                    <a:pt x="2742" y="5648"/>
                  </a:lnTo>
                  <a:lnTo>
                    <a:pt x="2753" y="5607"/>
                  </a:lnTo>
                  <a:lnTo>
                    <a:pt x="2762" y="5564"/>
                  </a:lnTo>
                  <a:lnTo>
                    <a:pt x="3578" y="5564"/>
                  </a:lnTo>
                  <a:lnTo>
                    <a:pt x="3995" y="5564"/>
                  </a:lnTo>
                  <a:lnTo>
                    <a:pt x="4005" y="5607"/>
                  </a:lnTo>
                  <a:lnTo>
                    <a:pt x="4016" y="5648"/>
                  </a:lnTo>
                  <a:lnTo>
                    <a:pt x="4029" y="5688"/>
                  </a:lnTo>
                  <a:lnTo>
                    <a:pt x="4043" y="5729"/>
                  </a:lnTo>
                  <a:lnTo>
                    <a:pt x="4060" y="5768"/>
                  </a:lnTo>
                  <a:lnTo>
                    <a:pt x="4078" y="5806"/>
                  </a:lnTo>
                  <a:lnTo>
                    <a:pt x="4097" y="5843"/>
                  </a:lnTo>
                  <a:lnTo>
                    <a:pt x="4118" y="5880"/>
                  </a:lnTo>
                  <a:lnTo>
                    <a:pt x="4141" y="5915"/>
                  </a:lnTo>
                  <a:lnTo>
                    <a:pt x="4164" y="5950"/>
                  </a:lnTo>
                  <a:lnTo>
                    <a:pt x="4190" y="5983"/>
                  </a:lnTo>
                  <a:lnTo>
                    <a:pt x="4217" y="6015"/>
                  </a:lnTo>
                  <a:lnTo>
                    <a:pt x="4245" y="6046"/>
                  </a:lnTo>
                  <a:lnTo>
                    <a:pt x="4274" y="6075"/>
                  </a:lnTo>
                  <a:lnTo>
                    <a:pt x="4305" y="6105"/>
                  </a:lnTo>
                  <a:lnTo>
                    <a:pt x="4336" y="6132"/>
                  </a:lnTo>
                  <a:lnTo>
                    <a:pt x="4369" y="6157"/>
                  </a:lnTo>
                  <a:lnTo>
                    <a:pt x="4402" y="6182"/>
                  </a:lnTo>
                  <a:lnTo>
                    <a:pt x="4438" y="6206"/>
                  </a:lnTo>
                  <a:lnTo>
                    <a:pt x="4474" y="6227"/>
                  </a:lnTo>
                  <a:lnTo>
                    <a:pt x="4511" y="6247"/>
                  </a:lnTo>
                  <a:lnTo>
                    <a:pt x="4548" y="6266"/>
                  </a:lnTo>
                  <a:lnTo>
                    <a:pt x="4587" y="6283"/>
                  </a:lnTo>
                  <a:lnTo>
                    <a:pt x="4627" y="6299"/>
                  </a:lnTo>
                  <a:lnTo>
                    <a:pt x="4667" y="6312"/>
                  </a:lnTo>
                  <a:lnTo>
                    <a:pt x="4708" y="6324"/>
                  </a:lnTo>
                  <a:lnTo>
                    <a:pt x="4750" y="6335"/>
                  </a:lnTo>
                  <a:lnTo>
                    <a:pt x="4793" y="6344"/>
                  </a:lnTo>
                  <a:lnTo>
                    <a:pt x="4835" y="6350"/>
                  </a:lnTo>
                  <a:lnTo>
                    <a:pt x="4879" y="6355"/>
                  </a:lnTo>
                  <a:lnTo>
                    <a:pt x="4924" y="6358"/>
                  </a:lnTo>
                  <a:lnTo>
                    <a:pt x="4969" y="6359"/>
                  </a:lnTo>
                  <a:lnTo>
                    <a:pt x="5020" y="6358"/>
                  </a:lnTo>
                  <a:lnTo>
                    <a:pt x="5071" y="6354"/>
                  </a:lnTo>
                  <a:lnTo>
                    <a:pt x="5120" y="6348"/>
                  </a:lnTo>
                  <a:lnTo>
                    <a:pt x="5170" y="6339"/>
                  </a:lnTo>
                  <a:lnTo>
                    <a:pt x="5217" y="6328"/>
                  </a:lnTo>
                  <a:lnTo>
                    <a:pt x="5264" y="6314"/>
                  </a:lnTo>
                  <a:lnTo>
                    <a:pt x="5311" y="6299"/>
                  </a:lnTo>
                  <a:lnTo>
                    <a:pt x="5356" y="6281"/>
                  </a:lnTo>
                  <a:lnTo>
                    <a:pt x="5400" y="6261"/>
                  </a:lnTo>
                  <a:lnTo>
                    <a:pt x="5442" y="6239"/>
                  </a:lnTo>
                  <a:lnTo>
                    <a:pt x="5484" y="6216"/>
                  </a:lnTo>
                  <a:lnTo>
                    <a:pt x="5524" y="6190"/>
                  </a:lnTo>
                  <a:lnTo>
                    <a:pt x="5563" y="6162"/>
                  </a:lnTo>
                  <a:lnTo>
                    <a:pt x="5601" y="6133"/>
                  </a:lnTo>
                  <a:lnTo>
                    <a:pt x="5637" y="6101"/>
                  </a:lnTo>
                  <a:lnTo>
                    <a:pt x="5671" y="6068"/>
                  </a:lnTo>
                  <a:lnTo>
                    <a:pt x="5705" y="6034"/>
                  </a:lnTo>
                  <a:lnTo>
                    <a:pt x="5736" y="5997"/>
                  </a:lnTo>
                  <a:lnTo>
                    <a:pt x="5765" y="5960"/>
                  </a:lnTo>
                  <a:lnTo>
                    <a:pt x="5793" y="5921"/>
                  </a:lnTo>
                  <a:lnTo>
                    <a:pt x="5819" y="5880"/>
                  </a:lnTo>
                  <a:lnTo>
                    <a:pt x="5843" y="5839"/>
                  </a:lnTo>
                  <a:lnTo>
                    <a:pt x="5865" y="5796"/>
                  </a:lnTo>
                  <a:lnTo>
                    <a:pt x="5884" y="5752"/>
                  </a:lnTo>
                  <a:lnTo>
                    <a:pt x="5902" y="5706"/>
                  </a:lnTo>
                  <a:lnTo>
                    <a:pt x="5918" y="5660"/>
                  </a:lnTo>
                  <a:lnTo>
                    <a:pt x="5931" y="5613"/>
                  </a:lnTo>
                  <a:lnTo>
                    <a:pt x="5942" y="5565"/>
                  </a:lnTo>
                  <a:lnTo>
                    <a:pt x="5951" y="5517"/>
                  </a:lnTo>
                  <a:lnTo>
                    <a:pt x="5957" y="5466"/>
                  </a:lnTo>
                  <a:lnTo>
                    <a:pt x="5962" y="5416"/>
                  </a:lnTo>
                  <a:lnTo>
                    <a:pt x="5963" y="5365"/>
                  </a:lnTo>
                  <a:lnTo>
                    <a:pt x="5962" y="5315"/>
                  </a:lnTo>
                  <a:lnTo>
                    <a:pt x="5958" y="5266"/>
                  </a:lnTo>
                  <a:lnTo>
                    <a:pt x="5981" y="5244"/>
                  </a:lnTo>
                  <a:lnTo>
                    <a:pt x="6003" y="5223"/>
                  </a:lnTo>
                  <a:lnTo>
                    <a:pt x="6024" y="5202"/>
                  </a:lnTo>
                  <a:lnTo>
                    <a:pt x="6046" y="5178"/>
                  </a:lnTo>
                  <a:lnTo>
                    <a:pt x="6067" y="5156"/>
                  </a:lnTo>
                  <a:lnTo>
                    <a:pt x="6086" y="5132"/>
                  </a:lnTo>
                  <a:lnTo>
                    <a:pt x="6106" y="5107"/>
                  </a:lnTo>
                  <a:lnTo>
                    <a:pt x="6124" y="5084"/>
                  </a:lnTo>
                  <a:lnTo>
                    <a:pt x="6143" y="5058"/>
                  </a:lnTo>
                  <a:lnTo>
                    <a:pt x="6160" y="5032"/>
                  </a:lnTo>
                  <a:lnTo>
                    <a:pt x="6177" y="5006"/>
                  </a:lnTo>
                  <a:lnTo>
                    <a:pt x="6194" y="4981"/>
                  </a:lnTo>
                  <a:lnTo>
                    <a:pt x="6209" y="4954"/>
                  </a:lnTo>
                  <a:lnTo>
                    <a:pt x="6224" y="4926"/>
                  </a:lnTo>
                  <a:lnTo>
                    <a:pt x="6238" y="4898"/>
                  </a:lnTo>
                  <a:lnTo>
                    <a:pt x="6251" y="4870"/>
                  </a:lnTo>
                  <a:lnTo>
                    <a:pt x="6264" y="4841"/>
                  </a:lnTo>
                  <a:lnTo>
                    <a:pt x="6276" y="4812"/>
                  </a:lnTo>
                  <a:lnTo>
                    <a:pt x="6287" y="4783"/>
                  </a:lnTo>
                  <a:lnTo>
                    <a:pt x="6298" y="4753"/>
                  </a:lnTo>
                  <a:lnTo>
                    <a:pt x="6307" y="4723"/>
                  </a:lnTo>
                  <a:lnTo>
                    <a:pt x="6316" y="4692"/>
                  </a:lnTo>
                  <a:lnTo>
                    <a:pt x="6325" y="4662"/>
                  </a:lnTo>
                  <a:lnTo>
                    <a:pt x="6332" y="4631"/>
                  </a:lnTo>
                  <a:lnTo>
                    <a:pt x="6339" y="4599"/>
                  </a:lnTo>
                  <a:lnTo>
                    <a:pt x="6344" y="4568"/>
                  </a:lnTo>
                  <a:lnTo>
                    <a:pt x="6349" y="4535"/>
                  </a:lnTo>
                  <a:lnTo>
                    <a:pt x="6353" y="4504"/>
                  </a:lnTo>
                  <a:lnTo>
                    <a:pt x="6355" y="4471"/>
                  </a:lnTo>
                  <a:lnTo>
                    <a:pt x="6358" y="4438"/>
                  </a:lnTo>
                  <a:lnTo>
                    <a:pt x="6360" y="4405"/>
                  </a:lnTo>
                  <a:lnTo>
                    <a:pt x="6360" y="4371"/>
                  </a:lnTo>
                  <a:close/>
                  <a:moveTo>
                    <a:pt x="3181" y="3000"/>
                  </a:moveTo>
                  <a:lnTo>
                    <a:pt x="3181" y="3000"/>
                  </a:lnTo>
                  <a:lnTo>
                    <a:pt x="3179" y="3015"/>
                  </a:lnTo>
                  <a:lnTo>
                    <a:pt x="3178" y="3031"/>
                  </a:lnTo>
                  <a:lnTo>
                    <a:pt x="3176" y="3046"/>
                  </a:lnTo>
                  <a:lnTo>
                    <a:pt x="3173" y="3061"/>
                  </a:lnTo>
                  <a:lnTo>
                    <a:pt x="3168" y="3076"/>
                  </a:lnTo>
                  <a:lnTo>
                    <a:pt x="3163" y="3089"/>
                  </a:lnTo>
                  <a:lnTo>
                    <a:pt x="3157" y="3104"/>
                  </a:lnTo>
                  <a:lnTo>
                    <a:pt x="3149" y="3117"/>
                  </a:lnTo>
                  <a:lnTo>
                    <a:pt x="3141" y="3131"/>
                  </a:lnTo>
                  <a:lnTo>
                    <a:pt x="3133" y="3144"/>
                  </a:lnTo>
                  <a:lnTo>
                    <a:pt x="3123" y="3157"/>
                  </a:lnTo>
                  <a:lnTo>
                    <a:pt x="3113" y="3169"/>
                  </a:lnTo>
                  <a:lnTo>
                    <a:pt x="3102" y="3181"/>
                  </a:lnTo>
                  <a:lnTo>
                    <a:pt x="3091" y="3192"/>
                  </a:lnTo>
                  <a:lnTo>
                    <a:pt x="3078" y="3204"/>
                  </a:lnTo>
                  <a:lnTo>
                    <a:pt x="3065" y="3215"/>
                  </a:lnTo>
                  <a:lnTo>
                    <a:pt x="3052" y="3225"/>
                  </a:lnTo>
                  <a:lnTo>
                    <a:pt x="3038" y="3234"/>
                  </a:lnTo>
                  <a:lnTo>
                    <a:pt x="3022" y="3243"/>
                  </a:lnTo>
                  <a:lnTo>
                    <a:pt x="3008" y="3252"/>
                  </a:lnTo>
                  <a:lnTo>
                    <a:pt x="2992" y="3260"/>
                  </a:lnTo>
                  <a:lnTo>
                    <a:pt x="2975" y="3268"/>
                  </a:lnTo>
                  <a:lnTo>
                    <a:pt x="2958" y="3274"/>
                  </a:lnTo>
                  <a:lnTo>
                    <a:pt x="2940" y="3280"/>
                  </a:lnTo>
                  <a:lnTo>
                    <a:pt x="2924" y="3286"/>
                  </a:lnTo>
                  <a:lnTo>
                    <a:pt x="2905" y="3290"/>
                  </a:lnTo>
                  <a:lnTo>
                    <a:pt x="2887" y="3295"/>
                  </a:lnTo>
                  <a:lnTo>
                    <a:pt x="2868" y="3298"/>
                  </a:lnTo>
                  <a:lnTo>
                    <a:pt x="2848" y="3300"/>
                  </a:lnTo>
                  <a:lnTo>
                    <a:pt x="2828" y="3302"/>
                  </a:lnTo>
                  <a:lnTo>
                    <a:pt x="2809" y="3304"/>
                  </a:lnTo>
                  <a:lnTo>
                    <a:pt x="2789" y="3304"/>
                  </a:lnTo>
                  <a:lnTo>
                    <a:pt x="2510" y="3304"/>
                  </a:lnTo>
                  <a:lnTo>
                    <a:pt x="2510" y="3583"/>
                  </a:lnTo>
                  <a:lnTo>
                    <a:pt x="2509" y="3603"/>
                  </a:lnTo>
                  <a:lnTo>
                    <a:pt x="2507" y="3623"/>
                  </a:lnTo>
                  <a:lnTo>
                    <a:pt x="2505" y="3642"/>
                  </a:lnTo>
                  <a:lnTo>
                    <a:pt x="2503" y="3661"/>
                  </a:lnTo>
                  <a:lnTo>
                    <a:pt x="2500" y="3680"/>
                  </a:lnTo>
                  <a:lnTo>
                    <a:pt x="2495" y="3700"/>
                  </a:lnTo>
                  <a:lnTo>
                    <a:pt x="2491" y="3717"/>
                  </a:lnTo>
                  <a:lnTo>
                    <a:pt x="2485" y="3735"/>
                  </a:lnTo>
                  <a:lnTo>
                    <a:pt x="2479" y="3752"/>
                  </a:lnTo>
                  <a:lnTo>
                    <a:pt x="2473" y="3769"/>
                  </a:lnTo>
                  <a:lnTo>
                    <a:pt x="2465" y="3786"/>
                  </a:lnTo>
                  <a:lnTo>
                    <a:pt x="2457" y="3802"/>
                  </a:lnTo>
                  <a:lnTo>
                    <a:pt x="2449" y="3817"/>
                  </a:lnTo>
                  <a:lnTo>
                    <a:pt x="2440" y="3832"/>
                  </a:lnTo>
                  <a:lnTo>
                    <a:pt x="2430" y="3846"/>
                  </a:lnTo>
                  <a:lnTo>
                    <a:pt x="2420" y="3860"/>
                  </a:lnTo>
                  <a:lnTo>
                    <a:pt x="2410" y="3872"/>
                  </a:lnTo>
                  <a:lnTo>
                    <a:pt x="2399" y="3885"/>
                  </a:lnTo>
                  <a:lnTo>
                    <a:pt x="2387" y="3897"/>
                  </a:lnTo>
                  <a:lnTo>
                    <a:pt x="2375" y="3907"/>
                  </a:lnTo>
                  <a:lnTo>
                    <a:pt x="2363" y="3917"/>
                  </a:lnTo>
                  <a:lnTo>
                    <a:pt x="2350" y="3927"/>
                  </a:lnTo>
                  <a:lnTo>
                    <a:pt x="2337" y="3935"/>
                  </a:lnTo>
                  <a:lnTo>
                    <a:pt x="2323" y="3943"/>
                  </a:lnTo>
                  <a:lnTo>
                    <a:pt x="2310" y="3951"/>
                  </a:lnTo>
                  <a:lnTo>
                    <a:pt x="2295" y="3956"/>
                  </a:lnTo>
                  <a:lnTo>
                    <a:pt x="2281" y="3962"/>
                  </a:lnTo>
                  <a:lnTo>
                    <a:pt x="2266" y="3967"/>
                  </a:lnTo>
                  <a:lnTo>
                    <a:pt x="2252" y="3970"/>
                  </a:lnTo>
                  <a:lnTo>
                    <a:pt x="2236" y="3972"/>
                  </a:lnTo>
                  <a:lnTo>
                    <a:pt x="2220" y="3973"/>
                  </a:lnTo>
                  <a:lnTo>
                    <a:pt x="2205" y="3974"/>
                  </a:lnTo>
                  <a:lnTo>
                    <a:pt x="1770" y="3974"/>
                  </a:lnTo>
                  <a:lnTo>
                    <a:pt x="1755" y="3973"/>
                  </a:lnTo>
                  <a:lnTo>
                    <a:pt x="1739" y="3972"/>
                  </a:lnTo>
                  <a:lnTo>
                    <a:pt x="1724" y="3970"/>
                  </a:lnTo>
                  <a:lnTo>
                    <a:pt x="1709" y="3967"/>
                  </a:lnTo>
                  <a:lnTo>
                    <a:pt x="1694" y="3962"/>
                  </a:lnTo>
                  <a:lnTo>
                    <a:pt x="1680" y="3956"/>
                  </a:lnTo>
                  <a:lnTo>
                    <a:pt x="1666" y="3951"/>
                  </a:lnTo>
                  <a:lnTo>
                    <a:pt x="1652" y="3943"/>
                  </a:lnTo>
                  <a:lnTo>
                    <a:pt x="1638" y="3935"/>
                  </a:lnTo>
                  <a:lnTo>
                    <a:pt x="1626" y="3927"/>
                  </a:lnTo>
                  <a:lnTo>
                    <a:pt x="1612" y="3917"/>
                  </a:lnTo>
                  <a:lnTo>
                    <a:pt x="1600" y="3907"/>
                  </a:lnTo>
                  <a:lnTo>
                    <a:pt x="1589" y="3897"/>
                  </a:lnTo>
                  <a:lnTo>
                    <a:pt x="1576" y="3885"/>
                  </a:lnTo>
                  <a:lnTo>
                    <a:pt x="1565" y="3872"/>
                  </a:lnTo>
                  <a:lnTo>
                    <a:pt x="1555" y="3860"/>
                  </a:lnTo>
                  <a:lnTo>
                    <a:pt x="1545" y="3846"/>
                  </a:lnTo>
                  <a:lnTo>
                    <a:pt x="1536" y="3832"/>
                  </a:lnTo>
                  <a:lnTo>
                    <a:pt x="1526" y="3817"/>
                  </a:lnTo>
                  <a:lnTo>
                    <a:pt x="1518" y="3802"/>
                  </a:lnTo>
                  <a:lnTo>
                    <a:pt x="1510" y="3786"/>
                  </a:lnTo>
                  <a:lnTo>
                    <a:pt x="1502" y="3769"/>
                  </a:lnTo>
                  <a:lnTo>
                    <a:pt x="1496" y="3752"/>
                  </a:lnTo>
                  <a:lnTo>
                    <a:pt x="1490" y="3735"/>
                  </a:lnTo>
                  <a:lnTo>
                    <a:pt x="1484" y="3717"/>
                  </a:lnTo>
                  <a:lnTo>
                    <a:pt x="1480" y="3700"/>
                  </a:lnTo>
                  <a:lnTo>
                    <a:pt x="1475" y="3680"/>
                  </a:lnTo>
                  <a:lnTo>
                    <a:pt x="1472" y="3661"/>
                  </a:lnTo>
                  <a:lnTo>
                    <a:pt x="1470" y="3642"/>
                  </a:lnTo>
                  <a:lnTo>
                    <a:pt x="1468" y="3623"/>
                  </a:lnTo>
                  <a:lnTo>
                    <a:pt x="1466" y="3603"/>
                  </a:lnTo>
                  <a:lnTo>
                    <a:pt x="1466" y="3583"/>
                  </a:lnTo>
                  <a:lnTo>
                    <a:pt x="1466" y="3304"/>
                  </a:lnTo>
                  <a:lnTo>
                    <a:pt x="1187" y="3304"/>
                  </a:lnTo>
                  <a:lnTo>
                    <a:pt x="1167" y="3304"/>
                  </a:lnTo>
                  <a:lnTo>
                    <a:pt x="1147" y="3302"/>
                  </a:lnTo>
                  <a:lnTo>
                    <a:pt x="1126" y="3300"/>
                  </a:lnTo>
                  <a:lnTo>
                    <a:pt x="1107" y="3298"/>
                  </a:lnTo>
                  <a:lnTo>
                    <a:pt x="1088" y="3295"/>
                  </a:lnTo>
                  <a:lnTo>
                    <a:pt x="1070" y="3290"/>
                  </a:lnTo>
                  <a:lnTo>
                    <a:pt x="1051" y="3286"/>
                  </a:lnTo>
                  <a:lnTo>
                    <a:pt x="1035" y="3280"/>
                  </a:lnTo>
                  <a:lnTo>
                    <a:pt x="1017" y="3274"/>
                  </a:lnTo>
                  <a:lnTo>
                    <a:pt x="1000" y="3268"/>
                  </a:lnTo>
                  <a:lnTo>
                    <a:pt x="983" y="3260"/>
                  </a:lnTo>
                  <a:lnTo>
                    <a:pt x="967" y="3252"/>
                  </a:lnTo>
                  <a:lnTo>
                    <a:pt x="953" y="3243"/>
                  </a:lnTo>
                  <a:lnTo>
                    <a:pt x="937" y="3234"/>
                  </a:lnTo>
                  <a:lnTo>
                    <a:pt x="923" y="3225"/>
                  </a:lnTo>
                  <a:lnTo>
                    <a:pt x="910" y="3215"/>
                  </a:lnTo>
                  <a:lnTo>
                    <a:pt x="897" y="3204"/>
                  </a:lnTo>
                  <a:lnTo>
                    <a:pt x="884" y="3192"/>
                  </a:lnTo>
                  <a:lnTo>
                    <a:pt x="873" y="3181"/>
                  </a:lnTo>
                  <a:lnTo>
                    <a:pt x="862" y="3169"/>
                  </a:lnTo>
                  <a:lnTo>
                    <a:pt x="852" y="3157"/>
                  </a:lnTo>
                  <a:lnTo>
                    <a:pt x="842" y="3144"/>
                  </a:lnTo>
                  <a:lnTo>
                    <a:pt x="834" y="3131"/>
                  </a:lnTo>
                  <a:lnTo>
                    <a:pt x="826" y="3117"/>
                  </a:lnTo>
                  <a:lnTo>
                    <a:pt x="819" y="3104"/>
                  </a:lnTo>
                  <a:lnTo>
                    <a:pt x="812" y="3089"/>
                  </a:lnTo>
                  <a:lnTo>
                    <a:pt x="807" y="3076"/>
                  </a:lnTo>
                  <a:lnTo>
                    <a:pt x="802" y="3061"/>
                  </a:lnTo>
                  <a:lnTo>
                    <a:pt x="799" y="3046"/>
                  </a:lnTo>
                  <a:lnTo>
                    <a:pt x="797" y="3031"/>
                  </a:lnTo>
                  <a:lnTo>
                    <a:pt x="796" y="3015"/>
                  </a:lnTo>
                  <a:lnTo>
                    <a:pt x="794" y="3000"/>
                  </a:lnTo>
                  <a:lnTo>
                    <a:pt x="794" y="2564"/>
                  </a:lnTo>
                  <a:lnTo>
                    <a:pt x="796" y="2549"/>
                  </a:lnTo>
                  <a:lnTo>
                    <a:pt x="797" y="2534"/>
                  </a:lnTo>
                  <a:lnTo>
                    <a:pt x="799" y="2518"/>
                  </a:lnTo>
                  <a:lnTo>
                    <a:pt x="802" y="2504"/>
                  </a:lnTo>
                  <a:lnTo>
                    <a:pt x="807" y="2489"/>
                  </a:lnTo>
                  <a:lnTo>
                    <a:pt x="812" y="2475"/>
                  </a:lnTo>
                  <a:lnTo>
                    <a:pt x="819" y="2460"/>
                  </a:lnTo>
                  <a:lnTo>
                    <a:pt x="826" y="2446"/>
                  </a:lnTo>
                  <a:lnTo>
                    <a:pt x="834" y="2433"/>
                  </a:lnTo>
                  <a:lnTo>
                    <a:pt x="842" y="2420"/>
                  </a:lnTo>
                  <a:lnTo>
                    <a:pt x="852" y="2407"/>
                  </a:lnTo>
                  <a:lnTo>
                    <a:pt x="862" y="2395"/>
                  </a:lnTo>
                  <a:lnTo>
                    <a:pt x="873" y="2383"/>
                  </a:lnTo>
                  <a:lnTo>
                    <a:pt x="884" y="2371"/>
                  </a:lnTo>
                  <a:lnTo>
                    <a:pt x="897" y="2360"/>
                  </a:lnTo>
                  <a:lnTo>
                    <a:pt x="910" y="2350"/>
                  </a:lnTo>
                  <a:lnTo>
                    <a:pt x="923" y="2340"/>
                  </a:lnTo>
                  <a:lnTo>
                    <a:pt x="937" y="2330"/>
                  </a:lnTo>
                  <a:lnTo>
                    <a:pt x="953" y="2321"/>
                  </a:lnTo>
                  <a:lnTo>
                    <a:pt x="967" y="2312"/>
                  </a:lnTo>
                  <a:lnTo>
                    <a:pt x="983" y="2304"/>
                  </a:lnTo>
                  <a:lnTo>
                    <a:pt x="1000" y="2297"/>
                  </a:lnTo>
                  <a:lnTo>
                    <a:pt x="1017" y="2291"/>
                  </a:lnTo>
                  <a:lnTo>
                    <a:pt x="1035" y="2284"/>
                  </a:lnTo>
                  <a:lnTo>
                    <a:pt x="1051" y="2279"/>
                  </a:lnTo>
                  <a:lnTo>
                    <a:pt x="1070" y="2274"/>
                  </a:lnTo>
                  <a:lnTo>
                    <a:pt x="1088" y="2270"/>
                  </a:lnTo>
                  <a:lnTo>
                    <a:pt x="1107" y="2267"/>
                  </a:lnTo>
                  <a:lnTo>
                    <a:pt x="1126" y="2264"/>
                  </a:lnTo>
                  <a:lnTo>
                    <a:pt x="1147" y="2263"/>
                  </a:lnTo>
                  <a:lnTo>
                    <a:pt x="1167" y="2260"/>
                  </a:lnTo>
                  <a:lnTo>
                    <a:pt x="1187" y="2260"/>
                  </a:lnTo>
                  <a:lnTo>
                    <a:pt x="1466" y="2260"/>
                  </a:lnTo>
                  <a:lnTo>
                    <a:pt x="1466" y="1981"/>
                  </a:lnTo>
                  <a:lnTo>
                    <a:pt x="1466" y="1961"/>
                  </a:lnTo>
                  <a:lnTo>
                    <a:pt x="1468" y="1941"/>
                  </a:lnTo>
                  <a:lnTo>
                    <a:pt x="1470" y="1921"/>
                  </a:lnTo>
                  <a:lnTo>
                    <a:pt x="1472" y="1901"/>
                  </a:lnTo>
                  <a:lnTo>
                    <a:pt x="1475" y="1883"/>
                  </a:lnTo>
                  <a:lnTo>
                    <a:pt x="1480" y="1864"/>
                  </a:lnTo>
                  <a:lnTo>
                    <a:pt x="1484" y="1846"/>
                  </a:lnTo>
                  <a:lnTo>
                    <a:pt x="1490" y="1828"/>
                  </a:lnTo>
                  <a:lnTo>
                    <a:pt x="1496" y="1812"/>
                  </a:lnTo>
                  <a:lnTo>
                    <a:pt x="1502" y="1795"/>
                  </a:lnTo>
                  <a:lnTo>
                    <a:pt x="1510" y="1778"/>
                  </a:lnTo>
                  <a:lnTo>
                    <a:pt x="1518" y="1762"/>
                  </a:lnTo>
                  <a:lnTo>
                    <a:pt x="1526" y="1746"/>
                  </a:lnTo>
                  <a:lnTo>
                    <a:pt x="1536" y="1732"/>
                  </a:lnTo>
                  <a:lnTo>
                    <a:pt x="1545" y="1717"/>
                  </a:lnTo>
                  <a:lnTo>
                    <a:pt x="1555" y="1704"/>
                  </a:lnTo>
                  <a:lnTo>
                    <a:pt x="1565" y="1692"/>
                  </a:lnTo>
                  <a:lnTo>
                    <a:pt x="1576" y="1679"/>
                  </a:lnTo>
                  <a:lnTo>
                    <a:pt x="1589" y="1667"/>
                  </a:lnTo>
                  <a:lnTo>
                    <a:pt x="1600" y="1657"/>
                  </a:lnTo>
                  <a:lnTo>
                    <a:pt x="1612" y="1647"/>
                  </a:lnTo>
                  <a:lnTo>
                    <a:pt x="1626" y="1637"/>
                  </a:lnTo>
                  <a:lnTo>
                    <a:pt x="1638" y="1628"/>
                  </a:lnTo>
                  <a:lnTo>
                    <a:pt x="1652" y="1621"/>
                  </a:lnTo>
                  <a:lnTo>
                    <a:pt x="1666" y="1613"/>
                  </a:lnTo>
                  <a:lnTo>
                    <a:pt x="1680" y="1607"/>
                  </a:lnTo>
                  <a:lnTo>
                    <a:pt x="1694" y="1602"/>
                  </a:lnTo>
                  <a:lnTo>
                    <a:pt x="1709" y="1597"/>
                  </a:lnTo>
                  <a:lnTo>
                    <a:pt x="1724" y="1594"/>
                  </a:lnTo>
                  <a:lnTo>
                    <a:pt x="1739" y="1592"/>
                  </a:lnTo>
                  <a:lnTo>
                    <a:pt x="1755" y="1591"/>
                  </a:lnTo>
                  <a:lnTo>
                    <a:pt x="1770" y="1589"/>
                  </a:lnTo>
                  <a:lnTo>
                    <a:pt x="2205" y="1589"/>
                  </a:lnTo>
                  <a:lnTo>
                    <a:pt x="2220" y="1591"/>
                  </a:lnTo>
                  <a:lnTo>
                    <a:pt x="2236" y="1592"/>
                  </a:lnTo>
                  <a:lnTo>
                    <a:pt x="2252" y="1594"/>
                  </a:lnTo>
                  <a:lnTo>
                    <a:pt x="2266" y="1597"/>
                  </a:lnTo>
                  <a:lnTo>
                    <a:pt x="2281" y="1602"/>
                  </a:lnTo>
                  <a:lnTo>
                    <a:pt x="2295" y="1607"/>
                  </a:lnTo>
                  <a:lnTo>
                    <a:pt x="2310" y="1613"/>
                  </a:lnTo>
                  <a:lnTo>
                    <a:pt x="2323" y="1621"/>
                  </a:lnTo>
                  <a:lnTo>
                    <a:pt x="2337" y="1628"/>
                  </a:lnTo>
                  <a:lnTo>
                    <a:pt x="2350" y="1637"/>
                  </a:lnTo>
                  <a:lnTo>
                    <a:pt x="2363" y="1647"/>
                  </a:lnTo>
                  <a:lnTo>
                    <a:pt x="2375" y="1657"/>
                  </a:lnTo>
                  <a:lnTo>
                    <a:pt x="2387" y="1667"/>
                  </a:lnTo>
                  <a:lnTo>
                    <a:pt x="2399" y="1679"/>
                  </a:lnTo>
                  <a:lnTo>
                    <a:pt x="2410" y="1692"/>
                  </a:lnTo>
                  <a:lnTo>
                    <a:pt x="2420" y="1704"/>
                  </a:lnTo>
                  <a:lnTo>
                    <a:pt x="2430" y="1717"/>
                  </a:lnTo>
                  <a:lnTo>
                    <a:pt x="2440" y="1732"/>
                  </a:lnTo>
                  <a:lnTo>
                    <a:pt x="2449" y="1746"/>
                  </a:lnTo>
                  <a:lnTo>
                    <a:pt x="2457" y="1762"/>
                  </a:lnTo>
                  <a:lnTo>
                    <a:pt x="2465" y="1778"/>
                  </a:lnTo>
                  <a:lnTo>
                    <a:pt x="2473" y="1795"/>
                  </a:lnTo>
                  <a:lnTo>
                    <a:pt x="2479" y="1812"/>
                  </a:lnTo>
                  <a:lnTo>
                    <a:pt x="2485" y="1828"/>
                  </a:lnTo>
                  <a:lnTo>
                    <a:pt x="2491" y="1846"/>
                  </a:lnTo>
                  <a:lnTo>
                    <a:pt x="2495" y="1864"/>
                  </a:lnTo>
                  <a:lnTo>
                    <a:pt x="2500" y="1883"/>
                  </a:lnTo>
                  <a:lnTo>
                    <a:pt x="2503" y="1901"/>
                  </a:lnTo>
                  <a:lnTo>
                    <a:pt x="2505" y="1921"/>
                  </a:lnTo>
                  <a:lnTo>
                    <a:pt x="2507" y="1941"/>
                  </a:lnTo>
                  <a:lnTo>
                    <a:pt x="2509" y="1961"/>
                  </a:lnTo>
                  <a:lnTo>
                    <a:pt x="2510" y="1981"/>
                  </a:lnTo>
                  <a:lnTo>
                    <a:pt x="2510" y="2260"/>
                  </a:lnTo>
                  <a:lnTo>
                    <a:pt x="2789" y="2260"/>
                  </a:lnTo>
                  <a:lnTo>
                    <a:pt x="2809" y="2260"/>
                  </a:lnTo>
                  <a:lnTo>
                    <a:pt x="2828" y="2263"/>
                  </a:lnTo>
                  <a:lnTo>
                    <a:pt x="2848" y="2264"/>
                  </a:lnTo>
                  <a:lnTo>
                    <a:pt x="2868" y="2267"/>
                  </a:lnTo>
                  <a:lnTo>
                    <a:pt x="2887" y="2270"/>
                  </a:lnTo>
                  <a:lnTo>
                    <a:pt x="2905" y="2274"/>
                  </a:lnTo>
                  <a:lnTo>
                    <a:pt x="2924" y="2279"/>
                  </a:lnTo>
                  <a:lnTo>
                    <a:pt x="2940" y="2284"/>
                  </a:lnTo>
                  <a:lnTo>
                    <a:pt x="2958" y="2291"/>
                  </a:lnTo>
                  <a:lnTo>
                    <a:pt x="2975" y="2297"/>
                  </a:lnTo>
                  <a:lnTo>
                    <a:pt x="2992" y="2304"/>
                  </a:lnTo>
                  <a:lnTo>
                    <a:pt x="3008" y="2312"/>
                  </a:lnTo>
                  <a:lnTo>
                    <a:pt x="3022" y="2321"/>
                  </a:lnTo>
                  <a:lnTo>
                    <a:pt x="3038" y="2330"/>
                  </a:lnTo>
                  <a:lnTo>
                    <a:pt x="3052" y="2340"/>
                  </a:lnTo>
                  <a:lnTo>
                    <a:pt x="3065" y="2350"/>
                  </a:lnTo>
                  <a:lnTo>
                    <a:pt x="3078" y="2360"/>
                  </a:lnTo>
                  <a:lnTo>
                    <a:pt x="3091" y="2371"/>
                  </a:lnTo>
                  <a:lnTo>
                    <a:pt x="3102" y="2383"/>
                  </a:lnTo>
                  <a:lnTo>
                    <a:pt x="3113" y="2395"/>
                  </a:lnTo>
                  <a:lnTo>
                    <a:pt x="3123" y="2407"/>
                  </a:lnTo>
                  <a:lnTo>
                    <a:pt x="3133" y="2420"/>
                  </a:lnTo>
                  <a:lnTo>
                    <a:pt x="3141" y="2433"/>
                  </a:lnTo>
                  <a:lnTo>
                    <a:pt x="3149" y="2446"/>
                  </a:lnTo>
                  <a:lnTo>
                    <a:pt x="3157" y="2460"/>
                  </a:lnTo>
                  <a:lnTo>
                    <a:pt x="3163" y="2475"/>
                  </a:lnTo>
                  <a:lnTo>
                    <a:pt x="3168" y="2489"/>
                  </a:lnTo>
                  <a:lnTo>
                    <a:pt x="3173" y="2504"/>
                  </a:lnTo>
                  <a:lnTo>
                    <a:pt x="3176" y="2518"/>
                  </a:lnTo>
                  <a:lnTo>
                    <a:pt x="3178" y="2534"/>
                  </a:lnTo>
                  <a:lnTo>
                    <a:pt x="3179" y="2549"/>
                  </a:lnTo>
                  <a:lnTo>
                    <a:pt x="3181" y="2564"/>
                  </a:lnTo>
                  <a:lnTo>
                    <a:pt x="3181" y="3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slow" advTm="7067">
    <p:pul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0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添加文字内容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（文字可以编辑）</a:t>
            </a:r>
            <a:endParaRPr lang="zh-CN" altLang="en-US" dirty="0" smtClean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283850" y="1904753"/>
            <a:ext cx="866662" cy="1989167"/>
            <a:chOff x="6283850" y="1904716"/>
            <a:chExt cx="866662" cy="1989167"/>
          </a:xfrm>
        </p:grpSpPr>
        <p:sp>
          <p:nvSpPr>
            <p:cNvPr id="6" name="MH_Other_1"/>
            <p:cNvSpPr/>
            <p:nvPr>
              <p:custDataLst>
                <p:tags r:id="rId16"/>
              </p:custDataLst>
            </p:nvPr>
          </p:nvSpPr>
          <p:spPr bwMode="gray">
            <a:xfrm>
              <a:off x="6283850" y="1904716"/>
              <a:ext cx="866662" cy="1989167"/>
            </a:xfrm>
            <a:custGeom>
              <a:avLst/>
              <a:gdLst>
                <a:gd name="T0" fmla="*/ 2147483647 w 919"/>
                <a:gd name="T1" fmla="*/ 2147483647 h 1497"/>
                <a:gd name="T2" fmla="*/ 2147483647 w 919"/>
                <a:gd name="T3" fmla="*/ 2147483647 h 1497"/>
                <a:gd name="T4" fmla="*/ 2147483647 w 919"/>
                <a:gd name="T5" fmla="*/ 2147483647 h 1497"/>
                <a:gd name="T6" fmla="*/ 2147483647 w 919"/>
                <a:gd name="T7" fmla="*/ 2147483647 h 1497"/>
                <a:gd name="T8" fmla="*/ 2147483647 w 919"/>
                <a:gd name="T9" fmla="*/ 2147483647 h 1497"/>
                <a:gd name="T10" fmla="*/ 2147483647 w 919"/>
                <a:gd name="T11" fmla="*/ 0 h 1497"/>
                <a:gd name="T12" fmla="*/ 2147483647 w 919"/>
                <a:gd name="T13" fmla="*/ 2147483647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cs typeface="+mn-ea"/>
                <a:sym typeface="+mn-lt"/>
              </a:endParaRPr>
            </a:p>
          </p:txBody>
        </p:sp>
        <p:sp>
          <p:nvSpPr>
            <p:cNvPr id="7" name="MH_Other_2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gray">
            <a:xfrm>
              <a:off x="6288918" y="1906075"/>
              <a:ext cx="861594" cy="191579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cs typeface="+mn-ea"/>
                <a:sym typeface="+mn-lt"/>
              </a:endParaRPr>
            </a:p>
          </p:txBody>
        </p:sp>
        <p:sp>
          <p:nvSpPr>
            <p:cNvPr id="18" name="MH_Text_3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gray">
            <a:xfrm>
              <a:off x="6285539" y="2270212"/>
              <a:ext cx="861594" cy="1623671"/>
            </a:xfrm>
            <a:prstGeom prst="can">
              <a:avLst>
                <a:gd name="adj" fmla="val 30022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rgbClr val="FFFFFF"/>
                  </a:solidFill>
                  <a:latin typeface="Impact" panose="020B0806030902050204" pitchFamily="34" charset="0"/>
                  <a:cs typeface="+mn-ea"/>
                  <a:sym typeface="+mn-lt"/>
                </a:rPr>
                <a:t>80%</a:t>
              </a:r>
              <a:endParaRPr lang="zh-CN" altLang="en-US" sz="1600" dirty="0">
                <a:solidFill>
                  <a:srgbClr val="FFFFFF"/>
                </a:solidFill>
                <a:latin typeface="Impact" panose="020B0806030902050204" pitchFamily="34" charset="0"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177293" y="2036511"/>
            <a:ext cx="871730" cy="1713348"/>
            <a:chOff x="5177293" y="2036511"/>
            <a:chExt cx="871730" cy="1713348"/>
          </a:xfrm>
        </p:grpSpPr>
        <p:sp>
          <p:nvSpPr>
            <p:cNvPr id="4" name="MH_Other_4"/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gray">
            <a:xfrm>
              <a:off x="5182361" y="2037870"/>
              <a:ext cx="863283" cy="164406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rgbClr val="7D7D7D"/>
                </a:solidFill>
                <a:cs typeface="+mn-ea"/>
                <a:sym typeface="+mn-lt"/>
              </a:endParaRPr>
            </a:p>
          </p:txBody>
        </p:sp>
        <p:sp>
          <p:nvSpPr>
            <p:cNvPr id="3" name="MH_Other_3"/>
            <p:cNvSpPr/>
            <p:nvPr>
              <p:custDataLst>
                <p:tags r:id="rId14"/>
              </p:custDataLst>
            </p:nvPr>
          </p:nvSpPr>
          <p:spPr bwMode="gray">
            <a:xfrm>
              <a:off x="5177293" y="2036511"/>
              <a:ext cx="868351" cy="1710630"/>
            </a:xfrm>
            <a:custGeom>
              <a:avLst/>
              <a:gdLst>
                <a:gd name="T0" fmla="*/ 7 w 919"/>
                <a:gd name="T1" fmla="*/ 76 h 1497"/>
                <a:gd name="T2" fmla="*/ 7 w 919"/>
                <a:gd name="T3" fmla="*/ 1429 h 1497"/>
                <a:gd name="T4" fmla="*/ 441 w 919"/>
                <a:gd name="T5" fmla="*/ 1497 h 1497"/>
                <a:gd name="T6" fmla="*/ 919 w 919"/>
                <a:gd name="T7" fmla="*/ 1425 h 1497"/>
                <a:gd name="T8" fmla="*/ 918 w 919"/>
                <a:gd name="T9" fmla="*/ 73 h 1497"/>
                <a:gd name="T10" fmla="*/ 414 w 919"/>
                <a:gd name="T11" fmla="*/ 0 h 1497"/>
                <a:gd name="T12" fmla="*/ 7 w 919"/>
                <a:gd name="T13" fmla="*/ 76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rgbClr val="7D7D7D"/>
                </a:solidFill>
                <a:cs typeface="+mn-ea"/>
                <a:sym typeface="+mn-lt"/>
              </a:endParaRPr>
            </a:p>
          </p:txBody>
        </p:sp>
        <p:sp>
          <p:nvSpPr>
            <p:cNvPr id="17" name="MH_Text_2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ltGray">
            <a:xfrm>
              <a:off x="5187429" y="2661524"/>
              <a:ext cx="861594" cy="1088335"/>
            </a:xfrm>
            <a:prstGeom prst="can">
              <a:avLst>
                <a:gd name="adj" fmla="val 26948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>
              <a:norm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rgbClr val="FFFFFF"/>
                  </a:solidFill>
                  <a:latin typeface="Impact" panose="020B0806030902050204" pitchFamily="34" charset="0"/>
                  <a:cs typeface="+mn-ea"/>
                  <a:sym typeface="+mn-lt"/>
                </a:rPr>
                <a:t>60%</a:t>
              </a:r>
              <a:endParaRPr lang="zh-CN" altLang="en-US" sz="1600" dirty="0">
                <a:solidFill>
                  <a:srgbClr val="FFFFFF"/>
                </a:solidFill>
                <a:latin typeface="Impact" panose="020B0806030902050204" pitchFamily="34" charset="0"/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101219" y="2130263"/>
            <a:ext cx="870041" cy="1448397"/>
            <a:chOff x="4101145" y="2130263"/>
            <a:chExt cx="870041" cy="1448397"/>
          </a:xfrm>
        </p:grpSpPr>
        <p:sp>
          <p:nvSpPr>
            <p:cNvPr id="11" name="MH_Other_6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gray">
            <a:xfrm>
              <a:off x="4107903" y="2130263"/>
              <a:ext cx="863283" cy="139949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normAutofit fontScale="25000" lnSpcReduction="20000"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cs typeface="+mn-ea"/>
                <a:sym typeface="+mn-lt"/>
              </a:endParaRPr>
            </a:p>
          </p:txBody>
        </p:sp>
        <p:sp>
          <p:nvSpPr>
            <p:cNvPr id="10" name="MH_Other_5"/>
            <p:cNvSpPr/>
            <p:nvPr>
              <p:custDataLst>
                <p:tags r:id="rId11"/>
              </p:custDataLst>
            </p:nvPr>
          </p:nvSpPr>
          <p:spPr bwMode="gray">
            <a:xfrm>
              <a:off x="4101145" y="2130264"/>
              <a:ext cx="870040" cy="1448396"/>
            </a:xfrm>
            <a:custGeom>
              <a:avLst/>
              <a:gdLst>
                <a:gd name="T0" fmla="*/ 7 w 919"/>
                <a:gd name="T1" fmla="*/ 76 h 1497"/>
                <a:gd name="T2" fmla="*/ 7 w 919"/>
                <a:gd name="T3" fmla="*/ 1429 h 1497"/>
                <a:gd name="T4" fmla="*/ 441 w 919"/>
                <a:gd name="T5" fmla="*/ 1497 h 1497"/>
                <a:gd name="T6" fmla="*/ 919 w 919"/>
                <a:gd name="T7" fmla="*/ 1425 h 1497"/>
                <a:gd name="T8" fmla="*/ 918 w 919"/>
                <a:gd name="T9" fmla="*/ 73 h 1497"/>
                <a:gd name="T10" fmla="*/ 414 w 919"/>
                <a:gd name="T11" fmla="*/ 0 h 1497"/>
                <a:gd name="T12" fmla="*/ 7 w 919"/>
                <a:gd name="T13" fmla="*/ 76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cs typeface="+mn-ea"/>
                <a:sym typeface="+mn-lt"/>
              </a:endParaRPr>
            </a:p>
          </p:txBody>
        </p:sp>
        <p:sp>
          <p:nvSpPr>
            <p:cNvPr id="16" name="MH_Text_1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gray">
            <a:xfrm>
              <a:off x="4109592" y="3027019"/>
              <a:ext cx="861594" cy="550283"/>
            </a:xfrm>
            <a:prstGeom prst="can">
              <a:avLst>
                <a:gd name="adj" fmla="val 30417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anchor="ctr">
              <a:normAutofit fontScale="92500" lnSpcReduction="100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rgbClr val="FFFFFF"/>
                  </a:solidFill>
                  <a:latin typeface="Impact" panose="020B0806030902050204" pitchFamily="34" charset="0"/>
                  <a:cs typeface="+mn-ea"/>
                  <a:sym typeface="+mn-lt"/>
                </a:rPr>
                <a:t>30%</a:t>
              </a:r>
              <a:endParaRPr lang="zh-CN" altLang="en-US" sz="1600" dirty="0">
                <a:solidFill>
                  <a:srgbClr val="FFFFFF"/>
                </a:solidFill>
                <a:latin typeface="Impact" panose="020B0806030902050204" pitchFamily="34" charset="0"/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388718" y="1767516"/>
            <a:ext cx="876798" cy="2267705"/>
            <a:chOff x="7388718" y="1767485"/>
            <a:chExt cx="876798" cy="2267705"/>
          </a:xfrm>
        </p:grpSpPr>
        <p:sp>
          <p:nvSpPr>
            <p:cNvPr id="13" name="MH_Other_7"/>
            <p:cNvSpPr/>
            <p:nvPr>
              <p:custDataLst>
                <p:tags r:id="rId7"/>
              </p:custDataLst>
            </p:nvPr>
          </p:nvSpPr>
          <p:spPr bwMode="gray">
            <a:xfrm>
              <a:off x="7393785" y="1767485"/>
              <a:ext cx="866663" cy="2267705"/>
            </a:xfrm>
            <a:custGeom>
              <a:avLst/>
              <a:gdLst>
                <a:gd name="T0" fmla="*/ 2147483647 w 919"/>
                <a:gd name="T1" fmla="*/ 2147483647 h 1497"/>
                <a:gd name="T2" fmla="*/ 2147483647 w 919"/>
                <a:gd name="T3" fmla="*/ 2147483647 h 1497"/>
                <a:gd name="T4" fmla="*/ 2147483647 w 919"/>
                <a:gd name="T5" fmla="*/ 2147483647 h 1497"/>
                <a:gd name="T6" fmla="*/ 2147483647 w 919"/>
                <a:gd name="T7" fmla="*/ 2147483647 h 1497"/>
                <a:gd name="T8" fmla="*/ 2147483647 w 919"/>
                <a:gd name="T9" fmla="*/ 2147483647 h 1497"/>
                <a:gd name="T10" fmla="*/ 2147483647 w 919"/>
                <a:gd name="T11" fmla="*/ 0 h 1497"/>
                <a:gd name="T12" fmla="*/ 2147483647 w 919"/>
                <a:gd name="T13" fmla="*/ 2147483647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>
              <a:norm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cs typeface="+mn-ea"/>
                <a:sym typeface="+mn-lt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7388718" y="1774278"/>
              <a:ext cx="876798" cy="2251402"/>
              <a:chOff x="7388718" y="1774278"/>
              <a:chExt cx="876798" cy="2251402"/>
            </a:xfrm>
          </p:grpSpPr>
          <p:sp>
            <p:nvSpPr>
              <p:cNvPr id="15" name="MH_Text_4"/>
              <p:cNvSpPr>
                <a:spLocks noChangeArrowheads="1"/>
              </p:cNvSpPr>
              <p:nvPr>
                <p:custDataLst>
                  <p:tags r:id="rId8"/>
                </p:custDataLst>
              </p:nvPr>
            </p:nvSpPr>
            <p:spPr bwMode="gray">
              <a:xfrm>
                <a:off x="7405612" y="1904716"/>
                <a:ext cx="859904" cy="2120964"/>
              </a:xfrm>
              <a:prstGeom prst="can">
                <a:avLst>
                  <a:gd name="adj" fmla="val 26994"/>
                </a:avLst>
              </a:prstGeom>
              <a:solidFill>
                <a:schemeClr val="accent1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anchor="ctr">
                <a:norm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1600" dirty="0">
                    <a:solidFill>
                      <a:srgbClr val="FFFFFF"/>
                    </a:solidFill>
                    <a:latin typeface="Impact" panose="020B0806030902050204" pitchFamily="34" charset="0"/>
                    <a:cs typeface="+mn-ea"/>
                    <a:sym typeface="+mn-lt"/>
                  </a:rPr>
                  <a:t>90%</a:t>
                </a:r>
                <a:endParaRPr lang="zh-CN" altLang="en-US" sz="1600" dirty="0">
                  <a:solidFill>
                    <a:srgbClr val="FFFFFF"/>
                  </a:solidFill>
                  <a:latin typeface="Impact" panose="020B0806030902050204" pitchFamily="34" charset="0"/>
                  <a:cs typeface="+mn-ea"/>
                  <a:sym typeface="+mn-lt"/>
                </a:endParaRPr>
              </a:p>
            </p:txBody>
          </p:sp>
          <p:sp>
            <p:nvSpPr>
              <p:cNvPr id="31" name="MH_Other_8"/>
              <p:cNvSpPr>
                <a:spLocks noChangeArrowheads="1"/>
              </p:cNvSpPr>
              <p:nvPr>
                <p:custDataLst>
                  <p:tags r:id="rId9"/>
                </p:custDataLst>
              </p:nvPr>
            </p:nvSpPr>
            <p:spPr bwMode="gray">
              <a:xfrm>
                <a:off x="7388718" y="1774278"/>
                <a:ext cx="861594" cy="191581"/>
              </a:xfrm>
              <a:prstGeom prst="ellipse">
                <a:avLst/>
              </a:prstGeom>
              <a:solidFill>
                <a:srgbClr val="FFFFFF">
                  <a:alpha val="3019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>
                <a:normAutofit fontScale="25000" lnSpcReduction="20000"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7" name="MH_SubTitle_4"/>
          <p:cNvSpPr/>
          <p:nvPr>
            <p:custDataLst>
              <p:tags r:id="rId3"/>
            </p:custDataLst>
          </p:nvPr>
        </p:nvSpPr>
        <p:spPr bwMode="auto">
          <a:xfrm>
            <a:off x="4803936" y="915603"/>
            <a:ext cx="2306030" cy="245929"/>
          </a:xfrm>
          <a:prstGeom prst="accentCallout2">
            <a:avLst>
              <a:gd name="adj1" fmla="val 34616"/>
              <a:gd name="adj2" fmla="val 103704"/>
              <a:gd name="adj3" fmla="val 33695"/>
              <a:gd name="adj4" fmla="val 129845"/>
              <a:gd name="adj5" fmla="val 343049"/>
              <a:gd name="adj6" fmla="val 130026"/>
            </a:avLst>
          </a:prstGeom>
          <a:noFill/>
          <a:ln w="9525">
            <a:solidFill>
              <a:srgbClr val="9F9F9F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/>
          <a:p>
            <a:pPr marL="285750" indent="-285750" algn="r">
              <a:lnSpc>
                <a:spcPct val="9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标题文字</a:t>
            </a:r>
            <a:endParaRPr lang="en-US" altLang="zh-CN" sz="14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MH_SubTitle_3"/>
          <p:cNvSpPr/>
          <p:nvPr>
            <p:custDataLst>
              <p:tags r:id="rId4"/>
            </p:custDataLst>
          </p:nvPr>
        </p:nvSpPr>
        <p:spPr bwMode="auto">
          <a:xfrm>
            <a:off x="3484513" y="1199540"/>
            <a:ext cx="2319546" cy="232341"/>
          </a:xfrm>
          <a:prstGeom prst="accentCallout2">
            <a:avLst>
              <a:gd name="adj1" fmla="val 36736"/>
              <a:gd name="adj2" fmla="val 103685"/>
              <a:gd name="adj3" fmla="val 36736"/>
              <a:gd name="adj4" fmla="val 137975"/>
              <a:gd name="adj5" fmla="val 306467"/>
              <a:gd name="adj6" fmla="val 138261"/>
            </a:avLst>
          </a:prstGeom>
          <a:noFill/>
          <a:ln w="9525">
            <a:solidFill>
              <a:srgbClr val="9F9F9F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/>
          <a:p>
            <a:pPr marL="285750" indent="-285750" algn="r">
              <a:lnSpc>
                <a:spcPct val="9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标题文字</a:t>
            </a:r>
            <a:endParaRPr lang="en-US" altLang="zh-CN" sz="14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MH_SubTitle_2"/>
          <p:cNvSpPr/>
          <p:nvPr>
            <p:custDataLst>
              <p:tags r:id="rId5"/>
            </p:custDataLst>
          </p:nvPr>
        </p:nvSpPr>
        <p:spPr bwMode="auto">
          <a:xfrm>
            <a:off x="2345870" y="1503894"/>
            <a:ext cx="2250281" cy="230982"/>
          </a:xfrm>
          <a:prstGeom prst="accentCallout2">
            <a:avLst>
              <a:gd name="adj1" fmla="val 36736"/>
              <a:gd name="adj2" fmla="val 103796"/>
              <a:gd name="adj3" fmla="val 36736"/>
              <a:gd name="adj4" fmla="val 146158"/>
              <a:gd name="adj5" fmla="val 264287"/>
              <a:gd name="adj6" fmla="val 145884"/>
            </a:avLst>
          </a:prstGeom>
          <a:noFill/>
          <a:ln w="9525">
            <a:solidFill>
              <a:srgbClr val="9F9F9F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/>
          <a:p>
            <a:pPr marL="285750" indent="-285750" algn="r">
              <a:lnSpc>
                <a:spcPct val="9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标题</a:t>
            </a:r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文字</a:t>
            </a:r>
            <a:endParaRPr lang="en-US" altLang="zh-CN" sz="14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MH_SubTitle_1"/>
          <p:cNvSpPr/>
          <p:nvPr>
            <p:custDataLst>
              <p:tags r:id="rId6"/>
            </p:custDataLst>
          </p:nvPr>
        </p:nvSpPr>
        <p:spPr bwMode="auto">
          <a:xfrm>
            <a:off x="1073814" y="1863956"/>
            <a:ext cx="2250281" cy="232341"/>
          </a:xfrm>
          <a:prstGeom prst="accentCallout2">
            <a:avLst>
              <a:gd name="adj1" fmla="val 36736"/>
              <a:gd name="adj2" fmla="val 103796"/>
              <a:gd name="adj3" fmla="val 36735"/>
              <a:gd name="adj4" fmla="val 153573"/>
              <a:gd name="adj5" fmla="val 136222"/>
              <a:gd name="adj6" fmla="val 153481"/>
            </a:avLst>
          </a:prstGeom>
          <a:noFill/>
          <a:ln w="9525">
            <a:solidFill>
              <a:srgbClr val="9F9F9F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noAutofit/>
          </a:bodyPr>
          <a:lstStyle/>
          <a:p>
            <a:pPr marL="285750" indent="-285750" algn="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标题文字</a:t>
            </a:r>
            <a:endParaRPr lang="en-US" altLang="zh-CN" sz="14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8001" y="4158748"/>
            <a:ext cx="8076328" cy="603234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        您的内容打在这里，或者通过复制您的文本后，在此框中选项粘贴，并选择只保留文字。您的内容打在这里，或者通过复制您的文本后，在此框中选项粘贴，并选择只保留文字。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A3D8-8B63-41F9-A097-2097690ADA50}" type="slidenum">
              <a:rPr lang="zh-CN" altLang="en-US" smtClean="0"/>
              <a:t>23</a:t>
            </a:fld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 spd="slow" advTm="10655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MH_PageTitle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添加文字内容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（文字可以编辑）</a:t>
            </a:r>
            <a:endParaRPr lang="zh-CN" altLang="en-US" dirty="0" smtClea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A3D8-8B63-41F9-A097-2097690ADA50}" type="slidenum">
              <a:rPr lang="zh-CN" altLang="en-US" smtClean="0"/>
              <a:t>24</a:t>
            </a:fld>
            <a:endParaRPr lang="zh-CN" altLang="en-US"/>
          </a:p>
        </p:txBody>
      </p:sp>
      <p:cxnSp>
        <p:nvCxnSpPr>
          <p:cNvPr id="30" name="MH_Other_6"/>
          <p:cNvCxnSpPr>
            <a:cxnSpLocks noChangeShapeType="1"/>
          </p:cNvCxnSpPr>
          <p:nvPr>
            <p:custDataLst>
              <p:tags r:id="rId2"/>
            </p:custDataLst>
          </p:nvPr>
        </p:nvCxnSpPr>
        <p:spPr bwMode="auto">
          <a:xfrm>
            <a:off x="3067331" y="1712424"/>
            <a:ext cx="723849" cy="303736"/>
          </a:xfrm>
          <a:prstGeom prst="line">
            <a:avLst/>
          </a:prstGeom>
          <a:noFill/>
          <a:ln w="38100" algn="ctr">
            <a:solidFill>
              <a:srgbClr val="BFBFB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" name="MH_Other_8"/>
          <p:cNvCxnSpPr>
            <a:cxnSpLocks noChangeShapeType="1"/>
          </p:cNvCxnSpPr>
          <p:nvPr>
            <p:custDataLst>
              <p:tags r:id="rId3"/>
            </p:custDataLst>
          </p:nvPr>
        </p:nvCxnSpPr>
        <p:spPr bwMode="auto">
          <a:xfrm flipH="1">
            <a:off x="5292143" y="1715166"/>
            <a:ext cx="833643" cy="300976"/>
          </a:xfrm>
          <a:prstGeom prst="line">
            <a:avLst/>
          </a:prstGeom>
          <a:noFill/>
          <a:ln w="38100" algn="ctr">
            <a:solidFill>
              <a:srgbClr val="BFBFB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MH_Other_10"/>
          <p:cNvCxnSpPr>
            <a:cxnSpLocks noChangeShapeType="1"/>
          </p:cNvCxnSpPr>
          <p:nvPr>
            <p:custDataLst>
              <p:tags r:id="rId4"/>
            </p:custDataLst>
          </p:nvPr>
        </p:nvCxnSpPr>
        <p:spPr bwMode="auto">
          <a:xfrm flipV="1">
            <a:off x="3550977" y="3249689"/>
            <a:ext cx="675303" cy="535896"/>
          </a:xfrm>
          <a:prstGeom prst="line">
            <a:avLst/>
          </a:prstGeom>
          <a:noFill/>
          <a:ln w="38100" algn="ctr">
            <a:solidFill>
              <a:srgbClr val="BFBFB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MH_Other_12"/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 flipH="1" flipV="1">
            <a:off x="5006380" y="3249688"/>
            <a:ext cx="653555" cy="520976"/>
          </a:xfrm>
          <a:prstGeom prst="line">
            <a:avLst/>
          </a:prstGeom>
          <a:noFill/>
          <a:ln w="38100" algn="ctr">
            <a:solidFill>
              <a:srgbClr val="BFBFB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MH_Text_1"/>
          <p:cNvSpPr/>
          <p:nvPr>
            <p:custDataLst>
              <p:tags r:id="rId6"/>
            </p:custDataLst>
          </p:nvPr>
        </p:nvSpPr>
        <p:spPr>
          <a:xfrm>
            <a:off x="1029936" y="2016136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05" tIns="0" rIns="133605" bIns="0" rtlCol="0" anchor="t">
            <a:noAutofit/>
          </a:bodyPr>
          <a:lstStyle/>
          <a:p>
            <a:pPr marL="319405" indent="-319405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点击输入标题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MH_Text_1"/>
          <p:cNvSpPr/>
          <p:nvPr>
            <p:custDataLst>
              <p:tags r:id="rId7"/>
            </p:custDataLst>
          </p:nvPr>
        </p:nvSpPr>
        <p:spPr>
          <a:xfrm>
            <a:off x="683568" y="2270076"/>
            <a:ext cx="2218650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05" tIns="0" rIns="133605" bIns="0" rtlCol="0" anchor="t">
            <a:noAutofit/>
          </a:bodyPr>
          <a:lstStyle/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05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MH_Text_1"/>
          <p:cNvSpPr/>
          <p:nvPr>
            <p:custDataLst>
              <p:tags r:id="rId8"/>
            </p:custDataLst>
          </p:nvPr>
        </p:nvSpPr>
        <p:spPr>
          <a:xfrm>
            <a:off x="1096492" y="3414688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05" tIns="0" rIns="133605" bIns="0" rtlCol="0" anchor="t">
            <a:noAutofit/>
          </a:bodyPr>
          <a:lstStyle/>
          <a:p>
            <a:pPr marL="319405" indent="-319405">
              <a:lnSpc>
                <a:spcPct val="120000"/>
              </a:lnSpc>
              <a:buClr>
                <a:schemeClr val="accent2"/>
              </a:buClr>
              <a:buFont typeface="Wingdings" panose="05000000000000000000" pitchFamily="2" charset="2"/>
              <a:buChar char="n"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点击输入标题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MH_Text_1"/>
          <p:cNvSpPr/>
          <p:nvPr>
            <p:custDataLst>
              <p:tags r:id="rId9"/>
            </p:custDataLst>
          </p:nvPr>
        </p:nvSpPr>
        <p:spPr>
          <a:xfrm>
            <a:off x="611560" y="3730813"/>
            <a:ext cx="2218650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05" tIns="0" rIns="133605" bIns="0" rtlCol="0" anchor="t">
            <a:noAutofit/>
          </a:bodyPr>
          <a:lstStyle/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sz="1050" dirty="0">
                <a:solidFill>
                  <a:schemeClr val="tx1"/>
                </a:solidFill>
                <a:cs typeface="+mn-ea"/>
                <a:sym typeface="+mn-lt"/>
              </a:rPr>
              <a:t>。</a:t>
            </a:r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9" name="MH_Text_1"/>
          <p:cNvSpPr/>
          <p:nvPr>
            <p:custDataLst>
              <p:tags r:id="rId10"/>
            </p:custDataLst>
          </p:nvPr>
        </p:nvSpPr>
        <p:spPr>
          <a:xfrm>
            <a:off x="6474627" y="3414688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05" tIns="0" rIns="133605" bIns="0" rtlCol="0" anchor="t">
            <a:noAutofit/>
          </a:bodyPr>
          <a:lstStyle/>
          <a:p>
            <a:pPr marL="319405" indent="-319405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点击输入标题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MH_Text_1"/>
          <p:cNvSpPr/>
          <p:nvPr>
            <p:custDataLst>
              <p:tags r:id="rId11"/>
            </p:custDataLst>
          </p:nvPr>
        </p:nvSpPr>
        <p:spPr>
          <a:xfrm>
            <a:off x="6474627" y="3730813"/>
            <a:ext cx="2218650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05" tIns="0" rIns="133605" bIns="0" rtlCol="0" anchor="t">
            <a:noAutofit/>
          </a:bodyPr>
          <a:lstStyle/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05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1" name="MH_Text_1"/>
          <p:cNvSpPr/>
          <p:nvPr>
            <p:custDataLst>
              <p:tags r:id="rId12"/>
            </p:custDataLst>
          </p:nvPr>
        </p:nvSpPr>
        <p:spPr>
          <a:xfrm>
            <a:off x="6529814" y="2016136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05" tIns="0" rIns="133605" bIns="0" rtlCol="0" anchor="t">
            <a:noAutofit/>
          </a:bodyPr>
          <a:lstStyle/>
          <a:p>
            <a:pPr marL="319405" indent="-319405">
              <a:lnSpc>
                <a:spcPct val="120000"/>
              </a:lnSpc>
              <a:buClr>
                <a:schemeClr val="accent2"/>
              </a:buClr>
              <a:buFont typeface="Wingdings" panose="05000000000000000000" pitchFamily="2" charset="2"/>
              <a:buChar char="n"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点击输入标题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MH_Text_1"/>
          <p:cNvSpPr/>
          <p:nvPr>
            <p:custDataLst>
              <p:tags r:id="rId13"/>
            </p:custDataLst>
          </p:nvPr>
        </p:nvSpPr>
        <p:spPr>
          <a:xfrm>
            <a:off x="6529814" y="2270076"/>
            <a:ext cx="2218650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605" tIns="0" rIns="133605" bIns="0" rtlCol="0" anchor="t">
            <a:noAutofit/>
          </a:bodyPr>
          <a:lstStyle/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05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6073958" y="1285163"/>
            <a:ext cx="648000" cy="648000"/>
            <a:chOff x="4229236" y="3968984"/>
            <a:chExt cx="792000" cy="792000"/>
          </a:xfrm>
        </p:grpSpPr>
        <p:sp>
          <p:nvSpPr>
            <p:cNvPr id="44" name="MH_Other_2"/>
            <p:cNvSpPr/>
            <p:nvPr>
              <p:custDataLst>
                <p:tags r:id="rId26"/>
              </p:custDataLst>
            </p:nvPr>
          </p:nvSpPr>
          <p:spPr>
            <a:xfrm>
              <a:off x="4229236" y="3968984"/>
              <a:ext cx="792000" cy="792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03200" dist="177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MH_Title_1"/>
            <p:cNvSpPr/>
            <p:nvPr>
              <p:custDataLst>
                <p:tags r:id="rId27"/>
              </p:custDataLst>
            </p:nvPr>
          </p:nvSpPr>
          <p:spPr>
            <a:xfrm>
              <a:off x="4355236" y="4094984"/>
              <a:ext cx="540000" cy="54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en-US" altLang="zh-CN" dirty="0">
                  <a:latin typeface="Impact" panose="020B0806030902050204" pitchFamily="34" charset="0"/>
                </a:rPr>
                <a:t>02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582806" y="3622776"/>
            <a:ext cx="648000" cy="648000"/>
            <a:chOff x="4229236" y="3968984"/>
            <a:chExt cx="792000" cy="792000"/>
          </a:xfrm>
        </p:grpSpPr>
        <p:sp>
          <p:nvSpPr>
            <p:cNvPr id="47" name="MH_Other_2"/>
            <p:cNvSpPr/>
            <p:nvPr>
              <p:custDataLst>
                <p:tags r:id="rId24"/>
              </p:custDataLst>
            </p:nvPr>
          </p:nvSpPr>
          <p:spPr>
            <a:xfrm>
              <a:off x="4229236" y="3968984"/>
              <a:ext cx="792000" cy="792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03200" dist="177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" name="MH_Title_1"/>
            <p:cNvSpPr/>
            <p:nvPr>
              <p:custDataLst>
                <p:tags r:id="rId25"/>
              </p:custDataLst>
            </p:nvPr>
          </p:nvSpPr>
          <p:spPr>
            <a:xfrm>
              <a:off x="4355236" y="4094984"/>
              <a:ext cx="540000" cy="54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en-US" altLang="zh-CN" dirty="0">
                  <a:latin typeface="Impact" panose="020B0806030902050204" pitchFamily="34" charset="0"/>
                </a:rPr>
                <a:t>04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487055" y="1285163"/>
            <a:ext cx="648000" cy="648000"/>
            <a:chOff x="4229236" y="3968984"/>
            <a:chExt cx="792000" cy="792000"/>
          </a:xfrm>
        </p:grpSpPr>
        <p:sp>
          <p:nvSpPr>
            <p:cNvPr id="50" name="MH_Other_2"/>
            <p:cNvSpPr/>
            <p:nvPr>
              <p:custDataLst>
                <p:tags r:id="rId22"/>
              </p:custDataLst>
            </p:nvPr>
          </p:nvSpPr>
          <p:spPr>
            <a:xfrm>
              <a:off x="4229236" y="3968984"/>
              <a:ext cx="792000" cy="792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03200" dist="177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MH_Title_1"/>
            <p:cNvSpPr/>
            <p:nvPr>
              <p:custDataLst>
                <p:tags r:id="rId23"/>
              </p:custDataLst>
            </p:nvPr>
          </p:nvSpPr>
          <p:spPr>
            <a:xfrm>
              <a:off x="4355238" y="4094984"/>
              <a:ext cx="540000" cy="540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en-US" altLang="zh-CN" dirty="0">
                  <a:latin typeface="Impact" panose="020B0806030902050204" pitchFamily="34" charset="0"/>
                </a:rPr>
                <a:t>01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003136" y="3622776"/>
            <a:ext cx="648000" cy="648000"/>
            <a:chOff x="4229236" y="3968984"/>
            <a:chExt cx="792000" cy="792000"/>
          </a:xfrm>
        </p:grpSpPr>
        <p:sp>
          <p:nvSpPr>
            <p:cNvPr id="53" name="MH_Other_2"/>
            <p:cNvSpPr/>
            <p:nvPr>
              <p:custDataLst>
                <p:tags r:id="rId20"/>
              </p:custDataLst>
            </p:nvPr>
          </p:nvSpPr>
          <p:spPr>
            <a:xfrm>
              <a:off x="4229236" y="3968984"/>
              <a:ext cx="792000" cy="792000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03200" dist="177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MH_Title_1"/>
            <p:cNvSpPr/>
            <p:nvPr>
              <p:custDataLst>
                <p:tags r:id="rId21"/>
              </p:custDataLst>
            </p:nvPr>
          </p:nvSpPr>
          <p:spPr>
            <a:xfrm>
              <a:off x="4355236" y="4094984"/>
              <a:ext cx="540000" cy="540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en-US" altLang="zh-CN" dirty="0">
                  <a:latin typeface="Impact" panose="020B0806030902050204" pitchFamily="34" charset="0"/>
                </a:rPr>
                <a:t>03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774914" y="1488741"/>
            <a:ext cx="1668310" cy="2864795"/>
            <a:chOff x="3753648" y="1314883"/>
            <a:chExt cx="1668310" cy="2864794"/>
          </a:xfrm>
          <a:effectLst>
            <a:outerShdw blurRad="279400" dist="228600" dir="8100000" algn="tr" rotWithShape="0">
              <a:prstClr val="black">
                <a:alpha val="30000"/>
              </a:prstClr>
            </a:outerShdw>
          </a:effectLst>
        </p:grpSpPr>
        <p:sp>
          <p:nvSpPr>
            <p:cNvPr id="56" name="MH_Other_1"/>
            <p:cNvSpPr/>
            <p:nvPr>
              <p:custDataLst>
                <p:tags r:id="rId15"/>
              </p:custDataLst>
            </p:nvPr>
          </p:nvSpPr>
          <p:spPr>
            <a:xfrm>
              <a:off x="4204973" y="3372803"/>
              <a:ext cx="780082" cy="158544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03200" dist="177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7" name="MH_Other_2"/>
            <p:cNvSpPr/>
            <p:nvPr>
              <p:custDataLst>
                <p:tags r:id="rId16"/>
              </p:custDataLst>
            </p:nvPr>
          </p:nvSpPr>
          <p:spPr>
            <a:xfrm>
              <a:off x="4272743" y="3608661"/>
              <a:ext cx="644542" cy="144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03200" dist="177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8" name="MH_Other_3"/>
            <p:cNvSpPr/>
            <p:nvPr>
              <p:custDataLst>
                <p:tags r:id="rId17"/>
              </p:custDataLst>
            </p:nvPr>
          </p:nvSpPr>
          <p:spPr>
            <a:xfrm>
              <a:off x="4204973" y="3830032"/>
              <a:ext cx="780082" cy="15854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03200" dist="177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9" name="MH_Other_4"/>
            <p:cNvSpPr/>
            <p:nvPr>
              <p:custDataLst>
                <p:tags r:id="rId18"/>
              </p:custDataLst>
            </p:nvPr>
          </p:nvSpPr>
          <p:spPr>
            <a:xfrm>
              <a:off x="4349167" y="4059354"/>
              <a:ext cx="491697" cy="12032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03200" dist="177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0" name="MH_Title_1"/>
            <p:cNvSpPr/>
            <p:nvPr>
              <p:custDataLst>
                <p:tags r:id="rId19"/>
              </p:custDataLst>
            </p:nvPr>
          </p:nvSpPr>
          <p:spPr>
            <a:xfrm>
              <a:off x="3753648" y="1314883"/>
              <a:ext cx="1668310" cy="1899692"/>
            </a:xfrm>
            <a:custGeom>
              <a:avLst/>
              <a:gdLst/>
              <a:ahLst/>
              <a:cxnLst/>
              <a:rect l="l" t="t" r="r" b="b"/>
              <a:pathLst>
                <a:path w="3240360" h="3757972">
                  <a:moveTo>
                    <a:pt x="1620180" y="0"/>
                  </a:moveTo>
                  <a:cubicBezTo>
                    <a:pt x="2514981" y="0"/>
                    <a:pt x="3240360" y="725379"/>
                    <a:pt x="3240360" y="1620180"/>
                  </a:cubicBezTo>
                  <a:cubicBezTo>
                    <a:pt x="3240360" y="2212023"/>
                    <a:pt x="2923020" y="2729746"/>
                    <a:pt x="2448272" y="3010903"/>
                  </a:cubicBezTo>
                  <a:lnTo>
                    <a:pt x="2448272" y="3511913"/>
                  </a:lnTo>
                  <a:cubicBezTo>
                    <a:pt x="2448272" y="3647808"/>
                    <a:pt x="2338108" y="3757972"/>
                    <a:pt x="2202213" y="3757972"/>
                  </a:cubicBezTo>
                  <a:lnTo>
                    <a:pt x="1038147" y="3757972"/>
                  </a:lnTo>
                  <a:cubicBezTo>
                    <a:pt x="902252" y="3757972"/>
                    <a:pt x="792088" y="3647808"/>
                    <a:pt x="792088" y="3511913"/>
                  </a:cubicBezTo>
                  <a:lnTo>
                    <a:pt x="792088" y="3010903"/>
                  </a:lnTo>
                  <a:cubicBezTo>
                    <a:pt x="317340" y="2729746"/>
                    <a:pt x="0" y="2212023"/>
                    <a:pt x="0" y="1620180"/>
                  </a:cubicBezTo>
                  <a:cubicBezTo>
                    <a:pt x="0" y="725379"/>
                    <a:pt x="725379" y="0"/>
                    <a:pt x="1620180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34925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203200" dist="177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 sz="23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61" name="MH_Other_9"/>
          <p:cNvSpPr/>
          <p:nvPr>
            <p:custDataLst>
              <p:tags r:id="rId14"/>
            </p:custDataLst>
          </p:nvPr>
        </p:nvSpPr>
        <p:spPr>
          <a:xfrm>
            <a:off x="4155469" y="1865955"/>
            <a:ext cx="907200" cy="90875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101600" dist="101600" dir="189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6000" b="1" dirty="0">
                <a:ea typeface="微软雅黑" panose="020B0503020204020204" pitchFamily="34" charset="-122"/>
              </a:rPr>
              <a:t>?</a:t>
            </a:r>
            <a:endParaRPr lang="zh-CN" altLang="en-US" sz="6000" b="1" dirty="0"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8300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添加文字内容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（文字可以编辑）</a:t>
            </a:r>
            <a:endParaRPr lang="zh-CN" altLang="zh-CN" dirty="0" smtClea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A3D8-8B63-41F9-A097-2097690ADA50}" type="slidenum">
              <a:rPr lang="zh-CN" altLang="en-US" smtClean="0"/>
              <a:t>25</a:t>
            </a:fld>
            <a:endParaRPr lang="zh-CN" altLang="en-US"/>
          </a:p>
        </p:txBody>
      </p:sp>
      <p:sp>
        <p:nvSpPr>
          <p:cNvPr id="22" name="六边形 21"/>
          <p:cNvSpPr>
            <a:spLocks noChangeAspect="1"/>
          </p:cNvSpPr>
          <p:nvPr/>
        </p:nvSpPr>
        <p:spPr>
          <a:xfrm>
            <a:off x="1102387" y="1707774"/>
            <a:ext cx="1252798" cy="1080000"/>
          </a:xfrm>
          <a:prstGeom prst="hexagon">
            <a:avLst/>
          </a:prstGeom>
          <a:gradFill flip="none" rotWithShape="1">
            <a:gsLst>
              <a:gs pos="50000">
                <a:srgbClr val="EFEFEF"/>
              </a:gs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032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30" name="六边形 29"/>
          <p:cNvSpPr>
            <a:spLocks noChangeAspect="1"/>
          </p:cNvSpPr>
          <p:nvPr/>
        </p:nvSpPr>
        <p:spPr>
          <a:xfrm>
            <a:off x="2195736" y="2310964"/>
            <a:ext cx="1252798" cy="1080000"/>
          </a:xfrm>
          <a:prstGeom prst="hexagon">
            <a:avLst/>
          </a:prstGeom>
          <a:gradFill flip="none" rotWithShape="1">
            <a:gsLst>
              <a:gs pos="50000">
                <a:srgbClr val="EFEFEF"/>
              </a:gs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032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31" name="六边形 30"/>
          <p:cNvSpPr>
            <a:spLocks noChangeAspect="1"/>
          </p:cNvSpPr>
          <p:nvPr/>
        </p:nvSpPr>
        <p:spPr>
          <a:xfrm>
            <a:off x="1102387" y="2931910"/>
            <a:ext cx="1252798" cy="1080000"/>
          </a:xfrm>
          <a:prstGeom prst="hexagon">
            <a:avLst/>
          </a:prstGeom>
          <a:gradFill flip="none" rotWithShape="1">
            <a:gsLst>
              <a:gs pos="50000">
                <a:srgbClr val="EFEFEF"/>
              </a:gs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03200" dist="177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b="1" dirty="0">
              <a:solidFill>
                <a:schemeClr val="accent1"/>
              </a:solidFill>
            </a:endParaRPr>
          </a:p>
        </p:txBody>
      </p:sp>
      <p:sp>
        <p:nvSpPr>
          <p:cNvPr id="35" name="六边形 34"/>
          <p:cNvSpPr>
            <a:spLocks noChangeAspect="1"/>
          </p:cNvSpPr>
          <p:nvPr/>
        </p:nvSpPr>
        <p:spPr>
          <a:xfrm>
            <a:off x="2307853" y="1439830"/>
            <a:ext cx="537962" cy="463760"/>
          </a:xfrm>
          <a:prstGeom prst="hexagon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innerShdw blurRad="266700" dist="2032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zh-CN" sz="2000" b="1" dirty="0" smtClean="0">
                <a:solidFill>
                  <a:prstClr val="white"/>
                </a:solidFill>
                <a:latin typeface="Impact" panose="020B0806030902050204" pitchFamily="34" charset="0"/>
              </a:rPr>
              <a:t>1</a:t>
            </a:r>
            <a:endParaRPr lang="zh-CN" altLang="en-US" sz="2000" b="1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38" name="六边形 37"/>
          <p:cNvSpPr>
            <a:spLocks noChangeAspect="1"/>
          </p:cNvSpPr>
          <p:nvPr/>
        </p:nvSpPr>
        <p:spPr>
          <a:xfrm>
            <a:off x="3673998" y="2627767"/>
            <a:ext cx="537962" cy="463760"/>
          </a:xfrm>
          <a:prstGeom prst="hexagon">
            <a:avLst/>
          </a:prstGeom>
          <a:gradFill flip="none" rotWithShape="1">
            <a:gsLst>
              <a:gs pos="50000">
                <a:schemeClr val="accent2"/>
              </a:gs>
              <a:gs pos="100000">
                <a:schemeClr val="accent2">
                  <a:lumMod val="75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innerShdw blurRad="266700" dist="2032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altLang="zh-CN" sz="2000" dirty="0" smtClean="0">
                <a:solidFill>
                  <a:prstClr val="white"/>
                </a:solidFill>
                <a:latin typeface="Impact" panose="020B0806030902050204" pitchFamily="34" charset="0"/>
              </a:rPr>
              <a:t>2</a:t>
            </a:r>
            <a:endParaRPr lang="zh-CN" altLang="en-US" sz="20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39" name="六边形 38"/>
          <p:cNvSpPr>
            <a:spLocks noChangeAspect="1"/>
          </p:cNvSpPr>
          <p:nvPr/>
        </p:nvSpPr>
        <p:spPr>
          <a:xfrm>
            <a:off x="2307853" y="3825550"/>
            <a:ext cx="537962" cy="463760"/>
          </a:xfrm>
          <a:prstGeom prst="hexagon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innerShdw blurRad="266700" dist="2032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altLang="zh-CN" sz="2000" b="1" dirty="0">
                <a:solidFill>
                  <a:prstClr val="white"/>
                </a:solidFill>
                <a:latin typeface="Impact" panose="020B0806030902050204" pitchFamily="34" charset="0"/>
              </a:rPr>
              <a:t>3</a:t>
            </a:r>
            <a:endParaRPr lang="zh-CN" altLang="en-US" sz="2000" b="1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40" name="六边形 17"/>
          <p:cNvSpPr/>
          <p:nvPr/>
        </p:nvSpPr>
        <p:spPr>
          <a:xfrm>
            <a:off x="3563888" y="2325188"/>
            <a:ext cx="4653786" cy="1080000"/>
          </a:xfrm>
          <a:custGeom>
            <a:avLst/>
            <a:gdLst/>
            <a:ahLst/>
            <a:cxnLst/>
            <a:rect l="l" t="t" r="r" b="b"/>
            <a:pathLst>
              <a:path w="4653786" h="1080000">
                <a:moveTo>
                  <a:pt x="270000" y="0"/>
                </a:moveTo>
                <a:lnTo>
                  <a:pt x="2043466" y="0"/>
                </a:lnTo>
                <a:lnTo>
                  <a:pt x="3402408" y="0"/>
                </a:lnTo>
                <a:lnTo>
                  <a:pt x="4383786" y="0"/>
                </a:lnTo>
                <a:lnTo>
                  <a:pt x="4653786" y="540000"/>
                </a:lnTo>
                <a:lnTo>
                  <a:pt x="4383786" y="1080000"/>
                </a:lnTo>
                <a:lnTo>
                  <a:pt x="3402408" y="1080000"/>
                </a:lnTo>
                <a:lnTo>
                  <a:pt x="2043466" y="1080000"/>
                </a:lnTo>
                <a:lnTo>
                  <a:pt x="270000" y="1080000"/>
                </a:lnTo>
                <a:lnTo>
                  <a:pt x="0" y="540000"/>
                </a:lnTo>
                <a:close/>
              </a:path>
            </a:pathLst>
          </a:custGeom>
          <a:noFill/>
          <a:ln w="15875">
            <a:solidFill>
              <a:schemeClr val="bg1">
                <a:lumMod val="65000"/>
              </a:schemeClr>
            </a:solidFill>
          </a:ln>
          <a:effectLst>
            <a:innerShdw blurRad="266700" dist="2032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00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096256" y="1419740"/>
            <a:ext cx="3780000" cy="430879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的内容打在这里，或者通过复制您的文本后，在此框中选项粘贴，并选择只保留文字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48384" y="2619191"/>
            <a:ext cx="3780000" cy="430879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的内容打在这里，或者通过复制您的文本后，在此框中选项粘贴，并选择只保留文字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880232" y="3832652"/>
            <a:ext cx="3780000" cy="430879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的内容打在这里，或者通过复制您的文本后，在此框中选项粘贴，并选择只保留文字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六边形 43"/>
          <p:cNvSpPr>
            <a:spLocks noChangeAspect="1"/>
          </p:cNvSpPr>
          <p:nvPr/>
        </p:nvSpPr>
        <p:spPr>
          <a:xfrm>
            <a:off x="1340179" y="1912762"/>
            <a:ext cx="777231" cy="670028"/>
          </a:xfrm>
          <a:prstGeom prst="hexagon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innerShdw blurRad="266700" dist="2032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zh-CN" altLang="en-US" sz="1400" b="1" dirty="0" smtClean="0">
                <a:solidFill>
                  <a:prstClr val="white"/>
                </a:solidFill>
                <a:latin typeface="Impact" panose="020B0806030902050204" pitchFamily="34" charset="0"/>
              </a:rPr>
              <a:t>标题</a:t>
            </a:r>
            <a:endParaRPr lang="en-US" altLang="zh-CN" sz="1400" b="1" dirty="0" smtClean="0">
              <a:solidFill>
                <a:prstClr val="white"/>
              </a:solidFill>
              <a:latin typeface="Impact" panose="020B0806030902050204" pitchFamily="34" charset="0"/>
            </a:endParaRPr>
          </a:p>
          <a:p>
            <a:pPr algn="ctr"/>
            <a:r>
              <a:rPr lang="zh-CN" altLang="en-US" sz="1400" b="1" dirty="0">
                <a:solidFill>
                  <a:prstClr val="white"/>
                </a:solidFill>
                <a:latin typeface="Impact" panose="020B0806030902050204" pitchFamily="34" charset="0"/>
              </a:rPr>
              <a:t>文字</a:t>
            </a:r>
          </a:p>
        </p:txBody>
      </p:sp>
      <p:sp>
        <p:nvSpPr>
          <p:cNvPr id="45" name="六边形 44"/>
          <p:cNvSpPr>
            <a:spLocks noChangeAspect="1"/>
          </p:cNvSpPr>
          <p:nvPr/>
        </p:nvSpPr>
        <p:spPr>
          <a:xfrm>
            <a:off x="2433544" y="2515951"/>
            <a:ext cx="777231" cy="670028"/>
          </a:xfrm>
          <a:prstGeom prst="hexagon">
            <a:avLst/>
          </a:prstGeom>
          <a:gradFill flip="none" rotWithShape="1">
            <a:gsLst>
              <a:gs pos="50000">
                <a:schemeClr val="accent2"/>
              </a:gs>
              <a:gs pos="100000">
                <a:schemeClr val="accent2">
                  <a:lumMod val="75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2">
                    <a:lumMod val="60000"/>
                    <a:lumOff val="40000"/>
                  </a:schemeClr>
                </a:gs>
                <a:gs pos="100000">
                  <a:schemeClr val="accent2">
                    <a:lumMod val="75000"/>
                  </a:schemeClr>
                </a:gs>
                <a:gs pos="0">
                  <a:schemeClr val="accent2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innerShdw blurRad="266700" dist="2032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anchor="ctr"/>
          <a:lstStyle/>
          <a:p>
            <a:pPr algn="ctr"/>
            <a:r>
              <a:rPr lang="zh-CN" altLang="en-US" sz="1400" b="1" dirty="0" smtClean="0">
                <a:solidFill>
                  <a:prstClr val="white"/>
                </a:solidFill>
                <a:latin typeface="Impact" panose="020B0806030902050204" pitchFamily="34" charset="0"/>
              </a:rPr>
              <a:t>标题</a:t>
            </a:r>
            <a:endParaRPr lang="en-US" altLang="zh-CN" sz="1400" b="1" dirty="0" smtClean="0">
              <a:solidFill>
                <a:prstClr val="white"/>
              </a:solidFill>
              <a:latin typeface="Impact" panose="020B0806030902050204" pitchFamily="34" charset="0"/>
            </a:endParaRPr>
          </a:p>
          <a:p>
            <a:pPr algn="ctr"/>
            <a:r>
              <a:rPr lang="zh-CN" altLang="en-US" sz="1400" b="1" dirty="0">
                <a:solidFill>
                  <a:prstClr val="white"/>
                </a:solidFill>
                <a:latin typeface="Impact" panose="020B0806030902050204" pitchFamily="34" charset="0"/>
              </a:rPr>
              <a:t>文字</a:t>
            </a:r>
          </a:p>
        </p:txBody>
      </p:sp>
      <p:sp>
        <p:nvSpPr>
          <p:cNvPr id="46" name="六边形 45"/>
          <p:cNvSpPr>
            <a:spLocks noChangeAspect="1"/>
          </p:cNvSpPr>
          <p:nvPr/>
        </p:nvSpPr>
        <p:spPr>
          <a:xfrm>
            <a:off x="1340179" y="3136897"/>
            <a:ext cx="777231" cy="670028"/>
          </a:xfrm>
          <a:prstGeom prst="hexagon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innerShdw blurRad="266700" dist="2032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zh-CN" altLang="en-US" sz="1400" b="1" dirty="0" smtClean="0">
                <a:solidFill>
                  <a:prstClr val="white"/>
                </a:solidFill>
                <a:latin typeface="Impact" panose="020B0806030902050204" pitchFamily="34" charset="0"/>
              </a:rPr>
              <a:t>标题</a:t>
            </a:r>
            <a:endParaRPr lang="en-US" altLang="zh-CN" sz="1400" b="1" dirty="0" smtClean="0">
              <a:solidFill>
                <a:prstClr val="white"/>
              </a:solidFill>
              <a:latin typeface="Impact" panose="020B0806030902050204" pitchFamily="34" charset="0"/>
            </a:endParaRPr>
          </a:p>
          <a:p>
            <a:pPr algn="ctr"/>
            <a:r>
              <a:rPr lang="zh-CN" altLang="en-US" sz="1400" b="1" dirty="0">
                <a:solidFill>
                  <a:prstClr val="white"/>
                </a:solidFill>
                <a:latin typeface="Impact" panose="020B0806030902050204" pitchFamily="34" charset="0"/>
              </a:rPr>
              <a:t>文字</a:t>
            </a:r>
          </a:p>
        </p:txBody>
      </p:sp>
      <p:sp>
        <p:nvSpPr>
          <p:cNvPr id="47" name="六边形 8"/>
          <p:cNvSpPr/>
          <p:nvPr/>
        </p:nvSpPr>
        <p:spPr>
          <a:xfrm>
            <a:off x="2177775" y="1131710"/>
            <a:ext cx="6039905" cy="1080000"/>
          </a:xfrm>
          <a:custGeom>
            <a:avLst/>
            <a:gdLst/>
            <a:ahLst/>
            <a:cxnLst/>
            <a:rect l="l" t="t" r="r" b="b"/>
            <a:pathLst>
              <a:path w="6039905" h="1080000">
                <a:moveTo>
                  <a:pt x="270000" y="0"/>
                </a:moveTo>
                <a:lnTo>
                  <a:pt x="477257" y="0"/>
                </a:lnTo>
                <a:lnTo>
                  <a:pt x="3222328" y="0"/>
                </a:lnTo>
                <a:lnTo>
                  <a:pt x="3402408" y="0"/>
                </a:lnTo>
                <a:lnTo>
                  <a:pt x="3429585" y="0"/>
                </a:lnTo>
                <a:lnTo>
                  <a:pt x="3609665" y="0"/>
                </a:lnTo>
                <a:lnTo>
                  <a:pt x="5562648" y="0"/>
                </a:lnTo>
                <a:lnTo>
                  <a:pt x="5769905" y="0"/>
                </a:lnTo>
                <a:lnTo>
                  <a:pt x="6039905" y="540000"/>
                </a:lnTo>
                <a:lnTo>
                  <a:pt x="5769905" y="1080000"/>
                </a:lnTo>
                <a:lnTo>
                  <a:pt x="5562648" y="1080000"/>
                </a:lnTo>
                <a:lnTo>
                  <a:pt x="3609665" y="1080000"/>
                </a:lnTo>
                <a:lnTo>
                  <a:pt x="3429585" y="1080000"/>
                </a:lnTo>
                <a:lnTo>
                  <a:pt x="3402408" y="1080000"/>
                </a:lnTo>
                <a:lnTo>
                  <a:pt x="3222328" y="1080000"/>
                </a:lnTo>
                <a:lnTo>
                  <a:pt x="477257" y="1080000"/>
                </a:lnTo>
                <a:lnTo>
                  <a:pt x="270000" y="1080000"/>
                </a:lnTo>
                <a:lnTo>
                  <a:pt x="0" y="540000"/>
                </a:lnTo>
                <a:close/>
              </a:path>
            </a:pathLst>
          </a:custGeom>
          <a:noFill/>
          <a:ln w="15875">
            <a:solidFill>
              <a:schemeClr val="bg1">
                <a:lumMod val="65000"/>
              </a:schemeClr>
            </a:solidFill>
          </a:ln>
          <a:effectLst>
            <a:innerShdw blurRad="266700" dist="2032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00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48" name="六边形 8"/>
          <p:cNvSpPr/>
          <p:nvPr/>
        </p:nvSpPr>
        <p:spPr>
          <a:xfrm>
            <a:off x="2177775" y="3518665"/>
            <a:ext cx="6039905" cy="1080000"/>
          </a:xfrm>
          <a:custGeom>
            <a:avLst/>
            <a:gdLst/>
            <a:ahLst/>
            <a:cxnLst/>
            <a:rect l="l" t="t" r="r" b="b"/>
            <a:pathLst>
              <a:path w="6039905" h="1080000">
                <a:moveTo>
                  <a:pt x="270000" y="0"/>
                </a:moveTo>
                <a:lnTo>
                  <a:pt x="477257" y="0"/>
                </a:lnTo>
                <a:lnTo>
                  <a:pt x="3222328" y="0"/>
                </a:lnTo>
                <a:lnTo>
                  <a:pt x="3402408" y="0"/>
                </a:lnTo>
                <a:lnTo>
                  <a:pt x="3429585" y="0"/>
                </a:lnTo>
                <a:lnTo>
                  <a:pt x="3609665" y="0"/>
                </a:lnTo>
                <a:lnTo>
                  <a:pt x="5562648" y="0"/>
                </a:lnTo>
                <a:lnTo>
                  <a:pt x="5769905" y="0"/>
                </a:lnTo>
                <a:lnTo>
                  <a:pt x="6039905" y="540000"/>
                </a:lnTo>
                <a:lnTo>
                  <a:pt x="5769905" y="1080000"/>
                </a:lnTo>
                <a:lnTo>
                  <a:pt x="5562648" y="1080000"/>
                </a:lnTo>
                <a:lnTo>
                  <a:pt x="3609665" y="1080000"/>
                </a:lnTo>
                <a:lnTo>
                  <a:pt x="3429585" y="1080000"/>
                </a:lnTo>
                <a:lnTo>
                  <a:pt x="3402408" y="1080000"/>
                </a:lnTo>
                <a:lnTo>
                  <a:pt x="3222328" y="1080000"/>
                </a:lnTo>
                <a:lnTo>
                  <a:pt x="477257" y="1080000"/>
                </a:lnTo>
                <a:lnTo>
                  <a:pt x="270000" y="1080000"/>
                </a:lnTo>
                <a:lnTo>
                  <a:pt x="0" y="540000"/>
                </a:lnTo>
                <a:close/>
              </a:path>
            </a:pathLst>
          </a:custGeom>
          <a:noFill/>
          <a:ln w="15875">
            <a:solidFill>
              <a:schemeClr val="bg1">
                <a:lumMod val="65000"/>
              </a:schemeClr>
            </a:solidFill>
          </a:ln>
          <a:effectLst>
            <a:innerShdw blurRad="266700" dist="2032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00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Tm="9610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/>
          <p:cNvSpPr/>
          <p:nvPr/>
        </p:nvSpPr>
        <p:spPr bwMode="auto">
          <a:xfrm>
            <a:off x="4230803" y="1419622"/>
            <a:ext cx="1440000" cy="1440000"/>
          </a:xfrm>
          <a:prstGeom prst="ellipse">
            <a:avLst/>
          </a:prstGeom>
          <a:gradFill flip="none" rotWithShape="1">
            <a:gsLst>
              <a:gs pos="50000">
                <a:srgbClr val="EFEFEF"/>
              </a:gs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28600" dist="266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03450" y="1712711"/>
            <a:ext cx="894813" cy="948895"/>
          </a:xfrm>
          <a:prstGeom prst="rect">
            <a:avLst/>
          </a:prstGeom>
          <a:noFill/>
        </p:spPr>
        <p:txBody>
          <a:bodyPr wrap="square" lIns="101522" tIns="50759" rIns="101522" bIns="50759" rtlCol="0">
            <a:spAutoFit/>
          </a:bodyPr>
          <a:lstStyle>
            <a:defPPr>
              <a:defRPr lang="zh-CN"/>
            </a:defPPr>
            <a:lvl1pPr algn="ctr">
              <a:defRPr sz="5400" b="1">
                <a:solidFill>
                  <a:schemeClr val="accent1"/>
                </a:solidFill>
                <a:effectLst>
                  <a:innerShdw blurRad="50800" dist="63500" dir="18900000">
                    <a:prstClr val="black">
                      <a:alpha val="30000"/>
                    </a:prstClr>
                  </a:innerShdw>
                </a:effectLst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r>
              <a:rPr lang="zh-CN" altLang="en-US" sz="5500" dirty="0"/>
              <a:t>观</a:t>
            </a:r>
          </a:p>
        </p:txBody>
      </p:sp>
      <p:sp>
        <p:nvSpPr>
          <p:cNvPr id="21" name="椭圆 20"/>
          <p:cNvSpPr/>
          <p:nvPr/>
        </p:nvSpPr>
        <p:spPr bwMode="auto">
          <a:xfrm>
            <a:off x="5557153" y="1958493"/>
            <a:ext cx="1440000" cy="1440000"/>
          </a:xfrm>
          <a:prstGeom prst="ellipse">
            <a:avLst/>
          </a:prstGeom>
          <a:gradFill flip="none" rotWithShape="1">
            <a:gsLst>
              <a:gs pos="50000">
                <a:srgbClr val="EFEFEF"/>
              </a:gs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28600" dist="266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29811" y="2251588"/>
            <a:ext cx="894813" cy="948895"/>
          </a:xfrm>
          <a:prstGeom prst="rect">
            <a:avLst/>
          </a:prstGeom>
          <a:noFill/>
        </p:spPr>
        <p:txBody>
          <a:bodyPr wrap="square" lIns="101522" tIns="50759" rIns="101522" bIns="50759" rtlCol="0">
            <a:spAutoFit/>
          </a:bodyPr>
          <a:lstStyle>
            <a:defPPr>
              <a:defRPr lang="zh-CN"/>
            </a:defPPr>
            <a:lvl1pPr algn="ctr">
              <a:defRPr sz="5400" b="1">
                <a:solidFill>
                  <a:schemeClr val="accent1"/>
                </a:solidFill>
                <a:effectLst>
                  <a:innerShdw blurRad="50800" dist="63500" dir="18900000">
                    <a:prstClr val="black">
                      <a:alpha val="30000"/>
                    </a:prstClr>
                  </a:innerShdw>
                </a:effectLst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r>
              <a:rPr lang="zh-CN" altLang="en-US" sz="5500" dirty="0"/>
              <a:t>看</a:t>
            </a:r>
          </a:p>
        </p:txBody>
      </p:sp>
      <p:sp>
        <p:nvSpPr>
          <p:cNvPr id="15" name="椭圆 14"/>
          <p:cNvSpPr/>
          <p:nvPr/>
        </p:nvSpPr>
        <p:spPr bwMode="auto">
          <a:xfrm>
            <a:off x="3335465" y="2351453"/>
            <a:ext cx="1440000" cy="1440000"/>
          </a:xfrm>
          <a:prstGeom prst="ellipse">
            <a:avLst/>
          </a:prstGeom>
          <a:gradFill flip="none" rotWithShape="1">
            <a:gsLst>
              <a:gs pos="50000">
                <a:srgbClr val="EFEFEF"/>
              </a:gs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28600" dist="266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08125" y="2644510"/>
            <a:ext cx="894813" cy="948895"/>
          </a:xfrm>
          <a:prstGeom prst="rect">
            <a:avLst/>
          </a:prstGeom>
          <a:noFill/>
        </p:spPr>
        <p:txBody>
          <a:bodyPr wrap="square" lIns="101522" tIns="50759" rIns="101522" bIns="50759" rtlCol="0">
            <a:spAutoFit/>
          </a:bodyPr>
          <a:lstStyle>
            <a:defPPr>
              <a:defRPr lang="zh-CN"/>
            </a:defPPr>
            <a:lvl1pPr algn="ctr">
              <a:defRPr sz="5400" b="1">
                <a:solidFill>
                  <a:schemeClr val="accent1"/>
                </a:solidFill>
                <a:effectLst>
                  <a:innerShdw blurRad="50800" dist="63500" dir="18900000">
                    <a:prstClr val="black">
                      <a:alpha val="30000"/>
                    </a:prstClr>
                  </a:innerShdw>
                </a:effectLst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r>
              <a:rPr lang="zh-CN" altLang="en-US" sz="5500" dirty="0"/>
              <a:t>谢</a:t>
            </a:r>
          </a:p>
        </p:txBody>
      </p:sp>
      <p:sp>
        <p:nvSpPr>
          <p:cNvPr id="3" name="椭圆 2"/>
          <p:cNvSpPr/>
          <p:nvPr/>
        </p:nvSpPr>
        <p:spPr bwMode="auto">
          <a:xfrm>
            <a:off x="2219894" y="1635842"/>
            <a:ext cx="1440000" cy="1440000"/>
          </a:xfrm>
          <a:prstGeom prst="ellipse">
            <a:avLst/>
          </a:prstGeom>
          <a:gradFill flip="none" rotWithShape="1">
            <a:gsLst>
              <a:gs pos="50000">
                <a:srgbClr val="EFEFEF"/>
              </a:gs>
              <a:gs pos="100000">
                <a:schemeClr val="bg1"/>
              </a:gs>
              <a:gs pos="0">
                <a:schemeClr val="bg1">
                  <a:lumMod val="75000"/>
                </a:schemeClr>
              </a:gs>
            </a:gsLst>
            <a:lin ang="8100000" scaled="0"/>
            <a:tileRect/>
          </a:gradFill>
          <a:ln w="3492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28600" dist="266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1511" y="1928893"/>
            <a:ext cx="894813" cy="948895"/>
          </a:xfrm>
          <a:prstGeom prst="rect">
            <a:avLst/>
          </a:prstGeom>
          <a:noFill/>
          <a:ln w="22225">
            <a:noFill/>
          </a:ln>
        </p:spPr>
        <p:txBody>
          <a:bodyPr wrap="square" lIns="101522" tIns="50759" rIns="101522" bIns="50759" rtlCol="0">
            <a:spAutoFit/>
          </a:bodyPr>
          <a:lstStyle/>
          <a:p>
            <a:pPr algn="ctr"/>
            <a:r>
              <a:rPr lang="zh-CN" altLang="en-US" sz="5500" b="1" dirty="0">
                <a:solidFill>
                  <a:schemeClr val="accent1"/>
                </a:solidFill>
                <a:effectLst>
                  <a:innerShdw blurRad="50800" dist="63500" dir="18900000">
                    <a:prstClr val="black">
                      <a:alpha val="30000"/>
                    </a:prstClr>
                  </a:innerShdw>
                </a:effectLst>
                <a:latin typeface="Impact" panose="020B0806030902050204" pitchFamily="34" charset="0"/>
                <a:cs typeface="Aharoni" panose="02010803020104030203" pitchFamily="2" charset="-79"/>
              </a:rPr>
              <a:t>谢</a:t>
            </a:r>
            <a:endParaRPr lang="zh-CN" altLang="en-US" sz="5000" b="1" dirty="0">
              <a:solidFill>
                <a:schemeClr val="accent1"/>
              </a:solidFill>
              <a:effectLst>
                <a:innerShdw blurRad="50800" dist="63500" dir="18900000">
                  <a:prstClr val="black">
                    <a:alpha val="30000"/>
                  </a:prstClr>
                </a:innerShdw>
              </a:effectLst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23" name="MH_Other_4"/>
          <p:cNvSpPr/>
          <p:nvPr>
            <p:custDataLst>
              <p:tags r:id="rId1"/>
            </p:custDataLst>
          </p:nvPr>
        </p:nvSpPr>
        <p:spPr>
          <a:xfrm>
            <a:off x="6517528" y="3551487"/>
            <a:ext cx="432000" cy="432000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24" name="MH_Other_4"/>
          <p:cNvSpPr/>
          <p:nvPr>
            <p:custDataLst>
              <p:tags r:id="rId2"/>
            </p:custDataLst>
          </p:nvPr>
        </p:nvSpPr>
        <p:spPr>
          <a:xfrm>
            <a:off x="2394255" y="3418417"/>
            <a:ext cx="269512" cy="266399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25" name="MH_Other_4"/>
          <p:cNvSpPr/>
          <p:nvPr>
            <p:custDataLst>
              <p:tags r:id="rId3"/>
            </p:custDataLst>
          </p:nvPr>
        </p:nvSpPr>
        <p:spPr>
          <a:xfrm>
            <a:off x="7615243" y="1571064"/>
            <a:ext cx="576000" cy="576000"/>
          </a:xfrm>
          <a:prstGeom prst="ellipse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8100000" scaled="0"/>
            <a:tileRect/>
          </a:gra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26" name="MH_Other_4"/>
          <p:cNvSpPr/>
          <p:nvPr>
            <p:custDataLst>
              <p:tags r:id="rId4"/>
            </p:custDataLst>
          </p:nvPr>
        </p:nvSpPr>
        <p:spPr>
          <a:xfrm>
            <a:off x="702475" y="2495417"/>
            <a:ext cx="576000" cy="576000"/>
          </a:xfrm>
          <a:prstGeom prst="ellipse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8100000" scaled="0"/>
            <a:tileRect/>
          </a:gra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27" name="MH_Other_4"/>
          <p:cNvSpPr/>
          <p:nvPr>
            <p:custDataLst>
              <p:tags r:id="rId5"/>
            </p:custDataLst>
          </p:nvPr>
        </p:nvSpPr>
        <p:spPr>
          <a:xfrm>
            <a:off x="1422555" y="3172249"/>
            <a:ext cx="355390" cy="351284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28" name="MH_Other_4"/>
          <p:cNvSpPr/>
          <p:nvPr>
            <p:custDataLst>
              <p:tags r:id="rId6"/>
            </p:custDataLst>
          </p:nvPr>
        </p:nvSpPr>
        <p:spPr>
          <a:xfrm>
            <a:off x="6131800" y="1290930"/>
            <a:ext cx="288000" cy="288000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29" name="MH_Other_4"/>
          <p:cNvSpPr/>
          <p:nvPr>
            <p:custDataLst>
              <p:tags r:id="rId7"/>
            </p:custDataLst>
          </p:nvPr>
        </p:nvSpPr>
        <p:spPr>
          <a:xfrm>
            <a:off x="2412202" y="1117012"/>
            <a:ext cx="351847" cy="347783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0" name="MH_Other_4"/>
          <p:cNvSpPr/>
          <p:nvPr>
            <p:custDataLst>
              <p:tags r:id="rId8"/>
            </p:custDataLst>
          </p:nvPr>
        </p:nvSpPr>
        <p:spPr>
          <a:xfrm>
            <a:off x="5099198" y="3250451"/>
            <a:ext cx="234000" cy="231297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1" name="MH_Other_4"/>
          <p:cNvSpPr/>
          <p:nvPr>
            <p:custDataLst>
              <p:tags r:id="rId9"/>
            </p:custDataLst>
          </p:nvPr>
        </p:nvSpPr>
        <p:spPr>
          <a:xfrm>
            <a:off x="7255043" y="3324842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8100000" scaled="0"/>
            <a:tileRect/>
          </a:gra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2" name="MH_Other_4"/>
          <p:cNvSpPr/>
          <p:nvPr>
            <p:custDataLst>
              <p:tags r:id="rId10"/>
            </p:custDataLst>
          </p:nvPr>
        </p:nvSpPr>
        <p:spPr>
          <a:xfrm>
            <a:off x="1467159" y="1927496"/>
            <a:ext cx="324000" cy="324000"/>
          </a:xfrm>
          <a:prstGeom prst="ellipse">
            <a:avLst/>
          </a:prstGeom>
          <a:solidFill>
            <a:schemeClr val="accent2"/>
          </a:soli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3" name="MH_Other_4"/>
          <p:cNvSpPr/>
          <p:nvPr>
            <p:custDataLst>
              <p:tags r:id="rId11"/>
            </p:custDataLst>
          </p:nvPr>
        </p:nvSpPr>
        <p:spPr>
          <a:xfrm>
            <a:off x="3493764" y="1571064"/>
            <a:ext cx="288000" cy="288000"/>
          </a:xfrm>
          <a:prstGeom prst="ellipse">
            <a:avLst/>
          </a:prstGeom>
          <a:solidFill>
            <a:schemeClr val="accent2"/>
          </a:soli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4" name="MH_Other_4"/>
          <p:cNvSpPr/>
          <p:nvPr>
            <p:custDataLst>
              <p:tags r:id="rId12"/>
            </p:custDataLst>
          </p:nvPr>
        </p:nvSpPr>
        <p:spPr>
          <a:xfrm>
            <a:off x="5673938" y="3524463"/>
            <a:ext cx="200773" cy="200773"/>
          </a:xfrm>
          <a:prstGeom prst="ellipse">
            <a:avLst/>
          </a:prstGeom>
          <a:solidFill>
            <a:schemeClr val="accent2"/>
          </a:soli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5" name="MH_Other_4"/>
          <p:cNvSpPr/>
          <p:nvPr>
            <p:custDataLst>
              <p:tags r:id="rId13"/>
            </p:custDataLst>
          </p:nvPr>
        </p:nvSpPr>
        <p:spPr>
          <a:xfrm>
            <a:off x="5129909" y="1059618"/>
            <a:ext cx="216000" cy="216000"/>
          </a:xfrm>
          <a:prstGeom prst="ellipse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8100000" scaled="0"/>
            <a:tileRect/>
          </a:gra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6" name="MH_Other_4"/>
          <p:cNvSpPr/>
          <p:nvPr>
            <p:custDataLst>
              <p:tags r:id="rId14"/>
            </p:custDataLst>
          </p:nvPr>
        </p:nvSpPr>
        <p:spPr>
          <a:xfrm>
            <a:off x="3062934" y="3366062"/>
            <a:ext cx="180000" cy="180000"/>
          </a:xfrm>
          <a:prstGeom prst="ellipse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8100000" scaled="0"/>
            <a:tileRect/>
          </a:gra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7" name="MH_Other_4"/>
          <p:cNvSpPr/>
          <p:nvPr>
            <p:custDataLst>
              <p:tags r:id="rId15"/>
            </p:custDataLst>
          </p:nvPr>
        </p:nvSpPr>
        <p:spPr>
          <a:xfrm>
            <a:off x="7363044" y="2495417"/>
            <a:ext cx="144000" cy="144000"/>
          </a:xfrm>
          <a:prstGeom prst="ellipse">
            <a:avLst/>
          </a:prstGeom>
          <a:solidFill>
            <a:schemeClr val="accent2"/>
          </a:soli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8" name="MH_Other_4"/>
          <p:cNvSpPr/>
          <p:nvPr>
            <p:custDataLst>
              <p:tags r:id="rId16"/>
            </p:custDataLst>
          </p:nvPr>
        </p:nvSpPr>
        <p:spPr>
          <a:xfrm>
            <a:off x="4521560" y="3713898"/>
            <a:ext cx="252000" cy="252000"/>
          </a:xfrm>
          <a:prstGeom prst="ellipse">
            <a:avLst/>
          </a:prstGeom>
          <a:gradFill flip="none" rotWithShape="1">
            <a:gsLst>
              <a:gs pos="100000">
                <a:schemeClr val="accent1"/>
              </a:gs>
              <a:gs pos="0">
                <a:schemeClr val="accent1">
                  <a:lumMod val="75000"/>
                </a:schemeClr>
              </a:gs>
            </a:gsLst>
            <a:lin ang="8100000" scaled="0"/>
            <a:tileRect/>
          </a:gra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22" tIns="50759" rIns="101522" bIns="50759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</p:spTree>
  </p:cSld>
  <p:clrMapOvr>
    <a:masterClrMapping/>
  </p:clrMapOvr>
  <p:transition spd="slow" advTm="6287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551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 17"/>
          <p:cNvSpPr/>
          <p:nvPr/>
        </p:nvSpPr>
        <p:spPr>
          <a:xfrm>
            <a:off x="5355738" y="2330853"/>
            <a:ext cx="2700000" cy="360000"/>
          </a:xfrm>
          <a:prstGeom prst="roundRect">
            <a:avLst>
              <a:gd name="adj" fmla="val 20450"/>
            </a:avLst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5580424" y="3106948"/>
            <a:ext cx="2700000" cy="360000"/>
          </a:xfrm>
          <a:prstGeom prst="roundRect">
            <a:avLst>
              <a:gd name="adj" fmla="val 20450"/>
            </a:avLst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5805110" y="3883043"/>
            <a:ext cx="2700000" cy="360000"/>
          </a:xfrm>
          <a:prstGeom prst="roundRect">
            <a:avLst>
              <a:gd name="adj" fmla="val 20450"/>
            </a:avLst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5131052" y="1554756"/>
            <a:ext cx="2700000" cy="360000"/>
          </a:xfrm>
          <a:prstGeom prst="roundRect">
            <a:avLst>
              <a:gd name="adj" fmla="val 20450"/>
            </a:avLst>
          </a:prstGeom>
          <a:solidFill>
            <a:schemeClr val="accent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4" name="文本框 24"/>
          <p:cNvSpPr txBox="1"/>
          <p:nvPr/>
        </p:nvSpPr>
        <p:spPr>
          <a:xfrm>
            <a:off x="5684226" y="356093"/>
            <a:ext cx="2971655" cy="700190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ctr"/>
            <a:r>
              <a:rPr lang="en-US" altLang="zh-CN" sz="4100" b="1" u="sng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CONTENT</a:t>
            </a:r>
            <a:endParaRPr lang="zh-CN" altLang="en-US" sz="4100" b="1" u="sng" dirty="0">
              <a:solidFill>
                <a:schemeClr val="accent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25"/>
          <p:cNvSpPr txBox="1"/>
          <p:nvPr/>
        </p:nvSpPr>
        <p:spPr>
          <a:xfrm>
            <a:off x="5613287" y="1592412"/>
            <a:ext cx="1800000" cy="284691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年度基本情况介绍</a:t>
            </a:r>
          </a:p>
        </p:txBody>
      </p:sp>
      <p:sp>
        <p:nvSpPr>
          <p:cNvPr id="7" name="文本框 39"/>
          <p:cNvSpPr txBox="1"/>
          <p:nvPr/>
        </p:nvSpPr>
        <p:spPr>
          <a:xfrm>
            <a:off x="5832220" y="2368509"/>
            <a:ext cx="1800000" cy="284691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>
            <a:defPPr>
              <a:defRPr lang="zh-CN"/>
            </a:defPPr>
            <a:lvl1pPr>
              <a:defRPr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algn="ctr"/>
            <a:r>
              <a:rPr lang="zh-CN" altLang="en-US" sz="1400" b="1" dirty="0">
                <a:solidFill>
                  <a:schemeClr val="bg1"/>
                </a:solidFill>
              </a:rPr>
              <a:t>加强医院内涵建设</a:t>
            </a:r>
          </a:p>
        </p:txBody>
      </p:sp>
      <p:sp>
        <p:nvSpPr>
          <p:cNvPr id="9" name="文本框 42"/>
          <p:cNvSpPr txBox="1"/>
          <p:nvPr/>
        </p:nvSpPr>
        <p:spPr>
          <a:xfrm>
            <a:off x="5901948" y="3144604"/>
            <a:ext cx="2395800" cy="284691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>
            <a:defPPr>
              <a:defRPr lang="zh-CN"/>
            </a:defPPr>
            <a:lvl1pPr>
              <a:defRPr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algn="ctr"/>
            <a:r>
              <a:rPr lang="zh-CN" altLang="en-US" sz="1400" b="1" dirty="0" smtClean="0">
                <a:solidFill>
                  <a:schemeClr val="bg1"/>
                </a:solidFill>
              </a:rPr>
              <a:t>学科</a:t>
            </a:r>
            <a:r>
              <a:rPr lang="zh-CN" altLang="en-US" sz="1400" b="1" dirty="0">
                <a:solidFill>
                  <a:schemeClr val="bg1"/>
                </a:solidFill>
              </a:rPr>
              <a:t>建设和人才培养</a:t>
            </a:r>
          </a:p>
        </p:txBody>
      </p:sp>
      <p:sp>
        <p:nvSpPr>
          <p:cNvPr id="11" name="文本框 42"/>
          <p:cNvSpPr txBox="1"/>
          <p:nvPr/>
        </p:nvSpPr>
        <p:spPr>
          <a:xfrm>
            <a:off x="6270086" y="3920699"/>
            <a:ext cx="1800000" cy="284691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>
            <a:defPPr>
              <a:defRPr lang="zh-CN"/>
            </a:defPPr>
            <a:lvl1pPr>
              <a:defRPr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algn="ctr"/>
            <a:r>
              <a:rPr lang="zh-CN" altLang="en-US" sz="1400" b="1" dirty="0">
                <a:solidFill>
                  <a:schemeClr val="bg1"/>
                </a:solidFill>
              </a:rPr>
              <a:t>加强</a:t>
            </a:r>
            <a:r>
              <a:rPr lang="zh-CN" altLang="en-US" sz="1400" b="1" dirty="0" smtClean="0">
                <a:solidFill>
                  <a:schemeClr val="bg1"/>
                </a:solidFill>
              </a:rPr>
              <a:t>服务</a:t>
            </a:r>
            <a:r>
              <a:rPr lang="zh-CN" altLang="en-US" sz="1400" b="1" dirty="0">
                <a:solidFill>
                  <a:schemeClr val="bg1"/>
                </a:solidFill>
              </a:rPr>
              <a:t>和文化建设</a:t>
            </a:r>
          </a:p>
        </p:txBody>
      </p:sp>
      <p:sp>
        <p:nvSpPr>
          <p:cNvPr id="22" name="MH_Other_2"/>
          <p:cNvSpPr/>
          <p:nvPr>
            <p:custDataLst>
              <p:tags r:id="rId1"/>
            </p:custDataLst>
          </p:nvPr>
        </p:nvSpPr>
        <p:spPr>
          <a:xfrm>
            <a:off x="4762377" y="1451248"/>
            <a:ext cx="570199" cy="567016"/>
          </a:xfrm>
          <a:prstGeom prst="star8">
            <a:avLst>
              <a:gd name="adj" fmla="val 4211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wrap="none" lIns="0" rIns="0" anchor="ctr"/>
          <a:lstStyle/>
          <a:p>
            <a:pPr algn="ctr">
              <a:lnSpc>
                <a:spcPct val="120000"/>
              </a:lnSpc>
            </a:pPr>
            <a:r>
              <a:rPr lang="en-US" altLang="zh-CN" sz="2000" kern="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2000" kern="0" dirty="0">
              <a:solidFill>
                <a:schemeClr val="accent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23" name="MH_Other_2"/>
          <p:cNvSpPr/>
          <p:nvPr>
            <p:custDataLst>
              <p:tags r:id="rId2"/>
            </p:custDataLst>
          </p:nvPr>
        </p:nvSpPr>
        <p:spPr>
          <a:xfrm>
            <a:off x="4999160" y="2227345"/>
            <a:ext cx="570199" cy="567016"/>
          </a:xfrm>
          <a:prstGeom prst="star8">
            <a:avLst>
              <a:gd name="adj" fmla="val 4211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wrap="none" lIns="0" rIns="0" anchor="ctr"/>
          <a:lstStyle/>
          <a:p>
            <a:pPr algn="ctr">
              <a:lnSpc>
                <a:spcPct val="120000"/>
              </a:lnSpc>
            </a:pPr>
            <a:r>
              <a:rPr lang="en-US" altLang="zh-CN" sz="2000" kern="0" dirty="0" smtClean="0">
                <a:solidFill>
                  <a:schemeClr val="accent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2000" kern="0" dirty="0">
              <a:solidFill>
                <a:schemeClr val="accent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24" name="MH_Other_2"/>
          <p:cNvSpPr/>
          <p:nvPr>
            <p:custDataLst>
              <p:tags r:id="rId3"/>
            </p:custDataLst>
          </p:nvPr>
        </p:nvSpPr>
        <p:spPr>
          <a:xfrm>
            <a:off x="5235962" y="3003440"/>
            <a:ext cx="570199" cy="567016"/>
          </a:xfrm>
          <a:prstGeom prst="star8">
            <a:avLst>
              <a:gd name="adj" fmla="val 4211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wrap="none" lIns="0" rIns="0" anchor="ctr"/>
          <a:lstStyle/>
          <a:p>
            <a:pPr algn="ctr">
              <a:lnSpc>
                <a:spcPct val="120000"/>
              </a:lnSpc>
            </a:pPr>
            <a:r>
              <a:rPr lang="en-US" altLang="zh-CN" sz="2000" kern="0" dirty="0" smtClean="0">
                <a:solidFill>
                  <a:schemeClr val="accent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2000" kern="0" dirty="0">
              <a:solidFill>
                <a:schemeClr val="accent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25" name="MH_Other_2"/>
          <p:cNvSpPr/>
          <p:nvPr>
            <p:custDataLst>
              <p:tags r:id="rId4"/>
            </p:custDataLst>
          </p:nvPr>
        </p:nvSpPr>
        <p:spPr>
          <a:xfrm>
            <a:off x="5472738" y="3779535"/>
            <a:ext cx="570199" cy="567016"/>
          </a:xfrm>
          <a:prstGeom prst="star8">
            <a:avLst>
              <a:gd name="adj" fmla="val 4211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wrap="none" lIns="0" rIns="0" anchor="ctr"/>
          <a:lstStyle/>
          <a:p>
            <a:pPr algn="ctr">
              <a:lnSpc>
                <a:spcPct val="120000"/>
              </a:lnSpc>
            </a:pPr>
            <a:r>
              <a:rPr lang="en-US" altLang="zh-CN" sz="2000" kern="0" dirty="0" smtClean="0">
                <a:solidFill>
                  <a:schemeClr val="accent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2000" kern="0" dirty="0">
              <a:solidFill>
                <a:schemeClr val="accent1"/>
              </a:solidFill>
              <a:latin typeface="Impact" panose="020B0806030902050204" pitchFamily="34" charset="0"/>
              <a:cs typeface="+mn-ea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530730" cy="5143500"/>
          </a:xfrm>
          <a:prstGeom prst="rect">
            <a:avLst/>
          </a:prstGeom>
        </p:spPr>
      </p:pic>
    </p:spTree>
  </p:cSld>
  <p:clrMapOvr>
    <a:masterClrMapping/>
  </p:clrMapOvr>
  <p:transition spd="slow" advTm="10468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79663"/>
            <a:ext cx="9144000" cy="2088232"/>
          </a:xfrm>
          <a:custGeom>
            <a:avLst/>
            <a:gdLst/>
            <a:ahLst/>
            <a:cxnLst/>
            <a:rect l="l" t="t" r="r" b="b"/>
            <a:pathLst>
              <a:path w="9144000" h="2088232">
                <a:moveTo>
                  <a:pt x="0" y="0"/>
                </a:moveTo>
                <a:lnTo>
                  <a:pt x="3816349" y="0"/>
                </a:lnTo>
                <a:lnTo>
                  <a:pt x="3815397" y="194197"/>
                </a:lnTo>
                <a:cubicBezTo>
                  <a:pt x="3815639" y="203899"/>
                  <a:pt x="3815881" y="213599"/>
                  <a:pt x="3816123" y="223301"/>
                </a:cubicBezTo>
                <a:cubicBezTo>
                  <a:pt x="3815485" y="285565"/>
                  <a:pt x="3825627" y="323840"/>
                  <a:pt x="3858310" y="352306"/>
                </a:cubicBezTo>
                <a:cubicBezTo>
                  <a:pt x="3881863" y="374186"/>
                  <a:pt x="3885380" y="375377"/>
                  <a:pt x="3918032" y="397060"/>
                </a:cubicBezTo>
                <a:cubicBezTo>
                  <a:pt x="4077997" y="488212"/>
                  <a:pt x="4205762" y="552810"/>
                  <a:pt x="4362649" y="637807"/>
                </a:cubicBezTo>
                <a:cubicBezTo>
                  <a:pt x="4506032" y="713448"/>
                  <a:pt x="4580496" y="685782"/>
                  <a:pt x="4677699" y="644009"/>
                </a:cubicBezTo>
                <a:cubicBezTo>
                  <a:pt x="4888543" y="533160"/>
                  <a:pt x="5015771" y="470067"/>
                  <a:pt x="5093398" y="425358"/>
                </a:cubicBezTo>
                <a:cubicBezTo>
                  <a:pt x="5189998" y="369721"/>
                  <a:pt x="5153077" y="389285"/>
                  <a:pt x="5151235" y="389737"/>
                </a:cubicBezTo>
                <a:cubicBezTo>
                  <a:pt x="5229523" y="352156"/>
                  <a:pt x="5228181" y="330135"/>
                  <a:pt x="5233105" y="228248"/>
                </a:cubicBezTo>
                <a:cubicBezTo>
                  <a:pt x="5233287" y="209652"/>
                  <a:pt x="5231995" y="192531"/>
                  <a:pt x="5232177" y="173935"/>
                </a:cubicBezTo>
                <a:cubicBezTo>
                  <a:pt x="5232188" y="153706"/>
                  <a:pt x="5232933" y="81947"/>
                  <a:pt x="5233810" y="0"/>
                </a:cubicBezTo>
                <a:lnTo>
                  <a:pt x="9144000" y="0"/>
                </a:lnTo>
                <a:lnTo>
                  <a:pt x="9144000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00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4" name="矩形 10"/>
          <p:cNvSpPr>
            <a:spLocks noChangeAspect="1"/>
          </p:cNvSpPr>
          <p:nvPr/>
        </p:nvSpPr>
        <p:spPr>
          <a:xfrm>
            <a:off x="3905300" y="987640"/>
            <a:ext cx="1257200" cy="1370593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94668" y="2609246"/>
            <a:ext cx="4881911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</a:rPr>
              <a:t>年度基本情况介绍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19755" y="3157684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 smtClean="0">
                <a:solidFill>
                  <a:schemeClr val="bg1"/>
                </a:solidFill>
              </a:rPr>
              <a:t>标题文字</a:t>
            </a:r>
            <a:endParaRPr lang="zh-CN" altLang="en-US" sz="105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73324" y="3157684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19755" y="3379810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73324" y="3379810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26897" y="3157345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  <p:sp>
        <p:nvSpPr>
          <p:cNvPr id="30" name="2"/>
          <p:cNvSpPr/>
          <p:nvPr>
            <p:custDataLst>
              <p:tags r:id="rId1"/>
            </p:custDataLst>
          </p:nvPr>
        </p:nvSpPr>
        <p:spPr>
          <a:xfrm>
            <a:off x="5998020" y="78908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1" name="1"/>
          <p:cNvSpPr/>
          <p:nvPr>
            <p:custDataLst>
              <p:tags r:id="rId2"/>
            </p:custDataLst>
          </p:nvPr>
        </p:nvSpPr>
        <p:spPr>
          <a:xfrm>
            <a:off x="5272345" y="-28538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outerShdw blurRad="444500" dist="2794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2" name="3"/>
          <p:cNvSpPr/>
          <p:nvPr>
            <p:custDataLst>
              <p:tags r:id="rId3"/>
            </p:custDataLst>
          </p:nvPr>
        </p:nvSpPr>
        <p:spPr>
          <a:xfrm>
            <a:off x="6839826" y="-572185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3" name="4"/>
          <p:cNvSpPr/>
          <p:nvPr>
            <p:custDataLst>
              <p:tags r:id="rId4"/>
            </p:custDataLst>
          </p:nvPr>
        </p:nvSpPr>
        <p:spPr>
          <a:xfrm>
            <a:off x="7979664" y="-120201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outerShdw blurRad="444500" dist="2794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4" name="6"/>
          <p:cNvSpPr/>
          <p:nvPr>
            <p:custDataLst>
              <p:tags r:id="rId5"/>
            </p:custDataLst>
          </p:nvPr>
        </p:nvSpPr>
        <p:spPr>
          <a:xfrm>
            <a:off x="8797087" y="-510681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5" name="5"/>
          <p:cNvSpPr/>
          <p:nvPr>
            <p:custDataLst>
              <p:tags r:id="rId6"/>
            </p:custDataLst>
          </p:nvPr>
        </p:nvSpPr>
        <p:spPr>
          <a:xfrm>
            <a:off x="8647909" y="423634"/>
            <a:ext cx="195306" cy="19530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249" tIns="51123" rIns="102249" bIns="51123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6" name="8"/>
          <p:cNvSpPr/>
          <p:nvPr>
            <p:custDataLst>
              <p:tags r:id="rId7"/>
            </p:custDataLst>
          </p:nvPr>
        </p:nvSpPr>
        <p:spPr>
          <a:xfrm flipH="1">
            <a:off x="2371520" y="4912873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7" name="7"/>
          <p:cNvSpPr/>
          <p:nvPr>
            <p:custDataLst>
              <p:tags r:id="rId8"/>
            </p:custDataLst>
          </p:nvPr>
        </p:nvSpPr>
        <p:spPr>
          <a:xfrm flipH="1">
            <a:off x="3348157" y="4733814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8" name="9"/>
          <p:cNvSpPr/>
          <p:nvPr>
            <p:custDataLst>
              <p:tags r:id="rId9"/>
            </p:custDataLst>
          </p:nvPr>
        </p:nvSpPr>
        <p:spPr>
          <a:xfrm flipH="1">
            <a:off x="1259632" y="4587974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outerShdw blurRad="444500" dist="2794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9" name="9"/>
          <p:cNvSpPr/>
          <p:nvPr>
            <p:custDataLst>
              <p:tags r:id="rId10"/>
            </p:custDataLst>
          </p:nvPr>
        </p:nvSpPr>
        <p:spPr>
          <a:xfrm flipH="1">
            <a:off x="524650" y="4934310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40" name="11"/>
          <p:cNvSpPr/>
          <p:nvPr>
            <p:custDataLst>
              <p:tags r:id="rId11"/>
            </p:custDataLst>
          </p:nvPr>
        </p:nvSpPr>
        <p:spPr>
          <a:xfrm flipH="1">
            <a:off x="-418155" y="4577572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outerShdw blurRad="444500" dist="2794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1" name="10"/>
          <p:cNvSpPr/>
          <p:nvPr>
            <p:custDataLst>
              <p:tags r:id="rId12"/>
            </p:custDataLst>
          </p:nvPr>
        </p:nvSpPr>
        <p:spPr>
          <a:xfrm flipH="1">
            <a:off x="257710" y="5511785"/>
            <a:ext cx="195306" cy="195306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177704" y="1284498"/>
            <a:ext cx="712539" cy="776806"/>
            <a:chOff x="822984" y="81171"/>
            <a:chExt cx="712539" cy="776806"/>
          </a:xfrm>
        </p:grpSpPr>
        <p:sp>
          <p:nvSpPr>
            <p:cNvPr id="27" name="矩形 10"/>
            <p:cNvSpPr/>
            <p:nvPr/>
          </p:nvSpPr>
          <p:spPr>
            <a:xfrm>
              <a:off x="822984" y="81171"/>
              <a:ext cx="712539" cy="776806"/>
            </a:xfrm>
            <a:custGeom>
              <a:avLst/>
              <a:gdLst>
                <a:gd name="connsiteX0" fmla="*/ 653528 w 1305333"/>
                <a:gd name="connsiteY0" fmla="*/ 0 h 1424419"/>
                <a:gd name="connsiteX1" fmla="*/ 757287 w 1305333"/>
                <a:gd name="connsiteY1" fmla="*/ 32444 h 1424419"/>
                <a:gd name="connsiteX2" fmla="*/ 1206876 w 1305333"/>
                <a:gd name="connsiteY2" fmla="*/ 284945 h 1424419"/>
                <a:gd name="connsiteX3" fmla="*/ 1233464 w 1305333"/>
                <a:gd name="connsiteY3" fmla="*/ 306775 h 1424419"/>
                <a:gd name="connsiteX4" fmla="*/ 1299728 w 1305333"/>
                <a:gd name="connsiteY4" fmla="*/ 452301 h 1424419"/>
                <a:gd name="connsiteX5" fmla="*/ 1303099 w 1305333"/>
                <a:gd name="connsiteY5" fmla="*/ 495558 h 1424419"/>
                <a:gd name="connsiteX6" fmla="*/ 1303099 w 1305333"/>
                <a:gd name="connsiteY6" fmla="*/ 952393 h 1424419"/>
                <a:gd name="connsiteX7" fmla="*/ 1299356 w 1305333"/>
                <a:gd name="connsiteY7" fmla="*/ 974248 h 1424419"/>
                <a:gd name="connsiteX8" fmla="*/ 1193590 w 1305333"/>
                <a:gd name="connsiteY8" fmla="*/ 1159518 h 1424419"/>
                <a:gd name="connsiteX9" fmla="*/ 1188747 w 1305333"/>
                <a:gd name="connsiteY9" fmla="*/ 1163476 h 1424419"/>
                <a:gd name="connsiteX10" fmla="*/ 792288 w 1305333"/>
                <a:gd name="connsiteY10" fmla="*/ 1385653 h 1424419"/>
                <a:gd name="connsiteX11" fmla="*/ 522686 w 1305333"/>
                <a:gd name="connsiteY11" fmla="*/ 1384922 h 1424419"/>
                <a:gd name="connsiteX12" fmla="*/ 80344 w 1305333"/>
                <a:gd name="connsiteY12" fmla="*/ 1139323 h 1424419"/>
                <a:gd name="connsiteX13" fmla="*/ 68397 w 1305333"/>
                <a:gd name="connsiteY13" fmla="*/ 1130059 h 1424419"/>
                <a:gd name="connsiteX14" fmla="*/ 667 w 1305333"/>
                <a:gd name="connsiteY14" fmla="*/ 999105 h 1424419"/>
                <a:gd name="connsiteX15" fmla="*/ 0 w 1305333"/>
                <a:gd name="connsiteY15" fmla="*/ 972364 h 1424419"/>
                <a:gd name="connsiteX16" fmla="*/ 2496 w 1305333"/>
                <a:gd name="connsiteY16" fmla="*/ 463106 h 1424419"/>
                <a:gd name="connsiteX17" fmla="*/ 2458 w 1305333"/>
                <a:gd name="connsiteY17" fmla="*/ 429563 h 1424419"/>
                <a:gd name="connsiteX18" fmla="*/ 75248 w 1305333"/>
                <a:gd name="connsiteY18" fmla="*/ 303202 h 1424419"/>
                <a:gd name="connsiteX19" fmla="*/ 103465 w 1305333"/>
                <a:gd name="connsiteY19" fmla="*/ 288252 h 1424419"/>
                <a:gd name="connsiteX20" fmla="*/ 541533 w 1305333"/>
                <a:gd name="connsiteY20" fmla="*/ 38110 h 1424419"/>
                <a:gd name="connsiteX21" fmla="*/ 653528 w 1305333"/>
                <a:gd name="connsiteY21" fmla="*/ 0 h 1424419"/>
                <a:gd name="connsiteX0-1" fmla="*/ 653528 w 1305333"/>
                <a:gd name="connsiteY0-2" fmla="*/ 0 h 1424419"/>
                <a:gd name="connsiteX1-3" fmla="*/ 757287 w 1305333"/>
                <a:gd name="connsiteY1-4" fmla="*/ 32444 h 1424419"/>
                <a:gd name="connsiteX2-5" fmla="*/ 1206876 w 1305333"/>
                <a:gd name="connsiteY2-6" fmla="*/ 284945 h 1424419"/>
                <a:gd name="connsiteX3-7" fmla="*/ 1233464 w 1305333"/>
                <a:gd name="connsiteY3-8" fmla="*/ 306775 h 1424419"/>
                <a:gd name="connsiteX4-9" fmla="*/ 1301712 w 1305333"/>
                <a:gd name="connsiteY4-10" fmla="*/ 442384 h 1424419"/>
                <a:gd name="connsiteX5-11" fmla="*/ 1303099 w 1305333"/>
                <a:gd name="connsiteY5-12" fmla="*/ 495558 h 1424419"/>
                <a:gd name="connsiteX6-13" fmla="*/ 1303099 w 1305333"/>
                <a:gd name="connsiteY6-14" fmla="*/ 952393 h 1424419"/>
                <a:gd name="connsiteX7-15" fmla="*/ 1299356 w 1305333"/>
                <a:gd name="connsiteY7-16" fmla="*/ 974248 h 1424419"/>
                <a:gd name="connsiteX8-17" fmla="*/ 1193590 w 1305333"/>
                <a:gd name="connsiteY8-18" fmla="*/ 1159518 h 1424419"/>
                <a:gd name="connsiteX9-19" fmla="*/ 1188747 w 1305333"/>
                <a:gd name="connsiteY9-20" fmla="*/ 1163476 h 1424419"/>
                <a:gd name="connsiteX10-21" fmla="*/ 792288 w 1305333"/>
                <a:gd name="connsiteY10-22" fmla="*/ 1385653 h 1424419"/>
                <a:gd name="connsiteX11-23" fmla="*/ 522686 w 1305333"/>
                <a:gd name="connsiteY11-24" fmla="*/ 1384922 h 1424419"/>
                <a:gd name="connsiteX12-25" fmla="*/ 80344 w 1305333"/>
                <a:gd name="connsiteY12-26" fmla="*/ 1139323 h 1424419"/>
                <a:gd name="connsiteX13-27" fmla="*/ 68397 w 1305333"/>
                <a:gd name="connsiteY13-28" fmla="*/ 1130059 h 1424419"/>
                <a:gd name="connsiteX14-29" fmla="*/ 667 w 1305333"/>
                <a:gd name="connsiteY14-30" fmla="*/ 999105 h 1424419"/>
                <a:gd name="connsiteX15-31" fmla="*/ 0 w 1305333"/>
                <a:gd name="connsiteY15-32" fmla="*/ 972364 h 1424419"/>
                <a:gd name="connsiteX16-33" fmla="*/ 2496 w 1305333"/>
                <a:gd name="connsiteY16-34" fmla="*/ 463106 h 1424419"/>
                <a:gd name="connsiteX17-35" fmla="*/ 2458 w 1305333"/>
                <a:gd name="connsiteY17-36" fmla="*/ 429563 h 1424419"/>
                <a:gd name="connsiteX18-37" fmla="*/ 75248 w 1305333"/>
                <a:gd name="connsiteY18-38" fmla="*/ 303202 h 1424419"/>
                <a:gd name="connsiteX19-39" fmla="*/ 103465 w 1305333"/>
                <a:gd name="connsiteY19-40" fmla="*/ 288252 h 1424419"/>
                <a:gd name="connsiteX20-41" fmla="*/ 541533 w 1305333"/>
                <a:gd name="connsiteY20-42" fmla="*/ 38110 h 1424419"/>
                <a:gd name="connsiteX21-43" fmla="*/ 653528 w 1305333"/>
                <a:gd name="connsiteY21-44" fmla="*/ 0 h 1424419"/>
                <a:gd name="connsiteX0-45" fmla="*/ 653528 w 1305333"/>
                <a:gd name="connsiteY0-46" fmla="*/ 0 h 1424419"/>
                <a:gd name="connsiteX1-47" fmla="*/ 757287 w 1305333"/>
                <a:gd name="connsiteY1-48" fmla="*/ 32444 h 1424419"/>
                <a:gd name="connsiteX2-49" fmla="*/ 1206876 w 1305333"/>
                <a:gd name="connsiteY2-50" fmla="*/ 284945 h 1424419"/>
                <a:gd name="connsiteX3-51" fmla="*/ 1233464 w 1305333"/>
                <a:gd name="connsiteY3-52" fmla="*/ 306775 h 1424419"/>
                <a:gd name="connsiteX4-53" fmla="*/ 1301712 w 1305333"/>
                <a:gd name="connsiteY4-54" fmla="*/ 442384 h 1424419"/>
                <a:gd name="connsiteX5-55" fmla="*/ 1303099 w 1305333"/>
                <a:gd name="connsiteY5-56" fmla="*/ 495558 h 1424419"/>
                <a:gd name="connsiteX6-57" fmla="*/ 1303099 w 1305333"/>
                <a:gd name="connsiteY6-58" fmla="*/ 952393 h 1424419"/>
                <a:gd name="connsiteX7-59" fmla="*/ 1299356 w 1305333"/>
                <a:gd name="connsiteY7-60" fmla="*/ 974248 h 1424419"/>
                <a:gd name="connsiteX8-61" fmla="*/ 1193590 w 1305333"/>
                <a:gd name="connsiteY8-62" fmla="*/ 1159518 h 1424419"/>
                <a:gd name="connsiteX9-63" fmla="*/ 1188747 w 1305333"/>
                <a:gd name="connsiteY9-64" fmla="*/ 1163476 h 1424419"/>
                <a:gd name="connsiteX10-65" fmla="*/ 792288 w 1305333"/>
                <a:gd name="connsiteY10-66" fmla="*/ 1385653 h 1424419"/>
                <a:gd name="connsiteX11-67" fmla="*/ 522686 w 1305333"/>
                <a:gd name="connsiteY11-68" fmla="*/ 1384922 h 1424419"/>
                <a:gd name="connsiteX12-69" fmla="*/ 80344 w 1305333"/>
                <a:gd name="connsiteY12-70" fmla="*/ 1139323 h 1424419"/>
                <a:gd name="connsiteX13-71" fmla="*/ 68397 w 1305333"/>
                <a:gd name="connsiteY13-72" fmla="*/ 1130059 h 1424419"/>
                <a:gd name="connsiteX14-73" fmla="*/ 667 w 1305333"/>
                <a:gd name="connsiteY14-74" fmla="*/ 999105 h 1424419"/>
                <a:gd name="connsiteX15-75" fmla="*/ 0 w 1305333"/>
                <a:gd name="connsiteY15-76" fmla="*/ 972364 h 1424419"/>
                <a:gd name="connsiteX16-77" fmla="*/ 2496 w 1305333"/>
                <a:gd name="connsiteY16-78" fmla="*/ 463106 h 1424419"/>
                <a:gd name="connsiteX17-79" fmla="*/ 2458 w 1305333"/>
                <a:gd name="connsiteY17-80" fmla="*/ 429563 h 1424419"/>
                <a:gd name="connsiteX18-81" fmla="*/ 75248 w 1305333"/>
                <a:gd name="connsiteY18-82" fmla="*/ 303202 h 1424419"/>
                <a:gd name="connsiteX19-83" fmla="*/ 103465 w 1305333"/>
                <a:gd name="connsiteY19-84" fmla="*/ 288252 h 1424419"/>
                <a:gd name="connsiteX20-85" fmla="*/ 541533 w 1305333"/>
                <a:gd name="connsiteY20-86" fmla="*/ 38110 h 1424419"/>
                <a:gd name="connsiteX21-87" fmla="*/ 653528 w 1305333"/>
                <a:gd name="connsiteY21-88" fmla="*/ 0 h 1424419"/>
                <a:gd name="connsiteX0-89" fmla="*/ 653528 w 1306046"/>
                <a:gd name="connsiteY0-90" fmla="*/ 0 h 1424419"/>
                <a:gd name="connsiteX1-91" fmla="*/ 757287 w 1306046"/>
                <a:gd name="connsiteY1-92" fmla="*/ 32444 h 1424419"/>
                <a:gd name="connsiteX2-93" fmla="*/ 1206876 w 1306046"/>
                <a:gd name="connsiteY2-94" fmla="*/ 284945 h 1424419"/>
                <a:gd name="connsiteX3-95" fmla="*/ 1233464 w 1306046"/>
                <a:gd name="connsiteY3-96" fmla="*/ 306775 h 1424419"/>
                <a:gd name="connsiteX4-97" fmla="*/ 1301712 w 1306046"/>
                <a:gd name="connsiteY4-98" fmla="*/ 442384 h 1424419"/>
                <a:gd name="connsiteX5-99" fmla="*/ 1303099 w 1306046"/>
                <a:gd name="connsiteY5-100" fmla="*/ 495558 h 1424419"/>
                <a:gd name="connsiteX6-101" fmla="*/ 1303099 w 1306046"/>
                <a:gd name="connsiteY6-102" fmla="*/ 952393 h 1424419"/>
                <a:gd name="connsiteX7-103" fmla="*/ 1305306 w 1306046"/>
                <a:gd name="connsiteY7-104" fmla="*/ 990115 h 1424419"/>
                <a:gd name="connsiteX8-105" fmla="*/ 1193590 w 1306046"/>
                <a:gd name="connsiteY8-106" fmla="*/ 1159518 h 1424419"/>
                <a:gd name="connsiteX9-107" fmla="*/ 1188747 w 1306046"/>
                <a:gd name="connsiteY9-108" fmla="*/ 1163476 h 1424419"/>
                <a:gd name="connsiteX10-109" fmla="*/ 792288 w 1306046"/>
                <a:gd name="connsiteY10-110" fmla="*/ 1385653 h 1424419"/>
                <a:gd name="connsiteX11-111" fmla="*/ 522686 w 1306046"/>
                <a:gd name="connsiteY11-112" fmla="*/ 1384922 h 1424419"/>
                <a:gd name="connsiteX12-113" fmla="*/ 80344 w 1306046"/>
                <a:gd name="connsiteY12-114" fmla="*/ 1139323 h 1424419"/>
                <a:gd name="connsiteX13-115" fmla="*/ 68397 w 1306046"/>
                <a:gd name="connsiteY13-116" fmla="*/ 1130059 h 1424419"/>
                <a:gd name="connsiteX14-117" fmla="*/ 667 w 1306046"/>
                <a:gd name="connsiteY14-118" fmla="*/ 999105 h 1424419"/>
                <a:gd name="connsiteX15-119" fmla="*/ 0 w 1306046"/>
                <a:gd name="connsiteY15-120" fmla="*/ 972364 h 1424419"/>
                <a:gd name="connsiteX16-121" fmla="*/ 2496 w 1306046"/>
                <a:gd name="connsiteY16-122" fmla="*/ 463106 h 1424419"/>
                <a:gd name="connsiteX17-123" fmla="*/ 2458 w 1306046"/>
                <a:gd name="connsiteY17-124" fmla="*/ 429563 h 1424419"/>
                <a:gd name="connsiteX18-125" fmla="*/ 75248 w 1306046"/>
                <a:gd name="connsiteY18-126" fmla="*/ 303202 h 1424419"/>
                <a:gd name="connsiteX19-127" fmla="*/ 103465 w 1306046"/>
                <a:gd name="connsiteY19-128" fmla="*/ 288252 h 1424419"/>
                <a:gd name="connsiteX20-129" fmla="*/ 541533 w 1306046"/>
                <a:gd name="connsiteY20-130" fmla="*/ 38110 h 1424419"/>
                <a:gd name="connsiteX21-131" fmla="*/ 653528 w 1306046"/>
                <a:gd name="connsiteY21-132" fmla="*/ 0 h 1424419"/>
                <a:gd name="connsiteX0-133" fmla="*/ 653528 w 1305333"/>
                <a:gd name="connsiteY0-134" fmla="*/ 0 h 1424419"/>
                <a:gd name="connsiteX1-135" fmla="*/ 757287 w 1305333"/>
                <a:gd name="connsiteY1-136" fmla="*/ 32444 h 1424419"/>
                <a:gd name="connsiteX2-137" fmla="*/ 1206876 w 1305333"/>
                <a:gd name="connsiteY2-138" fmla="*/ 284945 h 1424419"/>
                <a:gd name="connsiteX3-139" fmla="*/ 1233464 w 1305333"/>
                <a:gd name="connsiteY3-140" fmla="*/ 306775 h 1424419"/>
                <a:gd name="connsiteX4-141" fmla="*/ 1301712 w 1305333"/>
                <a:gd name="connsiteY4-142" fmla="*/ 442384 h 1424419"/>
                <a:gd name="connsiteX5-143" fmla="*/ 1303099 w 1305333"/>
                <a:gd name="connsiteY5-144" fmla="*/ 495558 h 1424419"/>
                <a:gd name="connsiteX6-145" fmla="*/ 1303099 w 1305333"/>
                <a:gd name="connsiteY6-146" fmla="*/ 952393 h 1424419"/>
                <a:gd name="connsiteX7-147" fmla="*/ 1305306 w 1305333"/>
                <a:gd name="connsiteY7-148" fmla="*/ 990115 h 1424419"/>
                <a:gd name="connsiteX8-149" fmla="*/ 1193590 w 1305333"/>
                <a:gd name="connsiteY8-150" fmla="*/ 1159518 h 1424419"/>
                <a:gd name="connsiteX9-151" fmla="*/ 1188747 w 1305333"/>
                <a:gd name="connsiteY9-152" fmla="*/ 1163476 h 1424419"/>
                <a:gd name="connsiteX10-153" fmla="*/ 792288 w 1305333"/>
                <a:gd name="connsiteY10-154" fmla="*/ 1385653 h 1424419"/>
                <a:gd name="connsiteX11-155" fmla="*/ 522686 w 1305333"/>
                <a:gd name="connsiteY11-156" fmla="*/ 1384922 h 1424419"/>
                <a:gd name="connsiteX12-157" fmla="*/ 80344 w 1305333"/>
                <a:gd name="connsiteY12-158" fmla="*/ 1139323 h 1424419"/>
                <a:gd name="connsiteX13-159" fmla="*/ 68397 w 1305333"/>
                <a:gd name="connsiteY13-160" fmla="*/ 1130059 h 1424419"/>
                <a:gd name="connsiteX14-161" fmla="*/ 667 w 1305333"/>
                <a:gd name="connsiteY14-162" fmla="*/ 999105 h 1424419"/>
                <a:gd name="connsiteX15-163" fmla="*/ 0 w 1305333"/>
                <a:gd name="connsiteY15-164" fmla="*/ 972364 h 1424419"/>
                <a:gd name="connsiteX16-165" fmla="*/ 2496 w 1305333"/>
                <a:gd name="connsiteY16-166" fmla="*/ 463106 h 1424419"/>
                <a:gd name="connsiteX17-167" fmla="*/ 2458 w 1305333"/>
                <a:gd name="connsiteY17-168" fmla="*/ 429563 h 1424419"/>
                <a:gd name="connsiteX18-169" fmla="*/ 75248 w 1305333"/>
                <a:gd name="connsiteY18-170" fmla="*/ 303202 h 1424419"/>
                <a:gd name="connsiteX19-171" fmla="*/ 103465 w 1305333"/>
                <a:gd name="connsiteY19-172" fmla="*/ 288252 h 1424419"/>
                <a:gd name="connsiteX20-173" fmla="*/ 541533 w 1305333"/>
                <a:gd name="connsiteY20-174" fmla="*/ 38110 h 1424419"/>
                <a:gd name="connsiteX21-175" fmla="*/ 653528 w 1305333"/>
                <a:gd name="connsiteY21-176" fmla="*/ 0 h 1424419"/>
                <a:gd name="connsiteX0-177" fmla="*/ 653528 w 1305333"/>
                <a:gd name="connsiteY0-178" fmla="*/ 0 h 1424419"/>
                <a:gd name="connsiteX1-179" fmla="*/ 757287 w 1305333"/>
                <a:gd name="connsiteY1-180" fmla="*/ 32444 h 1424419"/>
                <a:gd name="connsiteX2-181" fmla="*/ 1206876 w 1305333"/>
                <a:gd name="connsiteY2-182" fmla="*/ 284945 h 1424419"/>
                <a:gd name="connsiteX3-183" fmla="*/ 1233464 w 1305333"/>
                <a:gd name="connsiteY3-184" fmla="*/ 306775 h 1424419"/>
                <a:gd name="connsiteX4-185" fmla="*/ 1301712 w 1305333"/>
                <a:gd name="connsiteY4-186" fmla="*/ 442384 h 1424419"/>
                <a:gd name="connsiteX5-187" fmla="*/ 1303099 w 1305333"/>
                <a:gd name="connsiteY5-188" fmla="*/ 495558 h 1424419"/>
                <a:gd name="connsiteX6-189" fmla="*/ 1303099 w 1305333"/>
                <a:gd name="connsiteY6-190" fmla="*/ 952393 h 1424419"/>
                <a:gd name="connsiteX7-191" fmla="*/ 1305306 w 1305333"/>
                <a:gd name="connsiteY7-192" fmla="*/ 990115 h 1424419"/>
                <a:gd name="connsiteX8-193" fmla="*/ 1193590 w 1305333"/>
                <a:gd name="connsiteY8-194" fmla="*/ 1159518 h 1424419"/>
                <a:gd name="connsiteX9-195" fmla="*/ 1172881 w 1305333"/>
                <a:gd name="connsiteY9-196" fmla="*/ 1179342 h 1424419"/>
                <a:gd name="connsiteX10-197" fmla="*/ 792288 w 1305333"/>
                <a:gd name="connsiteY10-198" fmla="*/ 1385653 h 1424419"/>
                <a:gd name="connsiteX11-199" fmla="*/ 522686 w 1305333"/>
                <a:gd name="connsiteY11-200" fmla="*/ 1384922 h 1424419"/>
                <a:gd name="connsiteX12-201" fmla="*/ 80344 w 1305333"/>
                <a:gd name="connsiteY12-202" fmla="*/ 1139323 h 1424419"/>
                <a:gd name="connsiteX13-203" fmla="*/ 68397 w 1305333"/>
                <a:gd name="connsiteY13-204" fmla="*/ 1130059 h 1424419"/>
                <a:gd name="connsiteX14-205" fmla="*/ 667 w 1305333"/>
                <a:gd name="connsiteY14-206" fmla="*/ 999105 h 1424419"/>
                <a:gd name="connsiteX15-207" fmla="*/ 0 w 1305333"/>
                <a:gd name="connsiteY15-208" fmla="*/ 972364 h 1424419"/>
                <a:gd name="connsiteX16-209" fmla="*/ 2496 w 1305333"/>
                <a:gd name="connsiteY16-210" fmla="*/ 463106 h 1424419"/>
                <a:gd name="connsiteX17-211" fmla="*/ 2458 w 1305333"/>
                <a:gd name="connsiteY17-212" fmla="*/ 429563 h 1424419"/>
                <a:gd name="connsiteX18-213" fmla="*/ 75248 w 1305333"/>
                <a:gd name="connsiteY18-214" fmla="*/ 303202 h 1424419"/>
                <a:gd name="connsiteX19-215" fmla="*/ 103465 w 1305333"/>
                <a:gd name="connsiteY19-216" fmla="*/ 288252 h 1424419"/>
                <a:gd name="connsiteX20-217" fmla="*/ 541533 w 1305333"/>
                <a:gd name="connsiteY20-218" fmla="*/ 38110 h 1424419"/>
                <a:gd name="connsiteX21-219" fmla="*/ 653528 w 1305333"/>
                <a:gd name="connsiteY21-220" fmla="*/ 0 h 1424419"/>
                <a:gd name="connsiteX0-221" fmla="*/ 653528 w 1305333"/>
                <a:gd name="connsiteY0-222" fmla="*/ 0 h 1424419"/>
                <a:gd name="connsiteX1-223" fmla="*/ 757287 w 1305333"/>
                <a:gd name="connsiteY1-224" fmla="*/ 32444 h 1424419"/>
                <a:gd name="connsiteX2-225" fmla="*/ 1206876 w 1305333"/>
                <a:gd name="connsiteY2-226" fmla="*/ 284945 h 1424419"/>
                <a:gd name="connsiteX3-227" fmla="*/ 1233464 w 1305333"/>
                <a:gd name="connsiteY3-228" fmla="*/ 306775 h 1424419"/>
                <a:gd name="connsiteX4-229" fmla="*/ 1301712 w 1305333"/>
                <a:gd name="connsiteY4-230" fmla="*/ 442384 h 1424419"/>
                <a:gd name="connsiteX5-231" fmla="*/ 1303099 w 1305333"/>
                <a:gd name="connsiteY5-232" fmla="*/ 495558 h 1424419"/>
                <a:gd name="connsiteX6-233" fmla="*/ 1303099 w 1305333"/>
                <a:gd name="connsiteY6-234" fmla="*/ 952393 h 1424419"/>
                <a:gd name="connsiteX7-235" fmla="*/ 1305306 w 1305333"/>
                <a:gd name="connsiteY7-236" fmla="*/ 990115 h 1424419"/>
                <a:gd name="connsiteX8-237" fmla="*/ 1193590 w 1305333"/>
                <a:gd name="connsiteY8-238" fmla="*/ 1159518 h 1424419"/>
                <a:gd name="connsiteX9-239" fmla="*/ 1172881 w 1305333"/>
                <a:gd name="connsiteY9-240" fmla="*/ 1179342 h 1424419"/>
                <a:gd name="connsiteX10-241" fmla="*/ 792288 w 1305333"/>
                <a:gd name="connsiteY10-242" fmla="*/ 1385653 h 1424419"/>
                <a:gd name="connsiteX11-243" fmla="*/ 522686 w 1305333"/>
                <a:gd name="connsiteY11-244" fmla="*/ 1384922 h 1424419"/>
                <a:gd name="connsiteX12-245" fmla="*/ 80344 w 1305333"/>
                <a:gd name="connsiteY12-246" fmla="*/ 1139323 h 1424419"/>
                <a:gd name="connsiteX13-247" fmla="*/ 68397 w 1305333"/>
                <a:gd name="connsiteY13-248" fmla="*/ 1130059 h 1424419"/>
                <a:gd name="connsiteX14-249" fmla="*/ 667 w 1305333"/>
                <a:gd name="connsiteY14-250" fmla="*/ 999105 h 1424419"/>
                <a:gd name="connsiteX15-251" fmla="*/ 0 w 1305333"/>
                <a:gd name="connsiteY15-252" fmla="*/ 972364 h 1424419"/>
                <a:gd name="connsiteX16-253" fmla="*/ 2496 w 1305333"/>
                <a:gd name="connsiteY16-254" fmla="*/ 463106 h 1424419"/>
                <a:gd name="connsiteX17-255" fmla="*/ 2458 w 1305333"/>
                <a:gd name="connsiteY17-256" fmla="*/ 429563 h 1424419"/>
                <a:gd name="connsiteX18-257" fmla="*/ 75248 w 1305333"/>
                <a:gd name="connsiteY18-258" fmla="*/ 303202 h 1424419"/>
                <a:gd name="connsiteX19-259" fmla="*/ 103465 w 1305333"/>
                <a:gd name="connsiteY19-260" fmla="*/ 288252 h 1424419"/>
                <a:gd name="connsiteX20-261" fmla="*/ 541533 w 1305333"/>
                <a:gd name="connsiteY20-262" fmla="*/ 38110 h 1424419"/>
                <a:gd name="connsiteX21-263" fmla="*/ 653528 w 1305333"/>
                <a:gd name="connsiteY21-264" fmla="*/ 0 h 1424419"/>
                <a:gd name="connsiteX0-265" fmla="*/ 653528 w 1305333"/>
                <a:gd name="connsiteY0-266" fmla="*/ 0 h 1424419"/>
                <a:gd name="connsiteX1-267" fmla="*/ 757287 w 1305333"/>
                <a:gd name="connsiteY1-268" fmla="*/ 32444 h 1424419"/>
                <a:gd name="connsiteX2-269" fmla="*/ 1206876 w 1305333"/>
                <a:gd name="connsiteY2-270" fmla="*/ 284945 h 1424419"/>
                <a:gd name="connsiteX3-271" fmla="*/ 1233464 w 1305333"/>
                <a:gd name="connsiteY3-272" fmla="*/ 306775 h 1424419"/>
                <a:gd name="connsiteX4-273" fmla="*/ 1301712 w 1305333"/>
                <a:gd name="connsiteY4-274" fmla="*/ 442384 h 1424419"/>
                <a:gd name="connsiteX5-275" fmla="*/ 1303099 w 1305333"/>
                <a:gd name="connsiteY5-276" fmla="*/ 495558 h 1424419"/>
                <a:gd name="connsiteX6-277" fmla="*/ 1303099 w 1305333"/>
                <a:gd name="connsiteY6-278" fmla="*/ 952393 h 1424419"/>
                <a:gd name="connsiteX7-279" fmla="*/ 1305306 w 1305333"/>
                <a:gd name="connsiteY7-280" fmla="*/ 990115 h 1424419"/>
                <a:gd name="connsiteX8-281" fmla="*/ 1193590 w 1305333"/>
                <a:gd name="connsiteY8-282" fmla="*/ 1159518 h 1424419"/>
                <a:gd name="connsiteX9-283" fmla="*/ 1172881 w 1305333"/>
                <a:gd name="connsiteY9-284" fmla="*/ 1179342 h 1424419"/>
                <a:gd name="connsiteX10-285" fmla="*/ 792288 w 1305333"/>
                <a:gd name="connsiteY10-286" fmla="*/ 1385653 h 1424419"/>
                <a:gd name="connsiteX11-287" fmla="*/ 522686 w 1305333"/>
                <a:gd name="connsiteY11-288" fmla="*/ 1384922 h 1424419"/>
                <a:gd name="connsiteX12-289" fmla="*/ 80344 w 1305333"/>
                <a:gd name="connsiteY12-290" fmla="*/ 1139323 h 1424419"/>
                <a:gd name="connsiteX13-291" fmla="*/ 68397 w 1305333"/>
                <a:gd name="connsiteY13-292" fmla="*/ 1130059 h 1424419"/>
                <a:gd name="connsiteX14-293" fmla="*/ 667 w 1305333"/>
                <a:gd name="connsiteY14-294" fmla="*/ 999105 h 1424419"/>
                <a:gd name="connsiteX15-295" fmla="*/ 0 w 1305333"/>
                <a:gd name="connsiteY15-296" fmla="*/ 972364 h 1424419"/>
                <a:gd name="connsiteX16-297" fmla="*/ 2496 w 1305333"/>
                <a:gd name="connsiteY16-298" fmla="*/ 463106 h 1424419"/>
                <a:gd name="connsiteX17-299" fmla="*/ 2458 w 1305333"/>
                <a:gd name="connsiteY17-300" fmla="*/ 429563 h 1424419"/>
                <a:gd name="connsiteX18-301" fmla="*/ 75248 w 1305333"/>
                <a:gd name="connsiteY18-302" fmla="*/ 303202 h 1424419"/>
                <a:gd name="connsiteX19-303" fmla="*/ 103465 w 1305333"/>
                <a:gd name="connsiteY19-304" fmla="*/ 288252 h 1424419"/>
                <a:gd name="connsiteX20-305" fmla="*/ 541533 w 1305333"/>
                <a:gd name="connsiteY20-306" fmla="*/ 38110 h 1424419"/>
                <a:gd name="connsiteX21-307" fmla="*/ 653528 w 1305333"/>
                <a:gd name="connsiteY21-308" fmla="*/ 0 h 1424419"/>
                <a:gd name="connsiteX0-309" fmla="*/ 653528 w 1305333"/>
                <a:gd name="connsiteY0-310" fmla="*/ 0 h 1424419"/>
                <a:gd name="connsiteX1-311" fmla="*/ 757287 w 1305333"/>
                <a:gd name="connsiteY1-312" fmla="*/ 32444 h 1424419"/>
                <a:gd name="connsiteX2-313" fmla="*/ 1206876 w 1305333"/>
                <a:gd name="connsiteY2-314" fmla="*/ 284945 h 1424419"/>
                <a:gd name="connsiteX3-315" fmla="*/ 1233464 w 1305333"/>
                <a:gd name="connsiteY3-316" fmla="*/ 306775 h 1424419"/>
                <a:gd name="connsiteX4-317" fmla="*/ 1301712 w 1305333"/>
                <a:gd name="connsiteY4-318" fmla="*/ 442384 h 1424419"/>
                <a:gd name="connsiteX5-319" fmla="*/ 1303099 w 1305333"/>
                <a:gd name="connsiteY5-320" fmla="*/ 495558 h 1424419"/>
                <a:gd name="connsiteX6-321" fmla="*/ 1303099 w 1305333"/>
                <a:gd name="connsiteY6-322" fmla="*/ 952393 h 1424419"/>
                <a:gd name="connsiteX7-323" fmla="*/ 1305306 w 1305333"/>
                <a:gd name="connsiteY7-324" fmla="*/ 990115 h 1424419"/>
                <a:gd name="connsiteX8-325" fmla="*/ 1193590 w 1305333"/>
                <a:gd name="connsiteY8-326" fmla="*/ 1159518 h 1424419"/>
                <a:gd name="connsiteX9-327" fmla="*/ 1172881 w 1305333"/>
                <a:gd name="connsiteY9-328" fmla="*/ 1179342 h 1424419"/>
                <a:gd name="connsiteX10-329" fmla="*/ 792288 w 1305333"/>
                <a:gd name="connsiteY10-330" fmla="*/ 1385653 h 1424419"/>
                <a:gd name="connsiteX11-331" fmla="*/ 522686 w 1305333"/>
                <a:gd name="connsiteY11-332" fmla="*/ 1384922 h 1424419"/>
                <a:gd name="connsiteX12-333" fmla="*/ 80344 w 1305333"/>
                <a:gd name="connsiteY12-334" fmla="*/ 1139323 h 1424419"/>
                <a:gd name="connsiteX13-335" fmla="*/ 68397 w 1305333"/>
                <a:gd name="connsiteY13-336" fmla="*/ 1130059 h 1424419"/>
                <a:gd name="connsiteX14-337" fmla="*/ 667 w 1305333"/>
                <a:gd name="connsiteY14-338" fmla="*/ 999105 h 1424419"/>
                <a:gd name="connsiteX15-339" fmla="*/ 0 w 1305333"/>
                <a:gd name="connsiteY15-340" fmla="*/ 972364 h 1424419"/>
                <a:gd name="connsiteX16-341" fmla="*/ 2496 w 1305333"/>
                <a:gd name="connsiteY16-342" fmla="*/ 463106 h 1424419"/>
                <a:gd name="connsiteX17-343" fmla="*/ 2458 w 1305333"/>
                <a:gd name="connsiteY17-344" fmla="*/ 429563 h 1424419"/>
                <a:gd name="connsiteX18-345" fmla="*/ 75248 w 1305333"/>
                <a:gd name="connsiteY18-346" fmla="*/ 303202 h 1424419"/>
                <a:gd name="connsiteX19-347" fmla="*/ 103465 w 1305333"/>
                <a:gd name="connsiteY19-348" fmla="*/ 288252 h 1424419"/>
                <a:gd name="connsiteX20-349" fmla="*/ 541533 w 1305333"/>
                <a:gd name="connsiteY20-350" fmla="*/ 38110 h 1424419"/>
                <a:gd name="connsiteX21-351" fmla="*/ 653528 w 1305333"/>
                <a:gd name="connsiteY21-352" fmla="*/ 0 h 1424419"/>
                <a:gd name="connsiteX0-353" fmla="*/ 653528 w 1305333"/>
                <a:gd name="connsiteY0-354" fmla="*/ 0 h 1424419"/>
                <a:gd name="connsiteX1-355" fmla="*/ 757287 w 1305333"/>
                <a:gd name="connsiteY1-356" fmla="*/ 32444 h 1424419"/>
                <a:gd name="connsiteX2-357" fmla="*/ 1206876 w 1305333"/>
                <a:gd name="connsiteY2-358" fmla="*/ 284945 h 1424419"/>
                <a:gd name="connsiteX3-359" fmla="*/ 1233464 w 1305333"/>
                <a:gd name="connsiteY3-360" fmla="*/ 306775 h 1424419"/>
                <a:gd name="connsiteX4-361" fmla="*/ 1301712 w 1305333"/>
                <a:gd name="connsiteY4-362" fmla="*/ 442384 h 1424419"/>
                <a:gd name="connsiteX5-363" fmla="*/ 1303099 w 1305333"/>
                <a:gd name="connsiteY5-364" fmla="*/ 495558 h 1424419"/>
                <a:gd name="connsiteX6-365" fmla="*/ 1303099 w 1305333"/>
                <a:gd name="connsiteY6-366" fmla="*/ 952393 h 1424419"/>
                <a:gd name="connsiteX7-367" fmla="*/ 1305306 w 1305333"/>
                <a:gd name="connsiteY7-368" fmla="*/ 990115 h 1424419"/>
                <a:gd name="connsiteX8-369" fmla="*/ 1193590 w 1305333"/>
                <a:gd name="connsiteY8-370" fmla="*/ 1159518 h 1424419"/>
                <a:gd name="connsiteX9-371" fmla="*/ 1172881 w 1305333"/>
                <a:gd name="connsiteY9-372" fmla="*/ 1179342 h 1424419"/>
                <a:gd name="connsiteX10-373" fmla="*/ 792288 w 1305333"/>
                <a:gd name="connsiteY10-374" fmla="*/ 1385653 h 1424419"/>
                <a:gd name="connsiteX11-375" fmla="*/ 522686 w 1305333"/>
                <a:gd name="connsiteY11-376" fmla="*/ 1384922 h 1424419"/>
                <a:gd name="connsiteX12-377" fmla="*/ 80344 w 1305333"/>
                <a:gd name="connsiteY12-378" fmla="*/ 1139323 h 1424419"/>
                <a:gd name="connsiteX13-379" fmla="*/ 68397 w 1305333"/>
                <a:gd name="connsiteY13-380" fmla="*/ 1130059 h 1424419"/>
                <a:gd name="connsiteX14-381" fmla="*/ 667 w 1305333"/>
                <a:gd name="connsiteY14-382" fmla="*/ 999105 h 1424419"/>
                <a:gd name="connsiteX15-383" fmla="*/ 0 w 1305333"/>
                <a:gd name="connsiteY15-384" fmla="*/ 972364 h 1424419"/>
                <a:gd name="connsiteX16-385" fmla="*/ 2496 w 1305333"/>
                <a:gd name="connsiteY16-386" fmla="*/ 463106 h 1424419"/>
                <a:gd name="connsiteX17-387" fmla="*/ 2458 w 1305333"/>
                <a:gd name="connsiteY17-388" fmla="*/ 429563 h 1424419"/>
                <a:gd name="connsiteX18-389" fmla="*/ 75248 w 1305333"/>
                <a:gd name="connsiteY18-390" fmla="*/ 303202 h 1424419"/>
                <a:gd name="connsiteX19-391" fmla="*/ 106293 w 1305333"/>
                <a:gd name="connsiteY19-392" fmla="*/ 282597 h 1424419"/>
                <a:gd name="connsiteX20-393" fmla="*/ 541533 w 1305333"/>
                <a:gd name="connsiteY20-394" fmla="*/ 38110 h 1424419"/>
                <a:gd name="connsiteX21-395" fmla="*/ 653528 w 1305333"/>
                <a:gd name="connsiteY21-396" fmla="*/ 0 h 1424419"/>
                <a:gd name="connsiteX0-397" fmla="*/ 653528 w 1305333"/>
                <a:gd name="connsiteY0-398" fmla="*/ 0 h 1424419"/>
                <a:gd name="connsiteX1-399" fmla="*/ 757287 w 1305333"/>
                <a:gd name="connsiteY1-400" fmla="*/ 32444 h 1424419"/>
                <a:gd name="connsiteX2-401" fmla="*/ 1206876 w 1305333"/>
                <a:gd name="connsiteY2-402" fmla="*/ 284945 h 1424419"/>
                <a:gd name="connsiteX3-403" fmla="*/ 1237706 w 1305333"/>
                <a:gd name="connsiteY3-404" fmla="*/ 306775 h 1424419"/>
                <a:gd name="connsiteX4-405" fmla="*/ 1301712 w 1305333"/>
                <a:gd name="connsiteY4-406" fmla="*/ 442384 h 1424419"/>
                <a:gd name="connsiteX5-407" fmla="*/ 1303099 w 1305333"/>
                <a:gd name="connsiteY5-408" fmla="*/ 495558 h 1424419"/>
                <a:gd name="connsiteX6-409" fmla="*/ 1303099 w 1305333"/>
                <a:gd name="connsiteY6-410" fmla="*/ 952393 h 1424419"/>
                <a:gd name="connsiteX7-411" fmla="*/ 1305306 w 1305333"/>
                <a:gd name="connsiteY7-412" fmla="*/ 990115 h 1424419"/>
                <a:gd name="connsiteX8-413" fmla="*/ 1193590 w 1305333"/>
                <a:gd name="connsiteY8-414" fmla="*/ 1159518 h 1424419"/>
                <a:gd name="connsiteX9-415" fmla="*/ 1172881 w 1305333"/>
                <a:gd name="connsiteY9-416" fmla="*/ 1179342 h 1424419"/>
                <a:gd name="connsiteX10-417" fmla="*/ 792288 w 1305333"/>
                <a:gd name="connsiteY10-418" fmla="*/ 1385653 h 1424419"/>
                <a:gd name="connsiteX11-419" fmla="*/ 522686 w 1305333"/>
                <a:gd name="connsiteY11-420" fmla="*/ 1384922 h 1424419"/>
                <a:gd name="connsiteX12-421" fmla="*/ 80344 w 1305333"/>
                <a:gd name="connsiteY12-422" fmla="*/ 1139323 h 1424419"/>
                <a:gd name="connsiteX13-423" fmla="*/ 68397 w 1305333"/>
                <a:gd name="connsiteY13-424" fmla="*/ 1130059 h 1424419"/>
                <a:gd name="connsiteX14-425" fmla="*/ 667 w 1305333"/>
                <a:gd name="connsiteY14-426" fmla="*/ 999105 h 1424419"/>
                <a:gd name="connsiteX15-427" fmla="*/ 0 w 1305333"/>
                <a:gd name="connsiteY15-428" fmla="*/ 972364 h 1424419"/>
                <a:gd name="connsiteX16-429" fmla="*/ 2496 w 1305333"/>
                <a:gd name="connsiteY16-430" fmla="*/ 463106 h 1424419"/>
                <a:gd name="connsiteX17-431" fmla="*/ 2458 w 1305333"/>
                <a:gd name="connsiteY17-432" fmla="*/ 429563 h 1424419"/>
                <a:gd name="connsiteX18-433" fmla="*/ 75248 w 1305333"/>
                <a:gd name="connsiteY18-434" fmla="*/ 303202 h 1424419"/>
                <a:gd name="connsiteX19-435" fmla="*/ 106293 w 1305333"/>
                <a:gd name="connsiteY19-436" fmla="*/ 282597 h 1424419"/>
                <a:gd name="connsiteX20-437" fmla="*/ 541533 w 1305333"/>
                <a:gd name="connsiteY20-438" fmla="*/ 38110 h 1424419"/>
                <a:gd name="connsiteX21-439" fmla="*/ 653528 w 1305333"/>
                <a:gd name="connsiteY21-440" fmla="*/ 0 h 1424419"/>
                <a:gd name="connsiteX0-441" fmla="*/ 653528 w 1305333"/>
                <a:gd name="connsiteY0-442" fmla="*/ 0 h 1424419"/>
                <a:gd name="connsiteX1-443" fmla="*/ 757287 w 1305333"/>
                <a:gd name="connsiteY1-444" fmla="*/ 32444 h 1424419"/>
                <a:gd name="connsiteX2-445" fmla="*/ 1206876 w 1305333"/>
                <a:gd name="connsiteY2-446" fmla="*/ 284945 h 1424419"/>
                <a:gd name="connsiteX3-447" fmla="*/ 1237706 w 1305333"/>
                <a:gd name="connsiteY3-448" fmla="*/ 306775 h 1424419"/>
                <a:gd name="connsiteX4-449" fmla="*/ 1301712 w 1305333"/>
                <a:gd name="connsiteY4-450" fmla="*/ 442384 h 1424419"/>
                <a:gd name="connsiteX5-451" fmla="*/ 1303099 w 1305333"/>
                <a:gd name="connsiteY5-452" fmla="*/ 495558 h 1424419"/>
                <a:gd name="connsiteX6-453" fmla="*/ 1303099 w 1305333"/>
                <a:gd name="connsiteY6-454" fmla="*/ 952393 h 1424419"/>
                <a:gd name="connsiteX7-455" fmla="*/ 1305306 w 1305333"/>
                <a:gd name="connsiteY7-456" fmla="*/ 990115 h 1424419"/>
                <a:gd name="connsiteX8-457" fmla="*/ 1211970 w 1305333"/>
                <a:gd name="connsiteY8-458" fmla="*/ 1149621 h 1424419"/>
                <a:gd name="connsiteX9-459" fmla="*/ 1172881 w 1305333"/>
                <a:gd name="connsiteY9-460" fmla="*/ 1179342 h 1424419"/>
                <a:gd name="connsiteX10-461" fmla="*/ 792288 w 1305333"/>
                <a:gd name="connsiteY10-462" fmla="*/ 1385653 h 1424419"/>
                <a:gd name="connsiteX11-463" fmla="*/ 522686 w 1305333"/>
                <a:gd name="connsiteY11-464" fmla="*/ 1384922 h 1424419"/>
                <a:gd name="connsiteX12-465" fmla="*/ 80344 w 1305333"/>
                <a:gd name="connsiteY12-466" fmla="*/ 1139323 h 1424419"/>
                <a:gd name="connsiteX13-467" fmla="*/ 68397 w 1305333"/>
                <a:gd name="connsiteY13-468" fmla="*/ 1130059 h 1424419"/>
                <a:gd name="connsiteX14-469" fmla="*/ 667 w 1305333"/>
                <a:gd name="connsiteY14-470" fmla="*/ 999105 h 1424419"/>
                <a:gd name="connsiteX15-471" fmla="*/ 0 w 1305333"/>
                <a:gd name="connsiteY15-472" fmla="*/ 972364 h 1424419"/>
                <a:gd name="connsiteX16-473" fmla="*/ 2496 w 1305333"/>
                <a:gd name="connsiteY16-474" fmla="*/ 463106 h 1424419"/>
                <a:gd name="connsiteX17-475" fmla="*/ 2458 w 1305333"/>
                <a:gd name="connsiteY17-476" fmla="*/ 429563 h 1424419"/>
                <a:gd name="connsiteX18-477" fmla="*/ 75248 w 1305333"/>
                <a:gd name="connsiteY18-478" fmla="*/ 303202 h 1424419"/>
                <a:gd name="connsiteX19-479" fmla="*/ 106293 w 1305333"/>
                <a:gd name="connsiteY19-480" fmla="*/ 282597 h 1424419"/>
                <a:gd name="connsiteX20-481" fmla="*/ 541533 w 1305333"/>
                <a:gd name="connsiteY20-482" fmla="*/ 38110 h 1424419"/>
                <a:gd name="connsiteX21-483" fmla="*/ 653528 w 1305333"/>
                <a:gd name="connsiteY21-484" fmla="*/ 0 h 1424419"/>
                <a:gd name="connsiteX0-485" fmla="*/ 653528 w 1305333"/>
                <a:gd name="connsiteY0-486" fmla="*/ 0 h 1424419"/>
                <a:gd name="connsiteX1-487" fmla="*/ 757287 w 1305333"/>
                <a:gd name="connsiteY1-488" fmla="*/ 32444 h 1424419"/>
                <a:gd name="connsiteX2-489" fmla="*/ 1206876 w 1305333"/>
                <a:gd name="connsiteY2-490" fmla="*/ 284945 h 1424419"/>
                <a:gd name="connsiteX3-491" fmla="*/ 1237706 w 1305333"/>
                <a:gd name="connsiteY3-492" fmla="*/ 306775 h 1424419"/>
                <a:gd name="connsiteX4-493" fmla="*/ 1301712 w 1305333"/>
                <a:gd name="connsiteY4-494" fmla="*/ 442384 h 1424419"/>
                <a:gd name="connsiteX5-495" fmla="*/ 1303099 w 1305333"/>
                <a:gd name="connsiteY5-496" fmla="*/ 495558 h 1424419"/>
                <a:gd name="connsiteX6-497" fmla="*/ 1303099 w 1305333"/>
                <a:gd name="connsiteY6-498" fmla="*/ 952393 h 1424419"/>
                <a:gd name="connsiteX7-499" fmla="*/ 1305306 w 1305333"/>
                <a:gd name="connsiteY7-500" fmla="*/ 990115 h 1424419"/>
                <a:gd name="connsiteX8-501" fmla="*/ 1236006 w 1305333"/>
                <a:gd name="connsiteY8-502" fmla="*/ 1160932 h 1424419"/>
                <a:gd name="connsiteX9-503" fmla="*/ 1172881 w 1305333"/>
                <a:gd name="connsiteY9-504" fmla="*/ 1179342 h 1424419"/>
                <a:gd name="connsiteX10-505" fmla="*/ 792288 w 1305333"/>
                <a:gd name="connsiteY10-506" fmla="*/ 1385653 h 1424419"/>
                <a:gd name="connsiteX11-507" fmla="*/ 522686 w 1305333"/>
                <a:gd name="connsiteY11-508" fmla="*/ 1384922 h 1424419"/>
                <a:gd name="connsiteX12-509" fmla="*/ 80344 w 1305333"/>
                <a:gd name="connsiteY12-510" fmla="*/ 1139323 h 1424419"/>
                <a:gd name="connsiteX13-511" fmla="*/ 68397 w 1305333"/>
                <a:gd name="connsiteY13-512" fmla="*/ 1130059 h 1424419"/>
                <a:gd name="connsiteX14-513" fmla="*/ 667 w 1305333"/>
                <a:gd name="connsiteY14-514" fmla="*/ 999105 h 1424419"/>
                <a:gd name="connsiteX15-515" fmla="*/ 0 w 1305333"/>
                <a:gd name="connsiteY15-516" fmla="*/ 972364 h 1424419"/>
                <a:gd name="connsiteX16-517" fmla="*/ 2496 w 1305333"/>
                <a:gd name="connsiteY16-518" fmla="*/ 463106 h 1424419"/>
                <a:gd name="connsiteX17-519" fmla="*/ 2458 w 1305333"/>
                <a:gd name="connsiteY17-520" fmla="*/ 429563 h 1424419"/>
                <a:gd name="connsiteX18-521" fmla="*/ 75248 w 1305333"/>
                <a:gd name="connsiteY18-522" fmla="*/ 303202 h 1424419"/>
                <a:gd name="connsiteX19-523" fmla="*/ 106293 w 1305333"/>
                <a:gd name="connsiteY19-524" fmla="*/ 282597 h 1424419"/>
                <a:gd name="connsiteX20-525" fmla="*/ 541533 w 1305333"/>
                <a:gd name="connsiteY20-526" fmla="*/ 38110 h 1424419"/>
                <a:gd name="connsiteX21-527" fmla="*/ 653528 w 1305333"/>
                <a:gd name="connsiteY21-528" fmla="*/ 0 h 1424419"/>
                <a:gd name="connsiteX0-529" fmla="*/ 653528 w 1313169"/>
                <a:gd name="connsiteY0-530" fmla="*/ 0 h 1424419"/>
                <a:gd name="connsiteX1-531" fmla="*/ 757287 w 1313169"/>
                <a:gd name="connsiteY1-532" fmla="*/ 32444 h 1424419"/>
                <a:gd name="connsiteX2-533" fmla="*/ 1206876 w 1313169"/>
                <a:gd name="connsiteY2-534" fmla="*/ 284945 h 1424419"/>
                <a:gd name="connsiteX3-535" fmla="*/ 1237706 w 1313169"/>
                <a:gd name="connsiteY3-536" fmla="*/ 306775 h 1424419"/>
                <a:gd name="connsiteX4-537" fmla="*/ 1301712 w 1313169"/>
                <a:gd name="connsiteY4-538" fmla="*/ 442384 h 1424419"/>
                <a:gd name="connsiteX5-539" fmla="*/ 1303099 w 1313169"/>
                <a:gd name="connsiteY5-540" fmla="*/ 495558 h 1424419"/>
                <a:gd name="connsiteX6-541" fmla="*/ 1303099 w 1313169"/>
                <a:gd name="connsiteY6-542" fmla="*/ 952393 h 1424419"/>
                <a:gd name="connsiteX7-543" fmla="*/ 1305306 w 1313169"/>
                <a:gd name="connsiteY7-544" fmla="*/ 990115 h 1424419"/>
                <a:gd name="connsiteX8-545" fmla="*/ 1271352 w 1313169"/>
                <a:gd name="connsiteY8-546" fmla="*/ 1142552 h 1424419"/>
                <a:gd name="connsiteX9-547" fmla="*/ 1172881 w 1313169"/>
                <a:gd name="connsiteY9-548" fmla="*/ 1179342 h 1424419"/>
                <a:gd name="connsiteX10-549" fmla="*/ 792288 w 1313169"/>
                <a:gd name="connsiteY10-550" fmla="*/ 1385653 h 1424419"/>
                <a:gd name="connsiteX11-551" fmla="*/ 522686 w 1313169"/>
                <a:gd name="connsiteY11-552" fmla="*/ 1384922 h 1424419"/>
                <a:gd name="connsiteX12-553" fmla="*/ 80344 w 1313169"/>
                <a:gd name="connsiteY12-554" fmla="*/ 1139323 h 1424419"/>
                <a:gd name="connsiteX13-555" fmla="*/ 68397 w 1313169"/>
                <a:gd name="connsiteY13-556" fmla="*/ 1130059 h 1424419"/>
                <a:gd name="connsiteX14-557" fmla="*/ 667 w 1313169"/>
                <a:gd name="connsiteY14-558" fmla="*/ 999105 h 1424419"/>
                <a:gd name="connsiteX15-559" fmla="*/ 0 w 1313169"/>
                <a:gd name="connsiteY15-560" fmla="*/ 972364 h 1424419"/>
                <a:gd name="connsiteX16-561" fmla="*/ 2496 w 1313169"/>
                <a:gd name="connsiteY16-562" fmla="*/ 463106 h 1424419"/>
                <a:gd name="connsiteX17-563" fmla="*/ 2458 w 1313169"/>
                <a:gd name="connsiteY17-564" fmla="*/ 429563 h 1424419"/>
                <a:gd name="connsiteX18-565" fmla="*/ 75248 w 1313169"/>
                <a:gd name="connsiteY18-566" fmla="*/ 303202 h 1424419"/>
                <a:gd name="connsiteX19-567" fmla="*/ 106293 w 1313169"/>
                <a:gd name="connsiteY19-568" fmla="*/ 282597 h 1424419"/>
                <a:gd name="connsiteX20-569" fmla="*/ 541533 w 1313169"/>
                <a:gd name="connsiteY20-570" fmla="*/ 38110 h 1424419"/>
                <a:gd name="connsiteX21-571" fmla="*/ 653528 w 1313169"/>
                <a:gd name="connsiteY21-572" fmla="*/ 0 h 1424419"/>
                <a:gd name="connsiteX0-573" fmla="*/ 653528 w 1306267"/>
                <a:gd name="connsiteY0-574" fmla="*/ 0 h 1424419"/>
                <a:gd name="connsiteX1-575" fmla="*/ 757287 w 1306267"/>
                <a:gd name="connsiteY1-576" fmla="*/ 32444 h 1424419"/>
                <a:gd name="connsiteX2-577" fmla="*/ 1206876 w 1306267"/>
                <a:gd name="connsiteY2-578" fmla="*/ 284945 h 1424419"/>
                <a:gd name="connsiteX3-579" fmla="*/ 1237706 w 1306267"/>
                <a:gd name="connsiteY3-580" fmla="*/ 306775 h 1424419"/>
                <a:gd name="connsiteX4-581" fmla="*/ 1301712 w 1306267"/>
                <a:gd name="connsiteY4-582" fmla="*/ 442384 h 1424419"/>
                <a:gd name="connsiteX5-583" fmla="*/ 1303099 w 1306267"/>
                <a:gd name="connsiteY5-584" fmla="*/ 495558 h 1424419"/>
                <a:gd name="connsiteX6-585" fmla="*/ 1303099 w 1306267"/>
                <a:gd name="connsiteY6-586" fmla="*/ 952393 h 1424419"/>
                <a:gd name="connsiteX7-587" fmla="*/ 1305306 w 1306267"/>
                <a:gd name="connsiteY7-588" fmla="*/ 990115 h 1424419"/>
                <a:gd name="connsiteX8-589" fmla="*/ 1255800 w 1306267"/>
                <a:gd name="connsiteY8-590" fmla="*/ 1142552 h 1424419"/>
                <a:gd name="connsiteX9-591" fmla="*/ 1172881 w 1306267"/>
                <a:gd name="connsiteY9-592" fmla="*/ 1179342 h 1424419"/>
                <a:gd name="connsiteX10-593" fmla="*/ 792288 w 1306267"/>
                <a:gd name="connsiteY10-594" fmla="*/ 1385653 h 1424419"/>
                <a:gd name="connsiteX11-595" fmla="*/ 522686 w 1306267"/>
                <a:gd name="connsiteY11-596" fmla="*/ 1384922 h 1424419"/>
                <a:gd name="connsiteX12-597" fmla="*/ 80344 w 1306267"/>
                <a:gd name="connsiteY12-598" fmla="*/ 1139323 h 1424419"/>
                <a:gd name="connsiteX13-599" fmla="*/ 68397 w 1306267"/>
                <a:gd name="connsiteY13-600" fmla="*/ 1130059 h 1424419"/>
                <a:gd name="connsiteX14-601" fmla="*/ 667 w 1306267"/>
                <a:gd name="connsiteY14-602" fmla="*/ 999105 h 1424419"/>
                <a:gd name="connsiteX15-603" fmla="*/ 0 w 1306267"/>
                <a:gd name="connsiteY15-604" fmla="*/ 972364 h 1424419"/>
                <a:gd name="connsiteX16-605" fmla="*/ 2496 w 1306267"/>
                <a:gd name="connsiteY16-606" fmla="*/ 463106 h 1424419"/>
                <a:gd name="connsiteX17-607" fmla="*/ 2458 w 1306267"/>
                <a:gd name="connsiteY17-608" fmla="*/ 429563 h 1424419"/>
                <a:gd name="connsiteX18-609" fmla="*/ 75248 w 1306267"/>
                <a:gd name="connsiteY18-610" fmla="*/ 303202 h 1424419"/>
                <a:gd name="connsiteX19-611" fmla="*/ 106293 w 1306267"/>
                <a:gd name="connsiteY19-612" fmla="*/ 282597 h 1424419"/>
                <a:gd name="connsiteX20-613" fmla="*/ 541533 w 1306267"/>
                <a:gd name="connsiteY20-614" fmla="*/ 38110 h 1424419"/>
                <a:gd name="connsiteX21-615" fmla="*/ 653528 w 1306267"/>
                <a:gd name="connsiteY21-616" fmla="*/ 0 h 1424419"/>
                <a:gd name="connsiteX0-617" fmla="*/ 653528 w 1306267"/>
                <a:gd name="connsiteY0-618" fmla="*/ 0 h 1424419"/>
                <a:gd name="connsiteX1-619" fmla="*/ 757287 w 1306267"/>
                <a:gd name="connsiteY1-620" fmla="*/ 32444 h 1424419"/>
                <a:gd name="connsiteX2-621" fmla="*/ 1206876 w 1306267"/>
                <a:gd name="connsiteY2-622" fmla="*/ 284945 h 1424419"/>
                <a:gd name="connsiteX3-623" fmla="*/ 1237706 w 1306267"/>
                <a:gd name="connsiteY3-624" fmla="*/ 306775 h 1424419"/>
                <a:gd name="connsiteX4-625" fmla="*/ 1301712 w 1306267"/>
                <a:gd name="connsiteY4-626" fmla="*/ 442384 h 1424419"/>
                <a:gd name="connsiteX5-627" fmla="*/ 1303099 w 1306267"/>
                <a:gd name="connsiteY5-628" fmla="*/ 495558 h 1424419"/>
                <a:gd name="connsiteX6-629" fmla="*/ 1303099 w 1306267"/>
                <a:gd name="connsiteY6-630" fmla="*/ 952393 h 1424419"/>
                <a:gd name="connsiteX7-631" fmla="*/ 1305306 w 1306267"/>
                <a:gd name="connsiteY7-632" fmla="*/ 990115 h 1424419"/>
                <a:gd name="connsiteX8-633" fmla="*/ 1255800 w 1306267"/>
                <a:gd name="connsiteY8-634" fmla="*/ 1142552 h 1424419"/>
                <a:gd name="connsiteX9-635" fmla="*/ 1172881 w 1306267"/>
                <a:gd name="connsiteY9-636" fmla="*/ 1179342 h 1424419"/>
                <a:gd name="connsiteX10-637" fmla="*/ 792288 w 1306267"/>
                <a:gd name="connsiteY10-638" fmla="*/ 1385653 h 1424419"/>
                <a:gd name="connsiteX11-639" fmla="*/ 522686 w 1306267"/>
                <a:gd name="connsiteY11-640" fmla="*/ 1384922 h 1424419"/>
                <a:gd name="connsiteX12-641" fmla="*/ 80344 w 1306267"/>
                <a:gd name="connsiteY12-642" fmla="*/ 1139323 h 1424419"/>
                <a:gd name="connsiteX13-643" fmla="*/ 61328 w 1306267"/>
                <a:gd name="connsiteY13-644" fmla="*/ 1127231 h 1424419"/>
                <a:gd name="connsiteX14-645" fmla="*/ 667 w 1306267"/>
                <a:gd name="connsiteY14-646" fmla="*/ 999105 h 1424419"/>
                <a:gd name="connsiteX15-647" fmla="*/ 0 w 1306267"/>
                <a:gd name="connsiteY15-648" fmla="*/ 972364 h 1424419"/>
                <a:gd name="connsiteX16-649" fmla="*/ 2496 w 1306267"/>
                <a:gd name="connsiteY16-650" fmla="*/ 463106 h 1424419"/>
                <a:gd name="connsiteX17-651" fmla="*/ 2458 w 1306267"/>
                <a:gd name="connsiteY17-652" fmla="*/ 429563 h 1424419"/>
                <a:gd name="connsiteX18-653" fmla="*/ 75248 w 1306267"/>
                <a:gd name="connsiteY18-654" fmla="*/ 303202 h 1424419"/>
                <a:gd name="connsiteX19-655" fmla="*/ 106293 w 1306267"/>
                <a:gd name="connsiteY19-656" fmla="*/ 282597 h 1424419"/>
                <a:gd name="connsiteX20-657" fmla="*/ 541533 w 1306267"/>
                <a:gd name="connsiteY20-658" fmla="*/ 38110 h 1424419"/>
                <a:gd name="connsiteX21-659" fmla="*/ 653528 w 1306267"/>
                <a:gd name="connsiteY21-660" fmla="*/ 0 h 1424419"/>
                <a:gd name="connsiteX0-661" fmla="*/ 653528 w 1306267"/>
                <a:gd name="connsiteY0-662" fmla="*/ 0 h 1424419"/>
                <a:gd name="connsiteX1-663" fmla="*/ 757287 w 1306267"/>
                <a:gd name="connsiteY1-664" fmla="*/ 32444 h 1424419"/>
                <a:gd name="connsiteX2-665" fmla="*/ 1206876 w 1306267"/>
                <a:gd name="connsiteY2-666" fmla="*/ 284945 h 1424419"/>
                <a:gd name="connsiteX3-667" fmla="*/ 1237706 w 1306267"/>
                <a:gd name="connsiteY3-668" fmla="*/ 306775 h 1424419"/>
                <a:gd name="connsiteX4-669" fmla="*/ 1301712 w 1306267"/>
                <a:gd name="connsiteY4-670" fmla="*/ 442384 h 1424419"/>
                <a:gd name="connsiteX5-671" fmla="*/ 1303099 w 1306267"/>
                <a:gd name="connsiteY5-672" fmla="*/ 495558 h 1424419"/>
                <a:gd name="connsiteX6-673" fmla="*/ 1303099 w 1306267"/>
                <a:gd name="connsiteY6-674" fmla="*/ 952393 h 1424419"/>
                <a:gd name="connsiteX7-675" fmla="*/ 1305306 w 1306267"/>
                <a:gd name="connsiteY7-676" fmla="*/ 990115 h 1424419"/>
                <a:gd name="connsiteX8-677" fmla="*/ 1255800 w 1306267"/>
                <a:gd name="connsiteY8-678" fmla="*/ 1142552 h 1424419"/>
                <a:gd name="connsiteX9-679" fmla="*/ 1172881 w 1306267"/>
                <a:gd name="connsiteY9-680" fmla="*/ 1179342 h 1424419"/>
                <a:gd name="connsiteX10-681" fmla="*/ 792288 w 1306267"/>
                <a:gd name="connsiteY10-682" fmla="*/ 1385653 h 1424419"/>
                <a:gd name="connsiteX11-683" fmla="*/ 522686 w 1306267"/>
                <a:gd name="connsiteY11-684" fmla="*/ 1384922 h 1424419"/>
                <a:gd name="connsiteX12-685" fmla="*/ 80344 w 1306267"/>
                <a:gd name="connsiteY12-686" fmla="*/ 1139323 h 1424419"/>
                <a:gd name="connsiteX13-687" fmla="*/ 61328 w 1306267"/>
                <a:gd name="connsiteY13-688" fmla="*/ 1127231 h 1424419"/>
                <a:gd name="connsiteX14-689" fmla="*/ 667 w 1306267"/>
                <a:gd name="connsiteY14-690" fmla="*/ 999105 h 1424419"/>
                <a:gd name="connsiteX15-691" fmla="*/ 0 w 1306267"/>
                <a:gd name="connsiteY15-692" fmla="*/ 972364 h 1424419"/>
                <a:gd name="connsiteX16-693" fmla="*/ 2496 w 1306267"/>
                <a:gd name="connsiteY16-694" fmla="*/ 463106 h 1424419"/>
                <a:gd name="connsiteX17-695" fmla="*/ 2458 w 1306267"/>
                <a:gd name="connsiteY17-696" fmla="*/ 429563 h 1424419"/>
                <a:gd name="connsiteX18-697" fmla="*/ 75248 w 1306267"/>
                <a:gd name="connsiteY18-698" fmla="*/ 303202 h 1424419"/>
                <a:gd name="connsiteX19-699" fmla="*/ 106293 w 1306267"/>
                <a:gd name="connsiteY19-700" fmla="*/ 282597 h 1424419"/>
                <a:gd name="connsiteX20-701" fmla="*/ 541533 w 1306267"/>
                <a:gd name="connsiteY20-702" fmla="*/ 38110 h 1424419"/>
                <a:gd name="connsiteX21-703" fmla="*/ 653528 w 1306267"/>
                <a:gd name="connsiteY21-704" fmla="*/ 0 h 1424419"/>
                <a:gd name="connsiteX0-705" fmla="*/ 653528 w 1306267"/>
                <a:gd name="connsiteY0-706" fmla="*/ 0 h 1424419"/>
                <a:gd name="connsiteX1-707" fmla="*/ 757287 w 1306267"/>
                <a:gd name="connsiteY1-708" fmla="*/ 32444 h 1424419"/>
                <a:gd name="connsiteX2-709" fmla="*/ 1206876 w 1306267"/>
                <a:gd name="connsiteY2-710" fmla="*/ 284945 h 1424419"/>
                <a:gd name="connsiteX3-711" fmla="*/ 1237706 w 1306267"/>
                <a:gd name="connsiteY3-712" fmla="*/ 306775 h 1424419"/>
                <a:gd name="connsiteX4-713" fmla="*/ 1301712 w 1306267"/>
                <a:gd name="connsiteY4-714" fmla="*/ 442384 h 1424419"/>
                <a:gd name="connsiteX5-715" fmla="*/ 1303099 w 1306267"/>
                <a:gd name="connsiteY5-716" fmla="*/ 495558 h 1424419"/>
                <a:gd name="connsiteX6-717" fmla="*/ 1303099 w 1306267"/>
                <a:gd name="connsiteY6-718" fmla="*/ 952393 h 1424419"/>
                <a:gd name="connsiteX7-719" fmla="*/ 1305306 w 1306267"/>
                <a:gd name="connsiteY7-720" fmla="*/ 990115 h 1424419"/>
                <a:gd name="connsiteX8-721" fmla="*/ 1255800 w 1306267"/>
                <a:gd name="connsiteY8-722" fmla="*/ 1142552 h 1424419"/>
                <a:gd name="connsiteX9-723" fmla="*/ 1172881 w 1306267"/>
                <a:gd name="connsiteY9-724" fmla="*/ 1179342 h 1424419"/>
                <a:gd name="connsiteX10-725" fmla="*/ 792288 w 1306267"/>
                <a:gd name="connsiteY10-726" fmla="*/ 1385653 h 1424419"/>
                <a:gd name="connsiteX11-727" fmla="*/ 522686 w 1306267"/>
                <a:gd name="connsiteY11-728" fmla="*/ 1384922 h 1424419"/>
                <a:gd name="connsiteX12-729" fmla="*/ 90241 w 1306267"/>
                <a:gd name="connsiteY12-730" fmla="*/ 1150634 h 1424419"/>
                <a:gd name="connsiteX13-731" fmla="*/ 61328 w 1306267"/>
                <a:gd name="connsiteY13-732" fmla="*/ 1127231 h 1424419"/>
                <a:gd name="connsiteX14-733" fmla="*/ 667 w 1306267"/>
                <a:gd name="connsiteY14-734" fmla="*/ 999105 h 1424419"/>
                <a:gd name="connsiteX15-735" fmla="*/ 0 w 1306267"/>
                <a:gd name="connsiteY15-736" fmla="*/ 972364 h 1424419"/>
                <a:gd name="connsiteX16-737" fmla="*/ 2496 w 1306267"/>
                <a:gd name="connsiteY16-738" fmla="*/ 463106 h 1424419"/>
                <a:gd name="connsiteX17-739" fmla="*/ 2458 w 1306267"/>
                <a:gd name="connsiteY17-740" fmla="*/ 429563 h 1424419"/>
                <a:gd name="connsiteX18-741" fmla="*/ 75248 w 1306267"/>
                <a:gd name="connsiteY18-742" fmla="*/ 303202 h 1424419"/>
                <a:gd name="connsiteX19-743" fmla="*/ 106293 w 1306267"/>
                <a:gd name="connsiteY19-744" fmla="*/ 282597 h 1424419"/>
                <a:gd name="connsiteX20-745" fmla="*/ 541533 w 1306267"/>
                <a:gd name="connsiteY20-746" fmla="*/ 38110 h 1424419"/>
                <a:gd name="connsiteX21-747" fmla="*/ 653528 w 1306267"/>
                <a:gd name="connsiteY21-748" fmla="*/ 0 h 1424419"/>
                <a:gd name="connsiteX0-749" fmla="*/ 653528 w 1306267"/>
                <a:gd name="connsiteY0-750" fmla="*/ 0 h 1424419"/>
                <a:gd name="connsiteX1-751" fmla="*/ 757287 w 1306267"/>
                <a:gd name="connsiteY1-752" fmla="*/ 32444 h 1424419"/>
                <a:gd name="connsiteX2-753" fmla="*/ 1206876 w 1306267"/>
                <a:gd name="connsiteY2-754" fmla="*/ 284945 h 1424419"/>
                <a:gd name="connsiteX3-755" fmla="*/ 1237706 w 1306267"/>
                <a:gd name="connsiteY3-756" fmla="*/ 306775 h 1424419"/>
                <a:gd name="connsiteX4-757" fmla="*/ 1301712 w 1306267"/>
                <a:gd name="connsiteY4-758" fmla="*/ 442384 h 1424419"/>
                <a:gd name="connsiteX5-759" fmla="*/ 1303099 w 1306267"/>
                <a:gd name="connsiteY5-760" fmla="*/ 495558 h 1424419"/>
                <a:gd name="connsiteX6-761" fmla="*/ 1303099 w 1306267"/>
                <a:gd name="connsiteY6-762" fmla="*/ 952393 h 1424419"/>
                <a:gd name="connsiteX7-763" fmla="*/ 1305306 w 1306267"/>
                <a:gd name="connsiteY7-764" fmla="*/ 990115 h 1424419"/>
                <a:gd name="connsiteX8-765" fmla="*/ 1255800 w 1306267"/>
                <a:gd name="connsiteY8-766" fmla="*/ 1142552 h 1424419"/>
                <a:gd name="connsiteX9-767" fmla="*/ 1172881 w 1306267"/>
                <a:gd name="connsiteY9-768" fmla="*/ 1179342 h 1424419"/>
                <a:gd name="connsiteX10-769" fmla="*/ 792288 w 1306267"/>
                <a:gd name="connsiteY10-770" fmla="*/ 1385653 h 1424419"/>
                <a:gd name="connsiteX11-771" fmla="*/ 522686 w 1306267"/>
                <a:gd name="connsiteY11-772" fmla="*/ 1384922 h 1424419"/>
                <a:gd name="connsiteX12-773" fmla="*/ 90241 w 1306267"/>
                <a:gd name="connsiteY12-774" fmla="*/ 1150634 h 1424419"/>
                <a:gd name="connsiteX13-775" fmla="*/ 61328 w 1306267"/>
                <a:gd name="connsiteY13-776" fmla="*/ 1127231 h 1424419"/>
                <a:gd name="connsiteX14-777" fmla="*/ 667 w 1306267"/>
                <a:gd name="connsiteY14-778" fmla="*/ 999105 h 1424419"/>
                <a:gd name="connsiteX15-779" fmla="*/ 0 w 1306267"/>
                <a:gd name="connsiteY15-780" fmla="*/ 972364 h 1424419"/>
                <a:gd name="connsiteX16-781" fmla="*/ 2496 w 1306267"/>
                <a:gd name="connsiteY16-782" fmla="*/ 463106 h 1424419"/>
                <a:gd name="connsiteX17-783" fmla="*/ 2458 w 1306267"/>
                <a:gd name="connsiteY17-784" fmla="*/ 429563 h 1424419"/>
                <a:gd name="connsiteX18-785" fmla="*/ 75248 w 1306267"/>
                <a:gd name="connsiteY18-786" fmla="*/ 303202 h 1424419"/>
                <a:gd name="connsiteX19-787" fmla="*/ 106293 w 1306267"/>
                <a:gd name="connsiteY19-788" fmla="*/ 282597 h 1424419"/>
                <a:gd name="connsiteX20-789" fmla="*/ 541533 w 1306267"/>
                <a:gd name="connsiteY20-790" fmla="*/ 38110 h 1424419"/>
                <a:gd name="connsiteX21-791" fmla="*/ 653528 w 1306267"/>
                <a:gd name="connsiteY21-792" fmla="*/ 0 h 1424419"/>
                <a:gd name="connsiteX0-793" fmla="*/ 653528 w 1306267"/>
                <a:gd name="connsiteY0-794" fmla="*/ 0 h 1424419"/>
                <a:gd name="connsiteX1-795" fmla="*/ 757287 w 1306267"/>
                <a:gd name="connsiteY1-796" fmla="*/ 32444 h 1424419"/>
                <a:gd name="connsiteX2-797" fmla="*/ 1206876 w 1306267"/>
                <a:gd name="connsiteY2-798" fmla="*/ 284945 h 1424419"/>
                <a:gd name="connsiteX3-799" fmla="*/ 1237706 w 1306267"/>
                <a:gd name="connsiteY3-800" fmla="*/ 306775 h 1424419"/>
                <a:gd name="connsiteX4-801" fmla="*/ 1301712 w 1306267"/>
                <a:gd name="connsiteY4-802" fmla="*/ 442384 h 1424419"/>
                <a:gd name="connsiteX5-803" fmla="*/ 1303099 w 1306267"/>
                <a:gd name="connsiteY5-804" fmla="*/ 495558 h 1424419"/>
                <a:gd name="connsiteX6-805" fmla="*/ 1303099 w 1306267"/>
                <a:gd name="connsiteY6-806" fmla="*/ 952393 h 1424419"/>
                <a:gd name="connsiteX7-807" fmla="*/ 1305306 w 1306267"/>
                <a:gd name="connsiteY7-808" fmla="*/ 990115 h 1424419"/>
                <a:gd name="connsiteX8-809" fmla="*/ 1255800 w 1306267"/>
                <a:gd name="connsiteY8-810" fmla="*/ 1142552 h 1424419"/>
                <a:gd name="connsiteX9-811" fmla="*/ 1172881 w 1306267"/>
                <a:gd name="connsiteY9-812" fmla="*/ 1179342 h 1424419"/>
                <a:gd name="connsiteX10-813" fmla="*/ 792288 w 1306267"/>
                <a:gd name="connsiteY10-814" fmla="*/ 1385653 h 1424419"/>
                <a:gd name="connsiteX11-815" fmla="*/ 522686 w 1306267"/>
                <a:gd name="connsiteY11-816" fmla="*/ 1384922 h 1424419"/>
                <a:gd name="connsiteX12-817" fmla="*/ 90241 w 1306267"/>
                <a:gd name="connsiteY12-818" fmla="*/ 1150634 h 1424419"/>
                <a:gd name="connsiteX13-819" fmla="*/ 61328 w 1306267"/>
                <a:gd name="connsiteY13-820" fmla="*/ 1127231 h 1424419"/>
                <a:gd name="connsiteX14-821" fmla="*/ 667 w 1306267"/>
                <a:gd name="connsiteY14-822" fmla="*/ 999105 h 1424419"/>
                <a:gd name="connsiteX15-823" fmla="*/ 0 w 1306267"/>
                <a:gd name="connsiteY15-824" fmla="*/ 972364 h 1424419"/>
                <a:gd name="connsiteX16-825" fmla="*/ 2496 w 1306267"/>
                <a:gd name="connsiteY16-826" fmla="*/ 463106 h 1424419"/>
                <a:gd name="connsiteX17-827" fmla="*/ 2458 w 1306267"/>
                <a:gd name="connsiteY17-828" fmla="*/ 429563 h 1424419"/>
                <a:gd name="connsiteX18-829" fmla="*/ 75248 w 1306267"/>
                <a:gd name="connsiteY18-830" fmla="*/ 303202 h 1424419"/>
                <a:gd name="connsiteX19-831" fmla="*/ 106293 w 1306267"/>
                <a:gd name="connsiteY19-832" fmla="*/ 282597 h 1424419"/>
                <a:gd name="connsiteX20-833" fmla="*/ 541533 w 1306267"/>
                <a:gd name="connsiteY20-834" fmla="*/ 38110 h 1424419"/>
                <a:gd name="connsiteX21-835" fmla="*/ 653528 w 1306267"/>
                <a:gd name="connsiteY21-836" fmla="*/ 0 h 1424419"/>
                <a:gd name="connsiteX0-837" fmla="*/ 653528 w 1306267"/>
                <a:gd name="connsiteY0-838" fmla="*/ 0 h 1424419"/>
                <a:gd name="connsiteX1-839" fmla="*/ 757287 w 1306267"/>
                <a:gd name="connsiteY1-840" fmla="*/ 32444 h 1424419"/>
                <a:gd name="connsiteX2-841" fmla="*/ 1206876 w 1306267"/>
                <a:gd name="connsiteY2-842" fmla="*/ 284945 h 1424419"/>
                <a:gd name="connsiteX3-843" fmla="*/ 1237706 w 1306267"/>
                <a:gd name="connsiteY3-844" fmla="*/ 306775 h 1424419"/>
                <a:gd name="connsiteX4-845" fmla="*/ 1301712 w 1306267"/>
                <a:gd name="connsiteY4-846" fmla="*/ 442384 h 1424419"/>
                <a:gd name="connsiteX5-847" fmla="*/ 1303099 w 1306267"/>
                <a:gd name="connsiteY5-848" fmla="*/ 495558 h 1424419"/>
                <a:gd name="connsiteX6-849" fmla="*/ 1303099 w 1306267"/>
                <a:gd name="connsiteY6-850" fmla="*/ 952393 h 1424419"/>
                <a:gd name="connsiteX7-851" fmla="*/ 1305306 w 1306267"/>
                <a:gd name="connsiteY7-852" fmla="*/ 990115 h 1424419"/>
                <a:gd name="connsiteX8-853" fmla="*/ 1255800 w 1306267"/>
                <a:gd name="connsiteY8-854" fmla="*/ 1142552 h 1424419"/>
                <a:gd name="connsiteX9-855" fmla="*/ 1172881 w 1306267"/>
                <a:gd name="connsiteY9-856" fmla="*/ 1179342 h 1424419"/>
                <a:gd name="connsiteX10-857" fmla="*/ 792288 w 1306267"/>
                <a:gd name="connsiteY10-858" fmla="*/ 1385653 h 1424419"/>
                <a:gd name="connsiteX11-859" fmla="*/ 522686 w 1306267"/>
                <a:gd name="connsiteY11-860" fmla="*/ 1384922 h 1424419"/>
                <a:gd name="connsiteX12-861" fmla="*/ 90241 w 1306267"/>
                <a:gd name="connsiteY12-862" fmla="*/ 1150634 h 1424419"/>
                <a:gd name="connsiteX13-863" fmla="*/ 61328 w 1306267"/>
                <a:gd name="connsiteY13-864" fmla="*/ 1127231 h 1424419"/>
                <a:gd name="connsiteX14-865" fmla="*/ 667 w 1306267"/>
                <a:gd name="connsiteY14-866" fmla="*/ 999105 h 1424419"/>
                <a:gd name="connsiteX15-867" fmla="*/ 0 w 1306267"/>
                <a:gd name="connsiteY15-868" fmla="*/ 972364 h 1424419"/>
                <a:gd name="connsiteX16-869" fmla="*/ 2496 w 1306267"/>
                <a:gd name="connsiteY16-870" fmla="*/ 463106 h 1424419"/>
                <a:gd name="connsiteX17-871" fmla="*/ 2458 w 1306267"/>
                <a:gd name="connsiteY17-872" fmla="*/ 429563 h 1424419"/>
                <a:gd name="connsiteX18-873" fmla="*/ 75248 w 1306267"/>
                <a:gd name="connsiteY18-874" fmla="*/ 303202 h 1424419"/>
                <a:gd name="connsiteX19-875" fmla="*/ 106293 w 1306267"/>
                <a:gd name="connsiteY19-876" fmla="*/ 282597 h 1424419"/>
                <a:gd name="connsiteX20-877" fmla="*/ 541533 w 1306267"/>
                <a:gd name="connsiteY20-878" fmla="*/ 38110 h 1424419"/>
                <a:gd name="connsiteX21-879" fmla="*/ 653528 w 1306267"/>
                <a:gd name="connsiteY21-880" fmla="*/ 0 h 1424419"/>
                <a:gd name="connsiteX0-881" fmla="*/ 653528 w 1306267"/>
                <a:gd name="connsiteY0-882" fmla="*/ 0 h 1424419"/>
                <a:gd name="connsiteX1-883" fmla="*/ 757287 w 1306267"/>
                <a:gd name="connsiteY1-884" fmla="*/ 32444 h 1424419"/>
                <a:gd name="connsiteX2-885" fmla="*/ 1206876 w 1306267"/>
                <a:gd name="connsiteY2-886" fmla="*/ 284945 h 1424419"/>
                <a:gd name="connsiteX3-887" fmla="*/ 1237706 w 1306267"/>
                <a:gd name="connsiteY3-888" fmla="*/ 306775 h 1424419"/>
                <a:gd name="connsiteX4-889" fmla="*/ 1301712 w 1306267"/>
                <a:gd name="connsiteY4-890" fmla="*/ 442384 h 1424419"/>
                <a:gd name="connsiteX5-891" fmla="*/ 1303099 w 1306267"/>
                <a:gd name="connsiteY5-892" fmla="*/ 495558 h 1424419"/>
                <a:gd name="connsiteX6-893" fmla="*/ 1303099 w 1306267"/>
                <a:gd name="connsiteY6-894" fmla="*/ 952393 h 1424419"/>
                <a:gd name="connsiteX7-895" fmla="*/ 1305306 w 1306267"/>
                <a:gd name="connsiteY7-896" fmla="*/ 990115 h 1424419"/>
                <a:gd name="connsiteX8-897" fmla="*/ 1255800 w 1306267"/>
                <a:gd name="connsiteY8-898" fmla="*/ 1142552 h 1424419"/>
                <a:gd name="connsiteX9-899" fmla="*/ 1172881 w 1306267"/>
                <a:gd name="connsiteY9-900" fmla="*/ 1179342 h 1424419"/>
                <a:gd name="connsiteX10-901" fmla="*/ 792288 w 1306267"/>
                <a:gd name="connsiteY10-902" fmla="*/ 1385653 h 1424419"/>
                <a:gd name="connsiteX11-903" fmla="*/ 522686 w 1306267"/>
                <a:gd name="connsiteY11-904" fmla="*/ 1384922 h 1424419"/>
                <a:gd name="connsiteX12-905" fmla="*/ 90241 w 1306267"/>
                <a:gd name="connsiteY12-906" fmla="*/ 1150634 h 1424419"/>
                <a:gd name="connsiteX13-907" fmla="*/ 55672 w 1306267"/>
                <a:gd name="connsiteY13-908" fmla="*/ 1124403 h 1424419"/>
                <a:gd name="connsiteX14-909" fmla="*/ 667 w 1306267"/>
                <a:gd name="connsiteY14-910" fmla="*/ 999105 h 1424419"/>
                <a:gd name="connsiteX15-911" fmla="*/ 0 w 1306267"/>
                <a:gd name="connsiteY15-912" fmla="*/ 972364 h 1424419"/>
                <a:gd name="connsiteX16-913" fmla="*/ 2496 w 1306267"/>
                <a:gd name="connsiteY16-914" fmla="*/ 463106 h 1424419"/>
                <a:gd name="connsiteX17-915" fmla="*/ 2458 w 1306267"/>
                <a:gd name="connsiteY17-916" fmla="*/ 429563 h 1424419"/>
                <a:gd name="connsiteX18-917" fmla="*/ 75248 w 1306267"/>
                <a:gd name="connsiteY18-918" fmla="*/ 303202 h 1424419"/>
                <a:gd name="connsiteX19-919" fmla="*/ 106293 w 1306267"/>
                <a:gd name="connsiteY19-920" fmla="*/ 282597 h 1424419"/>
                <a:gd name="connsiteX20-921" fmla="*/ 541533 w 1306267"/>
                <a:gd name="connsiteY20-922" fmla="*/ 38110 h 1424419"/>
                <a:gd name="connsiteX21-923" fmla="*/ 653528 w 1306267"/>
                <a:gd name="connsiteY21-924" fmla="*/ 0 h 1424419"/>
                <a:gd name="connsiteX0-925" fmla="*/ 653528 w 1306267"/>
                <a:gd name="connsiteY0-926" fmla="*/ 0 h 1424419"/>
                <a:gd name="connsiteX1-927" fmla="*/ 757287 w 1306267"/>
                <a:gd name="connsiteY1-928" fmla="*/ 32444 h 1424419"/>
                <a:gd name="connsiteX2-929" fmla="*/ 1206876 w 1306267"/>
                <a:gd name="connsiteY2-930" fmla="*/ 284945 h 1424419"/>
                <a:gd name="connsiteX3-931" fmla="*/ 1237706 w 1306267"/>
                <a:gd name="connsiteY3-932" fmla="*/ 306775 h 1424419"/>
                <a:gd name="connsiteX4-933" fmla="*/ 1301712 w 1306267"/>
                <a:gd name="connsiteY4-934" fmla="*/ 442384 h 1424419"/>
                <a:gd name="connsiteX5-935" fmla="*/ 1303099 w 1306267"/>
                <a:gd name="connsiteY5-936" fmla="*/ 495558 h 1424419"/>
                <a:gd name="connsiteX6-937" fmla="*/ 1303099 w 1306267"/>
                <a:gd name="connsiteY6-938" fmla="*/ 952393 h 1424419"/>
                <a:gd name="connsiteX7-939" fmla="*/ 1305306 w 1306267"/>
                <a:gd name="connsiteY7-940" fmla="*/ 990115 h 1424419"/>
                <a:gd name="connsiteX8-941" fmla="*/ 1255800 w 1306267"/>
                <a:gd name="connsiteY8-942" fmla="*/ 1142552 h 1424419"/>
                <a:gd name="connsiteX9-943" fmla="*/ 1172881 w 1306267"/>
                <a:gd name="connsiteY9-944" fmla="*/ 1179342 h 1424419"/>
                <a:gd name="connsiteX10-945" fmla="*/ 792288 w 1306267"/>
                <a:gd name="connsiteY10-946" fmla="*/ 1385653 h 1424419"/>
                <a:gd name="connsiteX11-947" fmla="*/ 522686 w 1306267"/>
                <a:gd name="connsiteY11-948" fmla="*/ 1384922 h 1424419"/>
                <a:gd name="connsiteX12-949" fmla="*/ 90241 w 1306267"/>
                <a:gd name="connsiteY12-950" fmla="*/ 1150634 h 1424419"/>
                <a:gd name="connsiteX13-951" fmla="*/ 55672 w 1306267"/>
                <a:gd name="connsiteY13-952" fmla="*/ 1124403 h 1424419"/>
                <a:gd name="connsiteX14-953" fmla="*/ 667 w 1306267"/>
                <a:gd name="connsiteY14-954" fmla="*/ 999105 h 1424419"/>
                <a:gd name="connsiteX15-955" fmla="*/ 0 w 1306267"/>
                <a:gd name="connsiteY15-956" fmla="*/ 972364 h 1424419"/>
                <a:gd name="connsiteX16-957" fmla="*/ 2496 w 1306267"/>
                <a:gd name="connsiteY16-958" fmla="*/ 463106 h 1424419"/>
                <a:gd name="connsiteX17-959" fmla="*/ 2458 w 1306267"/>
                <a:gd name="connsiteY17-960" fmla="*/ 429563 h 1424419"/>
                <a:gd name="connsiteX18-961" fmla="*/ 75248 w 1306267"/>
                <a:gd name="connsiteY18-962" fmla="*/ 303202 h 1424419"/>
                <a:gd name="connsiteX19-963" fmla="*/ 106293 w 1306267"/>
                <a:gd name="connsiteY19-964" fmla="*/ 282597 h 1424419"/>
                <a:gd name="connsiteX20-965" fmla="*/ 541533 w 1306267"/>
                <a:gd name="connsiteY20-966" fmla="*/ 38110 h 1424419"/>
                <a:gd name="connsiteX21-967" fmla="*/ 653528 w 1306267"/>
                <a:gd name="connsiteY21-968" fmla="*/ 0 h 1424419"/>
                <a:gd name="connsiteX0-969" fmla="*/ 653528 w 1306267"/>
                <a:gd name="connsiteY0-970" fmla="*/ 0 h 1424419"/>
                <a:gd name="connsiteX1-971" fmla="*/ 757287 w 1306267"/>
                <a:gd name="connsiteY1-972" fmla="*/ 32444 h 1424419"/>
                <a:gd name="connsiteX2-973" fmla="*/ 1206876 w 1306267"/>
                <a:gd name="connsiteY2-974" fmla="*/ 284945 h 1424419"/>
                <a:gd name="connsiteX3-975" fmla="*/ 1237706 w 1306267"/>
                <a:gd name="connsiteY3-976" fmla="*/ 306775 h 1424419"/>
                <a:gd name="connsiteX4-977" fmla="*/ 1301712 w 1306267"/>
                <a:gd name="connsiteY4-978" fmla="*/ 442384 h 1424419"/>
                <a:gd name="connsiteX5-979" fmla="*/ 1303099 w 1306267"/>
                <a:gd name="connsiteY5-980" fmla="*/ 495558 h 1424419"/>
                <a:gd name="connsiteX6-981" fmla="*/ 1303099 w 1306267"/>
                <a:gd name="connsiteY6-982" fmla="*/ 952393 h 1424419"/>
                <a:gd name="connsiteX7-983" fmla="*/ 1305306 w 1306267"/>
                <a:gd name="connsiteY7-984" fmla="*/ 990115 h 1424419"/>
                <a:gd name="connsiteX8-985" fmla="*/ 1255800 w 1306267"/>
                <a:gd name="connsiteY8-986" fmla="*/ 1142552 h 1424419"/>
                <a:gd name="connsiteX9-987" fmla="*/ 1172881 w 1306267"/>
                <a:gd name="connsiteY9-988" fmla="*/ 1179342 h 1424419"/>
                <a:gd name="connsiteX10-989" fmla="*/ 792288 w 1306267"/>
                <a:gd name="connsiteY10-990" fmla="*/ 1385653 h 1424419"/>
                <a:gd name="connsiteX11-991" fmla="*/ 522686 w 1306267"/>
                <a:gd name="connsiteY11-992" fmla="*/ 1384922 h 1424419"/>
                <a:gd name="connsiteX12-993" fmla="*/ 90241 w 1306267"/>
                <a:gd name="connsiteY12-994" fmla="*/ 1150634 h 1424419"/>
                <a:gd name="connsiteX13-995" fmla="*/ 55672 w 1306267"/>
                <a:gd name="connsiteY13-996" fmla="*/ 1124403 h 1424419"/>
                <a:gd name="connsiteX14-997" fmla="*/ 667 w 1306267"/>
                <a:gd name="connsiteY14-998" fmla="*/ 999105 h 1424419"/>
                <a:gd name="connsiteX15-999" fmla="*/ 0 w 1306267"/>
                <a:gd name="connsiteY15-1000" fmla="*/ 972364 h 1424419"/>
                <a:gd name="connsiteX16-1001" fmla="*/ 2496 w 1306267"/>
                <a:gd name="connsiteY16-1002" fmla="*/ 463106 h 1424419"/>
                <a:gd name="connsiteX17-1003" fmla="*/ 2458 w 1306267"/>
                <a:gd name="connsiteY17-1004" fmla="*/ 429563 h 1424419"/>
                <a:gd name="connsiteX18-1005" fmla="*/ 75248 w 1306267"/>
                <a:gd name="connsiteY18-1006" fmla="*/ 303202 h 1424419"/>
                <a:gd name="connsiteX19-1007" fmla="*/ 106293 w 1306267"/>
                <a:gd name="connsiteY19-1008" fmla="*/ 282597 h 1424419"/>
                <a:gd name="connsiteX20-1009" fmla="*/ 541533 w 1306267"/>
                <a:gd name="connsiteY20-1010" fmla="*/ 38110 h 1424419"/>
                <a:gd name="connsiteX21-1011" fmla="*/ 653528 w 1306267"/>
                <a:gd name="connsiteY21-1012" fmla="*/ 0 h 1424419"/>
                <a:gd name="connsiteX0-1013" fmla="*/ 653528 w 1306267"/>
                <a:gd name="connsiteY0-1014" fmla="*/ 0 h 1424419"/>
                <a:gd name="connsiteX1-1015" fmla="*/ 757287 w 1306267"/>
                <a:gd name="connsiteY1-1016" fmla="*/ 32444 h 1424419"/>
                <a:gd name="connsiteX2-1017" fmla="*/ 1206876 w 1306267"/>
                <a:gd name="connsiteY2-1018" fmla="*/ 284945 h 1424419"/>
                <a:gd name="connsiteX3-1019" fmla="*/ 1237706 w 1306267"/>
                <a:gd name="connsiteY3-1020" fmla="*/ 306775 h 1424419"/>
                <a:gd name="connsiteX4-1021" fmla="*/ 1301712 w 1306267"/>
                <a:gd name="connsiteY4-1022" fmla="*/ 442384 h 1424419"/>
                <a:gd name="connsiteX5-1023" fmla="*/ 1303099 w 1306267"/>
                <a:gd name="connsiteY5-1024" fmla="*/ 495558 h 1424419"/>
                <a:gd name="connsiteX6-1025" fmla="*/ 1303099 w 1306267"/>
                <a:gd name="connsiteY6-1026" fmla="*/ 952393 h 1424419"/>
                <a:gd name="connsiteX7-1027" fmla="*/ 1305306 w 1306267"/>
                <a:gd name="connsiteY7-1028" fmla="*/ 990115 h 1424419"/>
                <a:gd name="connsiteX8-1029" fmla="*/ 1255800 w 1306267"/>
                <a:gd name="connsiteY8-1030" fmla="*/ 1142552 h 1424419"/>
                <a:gd name="connsiteX9-1031" fmla="*/ 1172881 w 1306267"/>
                <a:gd name="connsiteY9-1032" fmla="*/ 1179342 h 1424419"/>
                <a:gd name="connsiteX10-1033" fmla="*/ 792288 w 1306267"/>
                <a:gd name="connsiteY10-1034" fmla="*/ 1385653 h 1424419"/>
                <a:gd name="connsiteX11-1035" fmla="*/ 522686 w 1306267"/>
                <a:gd name="connsiteY11-1036" fmla="*/ 1384922 h 1424419"/>
                <a:gd name="connsiteX12-1037" fmla="*/ 90241 w 1306267"/>
                <a:gd name="connsiteY12-1038" fmla="*/ 1150634 h 1424419"/>
                <a:gd name="connsiteX13-1039" fmla="*/ 55672 w 1306267"/>
                <a:gd name="connsiteY13-1040" fmla="*/ 1124403 h 1424419"/>
                <a:gd name="connsiteX14-1041" fmla="*/ 667 w 1306267"/>
                <a:gd name="connsiteY14-1042" fmla="*/ 999105 h 1424419"/>
                <a:gd name="connsiteX15-1043" fmla="*/ 0 w 1306267"/>
                <a:gd name="connsiteY15-1044" fmla="*/ 972364 h 1424419"/>
                <a:gd name="connsiteX16-1045" fmla="*/ 2496 w 1306267"/>
                <a:gd name="connsiteY16-1046" fmla="*/ 463106 h 1424419"/>
                <a:gd name="connsiteX17-1047" fmla="*/ 2458 w 1306267"/>
                <a:gd name="connsiteY17-1048" fmla="*/ 429563 h 1424419"/>
                <a:gd name="connsiteX18-1049" fmla="*/ 75248 w 1306267"/>
                <a:gd name="connsiteY18-1050" fmla="*/ 303202 h 1424419"/>
                <a:gd name="connsiteX19-1051" fmla="*/ 106293 w 1306267"/>
                <a:gd name="connsiteY19-1052" fmla="*/ 282597 h 1424419"/>
                <a:gd name="connsiteX20-1053" fmla="*/ 541533 w 1306267"/>
                <a:gd name="connsiteY20-1054" fmla="*/ 38110 h 1424419"/>
                <a:gd name="connsiteX21-1055" fmla="*/ 653528 w 1306267"/>
                <a:gd name="connsiteY21-1056" fmla="*/ 0 h 1424419"/>
                <a:gd name="connsiteX0-1057" fmla="*/ 653528 w 1306267"/>
                <a:gd name="connsiteY0-1058" fmla="*/ 0 h 1424419"/>
                <a:gd name="connsiteX1-1059" fmla="*/ 757287 w 1306267"/>
                <a:gd name="connsiteY1-1060" fmla="*/ 32444 h 1424419"/>
                <a:gd name="connsiteX2-1061" fmla="*/ 1206876 w 1306267"/>
                <a:gd name="connsiteY2-1062" fmla="*/ 284945 h 1424419"/>
                <a:gd name="connsiteX3-1063" fmla="*/ 1237706 w 1306267"/>
                <a:gd name="connsiteY3-1064" fmla="*/ 306775 h 1424419"/>
                <a:gd name="connsiteX4-1065" fmla="*/ 1301712 w 1306267"/>
                <a:gd name="connsiteY4-1066" fmla="*/ 442384 h 1424419"/>
                <a:gd name="connsiteX5-1067" fmla="*/ 1303099 w 1306267"/>
                <a:gd name="connsiteY5-1068" fmla="*/ 495558 h 1424419"/>
                <a:gd name="connsiteX6-1069" fmla="*/ 1303099 w 1306267"/>
                <a:gd name="connsiteY6-1070" fmla="*/ 952393 h 1424419"/>
                <a:gd name="connsiteX7-1071" fmla="*/ 1305306 w 1306267"/>
                <a:gd name="connsiteY7-1072" fmla="*/ 990115 h 1424419"/>
                <a:gd name="connsiteX8-1073" fmla="*/ 1255800 w 1306267"/>
                <a:gd name="connsiteY8-1074" fmla="*/ 1142552 h 1424419"/>
                <a:gd name="connsiteX9-1075" fmla="*/ 1172881 w 1306267"/>
                <a:gd name="connsiteY9-1076" fmla="*/ 1179342 h 1424419"/>
                <a:gd name="connsiteX10-1077" fmla="*/ 792288 w 1306267"/>
                <a:gd name="connsiteY10-1078" fmla="*/ 1385653 h 1424419"/>
                <a:gd name="connsiteX11-1079" fmla="*/ 522686 w 1306267"/>
                <a:gd name="connsiteY11-1080" fmla="*/ 1384922 h 1424419"/>
                <a:gd name="connsiteX12-1081" fmla="*/ 90241 w 1306267"/>
                <a:gd name="connsiteY12-1082" fmla="*/ 1150634 h 1424419"/>
                <a:gd name="connsiteX13-1083" fmla="*/ 55672 w 1306267"/>
                <a:gd name="connsiteY13-1084" fmla="*/ 1124403 h 1424419"/>
                <a:gd name="connsiteX14-1085" fmla="*/ 667 w 1306267"/>
                <a:gd name="connsiteY14-1086" fmla="*/ 999105 h 1424419"/>
                <a:gd name="connsiteX15-1087" fmla="*/ 0 w 1306267"/>
                <a:gd name="connsiteY15-1088" fmla="*/ 972364 h 1424419"/>
                <a:gd name="connsiteX16-1089" fmla="*/ 2496 w 1306267"/>
                <a:gd name="connsiteY16-1090" fmla="*/ 463106 h 1424419"/>
                <a:gd name="connsiteX17-1091" fmla="*/ 2458 w 1306267"/>
                <a:gd name="connsiteY17-1092" fmla="*/ 429563 h 1424419"/>
                <a:gd name="connsiteX18-1093" fmla="*/ 75248 w 1306267"/>
                <a:gd name="connsiteY18-1094" fmla="*/ 303202 h 1424419"/>
                <a:gd name="connsiteX19-1095" fmla="*/ 106293 w 1306267"/>
                <a:gd name="connsiteY19-1096" fmla="*/ 282597 h 1424419"/>
                <a:gd name="connsiteX20-1097" fmla="*/ 541533 w 1306267"/>
                <a:gd name="connsiteY20-1098" fmla="*/ 38110 h 1424419"/>
                <a:gd name="connsiteX21-1099" fmla="*/ 653528 w 1306267"/>
                <a:gd name="connsiteY21-1100" fmla="*/ 0 h 1424419"/>
                <a:gd name="connsiteX0-1101" fmla="*/ 653528 w 1306267"/>
                <a:gd name="connsiteY0-1102" fmla="*/ 0 h 1424419"/>
                <a:gd name="connsiteX1-1103" fmla="*/ 757287 w 1306267"/>
                <a:gd name="connsiteY1-1104" fmla="*/ 32444 h 1424419"/>
                <a:gd name="connsiteX2-1105" fmla="*/ 1206876 w 1306267"/>
                <a:gd name="connsiteY2-1106" fmla="*/ 284945 h 1424419"/>
                <a:gd name="connsiteX3-1107" fmla="*/ 1237706 w 1306267"/>
                <a:gd name="connsiteY3-1108" fmla="*/ 306775 h 1424419"/>
                <a:gd name="connsiteX4-1109" fmla="*/ 1301712 w 1306267"/>
                <a:gd name="connsiteY4-1110" fmla="*/ 442384 h 1424419"/>
                <a:gd name="connsiteX5-1111" fmla="*/ 1303099 w 1306267"/>
                <a:gd name="connsiteY5-1112" fmla="*/ 495558 h 1424419"/>
                <a:gd name="connsiteX6-1113" fmla="*/ 1303099 w 1306267"/>
                <a:gd name="connsiteY6-1114" fmla="*/ 952393 h 1424419"/>
                <a:gd name="connsiteX7-1115" fmla="*/ 1305306 w 1306267"/>
                <a:gd name="connsiteY7-1116" fmla="*/ 990115 h 1424419"/>
                <a:gd name="connsiteX8-1117" fmla="*/ 1255800 w 1306267"/>
                <a:gd name="connsiteY8-1118" fmla="*/ 1142552 h 1424419"/>
                <a:gd name="connsiteX9-1119" fmla="*/ 1172881 w 1306267"/>
                <a:gd name="connsiteY9-1120" fmla="*/ 1179342 h 1424419"/>
                <a:gd name="connsiteX10-1121" fmla="*/ 792288 w 1306267"/>
                <a:gd name="connsiteY10-1122" fmla="*/ 1385653 h 1424419"/>
                <a:gd name="connsiteX11-1123" fmla="*/ 522686 w 1306267"/>
                <a:gd name="connsiteY11-1124" fmla="*/ 1384922 h 1424419"/>
                <a:gd name="connsiteX12-1125" fmla="*/ 90241 w 1306267"/>
                <a:gd name="connsiteY12-1126" fmla="*/ 1150634 h 1424419"/>
                <a:gd name="connsiteX13-1127" fmla="*/ 48904 w 1306267"/>
                <a:gd name="connsiteY13-1128" fmla="*/ 1124403 h 1424419"/>
                <a:gd name="connsiteX14-1129" fmla="*/ 667 w 1306267"/>
                <a:gd name="connsiteY14-1130" fmla="*/ 999105 h 1424419"/>
                <a:gd name="connsiteX15-1131" fmla="*/ 0 w 1306267"/>
                <a:gd name="connsiteY15-1132" fmla="*/ 972364 h 1424419"/>
                <a:gd name="connsiteX16-1133" fmla="*/ 2496 w 1306267"/>
                <a:gd name="connsiteY16-1134" fmla="*/ 463106 h 1424419"/>
                <a:gd name="connsiteX17-1135" fmla="*/ 2458 w 1306267"/>
                <a:gd name="connsiteY17-1136" fmla="*/ 429563 h 1424419"/>
                <a:gd name="connsiteX18-1137" fmla="*/ 75248 w 1306267"/>
                <a:gd name="connsiteY18-1138" fmla="*/ 303202 h 1424419"/>
                <a:gd name="connsiteX19-1139" fmla="*/ 106293 w 1306267"/>
                <a:gd name="connsiteY19-1140" fmla="*/ 282597 h 1424419"/>
                <a:gd name="connsiteX20-1141" fmla="*/ 541533 w 1306267"/>
                <a:gd name="connsiteY20-1142" fmla="*/ 38110 h 1424419"/>
                <a:gd name="connsiteX21-1143" fmla="*/ 653528 w 1306267"/>
                <a:gd name="connsiteY21-1144" fmla="*/ 0 h 1424419"/>
                <a:gd name="connsiteX0-1145" fmla="*/ 653528 w 1306267"/>
                <a:gd name="connsiteY0-1146" fmla="*/ 0 h 1424419"/>
                <a:gd name="connsiteX1-1147" fmla="*/ 757287 w 1306267"/>
                <a:gd name="connsiteY1-1148" fmla="*/ 32444 h 1424419"/>
                <a:gd name="connsiteX2-1149" fmla="*/ 1206876 w 1306267"/>
                <a:gd name="connsiteY2-1150" fmla="*/ 284945 h 1424419"/>
                <a:gd name="connsiteX3-1151" fmla="*/ 1237706 w 1306267"/>
                <a:gd name="connsiteY3-1152" fmla="*/ 306775 h 1424419"/>
                <a:gd name="connsiteX4-1153" fmla="*/ 1301712 w 1306267"/>
                <a:gd name="connsiteY4-1154" fmla="*/ 442384 h 1424419"/>
                <a:gd name="connsiteX5-1155" fmla="*/ 1303099 w 1306267"/>
                <a:gd name="connsiteY5-1156" fmla="*/ 495558 h 1424419"/>
                <a:gd name="connsiteX6-1157" fmla="*/ 1303099 w 1306267"/>
                <a:gd name="connsiteY6-1158" fmla="*/ 952393 h 1424419"/>
                <a:gd name="connsiteX7-1159" fmla="*/ 1305306 w 1306267"/>
                <a:gd name="connsiteY7-1160" fmla="*/ 990115 h 1424419"/>
                <a:gd name="connsiteX8-1161" fmla="*/ 1255800 w 1306267"/>
                <a:gd name="connsiteY8-1162" fmla="*/ 1142552 h 1424419"/>
                <a:gd name="connsiteX9-1163" fmla="*/ 1172881 w 1306267"/>
                <a:gd name="connsiteY9-1164" fmla="*/ 1179342 h 1424419"/>
                <a:gd name="connsiteX10-1165" fmla="*/ 792288 w 1306267"/>
                <a:gd name="connsiteY10-1166" fmla="*/ 1385653 h 1424419"/>
                <a:gd name="connsiteX11-1167" fmla="*/ 522686 w 1306267"/>
                <a:gd name="connsiteY11-1168" fmla="*/ 1384922 h 1424419"/>
                <a:gd name="connsiteX12-1169" fmla="*/ 90241 w 1306267"/>
                <a:gd name="connsiteY12-1170" fmla="*/ 1150634 h 1424419"/>
                <a:gd name="connsiteX13-1171" fmla="*/ 48904 w 1306267"/>
                <a:gd name="connsiteY13-1172" fmla="*/ 1124403 h 1424419"/>
                <a:gd name="connsiteX14-1173" fmla="*/ 667 w 1306267"/>
                <a:gd name="connsiteY14-1174" fmla="*/ 999105 h 1424419"/>
                <a:gd name="connsiteX15-1175" fmla="*/ 0 w 1306267"/>
                <a:gd name="connsiteY15-1176" fmla="*/ 972364 h 1424419"/>
                <a:gd name="connsiteX16-1177" fmla="*/ 2496 w 1306267"/>
                <a:gd name="connsiteY16-1178" fmla="*/ 463106 h 1424419"/>
                <a:gd name="connsiteX17-1179" fmla="*/ 2458 w 1306267"/>
                <a:gd name="connsiteY17-1180" fmla="*/ 429563 h 1424419"/>
                <a:gd name="connsiteX18-1181" fmla="*/ 75248 w 1306267"/>
                <a:gd name="connsiteY18-1182" fmla="*/ 303202 h 1424419"/>
                <a:gd name="connsiteX19-1183" fmla="*/ 106293 w 1306267"/>
                <a:gd name="connsiteY19-1184" fmla="*/ 282597 h 1424419"/>
                <a:gd name="connsiteX20-1185" fmla="*/ 541533 w 1306267"/>
                <a:gd name="connsiteY20-1186" fmla="*/ 38110 h 1424419"/>
                <a:gd name="connsiteX21-1187" fmla="*/ 653528 w 1306267"/>
                <a:gd name="connsiteY21-1188" fmla="*/ 0 h 1424419"/>
                <a:gd name="connsiteX0-1189" fmla="*/ 653528 w 1306267"/>
                <a:gd name="connsiteY0-1190" fmla="*/ 0 h 1424419"/>
                <a:gd name="connsiteX1-1191" fmla="*/ 757287 w 1306267"/>
                <a:gd name="connsiteY1-1192" fmla="*/ 32444 h 1424419"/>
                <a:gd name="connsiteX2-1193" fmla="*/ 1206876 w 1306267"/>
                <a:gd name="connsiteY2-1194" fmla="*/ 284945 h 1424419"/>
                <a:gd name="connsiteX3-1195" fmla="*/ 1237706 w 1306267"/>
                <a:gd name="connsiteY3-1196" fmla="*/ 306775 h 1424419"/>
                <a:gd name="connsiteX4-1197" fmla="*/ 1301712 w 1306267"/>
                <a:gd name="connsiteY4-1198" fmla="*/ 442384 h 1424419"/>
                <a:gd name="connsiteX5-1199" fmla="*/ 1303099 w 1306267"/>
                <a:gd name="connsiteY5-1200" fmla="*/ 495558 h 1424419"/>
                <a:gd name="connsiteX6-1201" fmla="*/ 1303099 w 1306267"/>
                <a:gd name="connsiteY6-1202" fmla="*/ 952393 h 1424419"/>
                <a:gd name="connsiteX7-1203" fmla="*/ 1305306 w 1306267"/>
                <a:gd name="connsiteY7-1204" fmla="*/ 990115 h 1424419"/>
                <a:gd name="connsiteX8-1205" fmla="*/ 1255800 w 1306267"/>
                <a:gd name="connsiteY8-1206" fmla="*/ 1142552 h 1424419"/>
                <a:gd name="connsiteX9-1207" fmla="*/ 1172881 w 1306267"/>
                <a:gd name="connsiteY9-1208" fmla="*/ 1179342 h 1424419"/>
                <a:gd name="connsiteX10-1209" fmla="*/ 792288 w 1306267"/>
                <a:gd name="connsiteY10-1210" fmla="*/ 1385653 h 1424419"/>
                <a:gd name="connsiteX11-1211" fmla="*/ 522686 w 1306267"/>
                <a:gd name="connsiteY11-1212" fmla="*/ 1384922 h 1424419"/>
                <a:gd name="connsiteX12-1213" fmla="*/ 90241 w 1306267"/>
                <a:gd name="connsiteY12-1214" fmla="*/ 1150634 h 1424419"/>
                <a:gd name="connsiteX13-1215" fmla="*/ 48904 w 1306267"/>
                <a:gd name="connsiteY13-1216" fmla="*/ 1124403 h 1424419"/>
                <a:gd name="connsiteX14-1217" fmla="*/ 667 w 1306267"/>
                <a:gd name="connsiteY14-1218" fmla="*/ 999105 h 1424419"/>
                <a:gd name="connsiteX15-1219" fmla="*/ 0 w 1306267"/>
                <a:gd name="connsiteY15-1220" fmla="*/ 972364 h 1424419"/>
                <a:gd name="connsiteX16-1221" fmla="*/ 2496 w 1306267"/>
                <a:gd name="connsiteY16-1222" fmla="*/ 463106 h 1424419"/>
                <a:gd name="connsiteX17-1223" fmla="*/ 2458 w 1306267"/>
                <a:gd name="connsiteY17-1224" fmla="*/ 429563 h 1424419"/>
                <a:gd name="connsiteX18-1225" fmla="*/ 75248 w 1306267"/>
                <a:gd name="connsiteY18-1226" fmla="*/ 303202 h 1424419"/>
                <a:gd name="connsiteX19-1227" fmla="*/ 106293 w 1306267"/>
                <a:gd name="connsiteY19-1228" fmla="*/ 282597 h 1424419"/>
                <a:gd name="connsiteX20-1229" fmla="*/ 541533 w 1306267"/>
                <a:gd name="connsiteY20-1230" fmla="*/ 38110 h 1424419"/>
                <a:gd name="connsiteX21-1231" fmla="*/ 653528 w 1306267"/>
                <a:gd name="connsiteY21-1232" fmla="*/ 0 h 1424419"/>
                <a:gd name="connsiteX0-1233" fmla="*/ 653528 w 1306267"/>
                <a:gd name="connsiteY0-1234" fmla="*/ 0 h 1424419"/>
                <a:gd name="connsiteX1-1235" fmla="*/ 757287 w 1306267"/>
                <a:gd name="connsiteY1-1236" fmla="*/ 32444 h 1424419"/>
                <a:gd name="connsiteX2-1237" fmla="*/ 1206876 w 1306267"/>
                <a:gd name="connsiteY2-1238" fmla="*/ 284945 h 1424419"/>
                <a:gd name="connsiteX3-1239" fmla="*/ 1237706 w 1306267"/>
                <a:gd name="connsiteY3-1240" fmla="*/ 306775 h 1424419"/>
                <a:gd name="connsiteX4-1241" fmla="*/ 1301712 w 1306267"/>
                <a:gd name="connsiteY4-1242" fmla="*/ 442384 h 1424419"/>
                <a:gd name="connsiteX5-1243" fmla="*/ 1303099 w 1306267"/>
                <a:gd name="connsiteY5-1244" fmla="*/ 495558 h 1424419"/>
                <a:gd name="connsiteX6-1245" fmla="*/ 1303099 w 1306267"/>
                <a:gd name="connsiteY6-1246" fmla="*/ 952393 h 1424419"/>
                <a:gd name="connsiteX7-1247" fmla="*/ 1305306 w 1306267"/>
                <a:gd name="connsiteY7-1248" fmla="*/ 990115 h 1424419"/>
                <a:gd name="connsiteX8-1249" fmla="*/ 1255800 w 1306267"/>
                <a:gd name="connsiteY8-1250" fmla="*/ 1142552 h 1424419"/>
                <a:gd name="connsiteX9-1251" fmla="*/ 1172881 w 1306267"/>
                <a:gd name="connsiteY9-1252" fmla="*/ 1179342 h 1424419"/>
                <a:gd name="connsiteX10-1253" fmla="*/ 792288 w 1306267"/>
                <a:gd name="connsiteY10-1254" fmla="*/ 1385653 h 1424419"/>
                <a:gd name="connsiteX11-1255" fmla="*/ 522686 w 1306267"/>
                <a:gd name="connsiteY11-1256" fmla="*/ 1384922 h 1424419"/>
                <a:gd name="connsiteX12-1257" fmla="*/ 90241 w 1306267"/>
                <a:gd name="connsiteY12-1258" fmla="*/ 1150634 h 1424419"/>
                <a:gd name="connsiteX13-1259" fmla="*/ 48904 w 1306267"/>
                <a:gd name="connsiteY13-1260" fmla="*/ 1124403 h 1424419"/>
                <a:gd name="connsiteX14-1261" fmla="*/ 667 w 1306267"/>
                <a:gd name="connsiteY14-1262" fmla="*/ 999105 h 1424419"/>
                <a:gd name="connsiteX15-1263" fmla="*/ 0 w 1306267"/>
                <a:gd name="connsiteY15-1264" fmla="*/ 972364 h 1424419"/>
                <a:gd name="connsiteX16-1265" fmla="*/ 2496 w 1306267"/>
                <a:gd name="connsiteY16-1266" fmla="*/ 463106 h 1424419"/>
                <a:gd name="connsiteX17-1267" fmla="*/ 2458 w 1306267"/>
                <a:gd name="connsiteY17-1268" fmla="*/ 429563 h 1424419"/>
                <a:gd name="connsiteX18-1269" fmla="*/ 75248 w 1306267"/>
                <a:gd name="connsiteY18-1270" fmla="*/ 303202 h 1424419"/>
                <a:gd name="connsiteX19-1271" fmla="*/ 106293 w 1306267"/>
                <a:gd name="connsiteY19-1272" fmla="*/ 282597 h 1424419"/>
                <a:gd name="connsiteX20-1273" fmla="*/ 541533 w 1306267"/>
                <a:gd name="connsiteY20-1274" fmla="*/ 38110 h 1424419"/>
                <a:gd name="connsiteX21-1275" fmla="*/ 653528 w 1306267"/>
                <a:gd name="connsiteY21-1276" fmla="*/ 0 h 1424419"/>
                <a:gd name="connsiteX0-1277" fmla="*/ 653528 w 1306267"/>
                <a:gd name="connsiteY0-1278" fmla="*/ 0 h 1424419"/>
                <a:gd name="connsiteX1-1279" fmla="*/ 757287 w 1306267"/>
                <a:gd name="connsiteY1-1280" fmla="*/ 32444 h 1424419"/>
                <a:gd name="connsiteX2-1281" fmla="*/ 1206876 w 1306267"/>
                <a:gd name="connsiteY2-1282" fmla="*/ 284945 h 1424419"/>
                <a:gd name="connsiteX3-1283" fmla="*/ 1237706 w 1306267"/>
                <a:gd name="connsiteY3-1284" fmla="*/ 306775 h 1424419"/>
                <a:gd name="connsiteX4-1285" fmla="*/ 1301712 w 1306267"/>
                <a:gd name="connsiteY4-1286" fmla="*/ 442384 h 1424419"/>
                <a:gd name="connsiteX5-1287" fmla="*/ 1303099 w 1306267"/>
                <a:gd name="connsiteY5-1288" fmla="*/ 495558 h 1424419"/>
                <a:gd name="connsiteX6-1289" fmla="*/ 1303099 w 1306267"/>
                <a:gd name="connsiteY6-1290" fmla="*/ 952393 h 1424419"/>
                <a:gd name="connsiteX7-1291" fmla="*/ 1305306 w 1306267"/>
                <a:gd name="connsiteY7-1292" fmla="*/ 990115 h 1424419"/>
                <a:gd name="connsiteX8-1293" fmla="*/ 1255800 w 1306267"/>
                <a:gd name="connsiteY8-1294" fmla="*/ 1142552 h 1424419"/>
                <a:gd name="connsiteX9-1295" fmla="*/ 1172881 w 1306267"/>
                <a:gd name="connsiteY9-1296" fmla="*/ 1179342 h 1424419"/>
                <a:gd name="connsiteX10-1297" fmla="*/ 792288 w 1306267"/>
                <a:gd name="connsiteY10-1298" fmla="*/ 1385653 h 1424419"/>
                <a:gd name="connsiteX11-1299" fmla="*/ 522686 w 1306267"/>
                <a:gd name="connsiteY11-1300" fmla="*/ 1384922 h 1424419"/>
                <a:gd name="connsiteX12-1301" fmla="*/ 97009 w 1306267"/>
                <a:gd name="connsiteY12-1302" fmla="*/ 1161462 h 1424419"/>
                <a:gd name="connsiteX13-1303" fmla="*/ 48904 w 1306267"/>
                <a:gd name="connsiteY13-1304" fmla="*/ 1124403 h 1424419"/>
                <a:gd name="connsiteX14-1305" fmla="*/ 667 w 1306267"/>
                <a:gd name="connsiteY14-1306" fmla="*/ 999105 h 1424419"/>
                <a:gd name="connsiteX15-1307" fmla="*/ 0 w 1306267"/>
                <a:gd name="connsiteY15-1308" fmla="*/ 972364 h 1424419"/>
                <a:gd name="connsiteX16-1309" fmla="*/ 2496 w 1306267"/>
                <a:gd name="connsiteY16-1310" fmla="*/ 463106 h 1424419"/>
                <a:gd name="connsiteX17-1311" fmla="*/ 2458 w 1306267"/>
                <a:gd name="connsiteY17-1312" fmla="*/ 429563 h 1424419"/>
                <a:gd name="connsiteX18-1313" fmla="*/ 75248 w 1306267"/>
                <a:gd name="connsiteY18-1314" fmla="*/ 303202 h 1424419"/>
                <a:gd name="connsiteX19-1315" fmla="*/ 106293 w 1306267"/>
                <a:gd name="connsiteY19-1316" fmla="*/ 282597 h 1424419"/>
                <a:gd name="connsiteX20-1317" fmla="*/ 541533 w 1306267"/>
                <a:gd name="connsiteY20-1318" fmla="*/ 38110 h 1424419"/>
                <a:gd name="connsiteX21-1319" fmla="*/ 653528 w 1306267"/>
                <a:gd name="connsiteY21-1320" fmla="*/ 0 h 1424419"/>
                <a:gd name="connsiteX0-1321" fmla="*/ 653528 w 1306267"/>
                <a:gd name="connsiteY0-1322" fmla="*/ 0 h 1424419"/>
                <a:gd name="connsiteX1-1323" fmla="*/ 757287 w 1306267"/>
                <a:gd name="connsiteY1-1324" fmla="*/ 32444 h 1424419"/>
                <a:gd name="connsiteX2-1325" fmla="*/ 1206876 w 1306267"/>
                <a:gd name="connsiteY2-1326" fmla="*/ 284945 h 1424419"/>
                <a:gd name="connsiteX3-1327" fmla="*/ 1237706 w 1306267"/>
                <a:gd name="connsiteY3-1328" fmla="*/ 306775 h 1424419"/>
                <a:gd name="connsiteX4-1329" fmla="*/ 1301712 w 1306267"/>
                <a:gd name="connsiteY4-1330" fmla="*/ 442384 h 1424419"/>
                <a:gd name="connsiteX5-1331" fmla="*/ 1303099 w 1306267"/>
                <a:gd name="connsiteY5-1332" fmla="*/ 495558 h 1424419"/>
                <a:gd name="connsiteX6-1333" fmla="*/ 1303099 w 1306267"/>
                <a:gd name="connsiteY6-1334" fmla="*/ 952393 h 1424419"/>
                <a:gd name="connsiteX7-1335" fmla="*/ 1305306 w 1306267"/>
                <a:gd name="connsiteY7-1336" fmla="*/ 990115 h 1424419"/>
                <a:gd name="connsiteX8-1337" fmla="*/ 1255800 w 1306267"/>
                <a:gd name="connsiteY8-1338" fmla="*/ 1142552 h 1424419"/>
                <a:gd name="connsiteX9-1339" fmla="*/ 1172881 w 1306267"/>
                <a:gd name="connsiteY9-1340" fmla="*/ 1179342 h 1424419"/>
                <a:gd name="connsiteX10-1341" fmla="*/ 792288 w 1306267"/>
                <a:gd name="connsiteY10-1342" fmla="*/ 1385653 h 1424419"/>
                <a:gd name="connsiteX11-1343" fmla="*/ 522686 w 1306267"/>
                <a:gd name="connsiteY11-1344" fmla="*/ 1384922 h 1424419"/>
                <a:gd name="connsiteX12-1345" fmla="*/ 97009 w 1306267"/>
                <a:gd name="connsiteY12-1346" fmla="*/ 1161462 h 1424419"/>
                <a:gd name="connsiteX13-1347" fmla="*/ 48904 w 1306267"/>
                <a:gd name="connsiteY13-1348" fmla="*/ 1124403 h 1424419"/>
                <a:gd name="connsiteX14-1349" fmla="*/ 667 w 1306267"/>
                <a:gd name="connsiteY14-1350" fmla="*/ 999105 h 1424419"/>
                <a:gd name="connsiteX15-1351" fmla="*/ 0 w 1306267"/>
                <a:gd name="connsiteY15-1352" fmla="*/ 972364 h 1424419"/>
                <a:gd name="connsiteX16-1353" fmla="*/ 2496 w 1306267"/>
                <a:gd name="connsiteY16-1354" fmla="*/ 463106 h 1424419"/>
                <a:gd name="connsiteX17-1355" fmla="*/ 2458 w 1306267"/>
                <a:gd name="connsiteY17-1356" fmla="*/ 429563 h 1424419"/>
                <a:gd name="connsiteX18-1357" fmla="*/ 75248 w 1306267"/>
                <a:gd name="connsiteY18-1358" fmla="*/ 303202 h 1424419"/>
                <a:gd name="connsiteX19-1359" fmla="*/ 106293 w 1306267"/>
                <a:gd name="connsiteY19-1360" fmla="*/ 282597 h 1424419"/>
                <a:gd name="connsiteX20-1361" fmla="*/ 541533 w 1306267"/>
                <a:gd name="connsiteY20-1362" fmla="*/ 38110 h 1424419"/>
                <a:gd name="connsiteX21-1363" fmla="*/ 653528 w 1306267"/>
                <a:gd name="connsiteY21-1364" fmla="*/ 0 h 1424419"/>
                <a:gd name="connsiteX0-1365" fmla="*/ 653528 w 1306267"/>
                <a:gd name="connsiteY0-1366" fmla="*/ 0 h 1424419"/>
                <a:gd name="connsiteX1-1367" fmla="*/ 757287 w 1306267"/>
                <a:gd name="connsiteY1-1368" fmla="*/ 32444 h 1424419"/>
                <a:gd name="connsiteX2-1369" fmla="*/ 1206876 w 1306267"/>
                <a:gd name="connsiteY2-1370" fmla="*/ 284945 h 1424419"/>
                <a:gd name="connsiteX3-1371" fmla="*/ 1237706 w 1306267"/>
                <a:gd name="connsiteY3-1372" fmla="*/ 306775 h 1424419"/>
                <a:gd name="connsiteX4-1373" fmla="*/ 1301712 w 1306267"/>
                <a:gd name="connsiteY4-1374" fmla="*/ 442384 h 1424419"/>
                <a:gd name="connsiteX5-1375" fmla="*/ 1303099 w 1306267"/>
                <a:gd name="connsiteY5-1376" fmla="*/ 495558 h 1424419"/>
                <a:gd name="connsiteX6-1377" fmla="*/ 1303099 w 1306267"/>
                <a:gd name="connsiteY6-1378" fmla="*/ 952393 h 1424419"/>
                <a:gd name="connsiteX7-1379" fmla="*/ 1305306 w 1306267"/>
                <a:gd name="connsiteY7-1380" fmla="*/ 990115 h 1424419"/>
                <a:gd name="connsiteX8-1381" fmla="*/ 1255800 w 1306267"/>
                <a:gd name="connsiteY8-1382" fmla="*/ 1142552 h 1424419"/>
                <a:gd name="connsiteX9-1383" fmla="*/ 1172881 w 1306267"/>
                <a:gd name="connsiteY9-1384" fmla="*/ 1179342 h 1424419"/>
                <a:gd name="connsiteX10-1385" fmla="*/ 792288 w 1306267"/>
                <a:gd name="connsiteY10-1386" fmla="*/ 1385653 h 1424419"/>
                <a:gd name="connsiteX11-1387" fmla="*/ 522686 w 1306267"/>
                <a:gd name="connsiteY11-1388" fmla="*/ 1384922 h 1424419"/>
                <a:gd name="connsiteX12-1389" fmla="*/ 97009 w 1306267"/>
                <a:gd name="connsiteY12-1390" fmla="*/ 1161462 h 1424419"/>
                <a:gd name="connsiteX13-1391" fmla="*/ 44843 w 1306267"/>
                <a:gd name="connsiteY13-1392" fmla="*/ 1118989 h 1424419"/>
                <a:gd name="connsiteX14-1393" fmla="*/ 667 w 1306267"/>
                <a:gd name="connsiteY14-1394" fmla="*/ 999105 h 1424419"/>
                <a:gd name="connsiteX15-1395" fmla="*/ 0 w 1306267"/>
                <a:gd name="connsiteY15-1396" fmla="*/ 972364 h 1424419"/>
                <a:gd name="connsiteX16-1397" fmla="*/ 2496 w 1306267"/>
                <a:gd name="connsiteY16-1398" fmla="*/ 463106 h 1424419"/>
                <a:gd name="connsiteX17-1399" fmla="*/ 2458 w 1306267"/>
                <a:gd name="connsiteY17-1400" fmla="*/ 429563 h 1424419"/>
                <a:gd name="connsiteX18-1401" fmla="*/ 75248 w 1306267"/>
                <a:gd name="connsiteY18-1402" fmla="*/ 303202 h 1424419"/>
                <a:gd name="connsiteX19-1403" fmla="*/ 106293 w 1306267"/>
                <a:gd name="connsiteY19-1404" fmla="*/ 282597 h 1424419"/>
                <a:gd name="connsiteX20-1405" fmla="*/ 541533 w 1306267"/>
                <a:gd name="connsiteY20-1406" fmla="*/ 38110 h 1424419"/>
                <a:gd name="connsiteX21-1407" fmla="*/ 653528 w 1306267"/>
                <a:gd name="connsiteY21-1408" fmla="*/ 0 h 1424419"/>
                <a:gd name="connsiteX0-1409" fmla="*/ 653528 w 1306267"/>
                <a:gd name="connsiteY0-1410" fmla="*/ 0 h 1424419"/>
                <a:gd name="connsiteX1-1411" fmla="*/ 757287 w 1306267"/>
                <a:gd name="connsiteY1-1412" fmla="*/ 32444 h 1424419"/>
                <a:gd name="connsiteX2-1413" fmla="*/ 1206876 w 1306267"/>
                <a:gd name="connsiteY2-1414" fmla="*/ 284945 h 1424419"/>
                <a:gd name="connsiteX3-1415" fmla="*/ 1237706 w 1306267"/>
                <a:gd name="connsiteY3-1416" fmla="*/ 306775 h 1424419"/>
                <a:gd name="connsiteX4-1417" fmla="*/ 1301712 w 1306267"/>
                <a:gd name="connsiteY4-1418" fmla="*/ 442384 h 1424419"/>
                <a:gd name="connsiteX5-1419" fmla="*/ 1303099 w 1306267"/>
                <a:gd name="connsiteY5-1420" fmla="*/ 495558 h 1424419"/>
                <a:gd name="connsiteX6-1421" fmla="*/ 1303099 w 1306267"/>
                <a:gd name="connsiteY6-1422" fmla="*/ 952393 h 1424419"/>
                <a:gd name="connsiteX7-1423" fmla="*/ 1305306 w 1306267"/>
                <a:gd name="connsiteY7-1424" fmla="*/ 990115 h 1424419"/>
                <a:gd name="connsiteX8-1425" fmla="*/ 1255800 w 1306267"/>
                <a:gd name="connsiteY8-1426" fmla="*/ 1142552 h 1424419"/>
                <a:gd name="connsiteX9-1427" fmla="*/ 1172881 w 1306267"/>
                <a:gd name="connsiteY9-1428" fmla="*/ 1179342 h 1424419"/>
                <a:gd name="connsiteX10-1429" fmla="*/ 792288 w 1306267"/>
                <a:gd name="connsiteY10-1430" fmla="*/ 1385653 h 1424419"/>
                <a:gd name="connsiteX11-1431" fmla="*/ 522686 w 1306267"/>
                <a:gd name="connsiteY11-1432" fmla="*/ 1384922 h 1424419"/>
                <a:gd name="connsiteX12-1433" fmla="*/ 97009 w 1306267"/>
                <a:gd name="connsiteY12-1434" fmla="*/ 1161462 h 1424419"/>
                <a:gd name="connsiteX13-1435" fmla="*/ 44843 w 1306267"/>
                <a:gd name="connsiteY13-1436" fmla="*/ 1118989 h 1424419"/>
                <a:gd name="connsiteX14-1437" fmla="*/ 667 w 1306267"/>
                <a:gd name="connsiteY14-1438" fmla="*/ 999105 h 1424419"/>
                <a:gd name="connsiteX15-1439" fmla="*/ 0 w 1306267"/>
                <a:gd name="connsiteY15-1440" fmla="*/ 972364 h 1424419"/>
                <a:gd name="connsiteX16-1441" fmla="*/ 2496 w 1306267"/>
                <a:gd name="connsiteY16-1442" fmla="*/ 463106 h 1424419"/>
                <a:gd name="connsiteX17-1443" fmla="*/ 2458 w 1306267"/>
                <a:gd name="connsiteY17-1444" fmla="*/ 429563 h 1424419"/>
                <a:gd name="connsiteX18-1445" fmla="*/ 75248 w 1306267"/>
                <a:gd name="connsiteY18-1446" fmla="*/ 303202 h 1424419"/>
                <a:gd name="connsiteX19-1447" fmla="*/ 106293 w 1306267"/>
                <a:gd name="connsiteY19-1448" fmla="*/ 282597 h 1424419"/>
                <a:gd name="connsiteX20-1449" fmla="*/ 541533 w 1306267"/>
                <a:gd name="connsiteY20-1450" fmla="*/ 38110 h 1424419"/>
                <a:gd name="connsiteX21-1451" fmla="*/ 653528 w 1306267"/>
                <a:gd name="connsiteY21-1452" fmla="*/ 0 h 1424419"/>
                <a:gd name="connsiteX0-1453" fmla="*/ 653528 w 1306267"/>
                <a:gd name="connsiteY0-1454" fmla="*/ 0 h 1424419"/>
                <a:gd name="connsiteX1-1455" fmla="*/ 757287 w 1306267"/>
                <a:gd name="connsiteY1-1456" fmla="*/ 32444 h 1424419"/>
                <a:gd name="connsiteX2-1457" fmla="*/ 1206876 w 1306267"/>
                <a:gd name="connsiteY2-1458" fmla="*/ 284945 h 1424419"/>
                <a:gd name="connsiteX3-1459" fmla="*/ 1237706 w 1306267"/>
                <a:gd name="connsiteY3-1460" fmla="*/ 306775 h 1424419"/>
                <a:gd name="connsiteX4-1461" fmla="*/ 1301712 w 1306267"/>
                <a:gd name="connsiteY4-1462" fmla="*/ 442384 h 1424419"/>
                <a:gd name="connsiteX5-1463" fmla="*/ 1303099 w 1306267"/>
                <a:gd name="connsiteY5-1464" fmla="*/ 495558 h 1424419"/>
                <a:gd name="connsiteX6-1465" fmla="*/ 1303099 w 1306267"/>
                <a:gd name="connsiteY6-1466" fmla="*/ 952393 h 1424419"/>
                <a:gd name="connsiteX7-1467" fmla="*/ 1305306 w 1306267"/>
                <a:gd name="connsiteY7-1468" fmla="*/ 990115 h 1424419"/>
                <a:gd name="connsiteX8-1469" fmla="*/ 1255800 w 1306267"/>
                <a:gd name="connsiteY8-1470" fmla="*/ 1142552 h 1424419"/>
                <a:gd name="connsiteX9-1471" fmla="*/ 1172881 w 1306267"/>
                <a:gd name="connsiteY9-1472" fmla="*/ 1179342 h 1424419"/>
                <a:gd name="connsiteX10-1473" fmla="*/ 792288 w 1306267"/>
                <a:gd name="connsiteY10-1474" fmla="*/ 1385653 h 1424419"/>
                <a:gd name="connsiteX11-1475" fmla="*/ 522686 w 1306267"/>
                <a:gd name="connsiteY11-1476" fmla="*/ 1384922 h 1424419"/>
                <a:gd name="connsiteX12-1477" fmla="*/ 97009 w 1306267"/>
                <a:gd name="connsiteY12-1478" fmla="*/ 1161462 h 1424419"/>
                <a:gd name="connsiteX13-1479" fmla="*/ 44843 w 1306267"/>
                <a:gd name="connsiteY13-1480" fmla="*/ 1118989 h 1424419"/>
                <a:gd name="connsiteX14-1481" fmla="*/ 667 w 1306267"/>
                <a:gd name="connsiteY14-1482" fmla="*/ 999105 h 1424419"/>
                <a:gd name="connsiteX15-1483" fmla="*/ 0 w 1306267"/>
                <a:gd name="connsiteY15-1484" fmla="*/ 972364 h 1424419"/>
                <a:gd name="connsiteX16-1485" fmla="*/ 2496 w 1306267"/>
                <a:gd name="connsiteY16-1486" fmla="*/ 463106 h 1424419"/>
                <a:gd name="connsiteX17-1487" fmla="*/ 2458 w 1306267"/>
                <a:gd name="connsiteY17-1488" fmla="*/ 429563 h 1424419"/>
                <a:gd name="connsiteX18-1489" fmla="*/ 75248 w 1306267"/>
                <a:gd name="connsiteY18-1490" fmla="*/ 303202 h 1424419"/>
                <a:gd name="connsiteX19-1491" fmla="*/ 106293 w 1306267"/>
                <a:gd name="connsiteY19-1492" fmla="*/ 282597 h 1424419"/>
                <a:gd name="connsiteX20-1493" fmla="*/ 541533 w 1306267"/>
                <a:gd name="connsiteY20-1494" fmla="*/ 38110 h 1424419"/>
                <a:gd name="connsiteX21-1495" fmla="*/ 653528 w 1306267"/>
                <a:gd name="connsiteY21-1496" fmla="*/ 0 h 1424419"/>
                <a:gd name="connsiteX0-1497" fmla="*/ 653528 w 1306267"/>
                <a:gd name="connsiteY0-1498" fmla="*/ 0 h 1424419"/>
                <a:gd name="connsiteX1-1499" fmla="*/ 757287 w 1306267"/>
                <a:gd name="connsiteY1-1500" fmla="*/ 32444 h 1424419"/>
                <a:gd name="connsiteX2-1501" fmla="*/ 1206876 w 1306267"/>
                <a:gd name="connsiteY2-1502" fmla="*/ 284945 h 1424419"/>
                <a:gd name="connsiteX3-1503" fmla="*/ 1237706 w 1306267"/>
                <a:gd name="connsiteY3-1504" fmla="*/ 306775 h 1424419"/>
                <a:gd name="connsiteX4-1505" fmla="*/ 1301712 w 1306267"/>
                <a:gd name="connsiteY4-1506" fmla="*/ 442384 h 1424419"/>
                <a:gd name="connsiteX5-1507" fmla="*/ 1303099 w 1306267"/>
                <a:gd name="connsiteY5-1508" fmla="*/ 495558 h 1424419"/>
                <a:gd name="connsiteX6-1509" fmla="*/ 1303099 w 1306267"/>
                <a:gd name="connsiteY6-1510" fmla="*/ 952393 h 1424419"/>
                <a:gd name="connsiteX7-1511" fmla="*/ 1305306 w 1306267"/>
                <a:gd name="connsiteY7-1512" fmla="*/ 990115 h 1424419"/>
                <a:gd name="connsiteX8-1513" fmla="*/ 1255800 w 1306267"/>
                <a:gd name="connsiteY8-1514" fmla="*/ 1142552 h 1424419"/>
                <a:gd name="connsiteX9-1515" fmla="*/ 1172881 w 1306267"/>
                <a:gd name="connsiteY9-1516" fmla="*/ 1179342 h 1424419"/>
                <a:gd name="connsiteX10-1517" fmla="*/ 792288 w 1306267"/>
                <a:gd name="connsiteY10-1518" fmla="*/ 1385653 h 1424419"/>
                <a:gd name="connsiteX11-1519" fmla="*/ 522686 w 1306267"/>
                <a:gd name="connsiteY11-1520" fmla="*/ 1384922 h 1424419"/>
                <a:gd name="connsiteX12-1521" fmla="*/ 94302 w 1306267"/>
                <a:gd name="connsiteY12-1522" fmla="*/ 1158755 h 1424419"/>
                <a:gd name="connsiteX13-1523" fmla="*/ 44843 w 1306267"/>
                <a:gd name="connsiteY13-1524" fmla="*/ 1118989 h 1424419"/>
                <a:gd name="connsiteX14-1525" fmla="*/ 667 w 1306267"/>
                <a:gd name="connsiteY14-1526" fmla="*/ 999105 h 1424419"/>
                <a:gd name="connsiteX15-1527" fmla="*/ 0 w 1306267"/>
                <a:gd name="connsiteY15-1528" fmla="*/ 972364 h 1424419"/>
                <a:gd name="connsiteX16-1529" fmla="*/ 2496 w 1306267"/>
                <a:gd name="connsiteY16-1530" fmla="*/ 463106 h 1424419"/>
                <a:gd name="connsiteX17-1531" fmla="*/ 2458 w 1306267"/>
                <a:gd name="connsiteY17-1532" fmla="*/ 429563 h 1424419"/>
                <a:gd name="connsiteX18-1533" fmla="*/ 75248 w 1306267"/>
                <a:gd name="connsiteY18-1534" fmla="*/ 303202 h 1424419"/>
                <a:gd name="connsiteX19-1535" fmla="*/ 106293 w 1306267"/>
                <a:gd name="connsiteY19-1536" fmla="*/ 282597 h 1424419"/>
                <a:gd name="connsiteX20-1537" fmla="*/ 541533 w 1306267"/>
                <a:gd name="connsiteY20-1538" fmla="*/ 38110 h 1424419"/>
                <a:gd name="connsiteX21-1539" fmla="*/ 653528 w 1306267"/>
                <a:gd name="connsiteY21-1540" fmla="*/ 0 h 1424419"/>
                <a:gd name="connsiteX0-1541" fmla="*/ 653528 w 1306267"/>
                <a:gd name="connsiteY0-1542" fmla="*/ 0 h 1424419"/>
                <a:gd name="connsiteX1-1543" fmla="*/ 757287 w 1306267"/>
                <a:gd name="connsiteY1-1544" fmla="*/ 32444 h 1424419"/>
                <a:gd name="connsiteX2-1545" fmla="*/ 1206876 w 1306267"/>
                <a:gd name="connsiteY2-1546" fmla="*/ 284945 h 1424419"/>
                <a:gd name="connsiteX3-1547" fmla="*/ 1237706 w 1306267"/>
                <a:gd name="connsiteY3-1548" fmla="*/ 306775 h 1424419"/>
                <a:gd name="connsiteX4-1549" fmla="*/ 1301712 w 1306267"/>
                <a:gd name="connsiteY4-1550" fmla="*/ 442384 h 1424419"/>
                <a:gd name="connsiteX5-1551" fmla="*/ 1303099 w 1306267"/>
                <a:gd name="connsiteY5-1552" fmla="*/ 495558 h 1424419"/>
                <a:gd name="connsiteX6-1553" fmla="*/ 1303099 w 1306267"/>
                <a:gd name="connsiteY6-1554" fmla="*/ 952393 h 1424419"/>
                <a:gd name="connsiteX7-1555" fmla="*/ 1305306 w 1306267"/>
                <a:gd name="connsiteY7-1556" fmla="*/ 990115 h 1424419"/>
                <a:gd name="connsiteX8-1557" fmla="*/ 1255800 w 1306267"/>
                <a:gd name="connsiteY8-1558" fmla="*/ 1142552 h 1424419"/>
                <a:gd name="connsiteX9-1559" fmla="*/ 1172881 w 1306267"/>
                <a:gd name="connsiteY9-1560" fmla="*/ 1179342 h 1424419"/>
                <a:gd name="connsiteX10-1561" fmla="*/ 792288 w 1306267"/>
                <a:gd name="connsiteY10-1562" fmla="*/ 1385653 h 1424419"/>
                <a:gd name="connsiteX11-1563" fmla="*/ 522686 w 1306267"/>
                <a:gd name="connsiteY11-1564" fmla="*/ 1384922 h 1424419"/>
                <a:gd name="connsiteX12-1565" fmla="*/ 94302 w 1306267"/>
                <a:gd name="connsiteY12-1566" fmla="*/ 1158755 h 1424419"/>
                <a:gd name="connsiteX13-1567" fmla="*/ 39429 w 1306267"/>
                <a:gd name="connsiteY13-1568" fmla="*/ 1117635 h 1424419"/>
                <a:gd name="connsiteX14-1569" fmla="*/ 667 w 1306267"/>
                <a:gd name="connsiteY14-1570" fmla="*/ 999105 h 1424419"/>
                <a:gd name="connsiteX15-1571" fmla="*/ 0 w 1306267"/>
                <a:gd name="connsiteY15-1572" fmla="*/ 972364 h 1424419"/>
                <a:gd name="connsiteX16-1573" fmla="*/ 2496 w 1306267"/>
                <a:gd name="connsiteY16-1574" fmla="*/ 463106 h 1424419"/>
                <a:gd name="connsiteX17-1575" fmla="*/ 2458 w 1306267"/>
                <a:gd name="connsiteY17-1576" fmla="*/ 429563 h 1424419"/>
                <a:gd name="connsiteX18-1577" fmla="*/ 75248 w 1306267"/>
                <a:gd name="connsiteY18-1578" fmla="*/ 303202 h 1424419"/>
                <a:gd name="connsiteX19-1579" fmla="*/ 106293 w 1306267"/>
                <a:gd name="connsiteY19-1580" fmla="*/ 282597 h 1424419"/>
                <a:gd name="connsiteX20-1581" fmla="*/ 541533 w 1306267"/>
                <a:gd name="connsiteY20-1582" fmla="*/ 38110 h 1424419"/>
                <a:gd name="connsiteX21-1583" fmla="*/ 653528 w 1306267"/>
                <a:gd name="connsiteY21-1584" fmla="*/ 0 h 1424419"/>
                <a:gd name="connsiteX0-1585" fmla="*/ 653528 w 1305333"/>
                <a:gd name="connsiteY0-1586" fmla="*/ 0 h 1424419"/>
                <a:gd name="connsiteX1-1587" fmla="*/ 757287 w 1305333"/>
                <a:gd name="connsiteY1-1588" fmla="*/ 32444 h 1424419"/>
                <a:gd name="connsiteX2-1589" fmla="*/ 1206876 w 1305333"/>
                <a:gd name="connsiteY2-1590" fmla="*/ 284945 h 1424419"/>
                <a:gd name="connsiteX3-1591" fmla="*/ 1237706 w 1305333"/>
                <a:gd name="connsiteY3-1592" fmla="*/ 306775 h 1424419"/>
                <a:gd name="connsiteX4-1593" fmla="*/ 1301712 w 1305333"/>
                <a:gd name="connsiteY4-1594" fmla="*/ 442384 h 1424419"/>
                <a:gd name="connsiteX5-1595" fmla="*/ 1303099 w 1305333"/>
                <a:gd name="connsiteY5-1596" fmla="*/ 495558 h 1424419"/>
                <a:gd name="connsiteX6-1597" fmla="*/ 1303099 w 1305333"/>
                <a:gd name="connsiteY6-1598" fmla="*/ 952393 h 1424419"/>
                <a:gd name="connsiteX7-1599" fmla="*/ 1305306 w 1305333"/>
                <a:gd name="connsiteY7-1600" fmla="*/ 990115 h 1424419"/>
                <a:gd name="connsiteX8-1601" fmla="*/ 1227376 w 1305333"/>
                <a:gd name="connsiteY8-1602" fmla="*/ 1152027 h 1424419"/>
                <a:gd name="connsiteX9-1603" fmla="*/ 1172881 w 1305333"/>
                <a:gd name="connsiteY9-1604" fmla="*/ 1179342 h 1424419"/>
                <a:gd name="connsiteX10-1605" fmla="*/ 792288 w 1305333"/>
                <a:gd name="connsiteY10-1606" fmla="*/ 1385653 h 1424419"/>
                <a:gd name="connsiteX11-1607" fmla="*/ 522686 w 1305333"/>
                <a:gd name="connsiteY11-1608" fmla="*/ 1384922 h 1424419"/>
                <a:gd name="connsiteX12-1609" fmla="*/ 94302 w 1305333"/>
                <a:gd name="connsiteY12-1610" fmla="*/ 1158755 h 1424419"/>
                <a:gd name="connsiteX13-1611" fmla="*/ 39429 w 1305333"/>
                <a:gd name="connsiteY13-1612" fmla="*/ 1117635 h 1424419"/>
                <a:gd name="connsiteX14-1613" fmla="*/ 667 w 1305333"/>
                <a:gd name="connsiteY14-1614" fmla="*/ 999105 h 1424419"/>
                <a:gd name="connsiteX15-1615" fmla="*/ 0 w 1305333"/>
                <a:gd name="connsiteY15-1616" fmla="*/ 972364 h 1424419"/>
                <a:gd name="connsiteX16-1617" fmla="*/ 2496 w 1305333"/>
                <a:gd name="connsiteY16-1618" fmla="*/ 463106 h 1424419"/>
                <a:gd name="connsiteX17-1619" fmla="*/ 2458 w 1305333"/>
                <a:gd name="connsiteY17-1620" fmla="*/ 429563 h 1424419"/>
                <a:gd name="connsiteX18-1621" fmla="*/ 75248 w 1305333"/>
                <a:gd name="connsiteY18-1622" fmla="*/ 303202 h 1424419"/>
                <a:gd name="connsiteX19-1623" fmla="*/ 106293 w 1305333"/>
                <a:gd name="connsiteY19-1624" fmla="*/ 282597 h 1424419"/>
                <a:gd name="connsiteX20-1625" fmla="*/ 541533 w 1305333"/>
                <a:gd name="connsiteY20-1626" fmla="*/ 38110 h 1424419"/>
                <a:gd name="connsiteX21-1627" fmla="*/ 653528 w 1305333"/>
                <a:gd name="connsiteY21-1628" fmla="*/ 0 h 1424419"/>
                <a:gd name="connsiteX0-1629" fmla="*/ 653528 w 1305333"/>
                <a:gd name="connsiteY0-1630" fmla="*/ 0 h 1424419"/>
                <a:gd name="connsiteX1-1631" fmla="*/ 757287 w 1305333"/>
                <a:gd name="connsiteY1-1632" fmla="*/ 32444 h 1424419"/>
                <a:gd name="connsiteX2-1633" fmla="*/ 1206876 w 1305333"/>
                <a:gd name="connsiteY2-1634" fmla="*/ 284945 h 1424419"/>
                <a:gd name="connsiteX3-1635" fmla="*/ 1237706 w 1305333"/>
                <a:gd name="connsiteY3-1636" fmla="*/ 306775 h 1424419"/>
                <a:gd name="connsiteX4-1637" fmla="*/ 1301712 w 1305333"/>
                <a:gd name="connsiteY4-1638" fmla="*/ 442384 h 1424419"/>
                <a:gd name="connsiteX5-1639" fmla="*/ 1303099 w 1305333"/>
                <a:gd name="connsiteY5-1640" fmla="*/ 495558 h 1424419"/>
                <a:gd name="connsiteX6-1641" fmla="*/ 1303099 w 1305333"/>
                <a:gd name="connsiteY6-1642" fmla="*/ 952393 h 1424419"/>
                <a:gd name="connsiteX7-1643" fmla="*/ 1302599 w 1305333"/>
                <a:gd name="connsiteY7-1644" fmla="*/ 1003650 h 1424419"/>
                <a:gd name="connsiteX8-1645" fmla="*/ 1227376 w 1305333"/>
                <a:gd name="connsiteY8-1646" fmla="*/ 1152027 h 1424419"/>
                <a:gd name="connsiteX9-1647" fmla="*/ 1172881 w 1305333"/>
                <a:gd name="connsiteY9-1648" fmla="*/ 1179342 h 1424419"/>
                <a:gd name="connsiteX10-1649" fmla="*/ 792288 w 1305333"/>
                <a:gd name="connsiteY10-1650" fmla="*/ 1385653 h 1424419"/>
                <a:gd name="connsiteX11-1651" fmla="*/ 522686 w 1305333"/>
                <a:gd name="connsiteY11-1652" fmla="*/ 1384922 h 1424419"/>
                <a:gd name="connsiteX12-1653" fmla="*/ 94302 w 1305333"/>
                <a:gd name="connsiteY12-1654" fmla="*/ 1158755 h 1424419"/>
                <a:gd name="connsiteX13-1655" fmla="*/ 39429 w 1305333"/>
                <a:gd name="connsiteY13-1656" fmla="*/ 1117635 h 1424419"/>
                <a:gd name="connsiteX14-1657" fmla="*/ 667 w 1305333"/>
                <a:gd name="connsiteY14-1658" fmla="*/ 999105 h 1424419"/>
                <a:gd name="connsiteX15-1659" fmla="*/ 0 w 1305333"/>
                <a:gd name="connsiteY15-1660" fmla="*/ 972364 h 1424419"/>
                <a:gd name="connsiteX16-1661" fmla="*/ 2496 w 1305333"/>
                <a:gd name="connsiteY16-1662" fmla="*/ 463106 h 1424419"/>
                <a:gd name="connsiteX17-1663" fmla="*/ 2458 w 1305333"/>
                <a:gd name="connsiteY17-1664" fmla="*/ 429563 h 1424419"/>
                <a:gd name="connsiteX18-1665" fmla="*/ 75248 w 1305333"/>
                <a:gd name="connsiteY18-1666" fmla="*/ 303202 h 1424419"/>
                <a:gd name="connsiteX19-1667" fmla="*/ 106293 w 1305333"/>
                <a:gd name="connsiteY19-1668" fmla="*/ 282597 h 1424419"/>
                <a:gd name="connsiteX20-1669" fmla="*/ 541533 w 1305333"/>
                <a:gd name="connsiteY20-1670" fmla="*/ 38110 h 1424419"/>
                <a:gd name="connsiteX21-1671" fmla="*/ 653528 w 1305333"/>
                <a:gd name="connsiteY21-1672" fmla="*/ 0 h 1424419"/>
                <a:gd name="connsiteX0-1673" fmla="*/ 653528 w 1305080"/>
                <a:gd name="connsiteY0-1674" fmla="*/ 0 h 1424419"/>
                <a:gd name="connsiteX1-1675" fmla="*/ 757287 w 1305080"/>
                <a:gd name="connsiteY1-1676" fmla="*/ 32444 h 1424419"/>
                <a:gd name="connsiteX2-1677" fmla="*/ 1206876 w 1305080"/>
                <a:gd name="connsiteY2-1678" fmla="*/ 284945 h 1424419"/>
                <a:gd name="connsiteX3-1679" fmla="*/ 1237706 w 1305080"/>
                <a:gd name="connsiteY3-1680" fmla="*/ 306775 h 1424419"/>
                <a:gd name="connsiteX4-1681" fmla="*/ 1301712 w 1305080"/>
                <a:gd name="connsiteY4-1682" fmla="*/ 442384 h 1424419"/>
                <a:gd name="connsiteX5-1683" fmla="*/ 1303099 w 1305080"/>
                <a:gd name="connsiteY5-1684" fmla="*/ 495558 h 1424419"/>
                <a:gd name="connsiteX6-1685" fmla="*/ 1301746 w 1305080"/>
                <a:gd name="connsiteY6-1686" fmla="*/ 953747 h 1424419"/>
                <a:gd name="connsiteX7-1687" fmla="*/ 1302599 w 1305080"/>
                <a:gd name="connsiteY7-1688" fmla="*/ 1003650 h 1424419"/>
                <a:gd name="connsiteX8-1689" fmla="*/ 1227376 w 1305080"/>
                <a:gd name="connsiteY8-1690" fmla="*/ 1152027 h 1424419"/>
                <a:gd name="connsiteX9-1691" fmla="*/ 1172881 w 1305080"/>
                <a:gd name="connsiteY9-1692" fmla="*/ 1179342 h 1424419"/>
                <a:gd name="connsiteX10-1693" fmla="*/ 792288 w 1305080"/>
                <a:gd name="connsiteY10-1694" fmla="*/ 1385653 h 1424419"/>
                <a:gd name="connsiteX11-1695" fmla="*/ 522686 w 1305080"/>
                <a:gd name="connsiteY11-1696" fmla="*/ 1384922 h 1424419"/>
                <a:gd name="connsiteX12-1697" fmla="*/ 94302 w 1305080"/>
                <a:gd name="connsiteY12-1698" fmla="*/ 1158755 h 1424419"/>
                <a:gd name="connsiteX13-1699" fmla="*/ 39429 w 1305080"/>
                <a:gd name="connsiteY13-1700" fmla="*/ 1117635 h 1424419"/>
                <a:gd name="connsiteX14-1701" fmla="*/ 667 w 1305080"/>
                <a:gd name="connsiteY14-1702" fmla="*/ 999105 h 1424419"/>
                <a:gd name="connsiteX15-1703" fmla="*/ 0 w 1305080"/>
                <a:gd name="connsiteY15-1704" fmla="*/ 972364 h 1424419"/>
                <a:gd name="connsiteX16-1705" fmla="*/ 2496 w 1305080"/>
                <a:gd name="connsiteY16-1706" fmla="*/ 463106 h 1424419"/>
                <a:gd name="connsiteX17-1707" fmla="*/ 2458 w 1305080"/>
                <a:gd name="connsiteY17-1708" fmla="*/ 429563 h 1424419"/>
                <a:gd name="connsiteX18-1709" fmla="*/ 75248 w 1305080"/>
                <a:gd name="connsiteY18-1710" fmla="*/ 303202 h 1424419"/>
                <a:gd name="connsiteX19-1711" fmla="*/ 106293 w 1305080"/>
                <a:gd name="connsiteY19-1712" fmla="*/ 282597 h 1424419"/>
                <a:gd name="connsiteX20-1713" fmla="*/ 541533 w 1305080"/>
                <a:gd name="connsiteY20-1714" fmla="*/ 38110 h 1424419"/>
                <a:gd name="connsiteX21-1715" fmla="*/ 653528 w 1305080"/>
                <a:gd name="connsiteY21-1716" fmla="*/ 0 h 1424419"/>
                <a:gd name="connsiteX0-1717" fmla="*/ 653528 w 1305299"/>
                <a:gd name="connsiteY0-1718" fmla="*/ 0 h 1424419"/>
                <a:gd name="connsiteX1-1719" fmla="*/ 757287 w 1305299"/>
                <a:gd name="connsiteY1-1720" fmla="*/ 32444 h 1424419"/>
                <a:gd name="connsiteX2-1721" fmla="*/ 1206876 w 1305299"/>
                <a:gd name="connsiteY2-1722" fmla="*/ 284945 h 1424419"/>
                <a:gd name="connsiteX3-1723" fmla="*/ 1237706 w 1305299"/>
                <a:gd name="connsiteY3-1724" fmla="*/ 306775 h 1424419"/>
                <a:gd name="connsiteX4-1725" fmla="*/ 1301712 w 1305299"/>
                <a:gd name="connsiteY4-1726" fmla="*/ 442384 h 1424419"/>
                <a:gd name="connsiteX5-1727" fmla="*/ 1303099 w 1305299"/>
                <a:gd name="connsiteY5-1728" fmla="*/ 495558 h 1424419"/>
                <a:gd name="connsiteX6-1729" fmla="*/ 1301746 w 1305299"/>
                <a:gd name="connsiteY6-1730" fmla="*/ 953747 h 1424419"/>
                <a:gd name="connsiteX7-1731" fmla="*/ 1302599 w 1305299"/>
                <a:gd name="connsiteY7-1732" fmla="*/ 1003650 h 1424419"/>
                <a:gd name="connsiteX8-1733" fmla="*/ 1227376 w 1305299"/>
                <a:gd name="connsiteY8-1734" fmla="*/ 1152027 h 1424419"/>
                <a:gd name="connsiteX9-1735" fmla="*/ 1172881 w 1305299"/>
                <a:gd name="connsiteY9-1736" fmla="*/ 1179342 h 1424419"/>
                <a:gd name="connsiteX10-1737" fmla="*/ 792288 w 1305299"/>
                <a:gd name="connsiteY10-1738" fmla="*/ 1385653 h 1424419"/>
                <a:gd name="connsiteX11-1739" fmla="*/ 522686 w 1305299"/>
                <a:gd name="connsiteY11-1740" fmla="*/ 1384922 h 1424419"/>
                <a:gd name="connsiteX12-1741" fmla="*/ 94302 w 1305299"/>
                <a:gd name="connsiteY12-1742" fmla="*/ 1158755 h 1424419"/>
                <a:gd name="connsiteX13-1743" fmla="*/ 39429 w 1305299"/>
                <a:gd name="connsiteY13-1744" fmla="*/ 1117635 h 1424419"/>
                <a:gd name="connsiteX14-1745" fmla="*/ 667 w 1305299"/>
                <a:gd name="connsiteY14-1746" fmla="*/ 999105 h 1424419"/>
                <a:gd name="connsiteX15-1747" fmla="*/ 0 w 1305299"/>
                <a:gd name="connsiteY15-1748" fmla="*/ 972364 h 1424419"/>
                <a:gd name="connsiteX16-1749" fmla="*/ 2496 w 1305299"/>
                <a:gd name="connsiteY16-1750" fmla="*/ 463106 h 1424419"/>
                <a:gd name="connsiteX17-1751" fmla="*/ 2458 w 1305299"/>
                <a:gd name="connsiteY17-1752" fmla="*/ 429563 h 1424419"/>
                <a:gd name="connsiteX18-1753" fmla="*/ 75248 w 1305299"/>
                <a:gd name="connsiteY18-1754" fmla="*/ 303202 h 1424419"/>
                <a:gd name="connsiteX19-1755" fmla="*/ 106293 w 1305299"/>
                <a:gd name="connsiteY19-1756" fmla="*/ 282597 h 1424419"/>
                <a:gd name="connsiteX20-1757" fmla="*/ 541533 w 1305299"/>
                <a:gd name="connsiteY20-1758" fmla="*/ 38110 h 1424419"/>
                <a:gd name="connsiteX21-1759" fmla="*/ 653528 w 1305299"/>
                <a:gd name="connsiteY21-1760" fmla="*/ 0 h 1424419"/>
                <a:gd name="connsiteX0-1761" fmla="*/ 653528 w 1306646"/>
                <a:gd name="connsiteY0-1762" fmla="*/ 0 h 1424419"/>
                <a:gd name="connsiteX1-1763" fmla="*/ 757287 w 1306646"/>
                <a:gd name="connsiteY1-1764" fmla="*/ 32444 h 1424419"/>
                <a:gd name="connsiteX2-1765" fmla="*/ 1206876 w 1306646"/>
                <a:gd name="connsiteY2-1766" fmla="*/ 284945 h 1424419"/>
                <a:gd name="connsiteX3-1767" fmla="*/ 1237706 w 1306646"/>
                <a:gd name="connsiteY3-1768" fmla="*/ 306775 h 1424419"/>
                <a:gd name="connsiteX4-1769" fmla="*/ 1301712 w 1306646"/>
                <a:gd name="connsiteY4-1770" fmla="*/ 442384 h 1424419"/>
                <a:gd name="connsiteX5-1771" fmla="*/ 1303099 w 1306646"/>
                <a:gd name="connsiteY5-1772" fmla="*/ 495558 h 1424419"/>
                <a:gd name="connsiteX6-1773" fmla="*/ 1301746 w 1306646"/>
                <a:gd name="connsiteY6-1774" fmla="*/ 953747 h 1424419"/>
                <a:gd name="connsiteX7-1775" fmla="*/ 1302599 w 1306646"/>
                <a:gd name="connsiteY7-1776" fmla="*/ 1003650 h 1424419"/>
                <a:gd name="connsiteX8-1777" fmla="*/ 1227376 w 1306646"/>
                <a:gd name="connsiteY8-1778" fmla="*/ 1152027 h 1424419"/>
                <a:gd name="connsiteX9-1779" fmla="*/ 1172881 w 1306646"/>
                <a:gd name="connsiteY9-1780" fmla="*/ 1179342 h 1424419"/>
                <a:gd name="connsiteX10-1781" fmla="*/ 792288 w 1306646"/>
                <a:gd name="connsiteY10-1782" fmla="*/ 1385653 h 1424419"/>
                <a:gd name="connsiteX11-1783" fmla="*/ 522686 w 1306646"/>
                <a:gd name="connsiteY11-1784" fmla="*/ 1384922 h 1424419"/>
                <a:gd name="connsiteX12-1785" fmla="*/ 94302 w 1306646"/>
                <a:gd name="connsiteY12-1786" fmla="*/ 1158755 h 1424419"/>
                <a:gd name="connsiteX13-1787" fmla="*/ 39429 w 1306646"/>
                <a:gd name="connsiteY13-1788" fmla="*/ 1117635 h 1424419"/>
                <a:gd name="connsiteX14-1789" fmla="*/ 667 w 1306646"/>
                <a:gd name="connsiteY14-1790" fmla="*/ 999105 h 1424419"/>
                <a:gd name="connsiteX15-1791" fmla="*/ 0 w 1306646"/>
                <a:gd name="connsiteY15-1792" fmla="*/ 972364 h 1424419"/>
                <a:gd name="connsiteX16-1793" fmla="*/ 2496 w 1306646"/>
                <a:gd name="connsiteY16-1794" fmla="*/ 463106 h 1424419"/>
                <a:gd name="connsiteX17-1795" fmla="*/ 2458 w 1306646"/>
                <a:gd name="connsiteY17-1796" fmla="*/ 429563 h 1424419"/>
                <a:gd name="connsiteX18-1797" fmla="*/ 75248 w 1306646"/>
                <a:gd name="connsiteY18-1798" fmla="*/ 303202 h 1424419"/>
                <a:gd name="connsiteX19-1799" fmla="*/ 106293 w 1306646"/>
                <a:gd name="connsiteY19-1800" fmla="*/ 282597 h 1424419"/>
                <a:gd name="connsiteX20-1801" fmla="*/ 541533 w 1306646"/>
                <a:gd name="connsiteY20-1802" fmla="*/ 38110 h 1424419"/>
                <a:gd name="connsiteX21-1803" fmla="*/ 653528 w 1306646"/>
                <a:gd name="connsiteY21-1804" fmla="*/ 0 h 1424419"/>
                <a:gd name="connsiteX0-1805" fmla="*/ 653528 w 1305299"/>
                <a:gd name="connsiteY0-1806" fmla="*/ 0 h 1424419"/>
                <a:gd name="connsiteX1-1807" fmla="*/ 757287 w 1305299"/>
                <a:gd name="connsiteY1-1808" fmla="*/ 32444 h 1424419"/>
                <a:gd name="connsiteX2-1809" fmla="*/ 1206876 w 1305299"/>
                <a:gd name="connsiteY2-1810" fmla="*/ 284945 h 1424419"/>
                <a:gd name="connsiteX3-1811" fmla="*/ 1237706 w 1305299"/>
                <a:gd name="connsiteY3-1812" fmla="*/ 306775 h 1424419"/>
                <a:gd name="connsiteX4-1813" fmla="*/ 1301712 w 1305299"/>
                <a:gd name="connsiteY4-1814" fmla="*/ 442384 h 1424419"/>
                <a:gd name="connsiteX5-1815" fmla="*/ 1303099 w 1305299"/>
                <a:gd name="connsiteY5-1816" fmla="*/ 495558 h 1424419"/>
                <a:gd name="connsiteX6-1817" fmla="*/ 1301746 w 1305299"/>
                <a:gd name="connsiteY6-1818" fmla="*/ 953747 h 1424419"/>
                <a:gd name="connsiteX7-1819" fmla="*/ 1302599 w 1305299"/>
                <a:gd name="connsiteY7-1820" fmla="*/ 1003650 h 1424419"/>
                <a:gd name="connsiteX8-1821" fmla="*/ 1227376 w 1305299"/>
                <a:gd name="connsiteY8-1822" fmla="*/ 1152027 h 1424419"/>
                <a:gd name="connsiteX9-1823" fmla="*/ 1172881 w 1305299"/>
                <a:gd name="connsiteY9-1824" fmla="*/ 1179342 h 1424419"/>
                <a:gd name="connsiteX10-1825" fmla="*/ 792288 w 1305299"/>
                <a:gd name="connsiteY10-1826" fmla="*/ 1385653 h 1424419"/>
                <a:gd name="connsiteX11-1827" fmla="*/ 522686 w 1305299"/>
                <a:gd name="connsiteY11-1828" fmla="*/ 1384922 h 1424419"/>
                <a:gd name="connsiteX12-1829" fmla="*/ 94302 w 1305299"/>
                <a:gd name="connsiteY12-1830" fmla="*/ 1158755 h 1424419"/>
                <a:gd name="connsiteX13-1831" fmla="*/ 39429 w 1305299"/>
                <a:gd name="connsiteY13-1832" fmla="*/ 1117635 h 1424419"/>
                <a:gd name="connsiteX14-1833" fmla="*/ 667 w 1305299"/>
                <a:gd name="connsiteY14-1834" fmla="*/ 999105 h 1424419"/>
                <a:gd name="connsiteX15-1835" fmla="*/ 0 w 1305299"/>
                <a:gd name="connsiteY15-1836" fmla="*/ 972364 h 1424419"/>
                <a:gd name="connsiteX16-1837" fmla="*/ 2496 w 1305299"/>
                <a:gd name="connsiteY16-1838" fmla="*/ 463106 h 1424419"/>
                <a:gd name="connsiteX17-1839" fmla="*/ 2458 w 1305299"/>
                <a:gd name="connsiteY17-1840" fmla="*/ 429563 h 1424419"/>
                <a:gd name="connsiteX18-1841" fmla="*/ 75248 w 1305299"/>
                <a:gd name="connsiteY18-1842" fmla="*/ 303202 h 1424419"/>
                <a:gd name="connsiteX19-1843" fmla="*/ 106293 w 1305299"/>
                <a:gd name="connsiteY19-1844" fmla="*/ 282597 h 1424419"/>
                <a:gd name="connsiteX20-1845" fmla="*/ 541533 w 1305299"/>
                <a:gd name="connsiteY20-1846" fmla="*/ 38110 h 1424419"/>
                <a:gd name="connsiteX21-1847" fmla="*/ 653528 w 1305299"/>
                <a:gd name="connsiteY21-1848" fmla="*/ 0 h 1424419"/>
                <a:gd name="connsiteX0-1849" fmla="*/ 653528 w 1304127"/>
                <a:gd name="connsiteY0-1850" fmla="*/ 0 h 1424419"/>
                <a:gd name="connsiteX1-1851" fmla="*/ 757287 w 1304127"/>
                <a:gd name="connsiteY1-1852" fmla="*/ 32444 h 1424419"/>
                <a:gd name="connsiteX2-1853" fmla="*/ 1206876 w 1304127"/>
                <a:gd name="connsiteY2-1854" fmla="*/ 284945 h 1424419"/>
                <a:gd name="connsiteX3-1855" fmla="*/ 1237706 w 1304127"/>
                <a:gd name="connsiteY3-1856" fmla="*/ 306775 h 1424419"/>
                <a:gd name="connsiteX4-1857" fmla="*/ 1301712 w 1304127"/>
                <a:gd name="connsiteY4-1858" fmla="*/ 442384 h 1424419"/>
                <a:gd name="connsiteX5-1859" fmla="*/ 1303099 w 1304127"/>
                <a:gd name="connsiteY5-1860" fmla="*/ 495558 h 1424419"/>
                <a:gd name="connsiteX6-1861" fmla="*/ 1301746 w 1304127"/>
                <a:gd name="connsiteY6-1862" fmla="*/ 953747 h 1424419"/>
                <a:gd name="connsiteX7-1863" fmla="*/ 1302599 w 1304127"/>
                <a:gd name="connsiteY7-1864" fmla="*/ 1003650 h 1424419"/>
                <a:gd name="connsiteX8-1865" fmla="*/ 1227376 w 1304127"/>
                <a:gd name="connsiteY8-1866" fmla="*/ 1152027 h 1424419"/>
                <a:gd name="connsiteX9-1867" fmla="*/ 1172881 w 1304127"/>
                <a:gd name="connsiteY9-1868" fmla="*/ 1179342 h 1424419"/>
                <a:gd name="connsiteX10-1869" fmla="*/ 792288 w 1304127"/>
                <a:gd name="connsiteY10-1870" fmla="*/ 1385653 h 1424419"/>
                <a:gd name="connsiteX11-1871" fmla="*/ 522686 w 1304127"/>
                <a:gd name="connsiteY11-1872" fmla="*/ 1384922 h 1424419"/>
                <a:gd name="connsiteX12-1873" fmla="*/ 94302 w 1304127"/>
                <a:gd name="connsiteY12-1874" fmla="*/ 1158755 h 1424419"/>
                <a:gd name="connsiteX13-1875" fmla="*/ 39429 w 1304127"/>
                <a:gd name="connsiteY13-1876" fmla="*/ 1117635 h 1424419"/>
                <a:gd name="connsiteX14-1877" fmla="*/ 667 w 1304127"/>
                <a:gd name="connsiteY14-1878" fmla="*/ 999105 h 1424419"/>
                <a:gd name="connsiteX15-1879" fmla="*/ 0 w 1304127"/>
                <a:gd name="connsiteY15-1880" fmla="*/ 972364 h 1424419"/>
                <a:gd name="connsiteX16-1881" fmla="*/ 2496 w 1304127"/>
                <a:gd name="connsiteY16-1882" fmla="*/ 463106 h 1424419"/>
                <a:gd name="connsiteX17-1883" fmla="*/ 2458 w 1304127"/>
                <a:gd name="connsiteY17-1884" fmla="*/ 429563 h 1424419"/>
                <a:gd name="connsiteX18-1885" fmla="*/ 75248 w 1304127"/>
                <a:gd name="connsiteY18-1886" fmla="*/ 303202 h 1424419"/>
                <a:gd name="connsiteX19-1887" fmla="*/ 106293 w 1304127"/>
                <a:gd name="connsiteY19-1888" fmla="*/ 282597 h 1424419"/>
                <a:gd name="connsiteX20-1889" fmla="*/ 541533 w 1304127"/>
                <a:gd name="connsiteY20-1890" fmla="*/ 38110 h 1424419"/>
                <a:gd name="connsiteX21-1891" fmla="*/ 653528 w 1304127"/>
                <a:gd name="connsiteY21-1892" fmla="*/ 0 h 1424419"/>
                <a:gd name="connsiteX0-1893" fmla="*/ 653528 w 1306101"/>
                <a:gd name="connsiteY0-1894" fmla="*/ 0 h 1424419"/>
                <a:gd name="connsiteX1-1895" fmla="*/ 757287 w 1306101"/>
                <a:gd name="connsiteY1-1896" fmla="*/ 32444 h 1424419"/>
                <a:gd name="connsiteX2-1897" fmla="*/ 1206876 w 1306101"/>
                <a:gd name="connsiteY2-1898" fmla="*/ 284945 h 1424419"/>
                <a:gd name="connsiteX3-1899" fmla="*/ 1237706 w 1306101"/>
                <a:gd name="connsiteY3-1900" fmla="*/ 306775 h 1424419"/>
                <a:gd name="connsiteX4-1901" fmla="*/ 1305773 w 1306101"/>
                <a:gd name="connsiteY4-1902" fmla="*/ 442384 h 1424419"/>
                <a:gd name="connsiteX5-1903" fmla="*/ 1303099 w 1306101"/>
                <a:gd name="connsiteY5-1904" fmla="*/ 495558 h 1424419"/>
                <a:gd name="connsiteX6-1905" fmla="*/ 1301746 w 1306101"/>
                <a:gd name="connsiteY6-1906" fmla="*/ 953747 h 1424419"/>
                <a:gd name="connsiteX7-1907" fmla="*/ 1302599 w 1306101"/>
                <a:gd name="connsiteY7-1908" fmla="*/ 1003650 h 1424419"/>
                <a:gd name="connsiteX8-1909" fmla="*/ 1227376 w 1306101"/>
                <a:gd name="connsiteY8-1910" fmla="*/ 1152027 h 1424419"/>
                <a:gd name="connsiteX9-1911" fmla="*/ 1172881 w 1306101"/>
                <a:gd name="connsiteY9-1912" fmla="*/ 1179342 h 1424419"/>
                <a:gd name="connsiteX10-1913" fmla="*/ 792288 w 1306101"/>
                <a:gd name="connsiteY10-1914" fmla="*/ 1385653 h 1424419"/>
                <a:gd name="connsiteX11-1915" fmla="*/ 522686 w 1306101"/>
                <a:gd name="connsiteY11-1916" fmla="*/ 1384922 h 1424419"/>
                <a:gd name="connsiteX12-1917" fmla="*/ 94302 w 1306101"/>
                <a:gd name="connsiteY12-1918" fmla="*/ 1158755 h 1424419"/>
                <a:gd name="connsiteX13-1919" fmla="*/ 39429 w 1306101"/>
                <a:gd name="connsiteY13-1920" fmla="*/ 1117635 h 1424419"/>
                <a:gd name="connsiteX14-1921" fmla="*/ 667 w 1306101"/>
                <a:gd name="connsiteY14-1922" fmla="*/ 999105 h 1424419"/>
                <a:gd name="connsiteX15-1923" fmla="*/ 0 w 1306101"/>
                <a:gd name="connsiteY15-1924" fmla="*/ 972364 h 1424419"/>
                <a:gd name="connsiteX16-1925" fmla="*/ 2496 w 1306101"/>
                <a:gd name="connsiteY16-1926" fmla="*/ 463106 h 1424419"/>
                <a:gd name="connsiteX17-1927" fmla="*/ 2458 w 1306101"/>
                <a:gd name="connsiteY17-1928" fmla="*/ 429563 h 1424419"/>
                <a:gd name="connsiteX18-1929" fmla="*/ 75248 w 1306101"/>
                <a:gd name="connsiteY18-1930" fmla="*/ 303202 h 1424419"/>
                <a:gd name="connsiteX19-1931" fmla="*/ 106293 w 1306101"/>
                <a:gd name="connsiteY19-1932" fmla="*/ 282597 h 1424419"/>
                <a:gd name="connsiteX20-1933" fmla="*/ 541533 w 1306101"/>
                <a:gd name="connsiteY20-1934" fmla="*/ 38110 h 1424419"/>
                <a:gd name="connsiteX21-1935" fmla="*/ 653528 w 1306101"/>
                <a:gd name="connsiteY21-1936" fmla="*/ 0 h 1424419"/>
                <a:gd name="connsiteX0-1937" fmla="*/ 653528 w 1304819"/>
                <a:gd name="connsiteY0-1938" fmla="*/ 0 h 1424419"/>
                <a:gd name="connsiteX1-1939" fmla="*/ 757287 w 1304819"/>
                <a:gd name="connsiteY1-1940" fmla="*/ 32444 h 1424419"/>
                <a:gd name="connsiteX2-1941" fmla="*/ 1206876 w 1304819"/>
                <a:gd name="connsiteY2-1942" fmla="*/ 284945 h 1424419"/>
                <a:gd name="connsiteX3-1943" fmla="*/ 1237706 w 1304819"/>
                <a:gd name="connsiteY3-1944" fmla="*/ 306775 h 1424419"/>
                <a:gd name="connsiteX4-1945" fmla="*/ 1304420 w 1304819"/>
                <a:gd name="connsiteY4-1946" fmla="*/ 434263 h 1424419"/>
                <a:gd name="connsiteX5-1947" fmla="*/ 1303099 w 1304819"/>
                <a:gd name="connsiteY5-1948" fmla="*/ 495558 h 1424419"/>
                <a:gd name="connsiteX6-1949" fmla="*/ 1301746 w 1304819"/>
                <a:gd name="connsiteY6-1950" fmla="*/ 953747 h 1424419"/>
                <a:gd name="connsiteX7-1951" fmla="*/ 1302599 w 1304819"/>
                <a:gd name="connsiteY7-1952" fmla="*/ 1003650 h 1424419"/>
                <a:gd name="connsiteX8-1953" fmla="*/ 1227376 w 1304819"/>
                <a:gd name="connsiteY8-1954" fmla="*/ 1152027 h 1424419"/>
                <a:gd name="connsiteX9-1955" fmla="*/ 1172881 w 1304819"/>
                <a:gd name="connsiteY9-1956" fmla="*/ 1179342 h 1424419"/>
                <a:gd name="connsiteX10-1957" fmla="*/ 792288 w 1304819"/>
                <a:gd name="connsiteY10-1958" fmla="*/ 1385653 h 1424419"/>
                <a:gd name="connsiteX11-1959" fmla="*/ 522686 w 1304819"/>
                <a:gd name="connsiteY11-1960" fmla="*/ 1384922 h 1424419"/>
                <a:gd name="connsiteX12-1961" fmla="*/ 94302 w 1304819"/>
                <a:gd name="connsiteY12-1962" fmla="*/ 1158755 h 1424419"/>
                <a:gd name="connsiteX13-1963" fmla="*/ 39429 w 1304819"/>
                <a:gd name="connsiteY13-1964" fmla="*/ 1117635 h 1424419"/>
                <a:gd name="connsiteX14-1965" fmla="*/ 667 w 1304819"/>
                <a:gd name="connsiteY14-1966" fmla="*/ 999105 h 1424419"/>
                <a:gd name="connsiteX15-1967" fmla="*/ 0 w 1304819"/>
                <a:gd name="connsiteY15-1968" fmla="*/ 972364 h 1424419"/>
                <a:gd name="connsiteX16-1969" fmla="*/ 2496 w 1304819"/>
                <a:gd name="connsiteY16-1970" fmla="*/ 463106 h 1424419"/>
                <a:gd name="connsiteX17-1971" fmla="*/ 2458 w 1304819"/>
                <a:gd name="connsiteY17-1972" fmla="*/ 429563 h 1424419"/>
                <a:gd name="connsiteX18-1973" fmla="*/ 75248 w 1304819"/>
                <a:gd name="connsiteY18-1974" fmla="*/ 303202 h 1424419"/>
                <a:gd name="connsiteX19-1975" fmla="*/ 106293 w 1304819"/>
                <a:gd name="connsiteY19-1976" fmla="*/ 282597 h 1424419"/>
                <a:gd name="connsiteX20-1977" fmla="*/ 541533 w 1304819"/>
                <a:gd name="connsiteY20-1978" fmla="*/ 38110 h 1424419"/>
                <a:gd name="connsiteX21-1979" fmla="*/ 653528 w 1304819"/>
                <a:gd name="connsiteY21-1980" fmla="*/ 0 h 1424419"/>
                <a:gd name="connsiteX0-1981" fmla="*/ 653528 w 1306525"/>
                <a:gd name="connsiteY0-1982" fmla="*/ 0 h 1424419"/>
                <a:gd name="connsiteX1-1983" fmla="*/ 757287 w 1306525"/>
                <a:gd name="connsiteY1-1984" fmla="*/ 32444 h 1424419"/>
                <a:gd name="connsiteX2-1985" fmla="*/ 1206876 w 1306525"/>
                <a:gd name="connsiteY2-1986" fmla="*/ 284945 h 1424419"/>
                <a:gd name="connsiteX3-1987" fmla="*/ 1237706 w 1306525"/>
                <a:gd name="connsiteY3-1988" fmla="*/ 306775 h 1424419"/>
                <a:gd name="connsiteX4-1989" fmla="*/ 1304420 w 1306525"/>
                <a:gd name="connsiteY4-1990" fmla="*/ 434263 h 1424419"/>
                <a:gd name="connsiteX5-1991" fmla="*/ 1305806 w 1306525"/>
                <a:gd name="connsiteY5-1992" fmla="*/ 519922 h 1424419"/>
                <a:gd name="connsiteX6-1993" fmla="*/ 1301746 w 1306525"/>
                <a:gd name="connsiteY6-1994" fmla="*/ 953747 h 1424419"/>
                <a:gd name="connsiteX7-1995" fmla="*/ 1302599 w 1306525"/>
                <a:gd name="connsiteY7-1996" fmla="*/ 1003650 h 1424419"/>
                <a:gd name="connsiteX8-1997" fmla="*/ 1227376 w 1306525"/>
                <a:gd name="connsiteY8-1998" fmla="*/ 1152027 h 1424419"/>
                <a:gd name="connsiteX9-1999" fmla="*/ 1172881 w 1306525"/>
                <a:gd name="connsiteY9-2000" fmla="*/ 1179342 h 1424419"/>
                <a:gd name="connsiteX10-2001" fmla="*/ 792288 w 1306525"/>
                <a:gd name="connsiteY10-2002" fmla="*/ 1385653 h 1424419"/>
                <a:gd name="connsiteX11-2003" fmla="*/ 522686 w 1306525"/>
                <a:gd name="connsiteY11-2004" fmla="*/ 1384922 h 1424419"/>
                <a:gd name="connsiteX12-2005" fmla="*/ 94302 w 1306525"/>
                <a:gd name="connsiteY12-2006" fmla="*/ 1158755 h 1424419"/>
                <a:gd name="connsiteX13-2007" fmla="*/ 39429 w 1306525"/>
                <a:gd name="connsiteY13-2008" fmla="*/ 1117635 h 1424419"/>
                <a:gd name="connsiteX14-2009" fmla="*/ 667 w 1306525"/>
                <a:gd name="connsiteY14-2010" fmla="*/ 999105 h 1424419"/>
                <a:gd name="connsiteX15-2011" fmla="*/ 0 w 1306525"/>
                <a:gd name="connsiteY15-2012" fmla="*/ 972364 h 1424419"/>
                <a:gd name="connsiteX16-2013" fmla="*/ 2496 w 1306525"/>
                <a:gd name="connsiteY16-2014" fmla="*/ 463106 h 1424419"/>
                <a:gd name="connsiteX17-2015" fmla="*/ 2458 w 1306525"/>
                <a:gd name="connsiteY17-2016" fmla="*/ 429563 h 1424419"/>
                <a:gd name="connsiteX18-2017" fmla="*/ 75248 w 1306525"/>
                <a:gd name="connsiteY18-2018" fmla="*/ 303202 h 1424419"/>
                <a:gd name="connsiteX19-2019" fmla="*/ 106293 w 1306525"/>
                <a:gd name="connsiteY19-2020" fmla="*/ 282597 h 1424419"/>
                <a:gd name="connsiteX20-2021" fmla="*/ 541533 w 1306525"/>
                <a:gd name="connsiteY20-2022" fmla="*/ 38110 h 1424419"/>
                <a:gd name="connsiteX21-2023" fmla="*/ 653528 w 1306525"/>
                <a:gd name="connsiteY21-2024" fmla="*/ 0 h 1424419"/>
                <a:gd name="connsiteX0-2025" fmla="*/ 653528 w 1305814"/>
                <a:gd name="connsiteY0-2026" fmla="*/ 0 h 1424419"/>
                <a:gd name="connsiteX1-2027" fmla="*/ 757287 w 1305814"/>
                <a:gd name="connsiteY1-2028" fmla="*/ 32444 h 1424419"/>
                <a:gd name="connsiteX2-2029" fmla="*/ 1206876 w 1305814"/>
                <a:gd name="connsiteY2-2030" fmla="*/ 284945 h 1424419"/>
                <a:gd name="connsiteX3-2031" fmla="*/ 1237706 w 1305814"/>
                <a:gd name="connsiteY3-2032" fmla="*/ 306775 h 1424419"/>
                <a:gd name="connsiteX4-2033" fmla="*/ 1304420 w 1305814"/>
                <a:gd name="connsiteY4-2034" fmla="*/ 434263 h 1424419"/>
                <a:gd name="connsiteX5-2035" fmla="*/ 1305806 w 1305814"/>
                <a:gd name="connsiteY5-2036" fmla="*/ 519922 h 1424419"/>
                <a:gd name="connsiteX6-2037" fmla="*/ 1301746 w 1305814"/>
                <a:gd name="connsiteY6-2038" fmla="*/ 953747 h 1424419"/>
                <a:gd name="connsiteX7-2039" fmla="*/ 1302599 w 1305814"/>
                <a:gd name="connsiteY7-2040" fmla="*/ 1003650 h 1424419"/>
                <a:gd name="connsiteX8-2041" fmla="*/ 1227376 w 1305814"/>
                <a:gd name="connsiteY8-2042" fmla="*/ 1152027 h 1424419"/>
                <a:gd name="connsiteX9-2043" fmla="*/ 1172881 w 1305814"/>
                <a:gd name="connsiteY9-2044" fmla="*/ 1179342 h 1424419"/>
                <a:gd name="connsiteX10-2045" fmla="*/ 792288 w 1305814"/>
                <a:gd name="connsiteY10-2046" fmla="*/ 1385653 h 1424419"/>
                <a:gd name="connsiteX11-2047" fmla="*/ 522686 w 1305814"/>
                <a:gd name="connsiteY11-2048" fmla="*/ 1384922 h 1424419"/>
                <a:gd name="connsiteX12-2049" fmla="*/ 94302 w 1305814"/>
                <a:gd name="connsiteY12-2050" fmla="*/ 1158755 h 1424419"/>
                <a:gd name="connsiteX13-2051" fmla="*/ 39429 w 1305814"/>
                <a:gd name="connsiteY13-2052" fmla="*/ 1117635 h 1424419"/>
                <a:gd name="connsiteX14-2053" fmla="*/ 667 w 1305814"/>
                <a:gd name="connsiteY14-2054" fmla="*/ 999105 h 1424419"/>
                <a:gd name="connsiteX15-2055" fmla="*/ 0 w 1305814"/>
                <a:gd name="connsiteY15-2056" fmla="*/ 972364 h 1424419"/>
                <a:gd name="connsiteX16-2057" fmla="*/ 2496 w 1305814"/>
                <a:gd name="connsiteY16-2058" fmla="*/ 463106 h 1424419"/>
                <a:gd name="connsiteX17-2059" fmla="*/ 2458 w 1305814"/>
                <a:gd name="connsiteY17-2060" fmla="*/ 429563 h 1424419"/>
                <a:gd name="connsiteX18-2061" fmla="*/ 75248 w 1305814"/>
                <a:gd name="connsiteY18-2062" fmla="*/ 303202 h 1424419"/>
                <a:gd name="connsiteX19-2063" fmla="*/ 106293 w 1305814"/>
                <a:gd name="connsiteY19-2064" fmla="*/ 282597 h 1424419"/>
                <a:gd name="connsiteX20-2065" fmla="*/ 541533 w 1305814"/>
                <a:gd name="connsiteY20-2066" fmla="*/ 38110 h 1424419"/>
                <a:gd name="connsiteX21-2067" fmla="*/ 653528 w 1305814"/>
                <a:gd name="connsiteY21-2068" fmla="*/ 0 h 1424419"/>
                <a:gd name="connsiteX0-2069" fmla="*/ 653528 w 1305814"/>
                <a:gd name="connsiteY0-2070" fmla="*/ 0 h 1424419"/>
                <a:gd name="connsiteX1-2071" fmla="*/ 757287 w 1305814"/>
                <a:gd name="connsiteY1-2072" fmla="*/ 32444 h 1424419"/>
                <a:gd name="connsiteX2-2073" fmla="*/ 1206876 w 1305814"/>
                <a:gd name="connsiteY2-2074" fmla="*/ 284945 h 1424419"/>
                <a:gd name="connsiteX3-2075" fmla="*/ 1237706 w 1305814"/>
                <a:gd name="connsiteY3-2076" fmla="*/ 306775 h 1424419"/>
                <a:gd name="connsiteX4-2077" fmla="*/ 1304420 w 1305814"/>
                <a:gd name="connsiteY4-2078" fmla="*/ 434263 h 1424419"/>
                <a:gd name="connsiteX5-2079" fmla="*/ 1305806 w 1305814"/>
                <a:gd name="connsiteY5-2080" fmla="*/ 519922 h 1424419"/>
                <a:gd name="connsiteX6-2081" fmla="*/ 1301746 w 1305814"/>
                <a:gd name="connsiteY6-2082" fmla="*/ 953747 h 1424419"/>
                <a:gd name="connsiteX7-2083" fmla="*/ 1302599 w 1305814"/>
                <a:gd name="connsiteY7-2084" fmla="*/ 1003650 h 1424419"/>
                <a:gd name="connsiteX8-2085" fmla="*/ 1227376 w 1305814"/>
                <a:gd name="connsiteY8-2086" fmla="*/ 1152027 h 1424419"/>
                <a:gd name="connsiteX9-2087" fmla="*/ 1172881 w 1305814"/>
                <a:gd name="connsiteY9-2088" fmla="*/ 1179342 h 1424419"/>
                <a:gd name="connsiteX10-2089" fmla="*/ 792288 w 1305814"/>
                <a:gd name="connsiteY10-2090" fmla="*/ 1385653 h 1424419"/>
                <a:gd name="connsiteX11-2091" fmla="*/ 522686 w 1305814"/>
                <a:gd name="connsiteY11-2092" fmla="*/ 1384922 h 1424419"/>
                <a:gd name="connsiteX12-2093" fmla="*/ 94302 w 1305814"/>
                <a:gd name="connsiteY12-2094" fmla="*/ 1158755 h 1424419"/>
                <a:gd name="connsiteX13-2095" fmla="*/ 39429 w 1305814"/>
                <a:gd name="connsiteY13-2096" fmla="*/ 1117635 h 1424419"/>
                <a:gd name="connsiteX14-2097" fmla="*/ 667 w 1305814"/>
                <a:gd name="connsiteY14-2098" fmla="*/ 999105 h 1424419"/>
                <a:gd name="connsiteX15-2099" fmla="*/ 0 w 1305814"/>
                <a:gd name="connsiteY15-2100" fmla="*/ 972364 h 1424419"/>
                <a:gd name="connsiteX16-2101" fmla="*/ 2496 w 1305814"/>
                <a:gd name="connsiteY16-2102" fmla="*/ 463106 h 1424419"/>
                <a:gd name="connsiteX17-2103" fmla="*/ 2458 w 1305814"/>
                <a:gd name="connsiteY17-2104" fmla="*/ 429563 h 1424419"/>
                <a:gd name="connsiteX18-2105" fmla="*/ 75248 w 1305814"/>
                <a:gd name="connsiteY18-2106" fmla="*/ 303202 h 1424419"/>
                <a:gd name="connsiteX19-2107" fmla="*/ 106293 w 1305814"/>
                <a:gd name="connsiteY19-2108" fmla="*/ 282597 h 1424419"/>
                <a:gd name="connsiteX20-2109" fmla="*/ 541533 w 1305814"/>
                <a:gd name="connsiteY20-2110" fmla="*/ 38110 h 1424419"/>
                <a:gd name="connsiteX21-2111" fmla="*/ 653528 w 1305814"/>
                <a:gd name="connsiteY21-2112" fmla="*/ 0 h 1424419"/>
                <a:gd name="connsiteX0-2113" fmla="*/ 653528 w 1305814"/>
                <a:gd name="connsiteY0-2114" fmla="*/ 0 h 1424419"/>
                <a:gd name="connsiteX1-2115" fmla="*/ 757287 w 1305814"/>
                <a:gd name="connsiteY1-2116" fmla="*/ 32444 h 1424419"/>
                <a:gd name="connsiteX2-2117" fmla="*/ 1206876 w 1305814"/>
                <a:gd name="connsiteY2-2118" fmla="*/ 284945 h 1424419"/>
                <a:gd name="connsiteX3-2119" fmla="*/ 1237706 w 1305814"/>
                <a:gd name="connsiteY3-2120" fmla="*/ 306775 h 1424419"/>
                <a:gd name="connsiteX4-2121" fmla="*/ 1304420 w 1305814"/>
                <a:gd name="connsiteY4-2122" fmla="*/ 434263 h 1424419"/>
                <a:gd name="connsiteX5-2123" fmla="*/ 1305806 w 1305814"/>
                <a:gd name="connsiteY5-2124" fmla="*/ 519922 h 1424419"/>
                <a:gd name="connsiteX6-2125" fmla="*/ 1301746 w 1305814"/>
                <a:gd name="connsiteY6-2126" fmla="*/ 953747 h 1424419"/>
                <a:gd name="connsiteX7-2127" fmla="*/ 1302599 w 1305814"/>
                <a:gd name="connsiteY7-2128" fmla="*/ 1003650 h 1424419"/>
                <a:gd name="connsiteX8-2129" fmla="*/ 1227376 w 1305814"/>
                <a:gd name="connsiteY8-2130" fmla="*/ 1152027 h 1424419"/>
                <a:gd name="connsiteX9-2131" fmla="*/ 1174235 w 1305814"/>
                <a:gd name="connsiteY9-2132" fmla="*/ 1184756 h 1424419"/>
                <a:gd name="connsiteX10-2133" fmla="*/ 792288 w 1305814"/>
                <a:gd name="connsiteY10-2134" fmla="*/ 1385653 h 1424419"/>
                <a:gd name="connsiteX11-2135" fmla="*/ 522686 w 1305814"/>
                <a:gd name="connsiteY11-2136" fmla="*/ 1384922 h 1424419"/>
                <a:gd name="connsiteX12-2137" fmla="*/ 94302 w 1305814"/>
                <a:gd name="connsiteY12-2138" fmla="*/ 1158755 h 1424419"/>
                <a:gd name="connsiteX13-2139" fmla="*/ 39429 w 1305814"/>
                <a:gd name="connsiteY13-2140" fmla="*/ 1117635 h 1424419"/>
                <a:gd name="connsiteX14-2141" fmla="*/ 667 w 1305814"/>
                <a:gd name="connsiteY14-2142" fmla="*/ 999105 h 1424419"/>
                <a:gd name="connsiteX15-2143" fmla="*/ 0 w 1305814"/>
                <a:gd name="connsiteY15-2144" fmla="*/ 972364 h 1424419"/>
                <a:gd name="connsiteX16-2145" fmla="*/ 2496 w 1305814"/>
                <a:gd name="connsiteY16-2146" fmla="*/ 463106 h 1424419"/>
                <a:gd name="connsiteX17-2147" fmla="*/ 2458 w 1305814"/>
                <a:gd name="connsiteY17-2148" fmla="*/ 429563 h 1424419"/>
                <a:gd name="connsiteX18-2149" fmla="*/ 75248 w 1305814"/>
                <a:gd name="connsiteY18-2150" fmla="*/ 303202 h 1424419"/>
                <a:gd name="connsiteX19-2151" fmla="*/ 106293 w 1305814"/>
                <a:gd name="connsiteY19-2152" fmla="*/ 282597 h 1424419"/>
                <a:gd name="connsiteX20-2153" fmla="*/ 541533 w 1305814"/>
                <a:gd name="connsiteY20-2154" fmla="*/ 38110 h 1424419"/>
                <a:gd name="connsiteX21-2155" fmla="*/ 653528 w 1305814"/>
                <a:gd name="connsiteY21-2156" fmla="*/ 0 h 1424419"/>
                <a:gd name="connsiteX0-2157" fmla="*/ 653528 w 1305814"/>
                <a:gd name="connsiteY0-2158" fmla="*/ 0 h 1424419"/>
                <a:gd name="connsiteX1-2159" fmla="*/ 757287 w 1305814"/>
                <a:gd name="connsiteY1-2160" fmla="*/ 32444 h 1424419"/>
                <a:gd name="connsiteX2-2161" fmla="*/ 1206876 w 1305814"/>
                <a:gd name="connsiteY2-2162" fmla="*/ 284945 h 1424419"/>
                <a:gd name="connsiteX3-2163" fmla="*/ 1237706 w 1305814"/>
                <a:gd name="connsiteY3-2164" fmla="*/ 306775 h 1424419"/>
                <a:gd name="connsiteX4-2165" fmla="*/ 1304420 w 1305814"/>
                <a:gd name="connsiteY4-2166" fmla="*/ 434263 h 1424419"/>
                <a:gd name="connsiteX5-2167" fmla="*/ 1305806 w 1305814"/>
                <a:gd name="connsiteY5-2168" fmla="*/ 519922 h 1424419"/>
                <a:gd name="connsiteX6-2169" fmla="*/ 1301746 w 1305814"/>
                <a:gd name="connsiteY6-2170" fmla="*/ 953747 h 1424419"/>
                <a:gd name="connsiteX7-2171" fmla="*/ 1302599 w 1305814"/>
                <a:gd name="connsiteY7-2172" fmla="*/ 1003650 h 1424419"/>
                <a:gd name="connsiteX8-2173" fmla="*/ 1227376 w 1305814"/>
                <a:gd name="connsiteY8-2174" fmla="*/ 1152027 h 1424419"/>
                <a:gd name="connsiteX9-2175" fmla="*/ 1174235 w 1305814"/>
                <a:gd name="connsiteY9-2176" fmla="*/ 1184756 h 1424419"/>
                <a:gd name="connsiteX10-2177" fmla="*/ 792288 w 1305814"/>
                <a:gd name="connsiteY10-2178" fmla="*/ 1385653 h 1424419"/>
                <a:gd name="connsiteX11-2179" fmla="*/ 522686 w 1305814"/>
                <a:gd name="connsiteY11-2180" fmla="*/ 1384922 h 1424419"/>
                <a:gd name="connsiteX12-2181" fmla="*/ 94302 w 1305814"/>
                <a:gd name="connsiteY12-2182" fmla="*/ 1158755 h 1424419"/>
                <a:gd name="connsiteX13-2183" fmla="*/ 39429 w 1305814"/>
                <a:gd name="connsiteY13-2184" fmla="*/ 1117635 h 1424419"/>
                <a:gd name="connsiteX14-2185" fmla="*/ 667 w 1305814"/>
                <a:gd name="connsiteY14-2186" fmla="*/ 999105 h 1424419"/>
                <a:gd name="connsiteX15-2187" fmla="*/ 0 w 1305814"/>
                <a:gd name="connsiteY15-2188" fmla="*/ 972364 h 1424419"/>
                <a:gd name="connsiteX16-2189" fmla="*/ 2496 w 1305814"/>
                <a:gd name="connsiteY16-2190" fmla="*/ 463106 h 1424419"/>
                <a:gd name="connsiteX17-2191" fmla="*/ 2458 w 1305814"/>
                <a:gd name="connsiteY17-2192" fmla="*/ 429563 h 1424419"/>
                <a:gd name="connsiteX18-2193" fmla="*/ 75248 w 1305814"/>
                <a:gd name="connsiteY18-2194" fmla="*/ 303202 h 1424419"/>
                <a:gd name="connsiteX19-2195" fmla="*/ 106293 w 1305814"/>
                <a:gd name="connsiteY19-2196" fmla="*/ 282597 h 1424419"/>
                <a:gd name="connsiteX20-2197" fmla="*/ 541533 w 1305814"/>
                <a:gd name="connsiteY20-2198" fmla="*/ 38110 h 1424419"/>
                <a:gd name="connsiteX21-2199" fmla="*/ 653528 w 1305814"/>
                <a:gd name="connsiteY21-2200" fmla="*/ 0 h 1424419"/>
                <a:gd name="connsiteX0-2201" fmla="*/ 653528 w 1305814"/>
                <a:gd name="connsiteY0-2202" fmla="*/ 0 h 1427408"/>
                <a:gd name="connsiteX1-2203" fmla="*/ 757287 w 1305814"/>
                <a:gd name="connsiteY1-2204" fmla="*/ 32444 h 1427408"/>
                <a:gd name="connsiteX2-2205" fmla="*/ 1206876 w 1305814"/>
                <a:gd name="connsiteY2-2206" fmla="*/ 284945 h 1427408"/>
                <a:gd name="connsiteX3-2207" fmla="*/ 1237706 w 1305814"/>
                <a:gd name="connsiteY3-2208" fmla="*/ 306775 h 1427408"/>
                <a:gd name="connsiteX4-2209" fmla="*/ 1304420 w 1305814"/>
                <a:gd name="connsiteY4-2210" fmla="*/ 434263 h 1427408"/>
                <a:gd name="connsiteX5-2211" fmla="*/ 1305806 w 1305814"/>
                <a:gd name="connsiteY5-2212" fmla="*/ 519922 h 1427408"/>
                <a:gd name="connsiteX6-2213" fmla="*/ 1301746 w 1305814"/>
                <a:gd name="connsiteY6-2214" fmla="*/ 953747 h 1427408"/>
                <a:gd name="connsiteX7-2215" fmla="*/ 1302599 w 1305814"/>
                <a:gd name="connsiteY7-2216" fmla="*/ 1003650 h 1427408"/>
                <a:gd name="connsiteX8-2217" fmla="*/ 1227376 w 1305814"/>
                <a:gd name="connsiteY8-2218" fmla="*/ 1152027 h 1427408"/>
                <a:gd name="connsiteX9-2219" fmla="*/ 1174235 w 1305814"/>
                <a:gd name="connsiteY9-2220" fmla="*/ 1184756 h 1427408"/>
                <a:gd name="connsiteX10-2221" fmla="*/ 792288 w 1305814"/>
                <a:gd name="connsiteY10-2222" fmla="*/ 1385653 h 1427408"/>
                <a:gd name="connsiteX11-2223" fmla="*/ 517719 w 1305814"/>
                <a:gd name="connsiteY11-2224" fmla="*/ 1389889 h 1427408"/>
                <a:gd name="connsiteX12-2225" fmla="*/ 94302 w 1305814"/>
                <a:gd name="connsiteY12-2226" fmla="*/ 1158755 h 1427408"/>
                <a:gd name="connsiteX13-2227" fmla="*/ 39429 w 1305814"/>
                <a:gd name="connsiteY13-2228" fmla="*/ 1117635 h 1427408"/>
                <a:gd name="connsiteX14-2229" fmla="*/ 667 w 1305814"/>
                <a:gd name="connsiteY14-2230" fmla="*/ 999105 h 1427408"/>
                <a:gd name="connsiteX15-2231" fmla="*/ 0 w 1305814"/>
                <a:gd name="connsiteY15-2232" fmla="*/ 972364 h 1427408"/>
                <a:gd name="connsiteX16-2233" fmla="*/ 2496 w 1305814"/>
                <a:gd name="connsiteY16-2234" fmla="*/ 463106 h 1427408"/>
                <a:gd name="connsiteX17-2235" fmla="*/ 2458 w 1305814"/>
                <a:gd name="connsiteY17-2236" fmla="*/ 429563 h 1427408"/>
                <a:gd name="connsiteX18-2237" fmla="*/ 75248 w 1305814"/>
                <a:gd name="connsiteY18-2238" fmla="*/ 303202 h 1427408"/>
                <a:gd name="connsiteX19-2239" fmla="*/ 106293 w 1305814"/>
                <a:gd name="connsiteY19-2240" fmla="*/ 282597 h 1427408"/>
                <a:gd name="connsiteX20-2241" fmla="*/ 541533 w 1305814"/>
                <a:gd name="connsiteY20-2242" fmla="*/ 38110 h 1427408"/>
                <a:gd name="connsiteX21-2243" fmla="*/ 653528 w 1305814"/>
                <a:gd name="connsiteY21-2244" fmla="*/ 0 h 1427408"/>
                <a:gd name="connsiteX0-2245" fmla="*/ 653528 w 1305814"/>
                <a:gd name="connsiteY0-2246" fmla="*/ 0 h 1427408"/>
                <a:gd name="connsiteX1-2247" fmla="*/ 757287 w 1305814"/>
                <a:gd name="connsiteY1-2248" fmla="*/ 32444 h 1427408"/>
                <a:gd name="connsiteX2-2249" fmla="*/ 1206876 w 1305814"/>
                <a:gd name="connsiteY2-2250" fmla="*/ 284945 h 1427408"/>
                <a:gd name="connsiteX3-2251" fmla="*/ 1237706 w 1305814"/>
                <a:gd name="connsiteY3-2252" fmla="*/ 306775 h 1427408"/>
                <a:gd name="connsiteX4-2253" fmla="*/ 1304420 w 1305814"/>
                <a:gd name="connsiteY4-2254" fmla="*/ 434263 h 1427408"/>
                <a:gd name="connsiteX5-2255" fmla="*/ 1305806 w 1305814"/>
                <a:gd name="connsiteY5-2256" fmla="*/ 519922 h 1427408"/>
                <a:gd name="connsiteX6-2257" fmla="*/ 1301746 w 1305814"/>
                <a:gd name="connsiteY6-2258" fmla="*/ 953747 h 1427408"/>
                <a:gd name="connsiteX7-2259" fmla="*/ 1302599 w 1305814"/>
                <a:gd name="connsiteY7-2260" fmla="*/ 1003650 h 1427408"/>
                <a:gd name="connsiteX8-2261" fmla="*/ 1227376 w 1305814"/>
                <a:gd name="connsiteY8-2262" fmla="*/ 1152027 h 1427408"/>
                <a:gd name="connsiteX9-2263" fmla="*/ 1174235 w 1305814"/>
                <a:gd name="connsiteY9-2264" fmla="*/ 1184756 h 1427408"/>
                <a:gd name="connsiteX10-2265" fmla="*/ 792288 w 1305814"/>
                <a:gd name="connsiteY10-2266" fmla="*/ 1385653 h 1427408"/>
                <a:gd name="connsiteX11-2267" fmla="*/ 517719 w 1305814"/>
                <a:gd name="connsiteY11-2268" fmla="*/ 1389889 h 1427408"/>
                <a:gd name="connsiteX12-2269" fmla="*/ 94302 w 1305814"/>
                <a:gd name="connsiteY12-2270" fmla="*/ 1158755 h 1427408"/>
                <a:gd name="connsiteX13-2271" fmla="*/ 39429 w 1305814"/>
                <a:gd name="connsiteY13-2272" fmla="*/ 1117635 h 1427408"/>
                <a:gd name="connsiteX14-2273" fmla="*/ 667 w 1305814"/>
                <a:gd name="connsiteY14-2274" fmla="*/ 999105 h 1427408"/>
                <a:gd name="connsiteX15-2275" fmla="*/ 0 w 1305814"/>
                <a:gd name="connsiteY15-2276" fmla="*/ 972364 h 1427408"/>
                <a:gd name="connsiteX16-2277" fmla="*/ 2496 w 1305814"/>
                <a:gd name="connsiteY16-2278" fmla="*/ 463106 h 1427408"/>
                <a:gd name="connsiteX17-2279" fmla="*/ 2458 w 1305814"/>
                <a:gd name="connsiteY17-2280" fmla="*/ 429563 h 1427408"/>
                <a:gd name="connsiteX18-2281" fmla="*/ 75248 w 1305814"/>
                <a:gd name="connsiteY18-2282" fmla="*/ 303202 h 1427408"/>
                <a:gd name="connsiteX19-2283" fmla="*/ 106293 w 1305814"/>
                <a:gd name="connsiteY19-2284" fmla="*/ 282597 h 1427408"/>
                <a:gd name="connsiteX20-2285" fmla="*/ 541533 w 1305814"/>
                <a:gd name="connsiteY20-2286" fmla="*/ 38110 h 1427408"/>
                <a:gd name="connsiteX21-2287" fmla="*/ 653528 w 1305814"/>
                <a:gd name="connsiteY21-2288" fmla="*/ 0 h 1427408"/>
                <a:gd name="connsiteX0-2289" fmla="*/ 653528 w 1305814"/>
                <a:gd name="connsiteY0-2290" fmla="*/ 0 h 1421591"/>
                <a:gd name="connsiteX1-2291" fmla="*/ 757287 w 1305814"/>
                <a:gd name="connsiteY1-2292" fmla="*/ 32444 h 1421591"/>
                <a:gd name="connsiteX2-2293" fmla="*/ 1206876 w 1305814"/>
                <a:gd name="connsiteY2-2294" fmla="*/ 284945 h 1421591"/>
                <a:gd name="connsiteX3-2295" fmla="*/ 1237706 w 1305814"/>
                <a:gd name="connsiteY3-2296" fmla="*/ 306775 h 1421591"/>
                <a:gd name="connsiteX4-2297" fmla="*/ 1304420 w 1305814"/>
                <a:gd name="connsiteY4-2298" fmla="*/ 434263 h 1421591"/>
                <a:gd name="connsiteX5-2299" fmla="*/ 1305806 w 1305814"/>
                <a:gd name="connsiteY5-2300" fmla="*/ 519922 h 1421591"/>
                <a:gd name="connsiteX6-2301" fmla="*/ 1301746 w 1305814"/>
                <a:gd name="connsiteY6-2302" fmla="*/ 953747 h 1421591"/>
                <a:gd name="connsiteX7-2303" fmla="*/ 1302599 w 1305814"/>
                <a:gd name="connsiteY7-2304" fmla="*/ 1003650 h 1421591"/>
                <a:gd name="connsiteX8-2305" fmla="*/ 1227376 w 1305814"/>
                <a:gd name="connsiteY8-2306" fmla="*/ 1152027 h 1421591"/>
                <a:gd name="connsiteX9-2307" fmla="*/ 1174235 w 1305814"/>
                <a:gd name="connsiteY9-2308" fmla="*/ 1184756 h 1421591"/>
                <a:gd name="connsiteX10-2309" fmla="*/ 792288 w 1305814"/>
                <a:gd name="connsiteY10-2310" fmla="*/ 1385653 h 1421591"/>
                <a:gd name="connsiteX11-2311" fmla="*/ 502818 w 1305814"/>
                <a:gd name="connsiteY11-2312" fmla="*/ 1379955 h 1421591"/>
                <a:gd name="connsiteX12-2313" fmla="*/ 94302 w 1305814"/>
                <a:gd name="connsiteY12-2314" fmla="*/ 1158755 h 1421591"/>
                <a:gd name="connsiteX13-2315" fmla="*/ 39429 w 1305814"/>
                <a:gd name="connsiteY13-2316" fmla="*/ 1117635 h 1421591"/>
                <a:gd name="connsiteX14-2317" fmla="*/ 667 w 1305814"/>
                <a:gd name="connsiteY14-2318" fmla="*/ 999105 h 1421591"/>
                <a:gd name="connsiteX15-2319" fmla="*/ 0 w 1305814"/>
                <a:gd name="connsiteY15-2320" fmla="*/ 972364 h 1421591"/>
                <a:gd name="connsiteX16-2321" fmla="*/ 2496 w 1305814"/>
                <a:gd name="connsiteY16-2322" fmla="*/ 463106 h 1421591"/>
                <a:gd name="connsiteX17-2323" fmla="*/ 2458 w 1305814"/>
                <a:gd name="connsiteY17-2324" fmla="*/ 429563 h 1421591"/>
                <a:gd name="connsiteX18-2325" fmla="*/ 75248 w 1305814"/>
                <a:gd name="connsiteY18-2326" fmla="*/ 303202 h 1421591"/>
                <a:gd name="connsiteX19-2327" fmla="*/ 106293 w 1305814"/>
                <a:gd name="connsiteY19-2328" fmla="*/ 282597 h 1421591"/>
                <a:gd name="connsiteX20-2329" fmla="*/ 541533 w 1305814"/>
                <a:gd name="connsiteY20-2330" fmla="*/ 38110 h 1421591"/>
                <a:gd name="connsiteX21-2331" fmla="*/ 653528 w 1305814"/>
                <a:gd name="connsiteY21-2332" fmla="*/ 0 h 1421591"/>
                <a:gd name="connsiteX0-2333" fmla="*/ 653528 w 1305814"/>
                <a:gd name="connsiteY0-2334" fmla="*/ 0 h 1423589"/>
                <a:gd name="connsiteX1-2335" fmla="*/ 757287 w 1305814"/>
                <a:gd name="connsiteY1-2336" fmla="*/ 32444 h 1423589"/>
                <a:gd name="connsiteX2-2337" fmla="*/ 1206876 w 1305814"/>
                <a:gd name="connsiteY2-2338" fmla="*/ 284945 h 1423589"/>
                <a:gd name="connsiteX3-2339" fmla="*/ 1237706 w 1305814"/>
                <a:gd name="connsiteY3-2340" fmla="*/ 306775 h 1423589"/>
                <a:gd name="connsiteX4-2341" fmla="*/ 1304420 w 1305814"/>
                <a:gd name="connsiteY4-2342" fmla="*/ 434263 h 1423589"/>
                <a:gd name="connsiteX5-2343" fmla="*/ 1305806 w 1305814"/>
                <a:gd name="connsiteY5-2344" fmla="*/ 519922 h 1423589"/>
                <a:gd name="connsiteX6-2345" fmla="*/ 1301746 w 1305814"/>
                <a:gd name="connsiteY6-2346" fmla="*/ 953747 h 1423589"/>
                <a:gd name="connsiteX7-2347" fmla="*/ 1302599 w 1305814"/>
                <a:gd name="connsiteY7-2348" fmla="*/ 1003650 h 1423589"/>
                <a:gd name="connsiteX8-2349" fmla="*/ 1227376 w 1305814"/>
                <a:gd name="connsiteY8-2350" fmla="*/ 1152027 h 1423589"/>
                <a:gd name="connsiteX9-2351" fmla="*/ 1174235 w 1305814"/>
                <a:gd name="connsiteY9-2352" fmla="*/ 1184756 h 1423589"/>
                <a:gd name="connsiteX10-2353" fmla="*/ 792288 w 1305814"/>
                <a:gd name="connsiteY10-2354" fmla="*/ 1385653 h 1423589"/>
                <a:gd name="connsiteX11-2355" fmla="*/ 502818 w 1305814"/>
                <a:gd name="connsiteY11-2356" fmla="*/ 1379955 h 1423589"/>
                <a:gd name="connsiteX12-2357" fmla="*/ 94302 w 1305814"/>
                <a:gd name="connsiteY12-2358" fmla="*/ 1158755 h 1423589"/>
                <a:gd name="connsiteX13-2359" fmla="*/ 39429 w 1305814"/>
                <a:gd name="connsiteY13-2360" fmla="*/ 1117635 h 1423589"/>
                <a:gd name="connsiteX14-2361" fmla="*/ 667 w 1305814"/>
                <a:gd name="connsiteY14-2362" fmla="*/ 999105 h 1423589"/>
                <a:gd name="connsiteX15-2363" fmla="*/ 0 w 1305814"/>
                <a:gd name="connsiteY15-2364" fmla="*/ 972364 h 1423589"/>
                <a:gd name="connsiteX16-2365" fmla="*/ 2496 w 1305814"/>
                <a:gd name="connsiteY16-2366" fmla="*/ 463106 h 1423589"/>
                <a:gd name="connsiteX17-2367" fmla="*/ 2458 w 1305814"/>
                <a:gd name="connsiteY17-2368" fmla="*/ 429563 h 1423589"/>
                <a:gd name="connsiteX18-2369" fmla="*/ 75248 w 1305814"/>
                <a:gd name="connsiteY18-2370" fmla="*/ 303202 h 1423589"/>
                <a:gd name="connsiteX19-2371" fmla="*/ 106293 w 1305814"/>
                <a:gd name="connsiteY19-2372" fmla="*/ 282597 h 1423589"/>
                <a:gd name="connsiteX20-2373" fmla="*/ 541533 w 1305814"/>
                <a:gd name="connsiteY20-2374" fmla="*/ 38110 h 1423589"/>
                <a:gd name="connsiteX21-2375" fmla="*/ 653528 w 1305814"/>
                <a:gd name="connsiteY21-2376" fmla="*/ 0 h 142358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</a:cxnLst>
              <a:rect l="l" t="t" r="r" b="b"/>
              <a:pathLst>
                <a:path w="1305814" h="1423589">
                  <a:moveTo>
                    <a:pt x="653528" y="0"/>
                  </a:moveTo>
                  <a:cubicBezTo>
                    <a:pt x="684553" y="-1"/>
                    <a:pt x="736057" y="24011"/>
                    <a:pt x="757287" y="32444"/>
                  </a:cubicBezTo>
                  <a:lnTo>
                    <a:pt x="1206876" y="284945"/>
                  </a:lnTo>
                  <a:cubicBezTo>
                    <a:pt x="1213399" y="291230"/>
                    <a:pt x="1233090" y="301119"/>
                    <a:pt x="1237706" y="306775"/>
                  </a:cubicBezTo>
                  <a:cubicBezTo>
                    <a:pt x="1285405" y="341141"/>
                    <a:pt x="1301367" y="360355"/>
                    <a:pt x="1304420" y="434263"/>
                  </a:cubicBezTo>
                  <a:cubicBezTo>
                    <a:pt x="1306256" y="435452"/>
                    <a:pt x="1303756" y="518852"/>
                    <a:pt x="1305806" y="519922"/>
                  </a:cubicBezTo>
                  <a:cubicBezTo>
                    <a:pt x="1306028" y="563787"/>
                    <a:pt x="1301771" y="907207"/>
                    <a:pt x="1301746" y="953747"/>
                  </a:cubicBezTo>
                  <a:cubicBezTo>
                    <a:pt x="1301579" y="970833"/>
                    <a:pt x="1302766" y="986564"/>
                    <a:pt x="1302599" y="1003650"/>
                  </a:cubicBezTo>
                  <a:cubicBezTo>
                    <a:pt x="1298075" y="1097264"/>
                    <a:pt x="1299308" y="1117497"/>
                    <a:pt x="1227376" y="1152027"/>
                  </a:cubicBezTo>
                  <a:cubicBezTo>
                    <a:pt x="1229069" y="1151612"/>
                    <a:pt x="1262992" y="1133636"/>
                    <a:pt x="1174235" y="1184756"/>
                  </a:cubicBezTo>
                  <a:cubicBezTo>
                    <a:pt x="1102911" y="1225835"/>
                    <a:pt x="986013" y="1283805"/>
                    <a:pt x="792288" y="1385653"/>
                  </a:cubicBezTo>
                  <a:cubicBezTo>
                    <a:pt x="702978" y="1424034"/>
                    <a:pt x="634560" y="1449454"/>
                    <a:pt x="502818" y="1379955"/>
                  </a:cubicBezTo>
                  <a:cubicBezTo>
                    <a:pt x="358670" y="1301859"/>
                    <a:pt x="241278" y="1242506"/>
                    <a:pt x="94302" y="1158755"/>
                  </a:cubicBezTo>
                  <a:cubicBezTo>
                    <a:pt x="64301" y="1138833"/>
                    <a:pt x="61069" y="1137739"/>
                    <a:pt x="39429" y="1117635"/>
                  </a:cubicBezTo>
                  <a:cubicBezTo>
                    <a:pt x="9399" y="1091481"/>
                    <a:pt x="81" y="1056313"/>
                    <a:pt x="667" y="999105"/>
                  </a:cubicBezTo>
                  <a:cubicBezTo>
                    <a:pt x="445" y="990191"/>
                    <a:pt x="222" y="981278"/>
                    <a:pt x="0" y="972364"/>
                  </a:cubicBezTo>
                  <a:lnTo>
                    <a:pt x="2496" y="463106"/>
                  </a:lnTo>
                  <a:cubicBezTo>
                    <a:pt x="2483" y="451925"/>
                    <a:pt x="2471" y="440744"/>
                    <a:pt x="2458" y="429563"/>
                  </a:cubicBezTo>
                  <a:cubicBezTo>
                    <a:pt x="2770" y="365277"/>
                    <a:pt x="14732" y="348090"/>
                    <a:pt x="75248" y="303202"/>
                  </a:cubicBezTo>
                  <a:lnTo>
                    <a:pt x="106293" y="282597"/>
                  </a:lnTo>
                  <a:lnTo>
                    <a:pt x="541533" y="38110"/>
                  </a:lnTo>
                  <a:cubicBezTo>
                    <a:pt x="582751" y="12487"/>
                    <a:pt x="613897" y="0"/>
                    <a:pt x="653528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1"/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18900000" scaled="0"/>
              <a:tileRect/>
            </a:gradFill>
            <a:ln w="15875">
              <a:gradFill>
                <a:gsLst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  <a:gs pos="0">
                    <a:schemeClr val="accent1">
                      <a:lumMod val="60000"/>
                      <a:lumOff val="40000"/>
                    </a:schemeClr>
                  </a:gs>
                </a:gsLst>
                <a:lin ang="8100000" scaled="0"/>
              </a:gradFill>
            </a:ln>
            <a:effectLst>
              <a:innerShdw blurRad="266700" dist="2032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9" name="KSO_Shape"/>
            <p:cNvSpPr/>
            <p:nvPr/>
          </p:nvSpPr>
          <p:spPr bwMode="auto">
            <a:xfrm>
              <a:off x="999253" y="289574"/>
              <a:ext cx="360000" cy="360000"/>
            </a:xfrm>
            <a:custGeom>
              <a:avLst/>
              <a:gdLst>
                <a:gd name="T0" fmla="*/ 346433 w 5026"/>
                <a:gd name="T1" fmla="*/ 0 h 5027"/>
                <a:gd name="T2" fmla="*/ 293748 w 5026"/>
                <a:gd name="T3" fmla="*/ 4164 h 5027"/>
                <a:gd name="T4" fmla="*/ 243337 w 5026"/>
                <a:gd name="T5" fmla="*/ 15897 h 5027"/>
                <a:gd name="T6" fmla="*/ 196337 w 5026"/>
                <a:gd name="T7" fmla="*/ 34065 h 5027"/>
                <a:gd name="T8" fmla="*/ 153128 w 5026"/>
                <a:gd name="T9" fmla="*/ 59046 h 5027"/>
                <a:gd name="T10" fmla="*/ 113709 w 5026"/>
                <a:gd name="T11" fmla="*/ 90083 h 5027"/>
                <a:gd name="T12" fmla="*/ 79217 w 5026"/>
                <a:gd name="T13" fmla="*/ 126041 h 5027"/>
                <a:gd name="T14" fmla="*/ 50411 w 5026"/>
                <a:gd name="T15" fmla="*/ 166541 h 5027"/>
                <a:gd name="T16" fmla="*/ 27290 w 5026"/>
                <a:gd name="T17" fmla="*/ 211204 h 5027"/>
                <a:gd name="T18" fmla="*/ 10992 w 5026"/>
                <a:gd name="T19" fmla="*/ 259652 h 5027"/>
                <a:gd name="T20" fmla="*/ 1895 w 5026"/>
                <a:gd name="T21" fmla="*/ 310750 h 5027"/>
                <a:gd name="T22" fmla="*/ 0 w 5026"/>
                <a:gd name="T23" fmla="*/ 1556777 h 5027"/>
                <a:gd name="T24" fmla="*/ 1895 w 5026"/>
                <a:gd name="T25" fmla="*/ 1591978 h 5027"/>
                <a:gd name="T26" fmla="*/ 10992 w 5026"/>
                <a:gd name="T27" fmla="*/ 1643076 h 5027"/>
                <a:gd name="T28" fmla="*/ 27290 w 5026"/>
                <a:gd name="T29" fmla="*/ 1691524 h 5027"/>
                <a:gd name="T30" fmla="*/ 50411 w 5026"/>
                <a:gd name="T31" fmla="*/ 1736566 h 5027"/>
                <a:gd name="T32" fmla="*/ 79217 w 5026"/>
                <a:gd name="T33" fmla="*/ 1777065 h 5027"/>
                <a:gd name="T34" fmla="*/ 113709 w 5026"/>
                <a:gd name="T35" fmla="*/ 1812645 h 5027"/>
                <a:gd name="T36" fmla="*/ 153128 w 5026"/>
                <a:gd name="T37" fmla="*/ 1843682 h 5027"/>
                <a:gd name="T38" fmla="*/ 196337 w 5026"/>
                <a:gd name="T39" fmla="*/ 1868663 h 5027"/>
                <a:gd name="T40" fmla="*/ 243337 w 5026"/>
                <a:gd name="T41" fmla="*/ 1887209 h 5027"/>
                <a:gd name="T42" fmla="*/ 293748 w 5026"/>
                <a:gd name="T43" fmla="*/ 1898564 h 5027"/>
                <a:gd name="T44" fmla="*/ 346433 w 5026"/>
                <a:gd name="T45" fmla="*/ 1902728 h 5027"/>
                <a:gd name="T46" fmla="*/ 1576761 w 5026"/>
                <a:gd name="T47" fmla="*/ 1901971 h 5027"/>
                <a:gd name="T48" fmla="*/ 1628688 w 5026"/>
                <a:gd name="T49" fmla="*/ 1895536 h 5027"/>
                <a:gd name="T50" fmla="*/ 1677962 w 5026"/>
                <a:gd name="T51" fmla="*/ 1881532 h 5027"/>
                <a:gd name="T52" fmla="*/ 1723824 w 5026"/>
                <a:gd name="T53" fmla="*/ 1861093 h 5027"/>
                <a:gd name="T54" fmla="*/ 1766275 w 5026"/>
                <a:gd name="T55" fmla="*/ 1834219 h 5027"/>
                <a:gd name="T56" fmla="*/ 1803799 w 5026"/>
                <a:gd name="T57" fmla="*/ 1801290 h 5027"/>
                <a:gd name="T58" fmla="*/ 1836396 w 5026"/>
                <a:gd name="T59" fmla="*/ 1763818 h 5027"/>
                <a:gd name="T60" fmla="*/ 1863686 w 5026"/>
                <a:gd name="T61" fmla="*/ 1721426 h 5027"/>
                <a:gd name="T62" fmla="*/ 1884153 w 5026"/>
                <a:gd name="T63" fmla="*/ 1675627 h 5027"/>
                <a:gd name="T64" fmla="*/ 1898177 w 5026"/>
                <a:gd name="T65" fmla="*/ 1626422 h 5027"/>
                <a:gd name="T66" fmla="*/ 1904621 w 5026"/>
                <a:gd name="T67" fmla="*/ 1574567 h 5027"/>
                <a:gd name="T68" fmla="*/ 1905000 w 5026"/>
                <a:gd name="T69" fmla="*/ 345951 h 5027"/>
                <a:gd name="T70" fmla="*/ 1901210 w 5026"/>
                <a:gd name="T71" fmla="*/ 293339 h 5027"/>
                <a:gd name="T72" fmla="*/ 1889839 w 5026"/>
                <a:gd name="T73" fmla="*/ 242998 h 5027"/>
                <a:gd name="T74" fmla="*/ 1870887 w 5026"/>
                <a:gd name="T75" fmla="*/ 196064 h 5027"/>
                <a:gd name="T76" fmla="*/ 1846250 w 5026"/>
                <a:gd name="T77" fmla="*/ 152915 h 5027"/>
                <a:gd name="T78" fmla="*/ 1815170 w 5026"/>
                <a:gd name="T79" fmla="*/ 113551 h 5027"/>
                <a:gd name="T80" fmla="*/ 1779162 w 5026"/>
                <a:gd name="T81" fmla="*/ 79107 h 5027"/>
                <a:gd name="T82" fmla="*/ 1738606 w 5026"/>
                <a:gd name="T83" fmla="*/ 50341 h 5027"/>
                <a:gd name="T84" fmla="*/ 1693881 w 5026"/>
                <a:gd name="T85" fmla="*/ 27252 h 5027"/>
                <a:gd name="T86" fmla="*/ 1645744 w 5026"/>
                <a:gd name="T87" fmla="*/ 10977 h 5027"/>
                <a:gd name="T88" fmla="*/ 1594196 w 5026"/>
                <a:gd name="T89" fmla="*/ 1893 h 5027"/>
                <a:gd name="T90" fmla="*/ 1559326 w 5026"/>
                <a:gd name="T91" fmla="*/ 1124529 h 5027"/>
                <a:gd name="T92" fmla="*/ 779663 w 5026"/>
                <a:gd name="T93" fmla="*/ 1557156 h 5027"/>
                <a:gd name="T94" fmla="*/ 346433 w 5026"/>
                <a:gd name="T95" fmla="*/ 778578 h 5027"/>
                <a:gd name="T96" fmla="*/ 1126095 w 5026"/>
                <a:gd name="T97" fmla="*/ 345951 h 5027"/>
                <a:gd name="T98" fmla="*/ 1559326 w 5026"/>
                <a:gd name="T99" fmla="*/ 1124529 h 502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026" h="5027">
                  <a:moveTo>
                    <a:pt x="4113" y="0"/>
                  </a:moveTo>
                  <a:lnTo>
                    <a:pt x="914" y="0"/>
                  </a:lnTo>
                  <a:lnTo>
                    <a:pt x="867" y="1"/>
                  </a:lnTo>
                  <a:lnTo>
                    <a:pt x="821" y="5"/>
                  </a:lnTo>
                  <a:lnTo>
                    <a:pt x="775" y="11"/>
                  </a:lnTo>
                  <a:lnTo>
                    <a:pt x="730" y="19"/>
                  </a:lnTo>
                  <a:lnTo>
                    <a:pt x="686" y="29"/>
                  </a:lnTo>
                  <a:lnTo>
                    <a:pt x="642" y="42"/>
                  </a:lnTo>
                  <a:lnTo>
                    <a:pt x="599" y="56"/>
                  </a:lnTo>
                  <a:lnTo>
                    <a:pt x="558" y="72"/>
                  </a:lnTo>
                  <a:lnTo>
                    <a:pt x="518" y="90"/>
                  </a:lnTo>
                  <a:lnTo>
                    <a:pt x="478" y="111"/>
                  </a:lnTo>
                  <a:lnTo>
                    <a:pt x="440" y="133"/>
                  </a:lnTo>
                  <a:lnTo>
                    <a:pt x="404" y="156"/>
                  </a:lnTo>
                  <a:lnTo>
                    <a:pt x="368" y="182"/>
                  </a:lnTo>
                  <a:lnTo>
                    <a:pt x="333" y="209"/>
                  </a:lnTo>
                  <a:lnTo>
                    <a:pt x="300" y="238"/>
                  </a:lnTo>
                  <a:lnTo>
                    <a:pt x="268" y="268"/>
                  </a:lnTo>
                  <a:lnTo>
                    <a:pt x="238" y="300"/>
                  </a:lnTo>
                  <a:lnTo>
                    <a:pt x="209" y="333"/>
                  </a:lnTo>
                  <a:lnTo>
                    <a:pt x="181" y="368"/>
                  </a:lnTo>
                  <a:lnTo>
                    <a:pt x="156" y="404"/>
                  </a:lnTo>
                  <a:lnTo>
                    <a:pt x="133" y="440"/>
                  </a:lnTo>
                  <a:lnTo>
                    <a:pt x="111" y="478"/>
                  </a:lnTo>
                  <a:lnTo>
                    <a:pt x="90" y="518"/>
                  </a:lnTo>
                  <a:lnTo>
                    <a:pt x="72" y="558"/>
                  </a:lnTo>
                  <a:lnTo>
                    <a:pt x="56" y="599"/>
                  </a:lnTo>
                  <a:lnTo>
                    <a:pt x="42" y="642"/>
                  </a:lnTo>
                  <a:lnTo>
                    <a:pt x="29" y="686"/>
                  </a:lnTo>
                  <a:lnTo>
                    <a:pt x="19" y="730"/>
                  </a:lnTo>
                  <a:lnTo>
                    <a:pt x="11" y="775"/>
                  </a:lnTo>
                  <a:lnTo>
                    <a:pt x="5" y="821"/>
                  </a:lnTo>
                  <a:lnTo>
                    <a:pt x="1" y="867"/>
                  </a:lnTo>
                  <a:lnTo>
                    <a:pt x="0" y="914"/>
                  </a:lnTo>
                  <a:lnTo>
                    <a:pt x="0" y="4113"/>
                  </a:lnTo>
                  <a:lnTo>
                    <a:pt x="1" y="4160"/>
                  </a:lnTo>
                  <a:lnTo>
                    <a:pt x="5" y="4206"/>
                  </a:lnTo>
                  <a:lnTo>
                    <a:pt x="11" y="4252"/>
                  </a:lnTo>
                  <a:lnTo>
                    <a:pt x="19" y="4297"/>
                  </a:lnTo>
                  <a:lnTo>
                    <a:pt x="29" y="4341"/>
                  </a:lnTo>
                  <a:lnTo>
                    <a:pt x="42" y="4385"/>
                  </a:lnTo>
                  <a:lnTo>
                    <a:pt x="56" y="4427"/>
                  </a:lnTo>
                  <a:lnTo>
                    <a:pt x="72" y="4469"/>
                  </a:lnTo>
                  <a:lnTo>
                    <a:pt x="90" y="4509"/>
                  </a:lnTo>
                  <a:lnTo>
                    <a:pt x="111" y="4548"/>
                  </a:lnTo>
                  <a:lnTo>
                    <a:pt x="133" y="4588"/>
                  </a:lnTo>
                  <a:lnTo>
                    <a:pt x="156" y="4624"/>
                  </a:lnTo>
                  <a:lnTo>
                    <a:pt x="181" y="4660"/>
                  </a:lnTo>
                  <a:lnTo>
                    <a:pt x="209" y="4695"/>
                  </a:lnTo>
                  <a:lnTo>
                    <a:pt x="238" y="4728"/>
                  </a:lnTo>
                  <a:lnTo>
                    <a:pt x="268" y="4759"/>
                  </a:lnTo>
                  <a:lnTo>
                    <a:pt x="300" y="4789"/>
                  </a:lnTo>
                  <a:lnTo>
                    <a:pt x="333" y="4818"/>
                  </a:lnTo>
                  <a:lnTo>
                    <a:pt x="368" y="4846"/>
                  </a:lnTo>
                  <a:lnTo>
                    <a:pt x="404" y="4871"/>
                  </a:lnTo>
                  <a:lnTo>
                    <a:pt x="440" y="4895"/>
                  </a:lnTo>
                  <a:lnTo>
                    <a:pt x="478" y="4917"/>
                  </a:lnTo>
                  <a:lnTo>
                    <a:pt x="518" y="4937"/>
                  </a:lnTo>
                  <a:lnTo>
                    <a:pt x="558" y="4955"/>
                  </a:lnTo>
                  <a:lnTo>
                    <a:pt x="599" y="4971"/>
                  </a:lnTo>
                  <a:lnTo>
                    <a:pt x="642" y="4986"/>
                  </a:lnTo>
                  <a:lnTo>
                    <a:pt x="686" y="4999"/>
                  </a:lnTo>
                  <a:lnTo>
                    <a:pt x="730" y="5008"/>
                  </a:lnTo>
                  <a:lnTo>
                    <a:pt x="775" y="5016"/>
                  </a:lnTo>
                  <a:lnTo>
                    <a:pt x="821" y="5022"/>
                  </a:lnTo>
                  <a:lnTo>
                    <a:pt x="867" y="5025"/>
                  </a:lnTo>
                  <a:lnTo>
                    <a:pt x="914" y="5027"/>
                  </a:lnTo>
                  <a:lnTo>
                    <a:pt x="4113" y="5027"/>
                  </a:lnTo>
                  <a:lnTo>
                    <a:pt x="4160" y="5025"/>
                  </a:lnTo>
                  <a:lnTo>
                    <a:pt x="4206" y="5022"/>
                  </a:lnTo>
                  <a:lnTo>
                    <a:pt x="4252" y="5016"/>
                  </a:lnTo>
                  <a:lnTo>
                    <a:pt x="4297" y="5008"/>
                  </a:lnTo>
                  <a:lnTo>
                    <a:pt x="4342" y="4999"/>
                  </a:lnTo>
                  <a:lnTo>
                    <a:pt x="4384" y="4986"/>
                  </a:lnTo>
                  <a:lnTo>
                    <a:pt x="4427" y="4971"/>
                  </a:lnTo>
                  <a:lnTo>
                    <a:pt x="4469" y="4955"/>
                  </a:lnTo>
                  <a:lnTo>
                    <a:pt x="4509" y="4937"/>
                  </a:lnTo>
                  <a:lnTo>
                    <a:pt x="4548" y="4917"/>
                  </a:lnTo>
                  <a:lnTo>
                    <a:pt x="4587" y="4895"/>
                  </a:lnTo>
                  <a:lnTo>
                    <a:pt x="4624" y="4871"/>
                  </a:lnTo>
                  <a:lnTo>
                    <a:pt x="4660" y="4846"/>
                  </a:lnTo>
                  <a:lnTo>
                    <a:pt x="4694" y="4818"/>
                  </a:lnTo>
                  <a:lnTo>
                    <a:pt x="4728" y="4789"/>
                  </a:lnTo>
                  <a:lnTo>
                    <a:pt x="4759" y="4759"/>
                  </a:lnTo>
                  <a:lnTo>
                    <a:pt x="4789" y="4728"/>
                  </a:lnTo>
                  <a:lnTo>
                    <a:pt x="4818" y="4695"/>
                  </a:lnTo>
                  <a:lnTo>
                    <a:pt x="4845" y="4660"/>
                  </a:lnTo>
                  <a:lnTo>
                    <a:pt x="4871" y="4624"/>
                  </a:lnTo>
                  <a:lnTo>
                    <a:pt x="4895" y="4588"/>
                  </a:lnTo>
                  <a:lnTo>
                    <a:pt x="4917" y="4548"/>
                  </a:lnTo>
                  <a:lnTo>
                    <a:pt x="4936" y="4509"/>
                  </a:lnTo>
                  <a:lnTo>
                    <a:pt x="4955" y="4469"/>
                  </a:lnTo>
                  <a:lnTo>
                    <a:pt x="4971" y="4427"/>
                  </a:lnTo>
                  <a:lnTo>
                    <a:pt x="4986" y="4385"/>
                  </a:lnTo>
                  <a:lnTo>
                    <a:pt x="4997" y="4341"/>
                  </a:lnTo>
                  <a:lnTo>
                    <a:pt x="5008" y="4297"/>
                  </a:lnTo>
                  <a:lnTo>
                    <a:pt x="5016" y="4252"/>
                  </a:lnTo>
                  <a:lnTo>
                    <a:pt x="5022" y="4206"/>
                  </a:lnTo>
                  <a:lnTo>
                    <a:pt x="5025" y="4160"/>
                  </a:lnTo>
                  <a:lnTo>
                    <a:pt x="5026" y="4113"/>
                  </a:lnTo>
                  <a:lnTo>
                    <a:pt x="5026" y="914"/>
                  </a:lnTo>
                  <a:lnTo>
                    <a:pt x="5025" y="867"/>
                  </a:lnTo>
                  <a:lnTo>
                    <a:pt x="5022" y="821"/>
                  </a:lnTo>
                  <a:lnTo>
                    <a:pt x="5016" y="775"/>
                  </a:lnTo>
                  <a:lnTo>
                    <a:pt x="5008" y="730"/>
                  </a:lnTo>
                  <a:lnTo>
                    <a:pt x="4997" y="686"/>
                  </a:lnTo>
                  <a:lnTo>
                    <a:pt x="4986" y="642"/>
                  </a:lnTo>
                  <a:lnTo>
                    <a:pt x="4971" y="599"/>
                  </a:lnTo>
                  <a:lnTo>
                    <a:pt x="4955" y="558"/>
                  </a:lnTo>
                  <a:lnTo>
                    <a:pt x="4936" y="518"/>
                  </a:lnTo>
                  <a:lnTo>
                    <a:pt x="4917" y="478"/>
                  </a:lnTo>
                  <a:lnTo>
                    <a:pt x="4895" y="440"/>
                  </a:lnTo>
                  <a:lnTo>
                    <a:pt x="4871" y="404"/>
                  </a:lnTo>
                  <a:lnTo>
                    <a:pt x="4845" y="368"/>
                  </a:lnTo>
                  <a:lnTo>
                    <a:pt x="4818" y="333"/>
                  </a:lnTo>
                  <a:lnTo>
                    <a:pt x="4789" y="300"/>
                  </a:lnTo>
                  <a:lnTo>
                    <a:pt x="4759" y="268"/>
                  </a:lnTo>
                  <a:lnTo>
                    <a:pt x="4728" y="238"/>
                  </a:lnTo>
                  <a:lnTo>
                    <a:pt x="4694" y="209"/>
                  </a:lnTo>
                  <a:lnTo>
                    <a:pt x="4660" y="182"/>
                  </a:lnTo>
                  <a:lnTo>
                    <a:pt x="4624" y="156"/>
                  </a:lnTo>
                  <a:lnTo>
                    <a:pt x="4587" y="133"/>
                  </a:lnTo>
                  <a:lnTo>
                    <a:pt x="4548" y="111"/>
                  </a:lnTo>
                  <a:lnTo>
                    <a:pt x="4509" y="90"/>
                  </a:lnTo>
                  <a:lnTo>
                    <a:pt x="4469" y="72"/>
                  </a:lnTo>
                  <a:lnTo>
                    <a:pt x="4427" y="56"/>
                  </a:lnTo>
                  <a:lnTo>
                    <a:pt x="4384" y="42"/>
                  </a:lnTo>
                  <a:lnTo>
                    <a:pt x="4342" y="29"/>
                  </a:lnTo>
                  <a:lnTo>
                    <a:pt x="4297" y="19"/>
                  </a:lnTo>
                  <a:lnTo>
                    <a:pt x="4252" y="11"/>
                  </a:lnTo>
                  <a:lnTo>
                    <a:pt x="4206" y="5"/>
                  </a:lnTo>
                  <a:lnTo>
                    <a:pt x="4160" y="1"/>
                  </a:lnTo>
                  <a:lnTo>
                    <a:pt x="4113" y="0"/>
                  </a:lnTo>
                  <a:close/>
                  <a:moveTo>
                    <a:pt x="4114" y="2971"/>
                  </a:moveTo>
                  <a:lnTo>
                    <a:pt x="2971" y="2971"/>
                  </a:lnTo>
                  <a:lnTo>
                    <a:pt x="2971" y="4114"/>
                  </a:lnTo>
                  <a:lnTo>
                    <a:pt x="2057" y="4114"/>
                  </a:lnTo>
                  <a:lnTo>
                    <a:pt x="2057" y="2971"/>
                  </a:lnTo>
                  <a:lnTo>
                    <a:pt x="914" y="2971"/>
                  </a:lnTo>
                  <a:lnTo>
                    <a:pt x="914" y="2057"/>
                  </a:lnTo>
                  <a:lnTo>
                    <a:pt x="2057" y="2057"/>
                  </a:lnTo>
                  <a:lnTo>
                    <a:pt x="2057" y="914"/>
                  </a:lnTo>
                  <a:lnTo>
                    <a:pt x="2971" y="914"/>
                  </a:lnTo>
                  <a:lnTo>
                    <a:pt x="2971" y="2057"/>
                  </a:lnTo>
                  <a:lnTo>
                    <a:pt x="4114" y="2057"/>
                  </a:lnTo>
                  <a:lnTo>
                    <a:pt x="4114" y="297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126897" y="3379810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</p:spTree>
  </p:cSld>
  <p:clrMapOvr>
    <a:masterClrMapping/>
  </p:clrMapOvr>
  <p:transition spd="slow" advTm="7238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H_Other_1"/>
          <p:cNvSpPr/>
          <p:nvPr>
            <p:custDataLst>
              <p:tags r:id="rId2"/>
            </p:custDataLst>
          </p:nvPr>
        </p:nvSpPr>
        <p:spPr>
          <a:xfrm>
            <a:off x="-8801" y="39"/>
            <a:ext cx="4632463" cy="3396893"/>
          </a:xfrm>
          <a:custGeom>
            <a:avLst/>
            <a:gdLst>
              <a:gd name="connsiteX0" fmla="*/ 0 w 3779912"/>
              <a:gd name="connsiteY0" fmla="*/ 0 h 2808312"/>
              <a:gd name="connsiteX1" fmla="*/ 3779912 w 3779912"/>
              <a:gd name="connsiteY1" fmla="*/ 0 h 2808312"/>
              <a:gd name="connsiteX2" fmla="*/ 3779912 w 3779912"/>
              <a:gd name="connsiteY2" fmla="*/ 2808312 h 2808312"/>
              <a:gd name="connsiteX3" fmla="*/ 0 w 3779912"/>
              <a:gd name="connsiteY3" fmla="*/ 2808312 h 2808312"/>
              <a:gd name="connsiteX4" fmla="*/ 0 w 3779912"/>
              <a:gd name="connsiteY4" fmla="*/ 0 h 2808312"/>
              <a:gd name="connsiteX0-1" fmla="*/ 0 w 3779912"/>
              <a:gd name="connsiteY0-2" fmla="*/ 0 h 2808312"/>
              <a:gd name="connsiteX1-3" fmla="*/ 3779912 w 3779912"/>
              <a:gd name="connsiteY1-4" fmla="*/ 0 h 2808312"/>
              <a:gd name="connsiteX2-5" fmla="*/ 3433548 w 3779912"/>
              <a:gd name="connsiteY2-6" fmla="*/ 2808312 h 2808312"/>
              <a:gd name="connsiteX3-7" fmla="*/ 0 w 3779912"/>
              <a:gd name="connsiteY3-8" fmla="*/ 2808312 h 2808312"/>
              <a:gd name="connsiteX4-9" fmla="*/ 0 w 3779912"/>
              <a:gd name="connsiteY4-10" fmla="*/ 0 h 2808312"/>
              <a:gd name="connsiteX0-11" fmla="*/ 0 w 3779912"/>
              <a:gd name="connsiteY0-12" fmla="*/ 0 h 2808312"/>
              <a:gd name="connsiteX1-13" fmla="*/ 3779912 w 3779912"/>
              <a:gd name="connsiteY1-14" fmla="*/ 0 h 2808312"/>
              <a:gd name="connsiteX2-15" fmla="*/ 3267293 w 3779912"/>
              <a:gd name="connsiteY2-16" fmla="*/ 2794457 h 2808312"/>
              <a:gd name="connsiteX3-17" fmla="*/ 0 w 3779912"/>
              <a:gd name="connsiteY3-18" fmla="*/ 2808312 h 2808312"/>
              <a:gd name="connsiteX4-19" fmla="*/ 0 w 3779912"/>
              <a:gd name="connsiteY4-20" fmla="*/ 0 h 2808312"/>
              <a:gd name="connsiteX0-21" fmla="*/ 0 w 3779912"/>
              <a:gd name="connsiteY0-22" fmla="*/ 0 h 2808312"/>
              <a:gd name="connsiteX1-23" fmla="*/ 3779912 w 3779912"/>
              <a:gd name="connsiteY1-24" fmla="*/ 0 h 2808312"/>
              <a:gd name="connsiteX2-25" fmla="*/ 3087184 w 3779912"/>
              <a:gd name="connsiteY2-26" fmla="*/ 2794457 h 2808312"/>
              <a:gd name="connsiteX3-27" fmla="*/ 0 w 3779912"/>
              <a:gd name="connsiteY3-28" fmla="*/ 2808312 h 2808312"/>
              <a:gd name="connsiteX4-29" fmla="*/ 0 w 3779912"/>
              <a:gd name="connsiteY4-30" fmla="*/ 0 h 2808312"/>
              <a:gd name="connsiteX0-31" fmla="*/ 0 w 3779912"/>
              <a:gd name="connsiteY0-32" fmla="*/ 0 h 2808312"/>
              <a:gd name="connsiteX1-33" fmla="*/ 3779912 w 3779912"/>
              <a:gd name="connsiteY1-34" fmla="*/ 0 h 2808312"/>
              <a:gd name="connsiteX2-35" fmla="*/ 3087184 w 3779912"/>
              <a:gd name="connsiteY2-36" fmla="*/ 2794457 h 2808312"/>
              <a:gd name="connsiteX3-37" fmla="*/ 0 w 3779912"/>
              <a:gd name="connsiteY3-38" fmla="*/ 2808312 h 2808312"/>
              <a:gd name="connsiteX4-39" fmla="*/ 79866 w 3779912"/>
              <a:gd name="connsiteY4-40" fmla="*/ 76207 h 2808312"/>
              <a:gd name="connsiteX0-41" fmla="*/ 0 w 3779912"/>
              <a:gd name="connsiteY0-42" fmla="*/ 0 h 2808312"/>
              <a:gd name="connsiteX1-43" fmla="*/ 3779912 w 3779912"/>
              <a:gd name="connsiteY1-44" fmla="*/ 0 h 2808312"/>
              <a:gd name="connsiteX2-45" fmla="*/ 3087184 w 3779912"/>
              <a:gd name="connsiteY2-46" fmla="*/ 2794457 h 2808312"/>
              <a:gd name="connsiteX3-47" fmla="*/ 0 w 3779912"/>
              <a:gd name="connsiteY3-48" fmla="*/ 2808312 h 2808312"/>
              <a:gd name="connsiteX0-49" fmla="*/ 0 w 3779912"/>
              <a:gd name="connsiteY0-50" fmla="*/ 0 h 2808312"/>
              <a:gd name="connsiteX1-51" fmla="*/ 3779912 w 3779912"/>
              <a:gd name="connsiteY1-52" fmla="*/ 0 h 2808312"/>
              <a:gd name="connsiteX2-53" fmla="*/ 3050881 w 3779912"/>
              <a:gd name="connsiteY2-54" fmla="*/ 2794457 h 2808312"/>
              <a:gd name="connsiteX3-55" fmla="*/ 0 w 3779912"/>
              <a:gd name="connsiteY3-56" fmla="*/ 2808312 h 2808312"/>
              <a:gd name="connsiteX0-57" fmla="*/ 0 w 3985628"/>
              <a:gd name="connsiteY0-58" fmla="*/ 0 h 2808312"/>
              <a:gd name="connsiteX1-59" fmla="*/ 3985628 w 3985628"/>
              <a:gd name="connsiteY1-60" fmla="*/ 0 h 2808312"/>
              <a:gd name="connsiteX2-61" fmla="*/ 3050881 w 3985628"/>
              <a:gd name="connsiteY2-62" fmla="*/ 2794457 h 2808312"/>
              <a:gd name="connsiteX3-63" fmla="*/ 0 w 3985628"/>
              <a:gd name="connsiteY3-64" fmla="*/ 2808312 h 2808312"/>
              <a:gd name="connsiteX0-65" fmla="*/ 0 w 4046133"/>
              <a:gd name="connsiteY0-66" fmla="*/ 0 h 2808312"/>
              <a:gd name="connsiteX1-67" fmla="*/ 4046133 w 4046133"/>
              <a:gd name="connsiteY1-68" fmla="*/ 0 h 2808312"/>
              <a:gd name="connsiteX2-69" fmla="*/ 3050881 w 4046133"/>
              <a:gd name="connsiteY2-70" fmla="*/ 2794457 h 2808312"/>
              <a:gd name="connsiteX3-71" fmla="*/ 0 w 4046133"/>
              <a:gd name="connsiteY3-72" fmla="*/ 2808312 h 280831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4046133" h="2808312">
                <a:moveTo>
                  <a:pt x="0" y="0"/>
                </a:moveTo>
                <a:lnTo>
                  <a:pt x="4046133" y="0"/>
                </a:lnTo>
                <a:lnTo>
                  <a:pt x="3050881" y="2794457"/>
                </a:lnTo>
                <a:lnTo>
                  <a:pt x="0" y="2808312"/>
                </a:lnTo>
              </a:path>
            </a:pathLst>
          </a:cu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" name="MH_Picture_1"/>
          <p:cNvSpPr/>
          <p:nvPr>
            <p:custDataLst>
              <p:tags r:id="rId3"/>
            </p:custDataLst>
          </p:nvPr>
        </p:nvSpPr>
        <p:spPr>
          <a:xfrm>
            <a:off x="-8803" y="1166680"/>
            <a:ext cx="4098709" cy="2107328"/>
          </a:xfrm>
          <a:custGeom>
            <a:avLst/>
            <a:gdLst>
              <a:gd name="connsiteX0" fmla="*/ 0 w 3779912"/>
              <a:gd name="connsiteY0" fmla="*/ 0 h 2808312"/>
              <a:gd name="connsiteX1" fmla="*/ 3779912 w 3779912"/>
              <a:gd name="connsiteY1" fmla="*/ 0 h 2808312"/>
              <a:gd name="connsiteX2" fmla="*/ 3779912 w 3779912"/>
              <a:gd name="connsiteY2" fmla="*/ 2808312 h 2808312"/>
              <a:gd name="connsiteX3" fmla="*/ 0 w 3779912"/>
              <a:gd name="connsiteY3" fmla="*/ 2808312 h 2808312"/>
              <a:gd name="connsiteX4" fmla="*/ 0 w 3779912"/>
              <a:gd name="connsiteY4" fmla="*/ 0 h 2808312"/>
              <a:gd name="connsiteX0-1" fmla="*/ 0 w 3779912"/>
              <a:gd name="connsiteY0-2" fmla="*/ 0 h 2808312"/>
              <a:gd name="connsiteX1-3" fmla="*/ 3779912 w 3779912"/>
              <a:gd name="connsiteY1-4" fmla="*/ 0 h 2808312"/>
              <a:gd name="connsiteX2-5" fmla="*/ 3433548 w 3779912"/>
              <a:gd name="connsiteY2-6" fmla="*/ 2808312 h 2808312"/>
              <a:gd name="connsiteX3-7" fmla="*/ 0 w 3779912"/>
              <a:gd name="connsiteY3-8" fmla="*/ 2808312 h 2808312"/>
              <a:gd name="connsiteX4-9" fmla="*/ 0 w 3779912"/>
              <a:gd name="connsiteY4-10" fmla="*/ 0 h 2808312"/>
              <a:gd name="connsiteX0-11" fmla="*/ 0 w 3779912"/>
              <a:gd name="connsiteY0-12" fmla="*/ 0 h 2808312"/>
              <a:gd name="connsiteX1-13" fmla="*/ 3779912 w 3779912"/>
              <a:gd name="connsiteY1-14" fmla="*/ 0 h 2808312"/>
              <a:gd name="connsiteX2-15" fmla="*/ 3267293 w 3779912"/>
              <a:gd name="connsiteY2-16" fmla="*/ 2794457 h 2808312"/>
              <a:gd name="connsiteX3-17" fmla="*/ 0 w 3779912"/>
              <a:gd name="connsiteY3-18" fmla="*/ 2808312 h 2808312"/>
              <a:gd name="connsiteX4-19" fmla="*/ 0 w 3779912"/>
              <a:gd name="connsiteY4-20" fmla="*/ 0 h 2808312"/>
              <a:gd name="connsiteX0-21" fmla="*/ 0 w 3779912"/>
              <a:gd name="connsiteY0-22" fmla="*/ 0 h 2808312"/>
              <a:gd name="connsiteX1-23" fmla="*/ 3779912 w 3779912"/>
              <a:gd name="connsiteY1-24" fmla="*/ 0 h 2808312"/>
              <a:gd name="connsiteX2-25" fmla="*/ 3087184 w 3779912"/>
              <a:gd name="connsiteY2-26" fmla="*/ 2794457 h 2808312"/>
              <a:gd name="connsiteX3-27" fmla="*/ 0 w 3779912"/>
              <a:gd name="connsiteY3-28" fmla="*/ 2808312 h 2808312"/>
              <a:gd name="connsiteX4-29" fmla="*/ 0 w 3779912"/>
              <a:gd name="connsiteY4-30" fmla="*/ 0 h 2808312"/>
              <a:gd name="connsiteX0-31" fmla="*/ 0 w 3779912"/>
              <a:gd name="connsiteY0-32" fmla="*/ 0 h 2813533"/>
              <a:gd name="connsiteX1-33" fmla="*/ 3779912 w 3779912"/>
              <a:gd name="connsiteY1-34" fmla="*/ 0 h 2813533"/>
              <a:gd name="connsiteX2-35" fmla="*/ 3379675 w 3779912"/>
              <a:gd name="connsiteY2-36" fmla="*/ 2813533 h 2813533"/>
              <a:gd name="connsiteX3-37" fmla="*/ 0 w 3779912"/>
              <a:gd name="connsiteY3-38" fmla="*/ 2808312 h 2813533"/>
              <a:gd name="connsiteX4-39" fmla="*/ 0 w 3779912"/>
              <a:gd name="connsiteY4-40" fmla="*/ 0 h 2813533"/>
              <a:gd name="connsiteX0-41" fmla="*/ 0 w 4116913"/>
              <a:gd name="connsiteY0-42" fmla="*/ 0 h 2813533"/>
              <a:gd name="connsiteX1-43" fmla="*/ 4116913 w 4116913"/>
              <a:gd name="connsiteY1-44" fmla="*/ 6359 h 2813533"/>
              <a:gd name="connsiteX2-45" fmla="*/ 3379675 w 4116913"/>
              <a:gd name="connsiteY2-46" fmla="*/ 2813533 h 2813533"/>
              <a:gd name="connsiteX3-47" fmla="*/ 0 w 4116913"/>
              <a:gd name="connsiteY3-48" fmla="*/ 2808312 h 2813533"/>
              <a:gd name="connsiteX4-49" fmla="*/ 0 w 4116913"/>
              <a:gd name="connsiteY4-50" fmla="*/ 0 h 2813533"/>
              <a:gd name="connsiteX0-51" fmla="*/ 0 w 4104196"/>
              <a:gd name="connsiteY0-52" fmla="*/ 0 h 2813533"/>
              <a:gd name="connsiteX1-53" fmla="*/ 4104196 w 4104196"/>
              <a:gd name="connsiteY1-54" fmla="*/ 6359 h 2813533"/>
              <a:gd name="connsiteX2-55" fmla="*/ 3379675 w 4104196"/>
              <a:gd name="connsiteY2-56" fmla="*/ 2813533 h 2813533"/>
              <a:gd name="connsiteX3-57" fmla="*/ 0 w 4104196"/>
              <a:gd name="connsiteY3-58" fmla="*/ 2808312 h 2813533"/>
              <a:gd name="connsiteX4-59" fmla="*/ 0 w 4104196"/>
              <a:gd name="connsiteY4-60" fmla="*/ 0 h 2813533"/>
              <a:gd name="connsiteX0-61" fmla="*/ 0 w 4104196"/>
              <a:gd name="connsiteY0-62" fmla="*/ 0 h 2813533"/>
              <a:gd name="connsiteX1-63" fmla="*/ 4104196 w 4104196"/>
              <a:gd name="connsiteY1-64" fmla="*/ 6359 h 2813533"/>
              <a:gd name="connsiteX2-65" fmla="*/ 3405109 w 4104196"/>
              <a:gd name="connsiteY2-66" fmla="*/ 2813533 h 2813533"/>
              <a:gd name="connsiteX3-67" fmla="*/ 0 w 4104196"/>
              <a:gd name="connsiteY3-68" fmla="*/ 2808312 h 2813533"/>
              <a:gd name="connsiteX4-69" fmla="*/ 0 w 4104196"/>
              <a:gd name="connsiteY4-70" fmla="*/ 0 h 28135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104196" h="2813533">
                <a:moveTo>
                  <a:pt x="0" y="0"/>
                </a:moveTo>
                <a:lnTo>
                  <a:pt x="4104196" y="6359"/>
                </a:lnTo>
                <a:lnTo>
                  <a:pt x="3405109" y="2813533"/>
                </a:lnTo>
                <a:lnTo>
                  <a:pt x="0" y="280831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MH_Picture_2"/>
          <p:cNvSpPr/>
          <p:nvPr>
            <p:custDataLst>
              <p:tags r:id="rId4"/>
            </p:custDataLst>
          </p:nvPr>
        </p:nvSpPr>
        <p:spPr>
          <a:xfrm>
            <a:off x="3347889" y="2139711"/>
            <a:ext cx="5796129" cy="2408437"/>
          </a:xfrm>
          <a:custGeom>
            <a:avLst/>
            <a:gdLst>
              <a:gd name="connsiteX0" fmla="*/ 0 w 4932040"/>
              <a:gd name="connsiteY0" fmla="*/ 0 h 2808312"/>
              <a:gd name="connsiteX1" fmla="*/ 4932040 w 4932040"/>
              <a:gd name="connsiteY1" fmla="*/ 0 h 2808312"/>
              <a:gd name="connsiteX2" fmla="*/ 4932040 w 4932040"/>
              <a:gd name="connsiteY2" fmla="*/ 2808312 h 2808312"/>
              <a:gd name="connsiteX3" fmla="*/ 0 w 4932040"/>
              <a:gd name="connsiteY3" fmla="*/ 2808312 h 2808312"/>
              <a:gd name="connsiteX4" fmla="*/ 0 w 4932040"/>
              <a:gd name="connsiteY4" fmla="*/ 0 h 2808312"/>
              <a:gd name="connsiteX0-1" fmla="*/ 457200 w 5389240"/>
              <a:gd name="connsiteY0-2" fmla="*/ 0 h 2808312"/>
              <a:gd name="connsiteX1-3" fmla="*/ 5389240 w 5389240"/>
              <a:gd name="connsiteY1-4" fmla="*/ 0 h 2808312"/>
              <a:gd name="connsiteX2-5" fmla="*/ 5389240 w 5389240"/>
              <a:gd name="connsiteY2-6" fmla="*/ 2808312 h 2808312"/>
              <a:gd name="connsiteX3-7" fmla="*/ 0 w 5389240"/>
              <a:gd name="connsiteY3-8" fmla="*/ 2808312 h 2808312"/>
              <a:gd name="connsiteX4-9" fmla="*/ 457200 w 5389240"/>
              <a:gd name="connsiteY4-10" fmla="*/ 0 h 2808312"/>
              <a:gd name="connsiteX0-11" fmla="*/ 651164 w 5583204"/>
              <a:gd name="connsiteY0-12" fmla="*/ 0 h 2808312"/>
              <a:gd name="connsiteX1-13" fmla="*/ 5583204 w 5583204"/>
              <a:gd name="connsiteY1-14" fmla="*/ 0 h 2808312"/>
              <a:gd name="connsiteX2-15" fmla="*/ 5583204 w 5583204"/>
              <a:gd name="connsiteY2-16" fmla="*/ 2808312 h 2808312"/>
              <a:gd name="connsiteX3-17" fmla="*/ 0 w 5583204"/>
              <a:gd name="connsiteY3-18" fmla="*/ 2766749 h 2808312"/>
              <a:gd name="connsiteX4-19" fmla="*/ 651164 w 5583204"/>
              <a:gd name="connsiteY4-20" fmla="*/ 0 h 2808312"/>
              <a:gd name="connsiteX0-21" fmla="*/ 794394 w 5726434"/>
              <a:gd name="connsiteY0-22" fmla="*/ 0 h 3211249"/>
              <a:gd name="connsiteX1-23" fmla="*/ 5726434 w 5726434"/>
              <a:gd name="connsiteY1-24" fmla="*/ 0 h 3211249"/>
              <a:gd name="connsiteX2-25" fmla="*/ 5726434 w 5726434"/>
              <a:gd name="connsiteY2-26" fmla="*/ 2808312 h 3211249"/>
              <a:gd name="connsiteX3-27" fmla="*/ 0 w 5726434"/>
              <a:gd name="connsiteY3-28" fmla="*/ 3211249 h 3211249"/>
              <a:gd name="connsiteX4-29" fmla="*/ 794394 w 5726434"/>
              <a:gd name="connsiteY4-30" fmla="*/ 0 h 3211249"/>
              <a:gd name="connsiteX0-31" fmla="*/ 794394 w 5726434"/>
              <a:gd name="connsiteY0-32" fmla="*/ 0 h 3211249"/>
              <a:gd name="connsiteX1-33" fmla="*/ 5726434 w 5726434"/>
              <a:gd name="connsiteY1-34" fmla="*/ 0 h 3211249"/>
              <a:gd name="connsiteX2-35" fmla="*/ 5716885 w 5726434"/>
              <a:gd name="connsiteY2-36" fmla="*/ 3202012 h 3211249"/>
              <a:gd name="connsiteX3-37" fmla="*/ 0 w 5726434"/>
              <a:gd name="connsiteY3-38" fmla="*/ 3211249 h 3211249"/>
              <a:gd name="connsiteX4-39" fmla="*/ 794394 w 5726434"/>
              <a:gd name="connsiteY4-40" fmla="*/ 0 h 321124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726434" h="3211249">
                <a:moveTo>
                  <a:pt x="794394" y="0"/>
                </a:moveTo>
                <a:lnTo>
                  <a:pt x="5726434" y="0"/>
                </a:lnTo>
                <a:lnTo>
                  <a:pt x="5716885" y="3202012"/>
                </a:lnTo>
                <a:lnTo>
                  <a:pt x="0" y="3211249"/>
                </a:lnTo>
                <a:lnTo>
                  <a:pt x="794394" y="0"/>
                </a:ln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37844" y="1146854"/>
            <a:ext cx="450426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       您的内容打在这里，或者通过复制您的文本后，在此框中选项粘贴，并选择只保留文字。您的内容打在这里，或者通过复制您的文本后，在此框中选项粘贴，并选择只保留文字。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9400" y="3579902"/>
            <a:ext cx="322847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       您的内容打在这里，或者通过复制您的文本后，在此框中选项粘贴，并选择只保留文字。</a:t>
            </a:r>
          </a:p>
        </p:txBody>
      </p:sp>
      <p:sp>
        <p:nvSpPr>
          <p:cNvPr id="2" name="矩形 1"/>
          <p:cNvSpPr/>
          <p:nvPr/>
        </p:nvSpPr>
        <p:spPr>
          <a:xfrm>
            <a:off x="2769486" y="221806"/>
            <a:ext cx="6384007" cy="720080"/>
          </a:xfrm>
          <a:prstGeom prst="rect">
            <a:avLst/>
          </a:prstGeom>
          <a:solidFill>
            <a:schemeClr val="accent1"/>
          </a:solidFill>
          <a:ln w="158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spc="300" dirty="0" smtClean="0">
                <a:solidFill>
                  <a:prstClr val="white"/>
                </a:solidFill>
                <a:latin typeface="Impact" panose="020B0806030902050204" pitchFamily="34" charset="0"/>
              </a:rPr>
              <a:t>科室基础设施</a:t>
            </a:r>
            <a:endParaRPr lang="zh-CN" altLang="en-US" sz="2800" b="1" spc="300" dirty="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Tm="8049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添加文字内容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（文字可以编辑）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A3D8-8B63-41F9-A097-2097690ADA50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4" name="MH_Picture_1"/>
          <p:cNvSpPr/>
          <p:nvPr>
            <p:custDataLst>
              <p:tags r:id="rId1"/>
            </p:custDataLst>
          </p:nvPr>
        </p:nvSpPr>
        <p:spPr>
          <a:xfrm>
            <a:off x="1043608" y="1152703"/>
            <a:ext cx="3312000" cy="1944000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MH_Picture_2"/>
          <p:cNvSpPr/>
          <p:nvPr>
            <p:custDataLst>
              <p:tags r:id="rId2"/>
            </p:custDataLst>
          </p:nvPr>
        </p:nvSpPr>
        <p:spPr>
          <a:xfrm>
            <a:off x="4788024" y="2664871"/>
            <a:ext cx="3312000" cy="1944216"/>
          </a:xfrm>
          <a:prstGeom prst="rect">
            <a:avLst/>
          </a:pr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1872783"/>
            <a:ext cx="3312000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       您的内容打在这里，或者通过复制您的文本后，在此框中选项粘贴，并选择只保留文字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200" dirty="0" smtClean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788024" y="1131590"/>
            <a:ext cx="3312000" cy="540000"/>
            <a:chOff x="4532138" y="2977854"/>
            <a:chExt cx="1564211" cy="379451"/>
          </a:xfrm>
        </p:grpSpPr>
        <p:sp>
          <p:nvSpPr>
            <p:cNvPr id="8" name="MH_SubTitle_1"/>
            <p:cNvSpPr/>
            <p:nvPr>
              <p:custDataLst>
                <p:tags r:id="rId5"/>
              </p:custDataLst>
            </p:nvPr>
          </p:nvSpPr>
          <p:spPr>
            <a:xfrm>
              <a:off x="4532138" y="2977854"/>
              <a:ext cx="1564211" cy="379451"/>
            </a:xfrm>
            <a:prstGeom prst="roundRect">
              <a:avLst>
                <a:gd name="adj" fmla="val 2111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2540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1524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endParaRPr lang="en-US" b="1" dirty="0">
                <a:solidFill>
                  <a:schemeClr val="accent1"/>
                </a:solidFill>
              </a:endParaRPr>
            </a:p>
          </p:txBody>
        </p:sp>
        <p:sp>
          <p:nvSpPr>
            <p:cNvPr id="9" name="MH_SubTitle_1"/>
            <p:cNvSpPr/>
            <p:nvPr>
              <p:custDataLst>
                <p:tags r:id="rId6"/>
              </p:custDataLst>
            </p:nvPr>
          </p:nvSpPr>
          <p:spPr>
            <a:xfrm>
              <a:off x="4564676" y="3023580"/>
              <a:ext cx="1499135" cy="288000"/>
            </a:xfrm>
            <a:prstGeom prst="roundRect">
              <a:avLst>
                <a:gd name="adj" fmla="val 21110"/>
              </a:avLst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zh-CN" altLang="en-US" b="1" dirty="0">
                  <a:latin typeface="Impact" panose="020B0806030902050204" pitchFamily="34" charset="0"/>
                  <a:ea typeface="微软雅黑" panose="020B0503020204020204" pitchFamily="34" charset="-122"/>
                </a:rPr>
                <a:t>进口设备引进情况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971600" y="4105031"/>
            <a:ext cx="3312000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       您的内容打在这里，或者通过复制您的文本后，在此框中选项粘贴，并选择只保留文字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200" dirty="0" smtClean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71968" y="3421015"/>
            <a:ext cx="3312000" cy="540000"/>
            <a:chOff x="4532138" y="2977854"/>
            <a:chExt cx="1564211" cy="379451"/>
          </a:xfrm>
        </p:grpSpPr>
        <p:sp>
          <p:nvSpPr>
            <p:cNvPr id="12" name="MH_SubTitle_1"/>
            <p:cNvSpPr/>
            <p:nvPr>
              <p:custDataLst>
                <p:tags r:id="rId3"/>
              </p:custDataLst>
            </p:nvPr>
          </p:nvSpPr>
          <p:spPr>
            <a:xfrm>
              <a:off x="4532138" y="2977854"/>
              <a:ext cx="1564211" cy="379451"/>
            </a:xfrm>
            <a:prstGeom prst="roundRect">
              <a:avLst>
                <a:gd name="adj" fmla="val 2111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2540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1524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endParaRPr lang="en-US" b="1" dirty="0">
                <a:solidFill>
                  <a:schemeClr val="accent1"/>
                </a:solidFill>
              </a:endParaRPr>
            </a:p>
          </p:txBody>
        </p:sp>
        <p:sp>
          <p:nvSpPr>
            <p:cNvPr id="13" name="MH_SubTitle_1"/>
            <p:cNvSpPr/>
            <p:nvPr>
              <p:custDataLst>
                <p:tags r:id="rId4"/>
              </p:custDataLst>
            </p:nvPr>
          </p:nvSpPr>
          <p:spPr>
            <a:xfrm>
              <a:off x="4564676" y="3023580"/>
              <a:ext cx="1499135" cy="288000"/>
            </a:xfrm>
            <a:prstGeom prst="roundRect">
              <a:avLst>
                <a:gd name="adj" fmla="val 21110"/>
              </a:avLst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zh-CN" altLang="en-US" b="1" dirty="0">
                  <a:latin typeface="Impact" panose="020B0806030902050204" pitchFamily="34" charset="0"/>
                  <a:ea typeface="微软雅黑" panose="020B0503020204020204" pitchFamily="34" charset="-122"/>
                </a:rPr>
                <a:t>进口设备引进情况</a:t>
              </a:r>
            </a:p>
          </p:txBody>
        </p:sp>
      </p:grpSp>
    </p:spTree>
  </p:cSld>
  <p:clrMapOvr>
    <a:masterClrMapping/>
  </p:clrMapOvr>
  <p:transition spd="slow" advTm="11324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添加文字内容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（文字可以编辑）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A3D8-8B63-41F9-A097-2097690ADA50}" type="slidenum">
              <a:rPr lang="zh-CN" altLang="en-US" smtClean="0"/>
              <a:t>7</a:t>
            </a:fld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18355" y="1058718"/>
            <a:ext cx="4248472" cy="3198350"/>
            <a:chOff x="4427984" y="1245228"/>
            <a:chExt cx="4032448" cy="319835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5004048" y="1368880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5004048" y="1698936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5004048" y="2028992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5004048" y="2359048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5004048" y="2689104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5004048" y="3019160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5004048" y="3349216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5004048" y="3679272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5004048" y="4009328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5004048" y="4339382"/>
              <a:ext cx="34563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4427984" y="1245228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1000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427984" y="1568113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900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427984" y="1890998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800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427984" y="2213883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700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427984" y="2536768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600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427984" y="2859653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500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427984" y="3182538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400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427984" y="3505423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300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427984" y="3828308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200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427984" y="4151190"/>
              <a:ext cx="576064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3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100</a:t>
              </a:r>
              <a:endParaRPr lang="zh-CN" altLang="en-US" sz="13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0" name="矩形 2"/>
          <p:cNvSpPr/>
          <p:nvPr/>
        </p:nvSpPr>
        <p:spPr>
          <a:xfrm>
            <a:off x="1441917" y="2702349"/>
            <a:ext cx="288000" cy="1440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152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矩形 4"/>
          <p:cNvSpPr/>
          <p:nvPr/>
        </p:nvSpPr>
        <p:spPr>
          <a:xfrm>
            <a:off x="2282202" y="2954349"/>
            <a:ext cx="288000" cy="118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152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矩形 6"/>
          <p:cNvSpPr/>
          <p:nvPr/>
        </p:nvSpPr>
        <p:spPr>
          <a:xfrm>
            <a:off x="3122487" y="2450349"/>
            <a:ext cx="288000" cy="1692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152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矩形 8"/>
          <p:cNvSpPr/>
          <p:nvPr/>
        </p:nvSpPr>
        <p:spPr>
          <a:xfrm>
            <a:off x="3962771" y="1910375"/>
            <a:ext cx="288000" cy="2232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52400" dist="152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团队A"/>
          <p:cNvSpPr txBox="1"/>
          <p:nvPr/>
        </p:nvSpPr>
        <p:spPr>
          <a:xfrm>
            <a:off x="1619672" y="4573197"/>
            <a:ext cx="1108372" cy="287420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marL="191770" indent="-191770">
              <a:buFont typeface="Wingdings" panose="05000000000000000000" pitchFamily="2" charset="2"/>
              <a:buChar char="n"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计划数</a:t>
            </a:r>
          </a:p>
        </p:txBody>
      </p:sp>
      <p:sp>
        <p:nvSpPr>
          <p:cNvPr id="55" name="团队B"/>
          <p:cNvSpPr txBox="1"/>
          <p:nvPr/>
        </p:nvSpPr>
        <p:spPr>
          <a:xfrm>
            <a:off x="2855804" y="4573197"/>
            <a:ext cx="976346" cy="287420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marL="191770" indent="-191770"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完成数</a:t>
            </a:r>
          </a:p>
        </p:txBody>
      </p:sp>
      <p:sp>
        <p:nvSpPr>
          <p:cNvPr id="56" name="15"/>
          <p:cNvSpPr txBox="1"/>
          <p:nvPr/>
        </p:nvSpPr>
        <p:spPr>
          <a:xfrm>
            <a:off x="1328571" y="2452502"/>
            <a:ext cx="488583" cy="302809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en-US" altLang="zh-CN" sz="1300" b="1" dirty="0">
                <a:solidFill>
                  <a:schemeClr val="accent1"/>
                </a:solidFill>
                <a:cs typeface="+mn-ea"/>
                <a:sym typeface="+mn-lt"/>
              </a:rPr>
              <a:t>530</a:t>
            </a:r>
            <a:endParaRPr lang="zh-CN" altLang="en-US" sz="13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7" name="12"/>
          <p:cNvSpPr txBox="1"/>
          <p:nvPr/>
        </p:nvSpPr>
        <p:spPr>
          <a:xfrm>
            <a:off x="2210813" y="2719189"/>
            <a:ext cx="488583" cy="302809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en-US" altLang="zh-CN" sz="1300" b="1" dirty="0">
                <a:solidFill>
                  <a:schemeClr val="accent1"/>
                </a:solidFill>
                <a:cs typeface="+mn-ea"/>
                <a:sym typeface="+mn-lt"/>
              </a:rPr>
              <a:t>460</a:t>
            </a:r>
            <a:endParaRPr lang="zh-CN" altLang="en-US" sz="13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8" name="20"/>
          <p:cNvSpPr txBox="1"/>
          <p:nvPr/>
        </p:nvSpPr>
        <p:spPr>
          <a:xfrm>
            <a:off x="3052259" y="2199155"/>
            <a:ext cx="453536" cy="502863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en-US" altLang="zh-CN" sz="1300" b="1" dirty="0">
                <a:solidFill>
                  <a:schemeClr val="accent1"/>
                </a:solidFill>
                <a:cs typeface="+mn-ea"/>
                <a:sym typeface="+mn-lt"/>
              </a:rPr>
              <a:t>610</a:t>
            </a:r>
            <a:endParaRPr lang="zh-CN" altLang="en-US" sz="13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9" name="16"/>
          <p:cNvSpPr txBox="1"/>
          <p:nvPr/>
        </p:nvSpPr>
        <p:spPr>
          <a:xfrm>
            <a:off x="3862549" y="1669041"/>
            <a:ext cx="488583" cy="302809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en-US" altLang="zh-CN" sz="1300" b="1" dirty="0">
                <a:solidFill>
                  <a:schemeClr val="accent1"/>
                </a:solidFill>
                <a:cs typeface="+mn-ea"/>
                <a:sym typeface="+mn-lt"/>
              </a:rPr>
              <a:t>780</a:t>
            </a:r>
            <a:endParaRPr lang="zh-CN" altLang="en-US" sz="13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4959424" y="1203013"/>
            <a:ext cx="3717032" cy="3214688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E0E0E0"/>
              </a:gs>
            </a:gsLst>
            <a:lin ang="5400000" scaled="1"/>
            <a:tileRect/>
          </a:gradFill>
          <a:ln w="31750"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0" scaled="0"/>
            </a:gradFill>
          </a:ln>
          <a:effectLst>
            <a:outerShdw blurRad="241300" dist="1778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anchor="ctr"/>
          <a:lstStyle/>
          <a:p>
            <a:pPr algn="ctr"/>
            <a:endParaRPr lang="zh-CN" altLang="en-US" sz="1600">
              <a:solidFill>
                <a:prstClr val="white"/>
              </a:solidFill>
              <a:sym typeface="+mn-lt"/>
            </a:endParaRPr>
          </a:p>
        </p:txBody>
      </p:sp>
      <p:sp>
        <p:nvSpPr>
          <p:cNvPr id="61" name="Rectangle 30"/>
          <p:cNvSpPr>
            <a:spLocks noChangeArrowheads="1"/>
          </p:cNvSpPr>
          <p:nvPr/>
        </p:nvSpPr>
        <p:spPr bwMode="auto">
          <a:xfrm>
            <a:off x="5125806" y="1803217"/>
            <a:ext cx="3334655" cy="1243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1757" tIns="50879" rIns="101757" bIns="50879">
            <a:no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81809" y="4208893"/>
            <a:ext cx="764020" cy="287420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项目一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945905" y="4208893"/>
            <a:ext cx="764020" cy="287420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项目二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2737993" y="4208893"/>
            <a:ext cx="764020" cy="287420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项目三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593573" y="4208893"/>
            <a:ext cx="764020" cy="287420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项目四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622977" y="1239104"/>
            <a:ext cx="1045557" cy="287420"/>
          </a:xfrm>
          <a:prstGeom prst="rect">
            <a:avLst/>
          </a:prstGeom>
          <a:noFill/>
        </p:spPr>
        <p:txBody>
          <a:bodyPr wrap="square" lIns="101764" tIns="50880" rIns="101764" bIns="50880" rtlCol="0">
            <a:spAutoFit/>
          </a:bodyPr>
          <a:lstStyle/>
          <a:p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单位：万元</a:t>
            </a:r>
          </a:p>
        </p:txBody>
      </p:sp>
      <p:sp>
        <p:nvSpPr>
          <p:cNvPr id="67" name="MH_Text_1"/>
          <p:cNvSpPr/>
          <p:nvPr>
            <p:custDataLst>
              <p:tags r:id="rId1"/>
            </p:custDataLst>
          </p:nvPr>
        </p:nvSpPr>
        <p:spPr>
          <a:xfrm>
            <a:off x="5856988" y="1482163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532" tIns="0" rIns="133532" bIns="0" rtlCol="0" anchor="t">
            <a:noAutofit/>
          </a:bodyPr>
          <a:lstStyle/>
          <a:p>
            <a:pPr marL="319405" indent="-319405" algn="ctr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点击输入标题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8" name="矩形 3"/>
          <p:cNvSpPr/>
          <p:nvPr/>
        </p:nvSpPr>
        <p:spPr>
          <a:xfrm>
            <a:off x="1952655" y="2306373"/>
            <a:ext cx="288000" cy="1836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2700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52400" dist="152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anchor="ctr"/>
          <a:lstStyle/>
          <a:p>
            <a:pPr algn="ctr"/>
            <a:endParaRPr lang="zh-CN" alt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69" name="矩形 5"/>
          <p:cNvSpPr/>
          <p:nvPr/>
        </p:nvSpPr>
        <p:spPr>
          <a:xfrm>
            <a:off x="2789694" y="2738375"/>
            <a:ext cx="288000" cy="1404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2700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52400" dist="152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anchor="ctr"/>
          <a:lstStyle/>
          <a:p>
            <a:pPr algn="ctr"/>
            <a:endParaRPr lang="zh-CN" alt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70" name="矩形 7"/>
          <p:cNvSpPr/>
          <p:nvPr/>
        </p:nvSpPr>
        <p:spPr>
          <a:xfrm>
            <a:off x="3626733" y="2846349"/>
            <a:ext cx="288000" cy="1296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2700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52400" dist="152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anchor="ctr"/>
          <a:lstStyle/>
          <a:p>
            <a:pPr algn="ctr"/>
            <a:endParaRPr lang="zh-CN" alt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71" name="矩形 1"/>
          <p:cNvSpPr/>
          <p:nvPr/>
        </p:nvSpPr>
        <p:spPr>
          <a:xfrm>
            <a:off x="1115616" y="2954349"/>
            <a:ext cx="288000" cy="1188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2700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52400" dist="1524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764" tIns="50880" rIns="101764" bIns="50880" anchor="ctr"/>
          <a:lstStyle/>
          <a:p>
            <a:pPr algn="ctr"/>
            <a:endParaRPr lang="zh-CN" altLang="en-US">
              <a:solidFill>
                <a:prstClr val="white"/>
              </a:solidFill>
              <a:sym typeface="+mn-lt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5581137" y="3551045"/>
            <a:ext cx="2520000" cy="540000"/>
            <a:chOff x="4532138" y="2977854"/>
            <a:chExt cx="1564211" cy="379451"/>
          </a:xfrm>
        </p:grpSpPr>
        <p:sp>
          <p:nvSpPr>
            <p:cNvPr id="73" name="MH_SubTitle_1"/>
            <p:cNvSpPr/>
            <p:nvPr>
              <p:custDataLst>
                <p:tags r:id="rId3"/>
              </p:custDataLst>
            </p:nvPr>
          </p:nvSpPr>
          <p:spPr>
            <a:xfrm>
              <a:off x="4532138" y="2977854"/>
              <a:ext cx="1564211" cy="379451"/>
            </a:xfrm>
            <a:prstGeom prst="roundRect">
              <a:avLst>
                <a:gd name="adj" fmla="val 21110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0"/>
              <a:tileRect/>
            </a:gradFill>
            <a:ln w="25400"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</a:ln>
            <a:effectLst>
              <a:outerShdw blurRad="152400" dist="127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endParaRPr lang="en-US" b="1" dirty="0">
                <a:solidFill>
                  <a:schemeClr val="accent1"/>
                </a:solidFill>
              </a:endParaRPr>
            </a:p>
          </p:txBody>
        </p:sp>
        <p:sp>
          <p:nvSpPr>
            <p:cNvPr id="74" name="MH_SubTitle_1"/>
            <p:cNvSpPr/>
            <p:nvPr>
              <p:custDataLst>
                <p:tags r:id="rId4"/>
              </p:custDataLst>
            </p:nvPr>
          </p:nvSpPr>
          <p:spPr>
            <a:xfrm>
              <a:off x="4597214" y="3032904"/>
              <a:ext cx="1440000" cy="288000"/>
            </a:xfrm>
            <a:prstGeom prst="roundRect">
              <a:avLst>
                <a:gd name="adj" fmla="val 21110"/>
              </a:avLst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r>
                <a:rPr lang="en-US" altLang="zh-CN" sz="2700" dirty="0">
                  <a:latin typeface="Impact" panose="020B0806030902050204" pitchFamily="34" charset="0"/>
                  <a:ea typeface="微软雅黑" panose="020B0503020204020204" pitchFamily="34" charset="-122"/>
                </a:rPr>
                <a:t>23,800,000</a:t>
              </a:r>
            </a:p>
          </p:txBody>
        </p:sp>
      </p:grpSp>
      <p:sp>
        <p:nvSpPr>
          <p:cNvPr id="75" name="MH_Text_1"/>
          <p:cNvSpPr/>
          <p:nvPr>
            <p:custDataLst>
              <p:tags r:id="rId2"/>
            </p:custDataLst>
          </p:nvPr>
        </p:nvSpPr>
        <p:spPr>
          <a:xfrm>
            <a:off x="5856988" y="3188500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532" tIns="0" rIns="133532" bIns="0" rtlCol="0" anchor="t">
            <a:noAutofit/>
          </a:bodyPr>
          <a:lstStyle/>
          <a:p>
            <a:pPr marL="319405" indent="-319405" algn="ctr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全年总额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15319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添加文字内容</a:t>
            </a:r>
            <a:r>
              <a: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（文字可以编辑）</a:t>
            </a:r>
            <a:endParaRPr lang="zh-CN" altLang="en-US" dirty="0" smtClean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2A3D8-8B63-41F9-A097-2097690ADA50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25" name="MH_Other_1"/>
          <p:cNvSpPr/>
          <p:nvPr>
            <p:custDataLst>
              <p:tags r:id="rId3"/>
            </p:custDataLst>
          </p:nvPr>
        </p:nvSpPr>
        <p:spPr>
          <a:xfrm>
            <a:off x="2533599" y="1816542"/>
            <a:ext cx="4355427" cy="296465"/>
          </a:xfrm>
          <a:prstGeom prst="cub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2700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270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70" tIns="50983" rIns="101970" bIns="50983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MH_Other_2"/>
          <p:cNvSpPr/>
          <p:nvPr>
            <p:custDataLst>
              <p:tags r:id="rId4"/>
            </p:custDataLst>
          </p:nvPr>
        </p:nvSpPr>
        <p:spPr>
          <a:xfrm>
            <a:off x="2533599" y="2877512"/>
            <a:ext cx="4355427" cy="295275"/>
          </a:xfrm>
          <a:prstGeom prst="cub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2700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270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70" tIns="50983" rIns="101970" bIns="50983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MH_Other_3"/>
          <p:cNvSpPr/>
          <p:nvPr>
            <p:custDataLst>
              <p:tags r:id="rId5"/>
            </p:custDataLst>
          </p:nvPr>
        </p:nvSpPr>
        <p:spPr>
          <a:xfrm>
            <a:off x="2533599" y="2346947"/>
            <a:ext cx="4355427" cy="295275"/>
          </a:xfrm>
          <a:prstGeom prst="cub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2700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270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70" tIns="50983" rIns="101970" bIns="50983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9" name="MH_Other_4"/>
          <p:cNvSpPr/>
          <p:nvPr>
            <p:custDataLst>
              <p:tags r:id="rId6"/>
            </p:custDataLst>
          </p:nvPr>
        </p:nvSpPr>
        <p:spPr>
          <a:xfrm>
            <a:off x="2519306" y="2863146"/>
            <a:ext cx="3534260" cy="324000"/>
          </a:xfrm>
          <a:prstGeom prst="cub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70" tIns="50983" rIns="101970" bIns="50983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MH_Other_5"/>
          <p:cNvSpPr/>
          <p:nvPr>
            <p:custDataLst>
              <p:tags r:id="rId7"/>
            </p:custDataLst>
          </p:nvPr>
        </p:nvSpPr>
        <p:spPr>
          <a:xfrm>
            <a:off x="2533599" y="1289397"/>
            <a:ext cx="4355427" cy="296465"/>
          </a:xfrm>
          <a:prstGeom prst="cub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2700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1270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70" tIns="50983" rIns="101970" bIns="50983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MH_SubTitle_1"/>
          <p:cNvSpPr txBox="1"/>
          <p:nvPr>
            <p:custDataLst>
              <p:tags r:id="rId8"/>
            </p:custDataLst>
          </p:nvPr>
        </p:nvSpPr>
        <p:spPr>
          <a:xfrm>
            <a:off x="971600" y="1352734"/>
            <a:ext cx="1356546" cy="252413"/>
          </a:xfrm>
          <a:prstGeom prst="rect">
            <a:avLst/>
          </a:prstGeom>
          <a:noFill/>
        </p:spPr>
        <p:txBody>
          <a:bodyPr lIns="101970" tIns="50983" rIns="101970" bIns="50983" anchor="ctr">
            <a:noAutofit/>
          </a:bodyPr>
          <a:lstStyle/>
          <a:p>
            <a:pPr algn="r">
              <a:defRPr/>
            </a:pPr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第一月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3" name="MH_Text_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7077606" y="1363510"/>
            <a:ext cx="758294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970" tIns="50983" rIns="101970" bIns="50983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70</a:t>
            </a:r>
            <a:r>
              <a:rPr lang="en-US" altLang="zh-CN" sz="14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%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4" name="MH_Other_6"/>
          <p:cNvSpPr/>
          <p:nvPr>
            <p:custDataLst>
              <p:tags r:id="rId10"/>
            </p:custDataLst>
          </p:nvPr>
        </p:nvSpPr>
        <p:spPr>
          <a:xfrm>
            <a:off x="2519306" y="1802736"/>
            <a:ext cx="2259640" cy="324000"/>
          </a:xfrm>
          <a:prstGeom prst="cub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70" tIns="50983" rIns="101970" bIns="50983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5" name="MH_SubTitle_2"/>
          <p:cNvSpPr txBox="1"/>
          <p:nvPr>
            <p:custDataLst>
              <p:tags r:id="rId11"/>
            </p:custDataLst>
          </p:nvPr>
        </p:nvSpPr>
        <p:spPr>
          <a:xfrm>
            <a:off x="971600" y="1873167"/>
            <a:ext cx="1356546" cy="252413"/>
          </a:xfrm>
          <a:prstGeom prst="rect">
            <a:avLst/>
          </a:prstGeom>
          <a:noFill/>
        </p:spPr>
        <p:txBody>
          <a:bodyPr lIns="101970" tIns="50983" rIns="101970" bIns="50983" anchor="ctr">
            <a:noAutofit/>
          </a:bodyPr>
          <a:lstStyle/>
          <a:p>
            <a:pPr algn="r">
              <a:defRPr/>
            </a:pPr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</a:rPr>
              <a:t>第二月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6" name="MH_Text_2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077606" y="1892365"/>
            <a:ext cx="758294" cy="25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970" tIns="50983" rIns="101970" bIns="50983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53</a:t>
            </a:r>
            <a:r>
              <a:rPr lang="en-US" altLang="zh-CN" sz="14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%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37" name="MH_Other_7"/>
          <p:cNvSpPr/>
          <p:nvPr>
            <p:custDataLst>
              <p:tags r:id="rId13"/>
            </p:custDataLst>
          </p:nvPr>
        </p:nvSpPr>
        <p:spPr>
          <a:xfrm>
            <a:off x="2519304" y="2332564"/>
            <a:ext cx="3827670" cy="324000"/>
          </a:xfrm>
          <a:prstGeom prst="cub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70" tIns="50983" rIns="101970" bIns="50983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8" name="MH_SubTitle_3"/>
          <p:cNvSpPr txBox="1"/>
          <p:nvPr>
            <p:custDataLst>
              <p:tags r:id="rId14"/>
            </p:custDataLst>
          </p:nvPr>
        </p:nvSpPr>
        <p:spPr>
          <a:xfrm>
            <a:off x="971600" y="2393601"/>
            <a:ext cx="1356546" cy="252413"/>
          </a:xfrm>
          <a:prstGeom prst="rect">
            <a:avLst/>
          </a:prstGeom>
          <a:noFill/>
        </p:spPr>
        <p:txBody>
          <a:bodyPr lIns="101970" tIns="50983" rIns="101970" bIns="50983" anchor="ctr">
            <a:noAutofit/>
          </a:bodyPr>
          <a:lstStyle/>
          <a:p>
            <a:pPr algn="r">
              <a:defRPr/>
            </a:pPr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</a:rPr>
              <a:t>第三月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MH_Text_3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7077606" y="2421254"/>
            <a:ext cx="813916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970" tIns="50983" rIns="101970" bIns="50983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90</a:t>
            </a:r>
            <a:r>
              <a:rPr lang="en-US" altLang="zh-CN" b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%</a:t>
            </a:r>
            <a:endParaRPr lang="zh-CN" altLang="en-US" b="1" dirty="0" smtClean="0">
              <a:solidFill>
                <a:schemeClr val="bg1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40" name="MH_SubTitle_4"/>
          <p:cNvSpPr txBox="1"/>
          <p:nvPr>
            <p:custDataLst>
              <p:tags r:id="rId16"/>
            </p:custDataLst>
          </p:nvPr>
        </p:nvSpPr>
        <p:spPr>
          <a:xfrm>
            <a:off x="971600" y="2914000"/>
            <a:ext cx="1356546" cy="253604"/>
          </a:xfrm>
          <a:prstGeom prst="rect">
            <a:avLst/>
          </a:prstGeom>
          <a:noFill/>
        </p:spPr>
        <p:txBody>
          <a:bodyPr lIns="101970" tIns="50983" rIns="101970" bIns="50983" anchor="ctr">
            <a:noAutofit/>
          </a:bodyPr>
          <a:lstStyle/>
          <a:p>
            <a:pPr algn="r">
              <a:defRPr/>
            </a:pPr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第四月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41" name="MH_Text_4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7077606" y="2948892"/>
            <a:ext cx="758294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970" tIns="50983" rIns="101970" bIns="50983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1400" b="1" dirty="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82</a:t>
            </a:r>
            <a:r>
              <a:rPr lang="en-US" altLang="zh-CN" sz="14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</a:rPr>
              <a:t>%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42" name="MH_Other_8"/>
          <p:cNvSpPr/>
          <p:nvPr>
            <p:custDataLst>
              <p:tags r:id="rId18"/>
            </p:custDataLst>
          </p:nvPr>
        </p:nvSpPr>
        <p:spPr>
          <a:xfrm>
            <a:off x="2519306" y="1275606"/>
            <a:ext cx="2976018" cy="324000"/>
          </a:xfrm>
          <a:prstGeom prst="cub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70" tIns="50983" rIns="101970" bIns="50983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3" name="MH_Desc_1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1554818" y="3705383"/>
            <a:ext cx="6240434" cy="9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970" tIns="50983" rIns="101970" bIns="50983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670"/>
              </a:spcBef>
              <a:spcAft>
                <a:spcPts val="670"/>
              </a:spcAft>
              <a:defRPr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您的内容打在这里，或者通过复制您的文本后，在此框中选项粘贴，并选择只保留文字。您的内容打在这里，或者通过复制您的文本后，在此框中选项粘贴，并选择只保留文字。</a:t>
            </a:r>
          </a:p>
          <a:p>
            <a:pPr algn="just">
              <a:lnSpc>
                <a:spcPct val="150000"/>
              </a:lnSpc>
              <a:spcBef>
                <a:spcPts val="670"/>
              </a:spcBef>
              <a:spcAft>
                <a:spcPts val="670"/>
              </a:spcAft>
              <a:defRPr/>
            </a:pPr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44" name="MH_Text_1"/>
          <p:cNvSpPr/>
          <p:nvPr>
            <p:custDataLst>
              <p:tags r:id="rId20"/>
            </p:custDataLst>
          </p:nvPr>
        </p:nvSpPr>
        <p:spPr>
          <a:xfrm>
            <a:off x="1554823" y="3489328"/>
            <a:ext cx="2741209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33800" tIns="0" rIns="133800" bIns="0" rtlCol="0" anchor="t">
            <a:noAutofit/>
          </a:bodyPr>
          <a:lstStyle/>
          <a:p>
            <a:pPr marL="319405" indent="-319405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点击输入标题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 spd="slow" advTm="9220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79663"/>
            <a:ext cx="9144000" cy="2088232"/>
          </a:xfrm>
          <a:custGeom>
            <a:avLst/>
            <a:gdLst/>
            <a:ahLst/>
            <a:cxnLst/>
            <a:rect l="l" t="t" r="r" b="b"/>
            <a:pathLst>
              <a:path w="9144000" h="2088232">
                <a:moveTo>
                  <a:pt x="0" y="0"/>
                </a:moveTo>
                <a:lnTo>
                  <a:pt x="3816349" y="0"/>
                </a:lnTo>
                <a:lnTo>
                  <a:pt x="3815397" y="194197"/>
                </a:lnTo>
                <a:cubicBezTo>
                  <a:pt x="3815639" y="203899"/>
                  <a:pt x="3815881" y="213599"/>
                  <a:pt x="3816123" y="223301"/>
                </a:cubicBezTo>
                <a:cubicBezTo>
                  <a:pt x="3815485" y="285565"/>
                  <a:pt x="3825627" y="323840"/>
                  <a:pt x="3858310" y="352306"/>
                </a:cubicBezTo>
                <a:cubicBezTo>
                  <a:pt x="3881863" y="374186"/>
                  <a:pt x="3885380" y="375377"/>
                  <a:pt x="3918032" y="397060"/>
                </a:cubicBezTo>
                <a:cubicBezTo>
                  <a:pt x="4077997" y="488212"/>
                  <a:pt x="4205762" y="552810"/>
                  <a:pt x="4362649" y="637807"/>
                </a:cubicBezTo>
                <a:cubicBezTo>
                  <a:pt x="4506032" y="713448"/>
                  <a:pt x="4580496" y="685782"/>
                  <a:pt x="4677699" y="644009"/>
                </a:cubicBezTo>
                <a:cubicBezTo>
                  <a:pt x="4888543" y="533160"/>
                  <a:pt x="5015771" y="470067"/>
                  <a:pt x="5093398" y="425358"/>
                </a:cubicBezTo>
                <a:cubicBezTo>
                  <a:pt x="5189998" y="369721"/>
                  <a:pt x="5153077" y="389285"/>
                  <a:pt x="5151235" y="389737"/>
                </a:cubicBezTo>
                <a:cubicBezTo>
                  <a:pt x="5229523" y="352156"/>
                  <a:pt x="5228181" y="330135"/>
                  <a:pt x="5233105" y="228248"/>
                </a:cubicBezTo>
                <a:cubicBezTo>
                  <a:pt x="5233287" y="209652"/>
                  <a:pt x="5231995" y="192531"/>
                  <a:pt x="5232177" y="173935"/>
                </a:cubicBezTo>
                <a:cubicBezTo>
                  <a:pt x="5232188" y="153706"/>
                  <a:pt x="5232933" y="81947"/>
                  <a:pt x="5233810" y="0"/>
                </a:cubicBezTo>
                <a:lnTo>
                  <a:pt x="9144000" y="0"/>
                </a:lnTo>
                <a:lnTo>
                  <a:pt x="9144000" y="2088232"/>
                </a:lnTo>
                <a:lnTo>
                  <a:pt x="0" y="2088232"/>
                </a:lnTo>
                <a:close/>
              </a:path>
            </a:pathLst>
          </a:cu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000">
              <a:solidFill>
                <a:prstClr val="white"/>
              </a:solidFill>
              <a:latin typeface="Impact" panose="020B0806030902050204" pitchFamily="34" charset="0"/>
            </a:endParaRPr>
          </a:p>
        </p:txBody>
      </p:sp>
      <p:sp>
        <p:nvSpPr>
          <p:cNvPr id="4" name="矩形 10"/>
          <p:cNvSpPr>
            <a:spLocks noChangeAspect="1"/>
          </p:cNvSpPr>
          <p:nvPr/>
        </p:nvSpPr>
        <p:spPr>
          <a:xfrm>
            <a:off x="3905300" y="987640"/>
            <a:ext cx="1257200" cy="1370593"/>
          </a:xfrm>
          <a:custGeom>
            <a:avLst/>
            <a:gdLst>
              <a:gd name="connsiteX0" fmla="*/ 653528 w 1305333"/>
              <a:gd name="connsiteY0" fmla="*/ 0 h 1424419"/>
              <a:gd name="connsiteX1" fmla="*/ 757287 w 1305333"/>
              <a:gd name="connsiteY1" fmla="*/ 32444 h 1424419"/>
              <a:gd name="connsiteX2" fmla="*/ 1206876 w 1305333"/>
              <a:gd name="connsiteY2" fmla="*/ 284945 h 1424419"/>
              <a:gd name="connsiteX3" fmla="*/ 1233464 w 1305333"/>
              <a:gd name="connsiteY3" fmla="*/ 306775 h 1424419"/>
              <a:gd name="connsiteX4" fmla="*/ 1299728 w 1305333"/>
              <a:gd name="connsiteY4" fmla="*/ 452301 h 1424419"/>
              <a:gd name="connsiteX5" fmla="*/ 1303099 w 1305333"/>
              <a:gd name="connsiteY5" fmla="*/ 495558 h 1424419"/>
              <a:gd name="connsiteX6" fmla="*/ 1303099 w 1305333"/>
              <a:gd name="connsiteY6" fmla="*/ 952393 h 1424419"/>
              <a:gd name="connsiteX7" fmla="*/ 1299356 w 1305333"/>
              <a:gd name="connsiteY7" fmla="*/ 974248 h 1424419"/>
              <a:gd name="connsiteX8" fmla="*/ 1193590 w 1305333"/>
              <a:gd name="connsiteY8" fmla="*/ 1159518 h 1424419"/>
              <a:gd name="connsiteX9" fmla="*/ 1188747 w 1305333"/>
              <a:gd name="connsiteY9" fmla="*/ 1163476 h 1424419"/>
              <a:gd name="connsiteX10" fmla="*/ 792288 w 1305333"/>
              <a:gd name="connsiteY10" fmla="*/ 1385653 h 1424419"/>
              <a:gd name="connsiteX11" fmla="*/ 522686 w 1305333"/>
              <a:gd name="connsiteY11" fmla="*/ 1384922 h 1424419"/>
              <a:gd name="connsiteX12" fmla="*/ 80344 w 1305333"/>
              <a:gd name="connsiteY12" fmla="*/ 1139323 h 1424419"/>
              <a:gd name="connsiteX13" fmla="*/ 68397 w 1305333"/>
              <a:gd name="connsiteY13" fmla="*/ 1130059 h 1424419"/>
              <a:gd name="connsiteX14" fmla="*/ 667 w 1305333"/>
              <a:gd name="connsiteY14" fmla="*/ 999105 h 1424419"/>
              <a:gd name="connsiteX15" fmla="*/ 0 w 1305333"/>
              <a:gd name="connsiteY15" fmla="*/ 972364 h 1424419"/>
              <a:gd name="connsiteX16" fmla="*/ 2496 w 1305333"/>
              <a:gd name="connsiteY16" fmla="*/ 463106 h 1424419"/>
              <a:gd name="connsiteX17" fmla="*/ 2458 w 1305333"/>
              <a:gd name="connsiteY17" fmla="*/ 429563 h 1424419"/>
              <a:gd name="connsiteX18" fmla="*/ 75248 w 1305333"/>
              <a:gd name="connsiteY18" fmla="*/ 303202 h 1424419"/>
              <a:gd name="connsiteX19" fmla="*/ 103465 w 1305333"/>
              <a:gd name="connsiteY19" fmla="*/ 288252 h 1424419"/>
              <a:gd name="connsiteX20" fmla="*/ 541533 w 1305333"/>
              <a:gd name="connsiteY20" fmla="*/ 38110 h 1424419"/>
              <a:gd name="connsiteX21" fmla="*/ 653528 w 1305333"/>
              <a:gd name="connsiteY21" fmla="*/ 0 h 1424419"/>
              <a:gd name="connsiteX0-1" fmla="*/ 653528 w 1305333"/>
              <a:gd name="connsiteY0-2" fmla="*/ 0 h 1424419"/>
              <a:gd name="connsiteX1-3" fmla="*/ 757287 w 1305333"/>
              <a:gd name="connsiteY1-4" fmla="*/ 32444 h 1424419"/>
              <a:gd name="connsiteX2-5" fmla="*/ 1206876 w 1305333"/>
              <a:gd name="connsiteY2-6" fmla="*/ 284945 h 1424419"/>
              <a:gd name="connsiteX3-7" fmla="*/ 1233464 w 1305333"/>
              <a:gd name="connsiteY3-8" fmla="*/ 306775 h 1424419"/>
              <a:gd name="connsiteX4-9" fmla="*/ 1301712 w 1305333"/>
              <a:gd name="connsiteY4-10" fmla="*/ 442384 h 1424419"/>
              <a:gd name="connsiteX5-11" fmla="*/ 1303099 w 1305333"/>
              <a:gd name="connsiteY5-12" fmla="*/ 495558 h 1424419"/>
              <a:gd name="connsiteX6-13" fmla="*/ 1303099 w 1305333"/>
              <a:gd name="connsiteY6-14" fmla="*/ 952393 h 1424419"/>
              <a:gd name="connsiteX7-15" fmla="*/ 1299356 w 1305333"/>
              <a:gd name="connsiteY7-16" fmla="*/ 974248 h 1424419"/>
              <a:gd name="connsiteX8-17" fmla="*/ 1193590 w 1305333"/>
              <a:gd name="connsiteY8-18" fmla="*/ 1159518 h 1424419"/>
              <a:gd name="connsiteX9-19" fmla="*/ 1188747 w 1305333"/>
              <a:gd name="connsiteY9-20" fmla="*/ 1163476 h 1424419"/>
              <a:gd name="connsiteX10-21" fmla="*/ 792288 w 1305333"/>
              <a:gd name="connsiteY10-22" fmla="*/ 1385653 h 1424419"/>
              <a:gd name="connsiteX11-23" fmla="*/ 522686 w 1305333"/>
              <a:gd name="connsiteY11-24" fmla="*/ 1384922 h 1424419"/>
              <a:gd name="connsiteX12-25" fmla="*/ 80344 w 1305333"/>
              <a:gd name="connsiteY12-26" fmla="*/ 1139323 h 1424419"/>
              <a:gd name="connsiteX13-27" fmla="*/ 68397 w 1305333"/>
              <a:gd name="connsiteY13-28" fmla="*/ 1130059 h 1424419"/>
              <a:gd name="connsiteX14-29" fmla="*/ 667 w 1305333"/>
              <a:gd name="connsiteY14-30" fmla="*/ 999105 h 1424419"/>
              <a:gd name="connsiteX15-31" fmla="*/ 0 w 1305333"/>
              <a:gd name="connsiteY15-32" fmla="*/ 972364 h 1424419"/>
              <a:gd name="connsiteX16-33" fmla="*/ 2496 w 1305333"/>
              <a:gd name="connsiteY16-34" fmla="*/ 463106 h 1424419"/>
              <a:gd name="connsiteX17-35" fmla="*/ 2458 w 1305333"/>
              <a:gd name="connsiteY17-36" fmla="*/ 429563 h 1424419"/>
              <a:gd name="connsiteX18-37" fmla="*/ 75248 w 1305333"/>
              <a:gd name="connsiteY18-38" fmla="*/ 303202 h 1424419"/>
              <a:gd name="connsiteX19-39" fmla="*/ 103465 w 1305333"/>
              <a:gd name="connsiteY19-40" fmla="*/ 288252 h 1424419"/>
              <a:gd name="connsiteX20-41" fmla="*/ 541533 w 1305333"/>
              <a:gd name="connsiteY20-42" fmla="*/ 38110 h 1424419"/>
              <a:gd name="connsiteX21-43" fmla="*/ 653528 w 1305333"/>
              <a:gd name="connsiteY21-44" fmla="*/ 0 h 1424419"/>
              <a:gd name="connsiteX0-45" fmla="*/ 653528 w 1305333"/>
              <a:gd name="connsiteY0-46" fmla="*/ 0 h 1424419"/>
              <a:gd name="connsiteX1-47" fmla="*/ 757287 w 1305333"/>
              <a:gd name="connsiteY1-48" fmla="*/ 32444 h 1424419"/>
              <a:gd name="connsiteX2-49" fmla="*/ 1206876 w 1305333"/>
              <a:gd name="connsiteY2-50" fmla="*/ 284945 h 1424419"/>
              <a:gd name="connsiteX3-51" fmla="*/ 1233464 w 1305333"/>
              <a:gd name="connsiteY3-52" fmla="*/ 306775 h 1424419"/>
              <a:gd name="connsiteX4-53" fmla="*/ 1301712 w 1305333"/>
              <a:gd name="connsiteY4-54" fmla="*/ 442384 h 1424419"/>
              <a:gd name="connsiteX5-55" fmla="*/ 1303099 w 1305333"/>
              <a:gd name="connsiteY5-56" fmla="*/ 495558 h 1424419"/>
              <a:gd name="connsiteX6-57" fmla="*/ 1303099 w 1305333"/>
              <a:gd name="connsiteY6-58" fmla="*/ 952393 h 1424419"/>
              <a:gd name="connsiteX7-59" fmla="*/ 1299356 w 1305333"/>
              <a:gd name="connsiteY7-60" fmla="*/ 974248 h 1424419"/>
              <a:gd name="connsiteX8-61" fmla="*/ 1193590 w 1305333"/>
              <a:gd name="connsiteY8-62" fmla="*/ 1159518 h 1424419"/>
              <a:gd name="connsiteX9-63" fmla="*/ 1188747 w 1305333"/>
              <a:gd name="connsiteY9-64" fmla="*/ 1163476 h 1424419"/>
              <a:gd name="connsiteX10-65" fmla="*/ 792288 w 1305333"/>
              <a:gd name="connsiteY10-66" fmla="*/ 1385653 h 1424419"/>
              <a:gd name="connsiteX11-67" fmla="*/ 522686 w 1305333"/>
              <a:gd name="connsiteY11-68" fmla="*/ 1384922 h 1424419"/>
              <a:gd name="connsiteX12-69" fmla="*/ 80344 w 1305333"/>
              <a:gd name="connsiteY12-70" fmla="*/ 1139323 h 1424419"/>
              <a:gd name="connsiteX13-71" fmla="*/ 68397 w 1305333"/>
              <a:gd name="connsiteY13-72" fmla="*/ 1130059 h 1424419"/>
              <a:gd name="connsiteX14-73" fmla="*/ 667 w 1305333"/>
              <a:gd name="connsiteY14-74" fmla="*/ 999105 h 1424419"/>
              <a:gd name="connsiteX15-75" fmla="*/ 0 w 1305333"/>
              <a:gd name="connsiteY15-76" fmla="*/ 972364 h 1424419"/>
              <a:gd name="connsiteX16-77" fmla="*/ 2496 w 1305333"/>
              <a:gd name="connsiteY16-78" fmla="*/ 463106 h 1424419"/>
              <a:gd name="connsiteX17-79" fmla="*/ 2458 w 1305333"/>
              <a:gd name="connsiteY17-80" fmla="*/ 429563 h 1424419"/>
              <a:gd name="connsiteX18-81" fmla="*/ 75248 w 1305333"/>
              <a:gd name="connsiteY18-82" fmla="*/ 303202 h 1424419"/>
              <a:gd name="connsiteX19-83" fmla="*/ 103465 w 1305333"/>
              <a:gd name="connsiteY19-84" fmla="*/ 288252 h 1424419"/>
              <a:gd name="connsiteX20-85" fmla="*/ 541533 w 1305333"/>
              <a:gd name="connsiteY20-86" fmla="*/ 38110 h 1424419"/>
              <a:gd name="connsiteX21-87" fmla="*/ 653528 w 1305333"/>
              <a:gd name="connsiteY21-88" fmla="*/ 0 h 1424419"/>
              <a:gd name="connsiteX0-89" fmla="*/ 653528 w 1306046"/>
              <a:gd name="connsiteY0-90" fmla="*/ 0 h 1424419"/>
              <a:gd name="connsiteX1-91" fmla="*/ 757287 w 1306046"/>
              <a:gd name="connsiteY1-92" fmla="*/ 32444 h 1424419"/>
              <a:gd name="connsiteX2-93" fmla="*/ 1206876 w 1306046"/>
              <a:gd name="connsiteY2-94" fmla="*/ 284945 h 1424419"/>
              <a:gd name="connsiteX3-95" fmla="*/ 1233464 w 1306046"/>
              <a:gd name="connsiteY3-96" fmla="*/ 306775 h 1424419"/>
              <a:gd name="connsiteX4-97" fmla="*/ 1301712 w 1306046"/>
              <a:gd name="connsiteY4-98" fmla="*/ 442384 h 1424419"/>
              <a:gd name="connsiteX5-99" fmla="*/ 1303099 w 1306046"/>
              <a:gd name="connsiteY5-100" fmla="*/ 495558 h 1424419"/>
              <a:gd name="connsiteX6-101" fmla="*/ 1303099 w 1306046"/>
              <a:gd name="connsiteY6-102" fmla="*/ 952393 h 1424419"/>
              <a:gd name="connsiteX7-103" fmla="*/ 1305306 w 1306046"/>
              <a:gd name="connsiteY7-104" fmla="*/ 990115 h 1424419"/>
              <a:gd name="connsiteX8-105" fmla="*/ 1193590 w 1306046"/>
              <a:gd name="connsiteY8-106" fmla="*/ 1159518 h 1424419"/>
              <a:gd name="connsiteX9-107" fmla="*/ 1188747 w 1306046"/>
              <a:gd name="connsiteY9-108" fmla="*/ 1163476 h 1424419"/>
              <a:gd name="connsiteX10-109" fmla="*/ 792288 w 1306046"/>
              <a:gd name="connsiteY10-110" fmla="*/ 1385653 h 1424419"/>
              <a:gd name="connsiteX11-111" fmla="*/ 522686 w 1306046"/>
              <a:gd name="connsiteY11-112" fmla="*/ 1384922 h 1424419"/>
              <a:gd name="connsiteX12-113" fmla="*/ 80344 w 1306046"/>
              <a:gd name="connsiteY12-114" fmla="*/ 1139323 h 1424419"/>
              <a:gd name="connsiteX13-115" fmla="*/ 68397 w 1306046"/>
              <a:gd name="connsiteY13-116" fmla="*/ 1130059 h 1424419"/>
              <a:gd name="connsiteX14-117" fmla="*/ 667 w 1306046"/>
              <a:gd name="connsiteY14-118" fmla="*/ 999105 h 1424419"/>
              <a:gd name="connsiteX15-119" fmla="*/ 0 w 1306046"/>
              <a:gd name="connsiteY15-120" fmla="*/ 972364 h 1424419"/>
              <a:gd name="connsiteX16-121" fmla="*/ 2496 w 1306046"/>
              <a:gd name="connsiteY16-122" fmla="*/ 463106 h 1424419"/>
              <a:gd name="connsiteX17-123" fmla="*/ 2458 w 1306046"/>
              <a:gd name="connsiteY17-124" fmla="*/ 429563 h 1424419"/>
              <a:gd name="connsiteX18-125" fmla="*/ 75248 w 1306046"/>
              <a:gd name="connsiteY18-126" fmla="*/ 303202 h 1424419"/>
              <a:gd name="connsiteX19-127" fmla="*/ 103465 w 1306046"/>
              <a:gd name="connsiteY19-128" fmla="*/ 288252 h 1424419"/>
              <a:gd name="connsiteX20-129" fmla="*/ 541533 w 1306046"/>
              <a:gd name="connsiteY20-130" fmla="*/ 38110 h 1424419"/>
              <a:gd name="connsiteX21-131" fmla="*/ 653528 w 1306046"/>
              <a:gd name="connsiteY21-132" fmla="*/ 0 h 1424419"/>
              <a:gd name="connsiteX0-133" fmla="*/ 653528 w 1305333"/>
              <a:gd name="connsiteY0-134" fmla="*/ 0 h 1424419"/>
              <a:gd name="connsiteX1-135" fmla="*/ 757287 w 1305333"/>
              <a:gd name="connsiteY1-136" fmla="*/ 32444 h 1424419"/>
              <a:gd name="connsiteX2-137" fmla="*/ 1206876 w 1305333"/>
              <a:gd name="connsiteY2-138" fmla="*/ 284945 h 1424419"/>
              <a:gd name="connsiteX3-139" fmla="*/ 1233464 w 1305333"/>
              <a:gd name="connsiteY3-140" fmla="*/ 306775 h 1424419"/>
              <a:gd name="connsiteX4-141" fmla="*/ 1301712 w 1305333"/>
              <a:gd name="connsiteY4-142" fmla="*/ 442384 h 1424419"/>
              <a:gd name="connsiteX5-143" fmla="*/ 1303099 w 1305333"/>
              <a:gd name="connsiteY5-144" fmla="*/ 495558 h 1424419"/>
              <a:gd name="connsiteX6-145" fmla="*/ 1303099 w 1305333"/>
              <a:gd name="connsiteY6-146" fmla="*/ 952393 h 1424419"/>
              <a:gd name="connsiteX7-147" fmla="*/ 1305306 w 1305333"/>
              <a:gd name="connsiteY7-148" fmla="*/ 990115 h 1424419"/>
              <a:gd name="connsiteX8-149" fmla="*/ 1193590 w 1305333"/>
              <a:gd name="connsiteY8-150" fmla="*/ 1159518 h 1424419"/>
              <a:gd name="connsiteX9-151" fmla="*/ 1188747 w 1305333"/>
              <a:gd name="connsiteY9-152" fmla="*/ 1163476 h 1424419"/>
              <a:gd name="connsiteX10-153" fmla="*/ 792288 w 1305333"/>
              <a:gd name="connsiteY10-154" fmla="*/ 1385653 h 1424419"/>
              <a:gd name="connsiteX11-155" fmla="*/ 522686 w 1305333"/>
              <a:gd name="connsiteY11-156" fmla="*/ 1384922 h 1424419"/>
              <a:gd name="connsiteX12-157" fmla="*/ 80344 w 1305333"/>
              <a:gd name="connsiteY12-158" fmla="*/ 1139323 h 1424419"/>
              <a:gd name="connsiteX13-159" fmla="*/ 68397 w 1305333"/>
              <a:gd name="connsiteY13-160" fmla="*/ 1130059 h 1424419"/>
              <a:gd name="connsiteX14-161" fmla="*/ 667 w 1305333"/>
              <a:gd name="connsiteY14-162" fmla="*/ 999105 h 1424419"/>
              <a:gd name="connsiteX15-163" fmla="*/ 0 w 1305333"/>
              <a:gd name="connsiteY15-164" fmla="*/ 972364 h 1424419"/>
              <a:gd name="connsiteX16-165" fmla="*/ 2496 w 1305333"/>
              <a:gd name="connsiteY16-166" fmla="*/ 463106 h 1424419"/>
              <a:gd name="connsiteX17-167" fmla="*/ 2458 w 1305333"/>
              <a:gd name="connsiteY17-168" fmla="*/ 429563 h 1424419"/>
              <a:gd name="connsiteX18-169" fmla="*/ 75248 w 1305333"/>
              <a:gd name="connsiteY18-170" fmla="*/ 303202 h 1424419"/>
              <a:gd name="connsiteX19-171" fmla="*/ 103465 w 1305333"/>
              <a:gd name="connsiteY19-172" fmla="*/ 288252 h 1424419"/>
              <a:gd name="connsiteX20-173" fmla="*/ 541533 w 1305333"/>
              <a:gd name="connsiteY20-174" fmla="*/ 38110 h 1424419"/>
              <a:gd name="connsiteX21-175" fmla="*/ 653528 w 1305333"/>
              <a:gd name="connsiteY21-176" fmla="*/ 0 h 1424419"/>
              <a:gd name="connsiteX0-177" fmla="*/ 653528 w 1305333"/>
              <a:gd name="connsiteY0-178" fmla="*/ 0 h 1424419"/>
              <a:gd name="connsiteX1-179" fmla="*/ 757287 w 1305333"/>
              <a:gd name="connsiteY1-180" fmla="*/ 32444 h 1424419"/>
              <a:gd name="connsiteX2-181" fmla="*/ 1206876 w 1305333"/>
              <a:gd name="connsiteY2-182" fmla="*/ 284945 h 1424419"/>
              <a:gd name="connsiteX3-183" fmla="*/ 1233464 w 1305333"/>
              <a:gd name="connsiteY3-184" fmla="*/ 306775 h 1424419"/>
              <a:gd name="connsiteX4-185" fmla="*/ 1301712 w 1305333"/>
              <a:gd name="connsiteY4-186" fmla="*/ 442384 h 1424419"/>
              <a:gd name="connsiteX5-187" fmla="*/ 1303099 w 1305333"/>
              <a:gd name="connsiteY5-188" fmla="*/ 495558 h 1424419"/>
              <a:gd name="connsiteX6-189" fmla="*/ 1303099 w 1305333"/>
              <a:gd name="connsiteY6-190" fmla="*/ 952393 h 1424419"/>
              <a:gd name="connsiteX7-191" fmla="*/ 1305306 w 1305333"/>
              <a:gd name="connsiteY7-192" fmla="*/ 990115 h 1424419"/>
              <a:gd name="connsiteX8-193" fmla="*/ 1193590 w 1305333"/>
              <a:gd name="connsiteY8-194" fmla="*/ 1159518 h 1424419"/>
              <a:gd name="connsiteX9-195" fmla="*/ 1172881 w 1305333"/>
              <a:gd name="connsiteY9-196" fmla="*/ 1179342 h 1424419"/>
              <a:gd name="connsiteX10-197" fmla="*/ 792288 w 1305333"/>
              <a:gd name="connsiteY10-198" fmla="*/ 1385653 h 1424419"/>
              <a:gd name="connsiteX11-199" fmla="*/ 522686 w 1305333"/>
              <a:gd name="connsiteY11-200" fmla="*/ 1384922 h 1424419"/>
              <a:gd name="connsiteX12-201" fmla="*/ 80344 w 1305333"/>
              <a:gd name="connsiteY12-202" fmla="*/ 1139323 h 1424419"/>
              <a:gd name="connsiteX13-203" fmla="*/ 68397 w 1305333"/>
              <a:gd name="connsiteY13-204" fmla="*/ 1130059 h 1424419"/>
              <a:gd name="connsiteX14-205" fmla="*/ 667 w 1305333"/>
              <a:gd name="connsiteY14-206" fmla="*/ 999105 h 1424419"/>
              <a:gd name="connsiteX15-207" fmla="*/ 0 w 1305333"/>
              <a:gd name="connsiteY15-208" fmla="*/ 972364 h 1424419"/>
              <a:gd name="connsiteX16-209" fmla="*/ 2496 w 1305333"/>
              <a:gd name="connsiteY16-210" fmla="*/ 463106 h 1424419"/>
              <a:gd name="connsiteX17-211" fmla="*/ 2458 w 1305333"/>
              <a:gd name="connsiteY17-212" fmla="*/ 429563 h 1424419"/>
              <a:gd name="connsiteX18-213" fmla="*/ 75248 w 1305333"/>
              <a:gd name="connsiteY18-214" fmla="*/ 303202 h 1424419"/>
              <a:gd name="connsiteX19-215" fmla="*/ 103465 w 1305333"/>
              <a:gd name="connsiteY19-216" fmla="*/ 288252 h 1424419"/>
              <a:gd name="connsiteX20-217" fmla="*/ 541533 w 1305333"/>
              <a:gd name="connsiteY20-218" fmla="*/ 38110 h 1424419"/>
              <a:gd name="connsiteX21-219" fmla="*/ 653528 w 1305333"/>
              <a:gd name="connsiteY21-220" fmla="*/ 0 h 1424419"/>
              <a:gd name="connsiteX0-221" fmla="*/ 653528 w 1305333"/>
              <a:gd name="connsiteY0-222" fmla="*/ 0 h 1424419"/>
              <a:gd name="connsiteX1-223" fmla="*/ 757287 w 1305333"/>
              <a:gd name="connsiteY1-224" fmla="*/ 32444 h 1424419"/>
              <a:gd name="connsiteX2-225" fmla="*/ 1206876 w 1305333"/>
              <a:gd name="connsiteY2-226" fmla="*/ 284945 h 1424419"/>
              <a:gd name="connsiteX3-227" fmla="*/ 1233464 w 1305333"/>
              <a:gd name="connsiteY3-228" fmla="*/ 306775 h 1424419"/>
              <a:gd name="connsiteX4-229" fmla="*/ 1301712 w 1305333"/>
              <a:gd name="connsiteY4-230" fmla="*/ 442384 h 1424419"/>
              <a:gd name="connsiteX5-231" fmla="*/ 1303099 w 1305333"/>
              <a:gd name="connsiteY5-232" fmla="*/ 495558 h 1424419"/>
              <a:gd name="connsiteX6-233" fmla="*/ 1303099 w 1305333"/>
              <a:gd name="connsiteY6-234" fmla="*/ 952393 h 1424419"/>
              <a:gd name="connsiteX7-235" fmla="*/ 1305306 w 1305333"/>
              <a:gd name="connsiteY7-236" fmla="*/ 990115 h 1424419"/>
              <a:gd name="connsiteX8-237" fmla="*/ 1193590 w 1305333"/>
              <a:gd name="connsiteY8-238" fmla="*/ 1159518 h 1424419"/>
              <a:gd name="connsiteX9-239" fmla="*/ 1172881 w 1305333"/>
              <a:gd name="connsiteY9-240" fmla="*/ 1179342 h 1424419"/>
              <a:gd name="connsiteX10-241" fmla="*/ 792288 w 1305333"/>
              <a:gd name="connsiteY10-242" fmla="*/ 1385653 h 1424419"/>
              <a:gd name="connsiteX11-243" fmla="*/ 522686 w 1305333"/>
              <a:gd name="connsiteY11-244" fmla="*/ 1384922 h 1424419"/>
              <a:gd name="connsiteX12-245" fmla="*/ 80344 w 1305333"/>
              <a:gd name="connsiteY12-246" fmla="*/ 1139323 h 1424419"/>
              <a:gd name="connsiteX13-247" fmla="*/ 68397 w 1305333"/>
              <a:gd name="connsiteY13-248" fmla="*/ 1130059 h 1424419"/>
              <a:gd name="connsiteX14-249" fmla="*/ 667 w 1305333"/>
              <a:gd name="connsiteY14-250" fmla="*/ 999105 h 1424419"/>
              <a:gd name="connsiteX15-251" fmla="*/ 0 w 1305333"/>
              <a:gd name="connsiteY15-252" fmla="*/ 972364 h 1424419"/>
              <a:gd name="connsiteX16-253" fmla="*/ 2496 w 1305333"/>
              <a:gd name="connsiteY16-254" fmla="*/ 463106 h 1424419"/>
              <a:gd name="connsiteX17-255" fmla="*/ 2458 w 1305333"/>
              <a:gd name="connsiteY17-256" fmla="*/ 429563 h 1424419"/>
              <a:gd name="connsiteX18-257" fmla="*/ 75248 w 1305333"/>
              <a:gd name="connsiteY18-258" fmla="*/ 303202 h 1424419"/>
              <a:gd name="connsiteX19-259" fmla="*/ 103465 w 1305333"/>
              <a:gd name="connsiteY19-260" fmla="*/ 288252 h 1424419"/>
              <a:gd name="connsiteX20-261" fmla="*/ 541533 w 1305333"/>
              <a:gd name="connsiteY20-262" fmla="*/ 38110 h 1424419"/>
              <a:gd name="connsiteX21-263" fmla="*/ 653528 w 1305333"/>
              <a:gd name="connsiteY21-264" fmla="*/ 0 h 1424419"/>
              <a:gd name="connsiteX0-265" fmla="*/ 653528 w 1305333"/>
              <a:gd name="connsiteY0-266" fmla="*/ 0 h 1424419"/>
              <a:gd name="connsiteX1-267" fmla="*/ 757287 w 1305333"/>
              <a:gd name="connsiteY1-268" fmla="*/ 32444 h 1424419"/>
              <a:gd name="connsiteX2-269" fmla="*/ 1206876 w 1305333"/>
              <a:gd name="connsiteY2-270" fmla="*/ 284945 h 1424419"/>
              <a:gd name="connsiteX3-271" fmla="*/ 1233464 w 1305333"/>
              <a:gd name="connsiteY3-272" fmla="*/ 306775 h 1424419"/>
              <a:gd name="connsiteX4-273" fmla="*/ 1301712 w 1305333"/>
              <a:gd name="connsiteY4-274" fmla="*/ 442384 h 1424419"/>
              <a:gd name="connsiteX5-275" fmla="*/ 1303099 w 1305333"/>
              <a:gd name="connsiteY5-276" fmla="*/ 495558 h 1424419"/>
              <a:gd name="connsiteX6-277" fmla="*/ 1303099 w 1305333"/>
              <a:gd name="connsiteY6-278" fmla="*/ 952393 h 1424419"/>
              <a:gd name="connsiteX7-279" fmla="*/ 1305306 w 1305333"/>
              <a:gd name="connsiteY7-280" fmla="*/ 990115 h 1424419"/>
              <a:gd name="connsiteX8-281" fmla="*/ 1193590 w 1305333"/>
              <a:gd name="connsiteY8-282" fmla="*/ 1159518 h 1424419"/>
              <a:gd name="connsiteX9-283" fmla="*/ 1172881 w 1305333"/>
              <a:gd name="connsiteY9-284" fmla="*/ 1179342 h 1424419"/>
              <a:gd name="connsiteX10-285" fmla="*/ 792288 w 1305333"/>
              <a:gd name="connsiteY10-286" fmla="*/ 1385653 h 1424419"/>
              <a:gd name="connsiteX11-287" fmla="*/ 522686 w 1305333"/>
              <a:gd name="connsiteY11-288" fmla="*/ 1384922 h 1424419"/>
              <a:gd name="connsiteX12-289" fmla="*/ 80344 w 1305333"/>
              <a:gd name="connsiteY12-290" fmla="*/ 1139323 h 1424419"/>
              <a:gd name="connsiteX13-291" fmla="*/ 68397 w 1305333"/>
              <a:gd name="connsiteY13-292" fmla="*/ 1130059 h 1424419"/>
              <a:gd name="connsiteX14-293" fmla="*/ 667 w 1305333"/>
              <a:gd name="connsiteY14-294" fmla="*/ 999105 h 1424419"/>
              <a:gd name="connsiteX15-295" fmla="*/ 0 w 1305333"/>
              <a:gd name="connsiteY15-296" fmla="*/ 972364 h 1424419"/>
              <a:gd name="connsiteX16-297" fmla="*/ 2496 w 1305333"/>
              <a:gd name="connsiteY16-298" fmla="*/ 463106 h 1424419"/>
              <a:gd name="connsiteX17-299" fmla="*/ 2458 w 1305333"/>
              <a:gd name="connsiteY17-300" fmla="*/ 429563 h 1424419"/>
              <a:gd name="connsiteX18-301" fmla="*/ 75248 w 1305333"/>
              <a:gd name="connsiteY18-302" fmla="*/ 303202 h 1424419"/>
              <a:gd name="connsiteX19-303" fmla="*/ 103465 w 1305333"/>
              <a:gd name="connsiteY19-304" fmla="*/ 288252 h 1424419"/>
              <a:gd name="connsiteX20-305" fmla="*/ 541533 w 1305333"/>
              <a:gd name="connsiteY20-306" fmla="*/ 38110 h 1424419"/>
              <a:gd name="connsiteX21-307" fmla="*/ 653528 w 1305333"/>
              <a:gd name="connsiteY21-308" fmla="*/ 0 h 1424419"/>
              <a:gd name="connsiteX0-309" fmla="*/ 653528 w 1305333"/>
              <a:gd name="connsiteY0-310" fmla="*/ 0 h 1424419"/>
              <a:gd name="connsiteX1-311" fmla="*/ 757287 w 1305333"/>
              <a:gd name="connsiteY1-312" fmla="*/ 32444 h 1424419"/>
              <a:gd name="connsiteX2-313" fmla="*/ 1206876 w 1305333"/>
              <a:gd name="connsiteY2-314" fmla="*/ 284945 h 1424419"/>
              <a:gd name="connsiteX3-315" fmla="*/ 1233464 w 1305333"/>
              <a:gd name="connsiteY3-316" fmla="*/ 306775 h 1424419"/>
              <a:gd name="connsiteX4-317" fmla="*/ 1301712 w 1305333"/>
              <a:gd name="connsiteY4-318" fmla="*/ 442384 h 1424419"/>
              <a:gd name="connsiteX5-319" fmla="*/ 1303099 w 1305333"/>
              <a:gd name="connsiteY5-320" fmla="*/ 495558 h 1424419"/>
              <a:gd name="connsiteX6-321" fmla="*/ 1303099 w 1305333"/>
              <a:gd name="connsiteY6-322" fmla="*/ 952393 h 1424419"/>
              <a:gd name="connsiteX7-323" fmla="*/ 1305306 w 1305333"/>
              <a:gd name="connsiteY7-324" fmla="*/ 990115 h 1424419"/>
              <a:gd name="connsiteX8-325" fmla="*/ 1193590 w 1305333"/>
              <a:gd name="connsiteY8-326" fmla="*/ 1159518 h 1424419"/>
              <a:gd name="connsiteX9-327" fmla="*/ 1172881 w 1305333"/>
              <a:gd name="connsiteY9-328" fmla="*/ 1179342 h 1424419"/>
              <a:gd name="connsiteX10-329" fmla="*/ 792288 w 1305333"/>
              <a:gd name="connsiteY10-330" fmla="*/ 1385653 h 1424419"/>
              <a:gd name="connsiteX11-331" fmla="*/ 522686 w 1305333"/>
              <a:gd name="connsiteY11-332" fmla="*/ 1384922 h 1424419"/>
              <a:gd name="connsiteX12-333" fmla="*/ 80344 w 1305333"/>
              <a:gd name="connsiteY12-334" fmla="*/ 1139323 h 1424419"/>
              <a:gd name="connsiteX13-335" fmla="*/ 68397 w 1305333"/>
              <a:gd name="connsiteY13-336" fmla="*/ 1130059 h 1424419"/>
              <a:gd name="connsiteX14-337" fmla="*/ 667 w 1305333"/>
              <a:gd name="connsiteY14-338" fmla="*/ 999105 h 1424419"/>
              <a:gd name="connsiteX15-339" fmla="*/ 0 w 1305333"/>
              <a:gd name="connsiteY15-340" fmla="*/ 972364 h 1424419"/>
              <a:gd name="connsiteX16-341" fmla="*/ 2496 w 1305333"/>
              <a:gd name="connsiteY16-342" fmla="*/ 463106 h 1424419"/>
              <a:gd name="connsiteX17-343" fmla="*/ 2458 w 1305333"/>
              <a:gd name="connsiteY17-344" fmla="*/ 429563 h 1424419"/>
              <a:gd name="connsiteX18-345" fmla="*/ 75248 w 1305333"/>
              <a:gd name="connsiteY18-346" fmla="*/ 303202 h 1424419"/>
              <a:gd name="connsiteX19-347" fmla="*/ 103465 w 1305333"/>
              <a:gd name="connsiteY19-348" fmla="*/ 288252 h 1424419"/>
              <a:gd name="connsiteX20-349" fmla="*/ 541533 w 1305333"/>
              <a:gd name="connsiteY20-350" fmla="*/ 38110 h 1424419"/>
              <a:gd name="connsiteX21-351" fmla="*/ 653528 w 1305333"/>
              <a:gd name="connsiteY21-352" fmla="*/ 0 h 1424419"/>
              <a:gd name="connsiteX0-353" fmla="*/ 653528 w 1305333"/>
              <a:gd name="connsiteY0-354" fmla="*/ 0 h 1424419"/>
              <a:gd name="connsiteX1-355" fmla="*/ 757287 w 1305333"/>
              <a:gd name="connsiteY1-356" fmla="*/ 32444 h 1424419"/>
              <a:gd name="connsiteX2-357" fmla="*/ 1206876 w 1305333"/>
              <a:gd name="connsiteY2-358" fmla="*/ 284945 h 1424419"/>
              <a:gd name="connsiteX3-359" fmla="*/ 1233464 w 1305333"/>
              <a:gd name="connsiteY3-360" fmla="*/ 306775 h 1424419"/>
              <a:gd name="connsiteX4-361" fmla="*/ 1301712 w 1305333"/>
              <a:gd name="connsiteY4-362" fmla="*/ 442384 h 1424419"/>
              <a:gd name="connsiteX5-363" fmla="*/ 1303099 w 1305333"/>
              <a:gd name="connsiteY5-364" fmla="*/ 495558 h 1424419"/>
              <a:gd name="connsiteX6-365" fmla="*/ 1303099 w 1305333"/>
              <a:gd name="connsiteY6-366" fmla="*/ 952393 h 1424419"/>
              <a:gd name="connsiteX7-367" fmla="*/ 1305306 w 1305333"/>
              <a:gd name="connsiteY7-368" fmla="*/ 990115 h 1424419"/>
              <a:gd name="connsiteX8-369" fmla="*/ 1193590 w 1305333"/>
              <a:gd name="connsiteY8-370" fmla="*/ 1159518 h 1424419"/>
              <a:gd name="connsiteX9-371" fmla="*/ 1172881 w 1305333"/>
              <a:gd name="connsiteY9-372" fmla="*/ 1179342 h 1424419"/>
              <a:gd name="connsiteX10-373" fmla="*/ 792288 w 1305333"/>
              <a:gd name="connsiteY10-374" fmla="*/ 1385653 h 1424419"/>
              <a:gd name="connsiteX11-375" fmla="*/ 522686 w 1305333"/>
              <a:gd name="connsiteY11-376" fmla="*/ 1384922 h 1424419"/>
              <a:gd name="connsiteX12-377" fmla="*/ 80344 w 1305333"/>
              <a:gd name="connsiteY12-378" fmla="*/ 1139323 h 1424419"/>
              <a:gd name="connsiteX13-379" fmla="*/ 68397 w 1305333"/>
              <a:gd name="connsiteY13-380" fmla="*/ 1130059 h 1424419"/>
              <a:gd name="connsiteX14-381" fmla="*/ 667 w 1305333"/>
              <a:gd name="connsiteY14-382" fmla="*/ 999105 h 1424419"/>
              <a:gd name="connsiteX15-383" fmla="*/ 0 w 1305333"/>
              <a:gd name="connsiteY15-384" fmla="*/ 972364 h 1424419"/>
              <a:gd name="connsiteX16-385" fmla="*/ 2496 w 1305333"/>
              <a:gd name="connsiteY16-386" fmla="*/ 463106 h 1424419"/>
              <a:gd name="connsiteX17-387" fmla="*/ 2458 w 1305333"/>
              <a:gd name="connsiteY17-388" fmla="*/ 429563 h 1424419"/>
              <a:gd name="connsiteX18-389" fmla="*/ 75248 w 1305333"/>
              <a:gd name="connsiteY18-390" fmla="*/ 303202 h 1424419"/>
              <a:gd name="connsiteX19-391" fmla="*/ 106293 w 1305333"/>
              <a:gd name="connsiteY19-392" fmla="*/ 282597 h 1424419"/>
              <a:gd name="connsiteX20-393" fmla="*/ 541533 w 1305333"/>
              <a:gd name="connsiteY20-394" fmla="*/ 38110 h 1424419"/>
              <a:gd name="connsiteX21-395" fmla="*/ 653528 w 1305333"/>
              <a:gd name="connsiteY21-396" fmla="*/ 0 h 1424419"/>
              <a:gd name="connsiteX0-397" fmla="*/ 653528 w 1305333"/>
              <a:gd name="connsiteY0-398" fmla="*/ 0 h 1424419"/>
              <a:gd name="connsiteX1-399" fmla="*/ 757287 w 1305333"/>
              <a:gd name="connsiteY1-400" fmla="*/ 32444 h 1424419"/>
              <a:gd name="connsiteX2-401" fmla="*/ 1206876 w 1305333"/>
              <a:gd name="connsiteY2-402" fmla="*/ 284945 h 1424419"/>
              <a:gd name="connsiteX3-403" fmla="*/ 1237706 w 1305333"/>
              <a:gd name="connsiteY3-404" fmla="*/ 306775 h 1424419"/>
              <a:gd name="connsiteX4-405" fmla="*/ 1301712 w 1305333"/>
              <a:gd name="connsiteY4-406" fmla="*/ 442384 h 1424419"/>
              <a:gd name="connsiteX5-407" fmla="*/ 1303099 w 1305333"/>
              <a:gd name="connsiteY5-408" fmla="*/ 495558 h 1424419"/>
              <a:gd name="connsiteX6-409" fmla="*/ 1303099 w 1305333"/>
              <a:gd name="connsiteY6-410" fmla="*/ 952393 h 1424419"/>
              <a:gd name="connsiteX7-411" fmla="*/ 1305306 w 1305333"/>
              <a:gd name="connsiteY7-412" fmla="*/ 990115 h 1424419"/>
              <a:gd name="connsiteX8-413" fmla="*/ 1193590 w 1305333"/>
              <a:gd name="connsiteY8-414" fmla="*/ 1159518 h 1424419"/>
              <a:gd name="connsiteX9-415" fmla="*/ 1172881 w 1305333"/>
              <a:gd name="connsiteY9-416" fmla="*/ 1179342 h 1424419"/>
              <a:gd name="connsiteX10-417" fmla="*/ 792288 w 1305333"/>
              <a:gd name="connsiteY10-418" fmla="*/ 1385653 h 1424419"/>
              <a:gd name="connsiteX11-419" fmla="*/ 522686 w 1305333"/>
              <a:gd name="connsiteY11-420" fmla="*/ 1384922 h 1424419"/>
              <a:gd name="connsiteX12-421" fmla="*/ 80344 w 1305333"/>
              <a:gd name="connsiteY12-422" fmla="*/ 1139323 h 1424419"/>
              <a:gd name="connsiteX13-423" fmla="*/ 68397 w 1305333"/>
              <a:gd name="connsiteY13-424" fmla="*/ 1130059 h 1424419"/>
              <a:gd name="connsiteX14-425" fmla="*/ 667 w 1305333"/>
              <a:gd name="connsiteY14-426" fmla="*/ 999105 h 1424419"/>
              <a:gd name="connsiteX15-427" fmla="*/ 0 w 1305333"/>
              <a:gd name="connsiteY15-428" fmla="*/ 972364 h 1424419"/>
              <a:gd name="connsiteX16-429" fmla="*/ 2496 w 1305333"/>
              <a:gd name="connsiteY16-430" fmla="*/ 463106 h 1424419"/>
              <a:gd name="connsiteX17-431" fmla="*/ 2458 w 1305333"/>
              <a:gd name="connsiteY17-432" fmla="*/ 429563 h 1424419"/>
              <a:gd name="connsiteX18-433" fmla="*/ 75248 w 1305333"/>
              <a:gd name="connsiteY18-434" fmla="*/ 303202 h 1424419"/>
              <a:gd name="connsiteX19-435" fmla="*/ 106293 w 1305333"/>
              <a:gd name="connsiteY19-436" fmla="*/ 282597 h 1424419"/>
              <a:gd name="connsiteX20-437" fmla="*/ 541533 w 1305333"/>
              <a:gd name="connsiteY20-438" fmla="*/ 38110 h 1424419"/>
              <a:gd name="connsiteX21-439" fmla="*/ 653528 w 1305333"/>
              <a:gd name="connsiteY21-440" fmla="*/ 0 h 1424419"/>
              <a:gd name="connsiteX0-441" fmla="*/ 653528 w 1305333"/>
              <a:gd name="connsiteY0-442" fmla="*/ 0 h 1424419"/>
              <a:gd name="connsiteX1-443" fmla="*/ 757287 w 1305333"/>
              <a:gd name="connsiteY1-444" fmla="*/ 32444 h 1424419"/>
              <a:gd name="connsiteX2-445" fmla="*/ 1206876 w 1305333"/>
              <a:gd name="connsiteY2-446" fmla="*/ 284945 h 1424419"/>
              <a:gd name="connsiteX3-447" fmla="*/ 1237706 w 1305333"/>
              <a:gd name="connsiteY3-448" fmla="*/ 306775 h 1424419"/>
              <a:gd name="connsiteX4-449" fmla="*/ 1301712 w 1305333"/>
              <a:gd name="connsiteY4-450" fmla="*/ 442384 h 1424419"/>
              <a:gd name="connsiteX5-451" fmla="*/ 1303099 w 1305333"/>
              <a:gd name="connsiteY5-452" fmla="*/ 495558 h 1424419"/>
              <a:gd name="connsiteX6-453" fmla="*/ 1303099 w 1305333"/>
              <a:gd name="connsiteY6-454" fmla="*/ 952393 h 1424419"/>
              <a:gd name="connsiteX7-455" fmla="*/ 1305306 w 1305333"/>
              <a:gd name="connsiteY7-456" fmla="*/ 990115 h 1424419"/>
              <a:gd name="connsiteX8-457" fmla="*/ 1211970 w 1305333"/>
              <a:gd name="connsiteY8-458" fmla="*/ 1149621 h 1424419"/>
              <a:gd name="connsiteX9-459" fmla="*/ 1172881 w 1305333"/>
              <a:gd name="connsiteY9-460" fmla="*/ 1179342 h 1424419"/>
              <a:gd name="connsiteX10-461" fmla="*/ 792288 w 1305333"/>
              <a:gd name="connsiteY10-462" fmla="*/ 1385653 h 1424419"/>
              <a:gd name="connsiteX11-463" fmla="*/ 522686 w 1305333"/>
              <a:gd name="connsiteY11-464" fmla="*/ 1384922 h 1424419"/>
              <a:gd name="connsiteX12-465" fmla="*/ 80344 w 1305333"/>
              <a:gd name="connsiteY12-466" fmla="*/ 1139323 h 1424419"/>
              <a:gd name="connsiteX13-467" fmla="*/ 68397 w 1305333"/>
              <a:gd name="connsiteY13-468" fmla="*/ 1130059 h 1424419"/>
              <a:gd name="connsiteX14-469" fmla="*/ 667 w 1305333"/>
              <a:gd name="connsiteY14-470" fmla="*/ 999105 h 1424419"/>
              <a:gd name="connsiteX15-471" fmla="*/ 0 w 1305333"/>
              <a:gd name="connsiteY15-472" fmla="*/ 972364 h 1424419"/>
              <a:gd name="connsiteX16-473" fmla="*/ 2496 w 1305333"/>
              <a:gd name="connsiteY16-474" fmla="*/ 463106 h 1424419"/>
              <a:gd name="connsiteX17-475" fmla="*/ 2458 w 1305333"/>
              <a:gd name="connsiteY17-476" fmla="*/ 429563 h 1424419"/>
              <a:gd name="connsiteX18-477" fmla="*/ 75248 w 1305333"/>
              <a:gd name="connsiteY18-478" fmla="*/ 303202 h 1424419"/>
              <a:gd name="connsiteX19-479" fmla="*/ 106293 w 1305333"/>
              <a:gd name="connsiteY19-480" fmla="*/ 282597 h 1424419"/>
              <a:gd name="connsiteX20-481" fmla="*/ 541533 w 1305333"/>
              <a:gd name="connsiteY20-482" fmla="*/ 38110 h 1424419"/>
              <a:gd name="connsiteX21-483" fmla="*/ 653528 w 1305333"/>
              <a:gd name="connsiteY21-484" fmla="*/ 0 h 1424419"/>
              <a:gd name="connsiteX0-485" fmla="*/ 653528 w 1305333"/>
              <a:gd name="connsiteY0-486" fmla="*/ 0 h 1424419"/>
              <a:gd name="connsiteX1-487" fmla="*/ 757287 w 1305333"/>
              <a:gd name="connsiteY1-488" fmla="*/ 32444 h 1424419"/>
              <a:gd name="connsiteX2-489" fmla="*/ 1206876 w 1305333"/>
              <a:gd name="connsiteY2-490" fmla="*/ 284945 h 1424419"/>
              <a:gd name="connsiteX3-491" fmla="*/ 1237706 w 1305333"/>
              <a:gd name="connsiteY3-492" fmla="*/ 306775 h 1424419"/>
              <a:gd name="connsiteX4-493" fmla="*/ 1301712 w 1305333"/>
              <a:gd name="connsiteY4-494" fmla="*/ 442384 h 1424419"/>
              <a:gd name="connsiteX5-495" fmla="*/ 1303099 w 1305333"/>
              <a:gd name="connsiteY5-496" fmla="*/ 495558 h 1424419"/>
              <a:gd name="connsiteX6-497" fmla="*/ 1303099 w 1305333"/>
              <a:gd name="connsiteY6-498" fmla="*/ 952393 h 1424419"/>
              <a:gd name="connsiteX7-499" fmla="*/ 1305306 w 1305333"/>
              <a:gd name="connsiteY7-500" fmla="*/ 990115 h 1424419"/>
              <a:gd name="connsiteX8-501" fmla="*/ 1236006 w 1305333"/>
              <a:gd name="connsiteY8-502" fmla="*/ 1160932 h 1424419"/>
              <a:gd name="connsiteX9-503" fmla="*/ 1172881 w 1305333"/>
              <a:gd name="connsiteY9-504" fmla="*/ 1179342 h 1424419"/>
              <a:gd name="connsiteX10-505" fmla="*/ 792288 w 1305333"/>
              <a:gd name="connsiteY10-506" fmla="*/ 1385653 h 1424419"/>
              <a:gd name="connsiteX11-507" fmla="*/ 522686 w 1305333"/>
              <a:gd name="connsiteY11-508" fmla="*/ 1384922 h 1424419"/>
              <a:gd name="connsiteX12-509" fmla="*/ 80344 w 1305333"/>
              <a:gd name="connsiteY12-510" fmla="*/ 1139323 h 1424419"/>
              <a:gd name="connsiteX13-511" fmla="*/ 68397 w 1305333"/>
              <a:gd name="connsiteY13-512" fmla="*/ 1130059 h 1424419"/>
              <a:gd name="connsiteX14-513" fmla="*/ 667 w 1305333"/>
              <a:gd name="connsiteY14-514" fmla="*/ 999105 h 1424419"/>
              <a:gd name="connsiteX15-515" fmla="*/ 0 w 1305333"/>
              <a:gd name="connsiteY15-516" fmla="*/ 972364 h 1424419"/>
              <a:gd name="connsiteX16-517" fmla="*/ 2496 w 1305333"/>
              <a:gd name="connsiteY16-518" fmla="*/ 463106 h 1424419"/>
              <a:gd name="connsiteX17-519" fmla="*/ 2458 w 1305333"/>
              <a:gd name="connsiteY17-520" fmla="*/ 429563 h 1424419"/>
              <a:gd name="connsiteX18-521" fmla="*/ 75248 w 1305333"/>
              <a:gd name="connsiteY18-522" fmla="*/ 303202 h 1424419"/>
              <a:gd name="connsiteX19-523" fmla="*/ 106293 w 1305333"/>
              <a:gd name="connsiteY19-524" fmla="*/ 282597 h 1424419"/>
              <a:gd name="connsiteX20-525" fmla="*/ 541533 w 1305333"/>
              <a:gd name="connsiteY20-526" fmla="*/ 38110 h 1424419"/>
              <a:gd name="connsiteX21-527" fmla="*/ 653528 w 1305333"/>
              <a:gd name="connsiteY21-528" fmla="*/ 0 h 1424419"/>
              <a:gd name="connsiteX0-529" fmla="*/ 653528 w 1313169"/>
              <a:gd name="connsiteY0-530" fmla="*/ 0 h 1424419"/>
              <a:gd name="connsiteX1-531" fmla="*/ 757287 w 1313169"/>
              <a:gd name="connsiteY1-532" fmla="*/ 32444 h 1424419"/>
              <a:gd name="connsiteX2-533" fmla="*/ 1206876 w 1313169"/>
              <a:gd name="connsiteY2-534" fmla="*/ 284945 h 1424419"/>
              <a:gd name="connsiteX3-535" fmla="*/ 1237706 w 1313169"/>
              <a:gd name="connsiteY3-536" fmla="*/ 306775 h 1424419"/>
              <a:gd name="connsiteX4-537" fmla="*/ 1301712 w 1313169"/>
              <a:gd name="connsiteY4-538" fmla="*/ 442384 h 1424419"/>
              <a:gd name="connsiteX5-539" fmla="*/ 1303099 w 1313169"/>
              <a:gd name="connsiteY5-540" fmla="*/ 495558 h 1424419"/>
              <a:gd name="connsiteX6-541" fmla="*/ 1303099 w 1313169"/>
              <a:gd name="connsiteY6-542" fmla="*/ 952393 h 1424419"/>
              <a:gd name="connsiteX7-543" fmla="*/ 1305306 w 1313169"/>
              <a:gd name="connsiteY7-544" fmla="*/ 990115 h 1424419"/>
              <a:gd name="connsiteX8-545" fmla="*/ 1271352 w 1313169"/>
              <a:gd name="connsiteY8-546" fmla="*/ 1142552 h 1424419"/>
              <a:gd name="connsiteX9-547" fmla="*/ 1172881 w 1313169"/>
              <a:gd name="connsiteY9-548" fmla="*/ 1179342 h 1424419"/>
              <a:gd name="connsiteX10-549" fmla="*/ 792288 w 1313169"/>
              <a:gd name="connsiteY10-550" fmla="*/ 1385653 h 1424419"/>
              <a:gd name="connsiteX11-551" fmla="*/ 522686 w 1313169"/>
              <a:gd name="connsiteY11-552" fmla="*/ 1384922 h 1424419"/>
              <a:gd name="connsiteX12-553" fmla="*/ 80344 w 1313169"/>
              <a:gd name="connsiteY12-554" fmla="*/ 1139323 h 1424419"/>
              <a:gd name="connsiteX13-555" fmla="*/ 68397 w 1313169"/>
              <a:gd name="connsiteY13-556" fmla="*/ 1130059 h 1424419"/>
              <a:gd name="connsiteX14-557" fmla="*/ 667 w 1313169"/>
              <a:gd name="connsiteY14-558" fmla="*/ 999105 h 1424419"/>
              <a:gd name="connsiteX15-559" fmla="*/ 0 w 1313169"/>
              <a:gd name="connsiteY15-560" fmla="*/ 972364 h 1424419"/>
              <a:gd name="connsiteX16-561" fmla="*/ 2496 w 1313169"/>
              <a:gd name="connsiteY16-562" fmla="*/ 463106 h 1424419"/>
              <a:gd name="connsiteX17-563" fmla="*/ 2458 w 1313169"/>
              <a:gd name="connsiteY17-564" fmla="*/ 429563 h 1424419"/>
              <a:gd name="connsiteX18-565" fmla="*/ 75248 w 1313169"/>
              <a:gd name="connsiteY18-566" fmla="*/ 303202 h 1424419"/>
              <a:gd name="connsiteX19-567" fmla="*/ 106293 w 1313169"/>
              <a:gd name="connsiteY19-568" fmla="*/ 282597 h 1424419"/>
              <a:gd name="connsiteX20-569" fmla="*/ 541533 w 1313169"/>
              <a:gd name="connsiteY20-570" fmla="*/ 38110 h 1424419"/>
              <a:gd name="connsiteX21-571" fmla="*/ 653528 w 1313169"/>
              <a:gd name="connsiteY21-572" fmla="*/ 0 h 1424419"/>
              <a:gd name="connsiteX0-573" fmla="*/ 653528 w 1306267"/>
              <a:gd name="connsiteY0-574" fmla="*/ 0 h 1424419"/>
              <a:gd name="connsiteX1-575" fmla="*/ 757287 w 1306267"/>
              <a:gd name="connsiteY1-576" fmla="*/ 32444 h 1424419"/>
              <a:gd name="connsiteX2-577" fmla="*/ 1206876 w 1306267"/>
              <a:gd name="connsiteY2-578" fmla="*/ 284945 h 1424419"/>
              <a:gd name="connsiteX3-579" fmla="*/ 1237706 w 1306267"/>
              <a:gd name="connsiteY3-580" fmla="*/ 306775 h 1424419"/>
              <a:gd name="connsiteX4-581" fmla="*/ 1301712 w 1306267"/>
              <a:gd name="connsiteY4-582" fmla="*/ 442384 h 1424419"/>
              <a:gd name="connsiteX5-583" fmla="*/ 1303099 w 1306267"/>
              <a:gd name="connsiteY5-584" fmla="*/ 495558 h 1424419"/>
              <a:gd name="connsiteX6-585" fmla="*/ 1303099 w 1306267"/>
              <a:gd name="connsiteY6-586" fmla="*/ 952393 h 1424419"/>
              <a:gd name="connsiteX7-587" fmla="*/ 1305306 w 1306267"/>
              <a:gd name="connsiteY7-588" fmla="*/ 990115 h 1424419"/>
              <a:gd name="connsiteX8-589" fmla="*/ 1255800 w 1306267"/>
              <a:gd name="connsiteY8-590" fmla="*/ 1142552 h 1424419"/>
              <a:gd name="connsiteX9-591" fmla="*/ 1172881 w 1306267"/>
              <a:gd name="connsiteY9-592" fmla="*/ 1179342 h 1424419"/>
              <a:gd name="connsiteX10-593" fmla="*/ 792288 w 1306267"/>
              <a:gd name="connsiteY10-594" fmla="*/ 1385653 h 1424419"/>
              <a:gd name="connsiteX11-595" fmla="*/ 522686 w 1306267"/>
              <a:gd name="connsiteY11-596" fmla="*/ 1384922 h 1424419"/>
              <a:gd name="connsiteX12-597" fmla="*/ 80344 w 1306267"/>
              <a:gd name="connsiteY12-598" fmla="*/ 1139323 h 1424419"/>
              <a:gd name="connsiteX13-599" fmla="*/ 68397 w 1306267"/>
              <a:gd name="connsiteY13-600" fmla="*/ 1130059 h 1424419"/>
              <a:gd name="connsiteX14-601" fmla="*/ 667 w 1306267"/>
              <a:gd name="connsiteY14-602" fmla="*/ 999105 h 1424419"/>
              <a:gd name="connsiteX15-603" fmla="*/ 0 w 1306267"/>
              <a:gd name="connsiteY15-604" fmla="*/ 972364 h 1424419"/>
              <a:gd name="connsiteX16-605" fmla="*/ 2496 w 1306267"/>
              <a:gd name="connsiteY16-606" fmla="*/ 463106 h 1424419"/>
              <a:gd name="connsiteX17-607" fmla="*/ 2458 w 1306267"/>
              <a:gd name="connsiteY17-608" fmla="*/ 429563 h 1424419"/>
              <a:gd name="connsiteX18-609" fmla="*/ 75248 w 1306267"/>
              <a:gd name="connsiteY18-610" fmla="*/ 303202 h 1424419"/>
              <a:gd name="connsiteX19-611" fmla="*/ 106293 w 1306267"/>
              <a:gd name="connsiteY19-612" fmla="*/ 282597 h 1424419"/>
              <a:gd name="connsiteX20-613" fmla="*/ 541533 w 1306267"/>
              <a:gd name="connsiteY20-614" fmla="*/ 38110 h 1424419"/>
              <a:gd name="connsiteX21-615" fmla="*/ 653528 w 1306267"/>
              <a:gd name="connsiteY21-616" fmla="*/ 0 h 1424419"/>
              <a:gd name="connsiteX0-617" fmla="*/ 653528 w 1306267"/>
              <a:gd name="connsiteY0-618" fmla="*/ 0 h 1424419"/>
              <a:gd name="connsiteX1-619" fmla="*/ 757287 w 1306267"/>
              <a:gd name="connsiteY1-620" fmla="*/ 32444 h 1424419"/>
              <a:gd name="connsiteX2-621" fmla="*/ 1206876 w 1306267"/>
              <a:gd name="connsiteY2-622" fmla="*/ 284945 h 1424419"/>
              <a:gd name="connsiteX3-623" fmla="*/ 1237706 w 1306267"/>
              <a:gd name="connsiteY3-624" fmla="*/ 306775 h 1424419"/>
              <a:gd name="connsiteX4-625" fmla="*/ 1301712 w 1306267"/>
              <a:gd name="connsiteY4-626" fmla="*/ 442384 h 1424419"/>
              <a:gd name="connsiteX5-627" fmla="*/ 1303099 w 1306267"/>
              <a:gd name="connsiteY5-628" fmla="*/ 495558 h 1424419"/>
              <a:gd name="connsiteX6-629" fmla="*/ 1303099 w 1306267"/>
              <a:gd name="connsiteY6-630" fmla="*/ 952393 h 1424419"/>
              <a:gd name="connsiteX7-631" fmla="*/ 1305306 w 1306267"/>
              <a:gd name="connsiteY7-632" fmla="*/ 990115 h 1424419"/>
              <a:gd name="connsiteX8-633" fmla="*/ 1255800 w 1306267"/>
              <a:gd name="connsiteY8-634" fmla="*/ 1142552 h 1424419"/>
              <a:gd name="connsiteX9-635" fmla="*/ 1172881 w 1306267"/>
              <a:gd name="connsiteY9-636" fmla="*/ 1179342 h 1424419"/>
              <a:gd name="connsiteX10-637" fmla="*/ 792288 w 1306267"/>
              <a:gd name="connsiteY10-638" fmla="*/ 1385653 h 1424419"/>
              <a:gd name="connsiteX11-639" fmla="*/ 522686 w 1306267"/>
              <a:gd name="connsiteY11-640" fmla="*/ 1384922 h 1424419"/>
              <a:gd name="connsiteX12-641" fmla="*/ 80344 w 1306267"/>
              <a:gd name="connsiteY12-642" fmla="*/ 1139323 h 1424419"/>
              <a:gd name="connsiteX13-643" fmla="*/ 61328 w 1306267"/>
              <a:gd name="connsiteY13-644" fmla="*/ 1127231 h 1424419"/>
              <a:gd name="connsiteX14-645" fmla="*/ 667 w 1306267"/>
              <a:gd name="connsiteY14-646" fmla="*/ 999105 h 1424419"/>
              <a:gd name="connsiteX15-647" fmla="*/ 0 w 1306267"/>
              <a:gd name="connsiteY15-648" fmla="*/ 972364 h 1424419"/>
              <a:gd name="connsiteX16-649" fmla="*/ 2496 w 1306267"/>
              <a:gd name="connsiteY16-650" fmla="*/ 463106 h 1424419"/>
              <a:gd name="connsiteX17-651" fmla="*/ 2458 w 1306267"/>
              <a:gd name="connsiteY17-652" fmla="*/ 429563 h 1424419"/>
              <a:gd name="connsiteX18-653" fmla="*/ 75248 w 1306267"/>
              <a:gd name="connsiteY18-654" fmla="*/ 303202 h 1424419"/>
              <a:gd name="connsiteX19-655" fmla="*/ 106293 w 1306267"/>
              <a:gd name="connsiteY19-656" fmla="*/ 282597 h 1424419"/>
              <a:gd name="connsiteX20-657" fmla="*/ 541533 w 1306267"/>
              <a:gd name="connsiteY20-658" fmla="*/ 38110 h 1424419"/>
              <a:gd name="connsiteX21-659" fmla="*/ 653528 w 1306267"/>
              <a:gd name="connsiteY21-660" fmla="*/ 0 h 1424419"/>
              <a:gd name="connsiteX0-661" fmla="*/ 653528 w 1306267"/>
              <a:gd name="connsiteY0-662" fmla="*/ 0 h 1424419"/>
              <a:gd name="connsiteX1-663" fmla="*/ 757287 w 1306267"/>
              <a:gd name="connsiteY1-664" fmla="*/ 32444 h 1424419"/>
              <a:gd name="connsiteX2-665" fmla="*/ 1206876 w 1306267"/>
              <a:gd name="connsiteY2-666" fmla="*/ 284945 h 1424419"/>
              <a:gd name="connsiteX3-667" fmla="*/ 1237706 w 1306267"/>
              <a:gd name="connsiteY3-668" fmla="*/ 306775 h 1424419"/>
              <a:gd name="connsiteX4-669" fmla="*/ 1301712 w 1306267"/>
              <a:gd name="connsiteY4-670" fmla="*/ 442384 h 1424419"/>
              <a:gd name="connsiteX5-671" fmla="*/ 1303099 w 1306267"/>
              <a:gd name="connsiteY5-672" fmla="*/ 495558 h 1424419"/>
              <a:gd name="connsiteX6-673" fmla="*/ 1303099 w 1306267"/>
              <a:gd name="connsiteY6-674" fmla="*/ 952393 h 1424419"/>
              <a:gd name="connsiteX7-675" fmla="*/ 1305306 w 1306267"/>
              <a:gd name="connsiteY7-676" fmla="*/ 990115 h 1424419"/>
              <a:gd name="connsiteX8-677" fmla="*/ 1255800 w 1306267"/>
              <a:gd name="connsiteY8-678" fmla="*/ 1142552 h 1424419"/>
              <a:gd name="connsiteX9-679" fmla="*/ 1172881 w 1306267"/>
              <a:gd name="connsiteY9-680" fmla="*/ 1179342 h 1424419"/>
              <a:gd name="connsiteX10-681" fmla="*/ 792288 w 1306267"/>
              <a:gd name="connsiteY10-682" fmla="*/ 1385653 h 1424419"/>
              <a:gd name="connsiteX11-683" fmla="*/ 522686 w 1306267"/>
              <a:gd name="connsiteY11-684" fmla="*/ 1384922 h 1424419"/>
              <a:gd name="connsiteX12-685" fmla="*/ 80344 w 1306267"/>
              <a:gd name="connsiteY12-686" fmla="*/ 1139323 h 1424419"/>
              <a:gd name="connsiteX13-687" fmla="*/ 61328 w 1306267"/>
              <a:gd name="connsiteY13-688" fmla="*/ 1127231 h 1424419"/>
              <a:gd name="connsiteX14-689" fmla="*/ 667 w 1306267"/>
              <a:gd name="connsiteY14-690" fmla="*/ 999105 h 1424419"/>
              <a:gd name="connsiteX15-691" fmla="*/ 0 w 1306267"/>
              <a:gd name="connsiteY15-692" fmla="*/ 972364 h 1424419"/>
              <a:gd name="connsiteX16-693" fmla="*/ 2496 w 1306267"/>
              <a:gd name="connsiteY16-694" fmla="*/ 463106 h 1424419"/>
              <a:gd name="connsiteX17-695" fmla="*/ 2458 w 1306267"/>
              <a:gd name="connsiteY17-696" fmla="*/ 429563 h 1424419"/>
              <a:gd name="connsiteX18-697" fmla="*/ 75248 w 1306267"/>
              <a:gd name="connsiteY18-698" fmla="*/ 303202 h 1424419"/>
              <a:gd name="connsiteX19-699" fmla="*/ 106293 w 1306267"/>
              <a:gd name="connsiteY19-700" fmla="*/ 282597 h 1424419"/>
              <a:gd name="connsiteX20-701" fmla="*/ 541533 w 1306267"/>
              <a:gd name="connsiteY20-702" fmla="*/ 38110 h 1424419"/>
              <a:gd name="connsiteX21-703" fmla="*/ 653528 w 1306267"/>
              <a:gd name="connsiteY21-704" fmla="*/ 0 h 1424419"/>
              <a:gd name="connsiteX0-705" fmla="*/ 653528 w 1306267"/>
              <a:gd name="connsiteY0-706" fmla="*/ 0 h 1424419"/>
              <a:gd name="connsiteX1-707" fmla="*/ 757287 w 1306267"/>
              <a:gd name="connsiteY1-708" fmla="*/ 32444 h 1424419"/>
              <a:gd name="connsiteX2-709" fmla="*/ 1206876 w 1306267"/>
              <a:gd name="connsiteY2-710" fmla="*/ 284945 h 1424419"/>
              <a:gd name="connsiteX3-711" fmla="*/ 1237706 w 1306267"/>
              <a:gd name="connsiteY3-712" fmla="*/ 306775 h 1424419"/>
              <a:gd name="connsiteX4-713" fmla="*/ 1301712 w 1306267"/>
              <a:gd name="connsiteY4-714" fmla="*/ 442384 h 1424419"/>
              <a:gd name="connsiteX5-715" fmla="*/ 1303099 w 1306267"/>
              <a:gd name="connsiteY5-716" fmla="*/ 495558 h 1424419"/>
              <a:gd name="connsiteX6-717" fmla="*/ 1303099 w 1306267"/>
              <a:gd name="connsiteY6-718" fmla="*/ 952393 h 1424419"/>
              <a:gd name="connsiteX7-719" fmla="*/ 1305306 w 1306267"/>
              <a:gd name="connsiteY7-720" fmla="*/ 990115 h 1424419"/>
              <a:gd name="connsiteX8-721" fmla="*/ 1255800 w 1306267"/>
              <a:gd name="connsiteY8-722" fmla="*/ 1142552 h 1424419"/>
              <a:gd name="connsiteX9-723" fmla="*/ 1172881 w 1306267"/>
              <a:gd name="connsiteY9-724" fmla="*/ 1179342 h 1424419"/>
              <a:gd name="connsiteX10-725" fmla="*/ 792288 w 1306267"/>
              <a:gd name="connsiteY10-726" fmla="*/ 1385653 h 1424419"/>
              <a:gd name="connsiteX11-727" fmla="*/ 522686 w 1306267"/>
              <a:gd name="connsiteY11-728" fmla="*/ 1384922 h 1424419"/>
              <a:gd name="connsiteX12-729" fmla="*/ 90241 w 1306267"/>
              <a:gd name="connsiteY12-730" fmla="*/ 1150634 h 1424419"/>
              <a:gd name="connsiteX13-731" fmla="*/ 61328 w 1306267"/>
              <a:gd name="connsiteY13-732" fmla="*/ 1127231 h 1424419"/>
              <a:gd name="connsiteX14-733" fmla="*/ 667 w 1306267"/>
              <a:gd name="connsiteY14-734" fmla="*/ 999105 h 1424419"/>
              <a:gd name="connsiteX15-735" fmla="*/ 0 w 1306267"/>
              <a:gd name="connsiteY15-736" fmla="*/ 972364 h 1424419"/>
              <a:gd name="connsiteX16-737" fmla="*/ 2496 w 1306267"/>
              <a:gd name="connsiteY16-738" fmla="*/ 463106 h 1424419"/>
              <a:gd name="connsiteX17-739" fmla="*/ 2458 w 1306267"/>
              <a:gd name="connsiteY17-740" fmla="*/ 429563 h 1424419"/>
              <a:gd name="connsiteX18-741" fmla="*/ 75248 w 1306267"/>
              <a:gd name="connsiteY18-742" fmla="*/ 303202 h 1424419"/>
              <a:gd name="connsiteX19-743" fmla="*/ 106293 w 1306267"/>
              <a:gd name="connsiteY19-744" fmla="*/ 282597 h 1424419"/>
              <a:gd name="connsiteX20-745" fmla="*/ 541533 w 1306267"/>
              <a:gd name="connsiteY20-746" fmla="*/ 38110 h 1424419"/>
              <a:gd name="connsiteX21-747" fmla="*/ 653528 w 1306267"/>
              <a:gd name="connsiteY21-748" fmla="*/ 0 h 1424419"/>
              <a:gd name="connsiteX0-749" fmla="*/ 653528 w 1306267"/>
              <a:gd name="connsiteY0-750" fmla="*/ 0 h 1424419"/>
              <a:gd name="connsiteX1-751" fmla="*/ 757287 w 1306267"/>
              <a:gd name="connsiteY1-752" fmla="*/ 32444 h 1424419"/>
              <a:gd name="connsiteX2-753" fmla="*/ 1206876 w 1306267"/>
              <a:gd name="connsiteY2-754" fmla="*/ 284945 h 1424419"/>
              <a:gd name="connsiteX3-755" fmla="*/ 1237706 w 1306267"/>
              <a:gd name="connsiteY3-756" fmla="*/ 306775 h 1424419"/>
              <a:gd name="connsiteX4-757" fmla="*/ 1301712 w 1306267"/>
              <a:gd name="connsiteY4-758" fmla="*/ 442384 h 1424419"/>
              <a:gd name="connsiteX5-759" fmla="*/ 1303099 w 1306267"/>
              <a:gd name="connsiteY5-760" fmla="*/ 495558 h 1424419"/>
              <a:gd name="connsiteX6-761" fmla="*/ 1303099 w 1306267"/>
              <a:gd name="connsiteY6-762" fmla="*/ 952393 h 1424419"/>
              <a:gd name="connsiteX7-763" fmla="*/ 1305306 w 1306267"/>
              <a:gd name="connsiteY7-764" fmla="*/ 990115 h 1424419"/>
              <a:gd name="connsiteX8-765" fmla="*/ 1255800 w 1306267"/>
              <a:gd name="connsiteY8-766" fmla="*/ 1142552 h 1424419"/>
              <a:gd name="connsiteX9-767" fmla="*/ 1172881 w 1306267"/>
              <a:gd name="connsiteY9-768" fmla="*/ 1179342 h 1424419"/>
              <a:gd name="connsiteX10-769" fmla="*/ 792288 w 1306267"/>
              <a:gd name="connsiteY10-770" fmla="*/ 1385653 h 1424419"/>
              <a:gd name="connsiteX11-771" fmla="*/ 522686 w 1306267"/>
              <a:gd name="connsiteY11-772" fmla="*/ 1384922 h 1424419"/>
              <a:gd name="connsiteX12-773" fmla="*/ 90241 w 1306267"/>
              <a:gd name="connsiteY12-774" fmla="*/ 1150634 h 1424419"/>
              <a:gd name="connsiteX13-775" fmla="*/ 61328 w 1306267"/>
              <a:gd name="connsiteY13-776" fmla="*/ 1127231 h 1424419"/>
              <a:gd name="connsiteX14-777" fmla="*/ 667 w 1306267"/>
              <a:gd name="connsiteY14-778" fmla="*/ 999105 h 1424419"/>
              <a:gd name="connsiteX15-779" fmla="*/ 0 w 1306267"/>
              <a:gd name="connsiteY15-780" fmla="*/ 972364 h 1424419"/>
              <a:gd name="connsiteX16-781" fmla="*/ 2496 w 1306267"/>
              <a:gd name="connsiteY16-782" fmla="*/ 463106 h 1424419"/>
              <a:gd name="connsiteX17-783" fmla="*/ 2458 w 1306267"/>
              <a:gd name="connsiteY17-784" fmla="*/ 429563 h 1424419"/>
              <a:gd name="connsiteX18-785" fmla="*/ 75248 w 1306267"/>
              <a:gd name="connsiteY18-786" fmla="*/ 303202 h 1424419"/>
              <a:gd name="connsiteX19-787" fmla="*/ 106293 w 1306267"/>
              <a:gd name="connsiteY19-788" fmla="*/ 282597 h 1424419"/>
              <a:gd name="connsiteX20-789" fmla="*/ 541533 w 1306267"/>
              <a:gd name="connsiteY20-790" fmla="*/ 38110 h 1424419"/>
              <a:gd name="connsiteX21-791" fmla="*/ 653528 w 1306267"/>
              <a:gd name="connsiteY21-792" fmla="*/ 0 h 1424419"/>
              <a:gd name="connsiteX0-793" fmla="*/ 653528 w 1306267"/>
              <a:gd name="connsiteY0-794" fmla="*/ 0 h 1424419"/>
              <a:gd name="connsiteX1-795" fmla="*/ 757287 w 1306267"/>
              <a:gd name="connsiteY1-796" fmla="*/ 32444 h 1424419"/>
              <a:gd name="connsiteX2-797" fmla="*/ 1206876 w 1306267"/>
              <a:gd name="connsiteY2-798" fmla="*/ 284945 h 1424419"/>
              <a:gd name="connsiteX3-799" fmla="*/ 1237706 w 1306267"/>
              <a:gd name="connsiteY3-800" fmla="*/ 306775 h 1424419"/>
              <a:gd name="connsiteX4-801" fmla="*/ 1301712 w 1306267"/>
              <a:gd name="connsiteY4-802" fmla="*/ 442384 h 1424419"/>
              <a:gd name="connsiteX5-803" fmla="*/ 1303099 w 1306267"/>
              <a:gd name="connsiteY5-804" fmla="*/ 495558 h 1424419"/>
              <a:gd name="connsiteX6-805" fmla="*/ 1303099 w 1306267"/>
              <a:gd name="connsiteY6-806" fmla="*/ 952393 h 1424419"/>
              <a:gd name="connsiteX7-807" fmla="*/ 1305306 w 1306267"/>
              <a:gd name="connsiteY7-808" fmla="*/ 990115 h 1424419"/>
              <a:gd name="connsiteX8-809" fmla="*/ 1255800 w 1306267"/>
              <a:gd name="connsiteY8-810" fmla="*/ 1142552 h 1424419"/>
              <a:gd name="connsiteX9-811" fmla="*/ 1172881 w 1306267"/>
              <a:gd name="connsiteY9-812" fmla="*/ 1179342 h 1424419"/>
              <a:gd name="connsiteX10-813" fmla="*/ 792288 w 1306267"/>
              <a:gd name="connsiteY10-814" fmla="*/ 1385653 h 1424419"/>
              <a:gd name="connsiteX11-815" fmla="*/ 522686 w 1306267"/>
              <a:gd name="connsiteY11-816" fmla="*/ 1384922 h 1424419"/>
              <a:gd name="connsiteX12-817" fmla="*/ 90241 w 1306267"/>
              <a:gd name="connsiteY12-818" fmla="*/ 1150634 h 1424419"/>
              <a:gd name="connsiteX13-819" fmla="*/ 61328 w 1306267"/>
              <a:gd name="connsiteY13-820" fmla="*/ 1127231 h 1424419"/>
              <a:gd name="connsiteX14-821" fmla="*/ 667 w 1306267"/>
              <a:gd name="connsiteY14-822" fmla="*/ 999105 h 1424419"/>
              <a:gd name="connsiteX15-823" fmla="*/ 0 w 1306267"/>
              <a:gd name="connsiteY15-824" fmla="*/ 972364 h 1424419"/>
              <a:gd name="connsiteX16-825" fmla="*/ 2496 w 1306267"/>
              <a:gd name="connsiteY16-826" fmla="*/ 463106 h 1424419"/>
              <a:gd name="connsiteX17-827" fmla="*/ 2458 w 1306267"/>
              <a:gd name="connsiteY17-828" fmla="*/ 429563 h 1424419"/>
              <a:gd name="connsiteX18-829" fmla="*/ 75248 w 1306267"/>
              <a:gd name="connsiteY18-830" fmla="*/ 303202 h 1424419"/>
              <a:gd name="connsiteX19-831" fmla="*/ 106293 w 1306267"/>
              <a:gd name="connsiteY19-832" fmla="*/ 282597 h 1424419"/>
              <a:gd name="connsiteX20-833" fmla="*/ 541533 w 1306267"/>
              <a:gd name="connsiteY20-834" fmla="*/ 38110 h 1424419"/>
              <a:gd name="connsiteX21-835" fmla="*/ 653528 w 1306267"/>
              <a:gd name="connsiteY21-836" fmla="*/ 0 h 1424419"/>
              <a:gd name="connsiteX0-837" fmla="*/ 653528 w 1306267"/>
              <a:gd name="connsiteY0-838" fmla="*/ 0 h 1424419"/>
              <a:gd name="connsiteX1-839" fmla="*/ 757287 w 1306267"/>
              <a:gd name="connsiteY1-840" fmla="*/ 32444 h 1424419"/>
              <a:gd name="connsiteX2-841" fmla="*/ 1206876 w 1306267"/>
              <a:gd name="connsiteY2-842" fmla="*/ 284945 h 1424419"/>
              <a:gd name="connsiteX3-843" fmla="*/ 1237706 w 1306267"/>
              <a:gd name="connsiteY3-844" fmla="*/ 306775 h 1424419"/>
              <a:gd name="connsiteX4-845" fmla="*/ 1301712 w 1306267"/>
              <a:gd name="connsiteY4-846" fmla="*/ 442384 h 1424419"/>
              <a:gd name="connsiteX5-847" fmla="*/ 1303099 w 1306267"/>
              <a:gd name="connsiteY5-848" fmla="*/ 495558 h 1424419"/>
              <a:gd name="connsiteX6-849" fmla="*/ 1303099 w 1306267"/>
              <a:gd name="connsiteY6-850" fmla="*/ 952393 h 1424419"/>
              <a:gd name="connsiteX7-851" fmla="*/ 1305306 w 1306267"/>
              <a:gd name="connsiteY7-852" fmla="*/ 990115 h 1424419"/>
              <a:gd name="connsiteX8-853" fmla="*/ 1255800 w 1306267"/>
              <a:gd name="connsiteY8-854" fmla="*/ 1142552 h 1424419"/>
              <a:gd name="connsiteX9-855" fmla="*/ 1172881 w 1306267"/>
              <a:gd name="connsiteY9-856" fmla="*/ 1179342 h 1424419"/>
              <a:gd name="connsiteX10-857" fmla="*/ 792288 w 1306267"/>
              <a:gd name="connsiteY10-858" fmla="*/ 1385653 h 1424419"/>
              <a:gd name="connsiteX11-859" fmla="*/ 522686 w 1306267"/>
              <a:gd name="connsiteY11-860" fmla="*/ 1384922 h 1424419"/>
              <a:gd name="connsiteX12-861" fmla="*/ 90241 w 1306267"/>
              <a:gd name="connsiteY12-862" fmla="*/ 1150634 h 1424419"/>
              <a:gd name="connsiteX13-863" fmla="*/ 61328 w 1306267"/>
              <a:gd name="connsiteY13-864" fmla="*/ 1127231 h 1424419"/>
              <a:gd name="connsiteX14-865" fmla="*/ 667 w 1306267"/>
              <a:gd name="connsiteY14-866" fmla="*/ 999105 h 1424419"/>
              <a:gd name="connsiteX15-867" fmla="*/ 0 w 1306267"/>
              <a:gd name="connsiteY15-868" fmla="*/ 972364 h 1424419"/>
              <a:gd name="connsiteX16-869" fmla="*/ 2496 w 1306267"/>
              <a:gd name="connsiteY16-870" fmla="*/ 463106 h 1424419"/>
              <a:gd name="connsiteX17-871" fmla="*/ 2458 w 1306267"/>
              <a:gd name="connsiteY17-872" fmla="*/ 429563 h 1424419"/>
              <a:gd name="connsiteX18-873" fmla="*/ 75248 w 1306267"/>
              <a:gd name="connsiteY18-874" fmla="*/ 303202 h 1424419"/>
              <a:gd name="connsiteX19-875" fmla="*/ 106293 w 1306267"/>
              <a:gd name="connsiteY19-876" fmla="*/ 282597 h 1424419"/>
              <a:gd name="connsiteX20-877" fmla="*/ 541533 w 1306267"/>
              <a:gd name="connsiteY20-878" fmla="*/ 38110 h 1424419"/>
              <a:gd name="connsiteX21-879" fmla="*/ 653528 w 1306267"/>
              <a:gd name="connsiteY21-880" fmla="*/ 0 h 1424419"/>
              <a:gd name="connsiteX0-881" fmla="*/ 653528 w 1306267"/>
              <a:gd name="connsiteY0-882" fmla="*/ 0 h 1424419"/>
              <a:gd name="connsiteX1-883" fmla="*/ 757287 w 1306267"/>
              <a:gd name="connsiteY1-884" fmla="*/ 32444 h 1424419"/>
              <a:gd name="connsiteX2-885" fmla="*/ 1206876 w 1306267"/>
              <a:gd name="connsiteY2-886" fmla="*/ 284945 h 1424419"/>
              <a:gd name="connsiteX3-887" fmla="*/ 1237706 w 1306267"/>
              <a:gd name="connsiteY3-888" fmla="*/ 306775 h 1424419"/>
              <a:gd name="connsiteX4-889" fmla="*/ 1301712 w 1306267"/>
              <a:gd name="connsiteY4-890" fmla="*/ 442384 h 1424419"/>
              <a:gd name="connsiteX5-891" fmla="*/ 1303099 w 1306267"/>
              <a:gd name="connsiteY5-892" fmla="*/ 495558 h 1424419"/>
              <a:gd name="connsiteX6-893" fmla="*/ 1303099 w 1306267"/>
              <a:gd name="connsiteY6-894" fmla="*/ 952393 h 1424419"/>
              <a:gd name="connsiteX7-895" fmla="*/ 1305306 w 1306267"/>
              <a:gd name="connsiteY7-896" fmla="*/ 990115 h 1424419"/>
              <a:gd name="connsiteX8-897" fmla="*/ 1255800 w 1306267"/>
              <a:gd name="connsiteY8-898" fmla="*/ 1142552 h 1424419"/>
              <a:gd name="connsiteX9-899" fmla="*/ 1172881 w 1306267"/>
              <a:gd name="connsiteY9-900" fmla="*/ 1179342 h 1424419"/>
              <a:gd name="connsiteX10-901" fmla="*/ 792288 w 1306267"/>
              <a:gd name="connsiteY10-902" fmla="*/ 1385653 h 1424419"/>
              <a:gd name="connsiteX11-903" fmla="*/ 522686 w 1306267"/>
              <a:gd name="connsiteY11-904" fmla="*/ 1384922 h 1424419"/>
              <a:gd name="connsiteX12-905" fmla="*/ 90241 w 1306267"/>
              <a:gd name="connsiteY12-906" fmla="*/ 1150634 h 1424419"/>
              <a:gd name="connsiteX13-907" fmla="*/ 55672 w 1306267"/>
              <a:gd name="connsiteY13-908" fmla="*/ 1124403 h 1424419"/>
              <a:gd name="connsiteX14-909" fmla="*/ 667 w 1306267"/>
              <a:gd name="connsiteY14-910" fmla="*/ 999105 h 1424419"/>
              <a:gd name="connsiteX15-911" fmla="*/ 0 w 1306267"/>
              <a:gd name="connsiteY15-912" fmla="*/ 972364 h 1424419"/>
              <a:gd name="connsiteX16-913" fmla="*/ 2496 w 1306267"/>
              <a:gd name="connsiteY16-914" fmla="*/ 463106 h 1424419"/>
              <a:gd name="connsiteX17-915" fmla="*/ 2458 w 1306267"/>
              <a:gd name="connsiteY17-916" fmla="*/ 429563 h 1424419"/>
              <a:gd name="connsiteX18-917" fmla="*/ 75248 w 1306267"/>
              <a:gd name="connsiteY18-918" fmla="*/ 303202 h 1424419"/>
              <a:gd name="connsiteX19-919" fmla="*/ 106293 w 1306267"/>
              <a:gd name="connsiteY19-920" fmla="*/ 282597 h 1424419"/>
              <a:gd name="connsiteX20-921" fmla="*/ 541533 w 1306267"/>
              <a:gd name="connsiteY20-922" fmla="*/ 38110 h 1424419"/>
              <a:gd name="connsiteX21-923" fmla="*/ 653528 w 1306267"/>
              <a:gd name="connsiteY21-924" fmla="*/ 0 h 1424419"/>
              <a:gd name="connsiteX0-925" fmla="*/ 653528 w 1306267"/>
              <a:gd name="connsiteY0-926" fmla="*/ 0 h 1424419"/>
              <a:gd name="connsiteX1-927" fmla="*/ 757287 w 1306267"/>
              <a:gd name="connsiteY1-928" fmla="*/ 32444 h 1424419"/>
              <a:gd name="connsiteX2-929" fmla="*/ 1206876 w 1306267"/>
              <a:gd name="connsiteY2-930" fmla="*/ 284945 h 1424419"/>
              <a:gd name="connsiteX3-931" fmla="*/ 1237706 w 1306267"/>
              <a:gd name="connsiteY3-932" fmla="*/ 306775 h 1424419"/>
              <a:gd name="connsiteX4-933" fmla="*/ 1301712 w 1306267"/>
              <a:gd name="connsiteY4-934" fmla="*/ 442384 h 1424419"/>
              <a:gd name="connsiteX5-935" fmla="*/ 1303099 w 1306267"/>
              <a:gd name="connsiteY5-936" fmla="*/ 495558 h 1424419"/>
              <a:gd name="connsiteX6-937" fmla="*/ 1303099 w 1306267"/>
              <a:gd name="connsiteY6-938" fmla="*/ 952393 h 1424419"/>
              <a:gd name="connsiteX7-939" fmla="*/ 1305306 w 1306267"/>
              <a:gd name="connsiteY7-940" fmla="*/ 990115 h 1424419"/>
              <a:gd name="connsiteX8-941" fmla="*/ 1255800 w 1306267"/>
              <a:gd name="connsiteY8-942" fmla="*/ 1142552 h 1424419"/>
              <a:gd name="connsiteX9-943" fmla="*/ 1172881 w 1306267"/>
              <a:gd name="connsiteY9-944" fmla="*/ 1179342 h 1424419"/>
              <a:gd name="connsiteX10-945" fmla="*/ 792288 w 1306267"/>
              <a:gd name="connsiteY10-946" fmla="*/ 1385653 h 1424419"/>
              <a:gd name="connsiteX11-947" fmla="*/ 522686 w 1306267"/>
              <a:gd name="connsiteY11-948" fmla="*/ 1384922 h 1424419"/>
              <a:gd name="connsiteX12-949" fmla="*/ 90241 w 1306267"/>
              <a:gd name="connsiteY12-950" fmla="*/ 1150634 h 1424419"/>
              <a:gd name="connsiteX13-951" fmla="*/ 55672 w 1306267"/>
              <a:gd name="connsiteY13-952" fmla="*/ 1124403 h 1424419"/>
              <a:gd name="connsiteX14-953" fmla="*/ 667 w 1306267"/>
              <a:gd name="connsiteY14-954" fmla="*/ 999105 h 1424419"/>
              <a:gd name="connsiteX15-955" fmla="*/ 0 w 1306267"/>
              <a:gd name="connsiteY15-956" fmla="*/ 972364 h 1424419"/>
              <a:gd name="connsiteX16-957" fmla="*/ 2496 w 1306267"/>
              <a:gd name="connsiteY16-958" fmla="*/ 463106 h 1424419"/>
              <a:gd name="connsiteX17-959" fmla="*/ 2458 w 1306267"/>
              <a:gd name="connsiteY17-960" fmla="*/ 429563 h 1424419"/>
              <a:gd name="connsiteX18-961" fmla="*/ 75248 w 1306267"/>
              <a:gd name="connsiteY18-962" fmla="*/ 303202 h 1424419"/>
              <a:gd name="connsiteX19-963" fmla="*/ 106293 w 1306267"/>
              <a:gd name="connsiteY19-964" fmla="*/ 282597 h 1424419"/>
              <a:gd name="connsiteX20-965" fmla="*/ 541533 w 1306267"/>
              <a:gd name="connsiteY20-966" fmla="*/ 38110 h 1424419"/>
              <a:gd name="connsiteX21-967" fmla="*/ 653528 w 1306267"/>
              <a:gd name="connsiteY21-968" fmla="*/ 0 h 1424419"/>
              <a:gd name="connsiteX0-969" fmla="*/ 653528 w 1306267"/>
              <a:gd name="connsiteY0-970" fmla="*/ 0 h 1424419"/>
              <a:gd name="connsiteX1-971" fmla="*/ 757287 w 1306267"/>
              <a:gd name="connsiteY1-972" fmla="*/ 32444 h 1424419"/>
              <a:gd name="connsiteX2-973" fmla="*/ 1206876 w 1306267"/>
              <a:gd name="connsiteY2-974" fmla="*/ 284945 h 1424419"/>
              <a:gd name="connsiteX3-975" fmla="*/ 1237706 w 1306267"/>
              <a:gd name="connsiteY3-976" fmla="*/ 306775 h 1424419"/>
              <a:gd name="connsiteX4-977" fmla="*/ 1301712 w 1306267"/>
              <a:gd name="connsiteY4-978" fmla="*/ 442384 h 1424419"/>
              <a:gd name="connsiteX5-979" fmla="*/ 1303099 w 1306267"/>
              <a:gd name="connsiteY5-980" fmla="*/ 495558 h 1424419"/>
              <a:gd name="connsiteX6-981" fmla="*/ 1303099 w 1306267"/>
              <a:gd name="connsiteY6-982" fmla="*/ 952393 h 1424419"/>
              <a:gd name="connsiteX7-983" fmla="*/ 1305306 w 1306267"/>
              <a:gd name="connsiteY7-984" fmla="*/ 990115 h 1424419"/>
              <a:gd name="connsiteX8-985" fmla="*/ 1255800 w 1306267"/>
              <a:gd name="connsiteY8-986" fmla="*/ 1142552 h 1424419"/>
              <a:gd name="connsiteX9-987" fmla="*/ 1172881 w 1306267"/>
              <a:gd name="connsiteY9-988" fmla="*/ 1179342 h 1424419"/>
              <a:gd name="connsiteX10-989" fmla="*/ 792288 w 1306267"/>
              <a:gd name="connsiteY10-990" fmla="*/ 1385653 h 1424419"/>
              <a:gd name="connsiteX11-991" fmla="*/ 522686 w 1306267"/>
              <a:gd name="connsiteY11-992" fmla="*/ 1384922 h 1424419"/>
              <a:gd name="connsiteX12-993" fmla="*/ 90241 w 1306267"/>
              <a:gd name="connsiteY12-994" fmla="*/ 1150634 h 1424419"/>
              <a:gd name="connsiteX13-995" fmla="*/ 55672 w 1306267"/>
              <a:gd name="connsiteY13-996" fmla="*/ 1124403 h 1424419"/>
              <a:gd name="connsiteX14-997" fmla="*/ 667 w 1306267"/>
              <a:gd name="connsiteY14-998" fmla="*/ 999105 h 1424419"/>
              <a:gd name="connsiteX15-999" fmla="*/ 0 w 1306267"/>
              <a:gd name="connsiteY15-1000" fmla="*/ 972364 h 1424419"/>
              <a:gd name="connsiteX16-1001" fmla="*/ 2496 w 1306267"/>
              <a:gd name="connsiteY16-1002" fmla="*/ 463106 h 1424419"/>
              <a:gd name="connsiteX17-1003" fmla="*/ 2458 w 1306267"/>
              <a:gd name="connsiteY17-1004" fmla="*/ 429563 h 1424419"/>
              <a:gd name="connsiteX18-1005" fmla="*/ 75248 w 1306267"/>
              <a:gd name="connsiteY18-1006" fmla="*/ 303202 h 1424419"/>
              <a:gd name="connsiteX19-1007" fmla="*/ 106293 w 1306267"/>
              <a:gd name="connsiteY19-1008" fmla="*/ 282597 h 1424419"/>
              <a:gd name="connsiteX20-1009" fmla="*/ 541533 w 1306267"/>
              <a:gd name="connsiteY20-1010" fmla="*/ 38110 h 1424419"/>
              <a:gd name="connsiteX21-1011" fmla="*/ 653528 w 1306267"/>
              <a:gd name="connsiteY21-1012" fmla="*/ 0 h 1424419"/>
              <a:gd name="connsiteX0-1013" fmla="*/ 653528 w 1306267"/>
              <a:gd name="connsiteY0-1014" fmla="*/ 0 h 1424419"/>
              <a:gd name="connsiteX1-1015" fmla="*/ 757287 w 1306267"/>
              <a:gd name="connsiteY1-1016" fmla="*/ 32444 h 1424419"/>
              <a:gd name="connsiteX2-1017" fmla="*/ 1206876 w 1306267"/>
              <a:gd name="connsiteY2-1018" fmla="*/ 284945 h 1424419"/>
              <a:gd name="connsiteX3-1019" fmla="*/ 1237706 w 1306267"/>
              <a:gd name="connsiteY3-1020" fmla="*/ 306775 h 1424419"/>
              <a:gd name="connsiteX4-1021" fmla="*/ 1301712 w 1306267"/>
              <a:gd name="connsiteY4-1022" fmla="*/ 442384 h 1424419"/>
              <a:gd name="connsiteX5-1023" fmla="*/ 1303099 w 1306267"/>
              <a:gd name="connsiteY5-1024" fmla="*/ 495558 h 1424419"/>
              <a:gd name="connsiteX6-1025" fmla="*/ 1303099 w 1306267"/>
              <a:gd name="connsiteY6-1026" fmla="*/ 952393 h 1424419"/>
              <a:gd name="connsiteX7-1027" fmla="*/ 1305306 w 1306267"/>
              <a:gd name="connsiteY7-1028" fmla="*/ 990115 h 1424419"/>
              <a:gd name="connsiteX8-1029" fmla="*/ 1255800 w 1306267"/>
              <a:gd name="connsiteY8-1030" fmla="*/ 1142552 h 1424419"/>
              <a:gd name="connsiteX9-1031" fmla="*/ 1172881 w 1306267"/>
              <a:gd name="connsiteY9-1032" fmla="*/ 1179342 h 1424419"/>
              <a:gd name="connsiteX10-1033" fmla="*/ 792288 w 1306267"/>
              <a:gd name="connsiteY10-1034" fmla="*/ 1385653 h 1424419"/>
              <a:gd name="connsiteX11-1035" fmla="*/ 522686 w 1306267"/>
              <a:gd name="connsiteY11-1036" fmla="*/ 1384922 h 1424419"/>
              <a:gd name="connsiteX12-1037" fmla="*/ 90241 w 1306267"/>
              <a:gd name="connsiteY12-1038" fmla="*/ 1150634 h 1424419"/>
              <a:gd name="connsiteX13-1039" fmla="*/ 55672 w 1306267"/>
              <a:gd name="connsiteY13-1040" fmla="*/ 1124403 h 1424419"/>
              <a:gd name="connsiteX14-1041" fmla="*/ 667 w 1306267"/>
              <a:gd name="connsiteY14-1042" fmla="*/ 999105 h 1424419"/>
              <a:gd name="connsiteX15-1043" fmla="*/ 0 w 1306267"/>
              <a:gd name="connsiteY15-1044" fmla="*/ 972364 h 1424419"/>
              <a:gd name="connsiteX16-1045" fmla="*/ 2496 w 1306267"/>
              <a:gd name="connsiteY16-1046" fmla="*/ 463106 h 1424419"/>
              <a:gd name="connsiteX17-1047" fmla="*/ 2458 w 1306267"/>
              <a:gd name="connsiteY17-1048" fmla="*/ 429563 h 1424419"/>
              <a:gd name="connsiteX18-1049" fmla="*/ 75248 w 1306267"/>
              <a:gd name="connsiteY18-1050" fmla="*/ 303202 h 1424419"/>
              <a:gd name="connsiteX19-1051" fmla="*/ 106293 w 1306267"/>
              <a:gd name="connsiteY19-1052" fmla="*/ 282597 h 1424419"/>
              <a:gd name="connsiteX20-1053" fmla="*/ 541533 w 1306267"/>
              <a:gd name="connsiteY20-1054" fmla="*/ 38110 h 1424419"/>
              <a:gd name="connsiteX21-1055" fmla="*/ 653528 w 1306267"/>
              <a:gd name="connsiteY21-1056" fmla="*/ 0 h 1424419"/>
              <a:gd name="connsiteX0-1057" fmla="*/ 653528 w 1306267"/>
              <a:gd name="connsiteY0-1058" fmla="*/ 0 h 1424419"/>
              <a:gd name="connsiteX1-1059" fmla="*/ 757287 w 1306267"/>
              <a:gd name="connsiteY1-1060" fmla="*/ 32444 h 1424419"/>
              <a:gd name="connsiteX2-1061" fmla="*/ 1206876 w 1306267"/>
              <a:gd name="connsiteY2-1062" fmla="*/ 284945 h 1424419"/>
              <a:gd name="connsiteX3-1063" fmla="*/ 1237706 w 1306267"/>
              <a:gd name="connsiteY3-1064" fmla="*/ 306775 h 1424419"/>
              <a:gd name="connsiteX4-1065" fmla="*/ 1301712 w 1306267"/>
              <a:gd name="connsiteY4-1066" fmla="*/ 442384 h 1424419"/>
              <a:gd name="connsiteX5-1067" fmla="*/ 1303099 w 1306267"/>
              <a:gd name="connsiteY5-1068" fmla="*/ 495558 h 1424419"/>
              <a:gd name="connsiteX6-1069" fmla="*/ 1303099 w 1306267"/>
              <a:gd name="connsiteY6-1070" fmla="*/ 952393 h 1424419"/>
              <a:gd name="connsiteX7-1071" fmla="*/ 1305306 w 1306267"/>
              <a:gd name="connsiteY7-1072" fmla="*/ 990115 h 1424419"/>
              <a:gd name="connsiteX8-1073" fmla="*/ 1255800 w 1306267"/>
              <a:gd name="connsiteY8-1074" fmla="*/ 1142552 h 1424419"/>
              <a:gd name="connsiteX9-1075" fmla="*/ 1172881 w 1306267"/>
              <a:gd name="connsiteY9-1076" fmla="*/ 1179342 h 1424419"/>
              <a:gd name="connsiteX10-1077" fmla="*/ 792288 w 1306267"/>
              <a:gd name="connsiteY10-1078" fmla="*/ 1385653 h 1424419"/>
              <a:gd name="connsiteX11-1079" fmla="*/ 522686 w 1306267"/>
              <a:gd name="connsiteY11-1080" fmla="*/ 1384922 h 1424419"/>
              <a:gd name="connsiteX12-1081" fmla="*/ 90241 w 1306267"/>
              <a:gd name="connsiteY12-1082" fmla="*/ 1150634 h 1424419"/>
              <a:gd name="connsiteX13-1083" fmla="*/ 55672 w 1306267"/>
              <a:gd name="connsiteY13-1084" fmla="*/ 1124403 h 1424419"/>
              <a:gd name="connsiteX14-1085" fmla="*/ 667 w 1306267"/>
              <a:gd name="connsiteY14-1086" fmla="*/ 999105 h 1424419"/>
              <a:gd name="connsiteX15-1087" fmla="*/ 0 w 1306267"/>
              <a:gd name="connsiteY15-1088" fmla="*/ 972364 h 1424419"/>
              <a:gd name="connsiteX16-1089" fmla="*/ 2496 w 1306267"/>
              <a:gd name="connsiteY16-1090" fmla="*/ 463106 h 1424419"/>
              <a:gd name="connsiteX17-1091" fmla="*/ 2458 w 1306267"/>
              <a:gd name="connsiteY17-1092" fmla="*/ 429563 h 1424419"/>
              <a:gd name="connsiteX18-1093" fmla="*/ 75248 w 1306267"/>
              <a:gd name="connsiteY18-1094" fmla="*/ 303202 h 1424419"/>
              <a:gd name="connsiteX19-1095" fmla="*/ 106293 w 1306267"/>
              <a:gd name="connsiteY19-1096" fmla="*/ 282597 h 1424419"/>
              <a:gd name="connsiteX20-1097" fmla="*/ 541533 w 1306267"/>
              <a:gd name="connsiteY20-1098" fmla="*/ 38110 h 1424419"/>
              <a:gd name="connsiteX21-1099" fmla="*/ 653528 w 1306267"/>
              <a:gd name="connsiteY21-1100" fmla="*/ 0 h 1424419"/>
              <a:gd name="connsiteX0-1101" fmla="*/ 653528 w 1306267"/>
              <a:gd name="connsiteY0-1102" fmla="*/ 0 h 1424419"/>
              <a:gd name="connsiteX1-1103" fmla="*/ 757287 w 1306267"/>
              <a:gd name="connsiteY1-1104" fmla="*/ 32444 h 1424419"/>
              <a:gd name="connsiteX2-1105" fmla="*/ 1206876 w 1306267"/>
              <a:gd name="connsiteY2-1106" fmla="*/ 284945 h 1424419"/>
              <a:gd name="connsiteX3-1107" fmla="*/ 1237706 w 1306267"/>
              <a:gd name="connsiteY3-1108" fmla="*/ 306775 h 1424419"/>
              <a:gd name="connsiteX4-1109" fmla="*/ 1301712 w 1306267"/>
              <a:gd name="connsiteY4-1110" fmla="*/ 442384 h 1424419"/>
              <a:gd name="connsiteX5-1111" fmla="*/ 1303099 w 1306267"/>
              <a:gd name="connsiteY5-1112" fmla="*/ 495558 h 1424419"/>
              <a:gd name="connsiteX6-1113" fmla="*/ 1303099 w 1306267"/>
              <a:gd name="connsiteY6-1114" fmla="*/ 952393 h 1424419"/>
              <a:gd name="connsiteX7-1115" fmla="*/ 1305306 w 1306267"/>
              <a:gd name="connsiteY7-1116" fmla="*/ 990115 h 1424419"/>
              <a:gd name="connsiteX8-1117" fmla="*/ 1255800 w 1306267"/>
              <a:gd name="connsiteY8-1118" fmla="*/ 1142552 h 1424419"/>
              <a:gd name="connsiteX9-1119" fmla="*/ 1172881 w 1306267"/>
              <a:gd name="connsiteY9-1120" fmla="*/ 1179342 h 1424419"/>
              <a:gd name="connsiteX10-1121" fmla="*/ 792288 w 1306267"/>
              <a:gd name="connsiteY10-1122" fmla="*/ 1385653 h 1424419"/>
              <a:gd name="connsiteX11-1123" fmla="*/ 522686 w 1306267"/>
              <a:gd name="connsiteY11-1124" fmla="*/ 1384922 h 1424419"/>
              <a:gd name="connsiteX12-1125" fmla="*/ 90241 w 1306267"/>
              <a:gd name="connsiteY12-1126" fmla="*/ 1150634 h 1424419"/>
              <a:gd name="connsiteX13-1127" fmla="*/ 48904 w 1306267"/>
              <a:gd name="connsiteY13-1128" fmla="*/ 1124403 h 1424419"/>
              <a:gd name="connsiteX14-1129" fmla="*/ 667 w 1306267"/>
              <a:gd name="connsiteY14-1130" fmla="*/ 999105 h 1424419"/>
              <a:gd name="connsiteX15-1131" fmla="*/ 0 w 1306267"/>
              <a:gd name="connsiteY15-1132" fmla="*/ 972364 h 1424419"/>
              <a:gd name="connsiteX16-1133" fmla="*/ 2496 w 1306267"/>
              <a:gd name="connsiteY16-1134" fmla="*/ 463106 h 1424419"/>
              <a:gd name="connsiteX17-1135" fmla="*/ 2458 w 1306267"/>
              <a:gd name="connsiteY17-1136" fmla="*/ 429563 h 1424419"/>
              <a:gd name="connsiteX18-1137" fmla="*/ 75248 w 1306267"/>
              <a:gd name="connsiteY18-1138" fmla="*/ 303202 h 1424419"/>
              <a:gd name="connsiteX19-1139" fmla="*/ 106293 w 1306267"/>
              <a:gd name="connsiteY19-1140" fmla="*/ 282597 h 1424419"/>
              <a:gd name="connsiteX20-1141" fmla="*/ 541533 w 1306267"/>
              <a:gd name="connsiteY20-1142" fmla="*/ 38110 h 1424419"/>
              <a:gd name="connsiteX21-1143" fmla="*/ 653528 w 1306267"/>
              <a:gd name="connsiteY21-1144" fmla="*/ 0 h 1424419"/>
              <a:gd name="connsiteX0-1145" fmla="*/ 653528 w 1306267"/>
              <a:gd name="connsiteY0-1146" fmla="*/ 0 h 1424419"/>
              <a:gd name="connsiteX1-1147" fmla="*/ 757287 w 1306267"/>
              <a:gd name="connsiteY1-1148" fmla="*/ 32444 h 1424419"/>
              <a:gd name="connsiteX2-1149" fmla="*/ 1206876 w 1306267"/>
              <a:gd name="connsiteY2-1150" fmla="*/ 284945 h 1424419"/>
              <a:gd name="connsiteX3-1151" fmla="*/ 1237706 w 1306267"/>
              <a:gd name="connsiteY3-1152" fmla="*/ 306775 h 1424419"/>
              <a:gd name="connsiteX4-1153" fmla="*/ 1301712 w 1306267"/>
              <a:gd name="connsiteY4-1154" fmla="*/ 442384 h 1424419"/>
              <a:gd name="connsiteX5-1155" fmla="*/ 1303099 w 1306267"/>
              <a:gd name="connsiteY5-1156" fmla="*/ 495558 h 1424419"/>
              <a:gd name="connsiteX6-1157" fmla="*/ 1303099 w 1306267"/>
              <a:gd name="connsiteY6-1158" fmla="*/ 952393 h 1424419"/>
              <a:gd name="connsiteX7-1159" fmla="*/ 1305306 w 1306267"/>
              <a:gd name="connsiteY7-1160" fmla="*/ 990115 h 1424419"/>
              <a:gd name="connsiteX8-1161" fmla="*/ 1255800 w 1306267"/>
              <a:gd name="connsiteY8-1162" fmla="*/ 1142552 h 1424419"/>
              <a:gd name="connsiteX9-1163" fmla="*/ 1172881 w 1306267"/>
              <a:gd name="connsiteY9-1164" fmla="*/ 1179342 h 1424419"/>
              <a:gd name="connsiteX10-1165" fmla="*/ 792288 w 1306267"/>
              <a:gd name="connsiteY10-1166" fmla="*/ 1385653 h 1424419"/>
              <a:gd name="connsiteX11-1167" fmla="*/ 522686 w 1306267"/>
              <a:gd name="connsiteY11-1168" fmla="*/ 1384922 h 1424419"/>
              <a:gd name="connsiteX12-1169" fmla="*/ 90241 w 1306267"/>
              <a:gd name="connsiteY12-1170" fmla="*/ 1150634 h 1424419"/>
              <a:gd name="connsiteX13-1171" fmla="*/ 48904 w 1306267"/>
              <a:gd name="connsiteY13-1172" fmla="*/ 1124403 h 1424419"/>
              <a:gd name="connsiteX14-1173" fmla="*/ 667 w 1306267"/>
              <a:gd name="connsiteY14-1174" fmla="*/ 999105 h 1424419"/>
              <a:gd name="connsiteX15-1175" fmla="*/ 0 w 1306267"/>
              <a:gd name="connsiteY15-1176" fmla="*/ 972364 h 1424419"/>
              <a:gd name="connsiteX16-1177" fmla="*/ 2496 w 1306267"/>
              <a:gd name="connsiteY16-1178" fmla="*/ 463106 h 1424419"/>
              <a:gd name="connsiteX17-1179" fmla="*/ 2458 w 1306267"/>
              <a:gd name="connsiteY17-1180" fmla="*/ 429563 h 1424419"/>
              <a:gd name="connsiteX18-1181" fmla="*/ 75248 w 1306267"/>
              <a:gd name="connsiteY18-1182" fmla="*/ 303202 h 1424419"/>
              <a:gd name="connsiteX19-1183" fmla="*/ 106293 w 1306267"/>
              <a:gd name="connsiteY19-1184" fmla="*/ 282597 h 1424419"/>
              <a:gd name="connsiteX20-1185" fmla="*/ 541533 w 1306267"/>
              <a:gd name="connsiteY20-1186" fmla="*/ 38110 h 1424419"/>
              <a:gd name="connsiteX21-1187" fmla="*/ 653528 w 1306267"/>
              <a:gd name="connsiteY21-1188" fmla="*/ 0 h 1424419"/>
              <a:gd name="connsiteX0-1189" fmla="*/ 653528 w 1306267"/>
              <a:gd name="connsiteY0-1190" fmla="*/ 0 h 1424419"/>
              <a:gd name="connsiteX1-1191" fmla="*/ 757287 w 1306267"/>
              <a:gd name="connsiteY1-1192" fmla="*/ 32444 h 1424419"/>
              <a:gd name="connsiteX2-1193" fmla="*/ 1206876 w 1306267"/>
              <a:gd name="connsiteY2-1194" fmla="*/ 284945 h 1424419"/>
              <a:gd name="connsiteX3-1195" fmla="*/ 1237706 w 1306267"/>
              <a:gd name="connsiteY3-1196" fmla="*/ 306775 h 1424419"/>
              <a:gd name="connsiteX4-1197" fmla="*/ 1301712 w 1306267"/>
              <a:gd name="connsiteY4-1198" fmla="*/ 442384 h 1424419"/>
              <a:gd name="connsiteX5-1199" fmla="*/ 1303099 w 1306267"/>
              <a:gd name="connsiteY5-1200" fmla="*/ 495558 h 1424419"/>
              <a:gd name="connsiteX6-1201" fmla="*/ 1303099 w 1306267"/>
              <a:gd name="connsiteY6-1202" fmla="*/ 952393 h 1424419"/>
              <a:gd name="connsiteX7-1203" fmla="*/ 1305306 w 1306267"/>
              <a:gd name="connsiteY7-1204" fmla="*/ 990115 h 1424419"/>
              <a:gd name="connsiteX8-1205" fmla="*/ 1255800 w 1306267"/>
              <a:gd name="connsiteY8-1206" fmla="*/ 1142552 h 1424419"/>
              <a:gd name="connsiteX9-1207" fmla="*/ 1172881 w 1306267"/>
              <a:gd name="connsiteY9-1208" fmla="*/ 1179342 h 1424419"/>
              <a:gd name="connsiteX10-1209" fmla="*/ 792288 w 1306267"/>
              <a:gd name="connsiteY10-1210" fmla="*/ 1385653 h 1424419"/>
              <a:gd name="connsiteX11-1211" fmla="*/ 522686 w 1306267"/>
              <a:gd name="connsiteY11-1212" fmla="*/ 1384922 h 1424419"/>
              <a:gd name="connsiteX12-1213" fmla="*/ 90241 w 1306267"/>
              <a:gd name="connsiteY12-1214" fmla="*/ 1150634 h 1424419"/>
              <a:gd name="connsiteX13-1215" fmla="*/ 48904 w 1306267"/>
              <a:gd name="connsiteY13-1216" fmla="*/ 1124403 h 1424419"/>
              <a:gd name="connsiteX14-1217" fmla="*/ 667 w 1306267"/>
              <a:gd name="connsiteY14-1218" fmla="*/ 999105 h 1424419"/>
              <a:gd name="connsiteX15-1219" fmla="*/ 0 w 1306267"/>
              <a:gd name="connsiteY15-1220" fmla="*/ 972364 h 1424419"/>
              <a:gd name="connsiteX16-1221" fmla="*/ 2496 w 1306267"/>
              <a:gd name="connsiteY16-1222" fmla="*/ 463106 h 1424419"/>
              <a:gd name="connsiteX17-1223" fmla="*/ 2458 w 1306267"/>
              <a:gd name="connsiteY17-1224" fmla="*/ 429563 h 1424419"/>
              <a:gd name="connsiteX18-1225" fmla="*/ 75248 w 1306267"/>
              <a:gd name="connsiteY18-1226" fmla="*/ 303202 h 1424419"/>
              <a:gd name="connsiteX19-1227" fmla="*/ 106293 w 1306267"/>
              <a:gd name="connsiteY19-1228" fmla="*/ 282597 h 1424419"/>
              <a:gd name="connsiteX20-1229" fmla="*/ 541533 w 1306267"/>
              <a:gd name="connsiteY20-1230" fmla="*/ 38110 h 1424419"/>
              <a:gd name="connsiteX21-1231" fmla="*/ 653528 w 1306267"/>
              <a:gd name="connsiteY21-1232" fmla="*/ 0 h 1424419"/>
              <a:gd name="connsiteX0-1233" fmla="*/ 653528 w 1306267"/>
              <a:gd name="connsiteY0-1234" fmla="*/ 0 h 1424419"/>
              <a:gd name="connsiteX1-1235" fmla="*/ 757287 w 1306267"/>
              <a:gd name="connsiteY1-1236" fmla="*/ 32444 h 1424419"/>
              <a:gd name="connsiteX2-1237" fmla="*/ 1206876 w 1306267"/>
              <a:gd name="connsiteY2-1238" fmla="*/ 284945 h 1424419"/>
              <a:gd name="connsiteX3-1239" fmla="*/ 1237706 w 1306267"/>
              <a:gd name="connsiteY3-1240" fmla="*/ 306775 h 1424419"/>
              <a:gd name="connsiteX4-1241" fmla="*/ 1301712 w 1306267"/>
              <a:gd name="connsiteY4-1242" fmla="*/ 442384 h 1424419"/>
              <a:gd name="connsiteX5-1243" fmla="*/ 1303099 w 1306267"/>
              <a:gd name="connsiteY5-1244" fmla="*/ 495558 h 1424419"/>
              <a:gd name="connsiteX6-1245" fmla="*/ 1303099 w 1306267"/>
              <a:gd name="connsiteY6-1246" fmla="*/ 952393 h 1424419"/>
              <a:gd name="connsiteX7-1247" fmla="*/ 1305306 w 1306267"/>
              <a:gd name="connsiteY7-1248" fmla="*/ 990115 h 1424419"/>
              <a:gd name="connsiteX8-1249" fmla="*/ 1255800 w 1306267"/>
              <a:gd name="connsiteY8-1250" fmla="*/ 1142552 h 1424419"/>
              <a:gd name="connsiteX9-1251" fmla="*/ 1172881 w 1306267"/>
              <a:gd name="connsiteY9-1252" fmla="*/ 1179342 h 1424419"/>
              <a:gd name="connsiteX10-1253" fmla="*/ 792288 w 1306267"/>
              <a:gd name="connsiteY10-1254" fmla="*/ 1385653 h 1424419"/>
              <a:gd name="connsiteX11-1255" fmla="*/ 522686 w 1306267"/>
              <a:gd name="connsiteY11-1256" fmla="*/ 1384922 h 1424419"/>
              <a:gd name="connsiteX12-1257" fmla="*/ 90241 w 1306267"/>
              <a:gd name="connsiteY12-1258" fmla="*/ 1150634 h 1424419"/>
              <a:gd name="connsiteX13-1259" fmla="*/ 48904 w 1306267"/>
              <a:gd name="connsiteY13-1260" fmla="*/ 1124403 h 1424419"/>
              <a:gd name="connsiteX14-1261" fmla="*/ 667 w 1306267"/>
              <a:gd name="connsiteY14-1262" fmla="*/ 999105 h 1424419"/>
              <a:gd name="connsiteX15-1263" fmla="*/ 0 w 1306267"/>
              <a:gd name="connsiteY15-1264" fmla="*/ 972364 h 1424419"/>
              <a:gd name="connsiteX16-1265" fmla="*/ 2496 w 1306267"/>
              <a:gd name="connsiteY16-1266" fmla="*/ 463106 h 1424419"/>
              <a:gd name="connsiteX17-1267" fmla="*/ 2458 w 1306267"/>
              <a:gd name="connsiteY17-1268" fmla="*/ 429563 h 1424419"/>
              <a:gd name="connsiteX18-1269" fmla="*/ 75248 w 1306267"/>
              <a:gd name="connsiteY18-1270" fmla="*/ 303202 h 1424419"/>
              <a:gd name="connsiteX19-1271" fmla="*/ 106293 w 1306267"/>
              <a:gd name="connsiteY19-1272" fmla="*/ 282597 h 1424419"/>
              <a:gd name="connsiteX20-1273" fmla="*/ 541533 w 1306267"/>
              <a:gd name="connsiteY20-1274" fmla="*/ 38110 h 1424419"/>
              <a:gd name="connsiteX21-1275" fmla="*/ 653528 w 1306267"/>
              <a:gd name="connsiteY21-1276" fmla="*/ 0 h 1424419"/>
              <a:gd name="connsiteX0-1277" fmla="*/ 653528 w 1306267"/>
              <a:gd name="connsiteY0-1278" fmla="*/ 0 h 1424419"/>
              <a:gd name="connsiteX1-1279" fmla="*/ 757287 w 1306267"/>
              <a:gd name="connsiteY1-1280" fmla="*/ 32444 h 1424419"/>
              <a:gd name="connsiteX2-1281" fmla="*/ 1206876 w 1306267"/>
              <a:gd name="connsiteY2-1282" fmla="*/ 284945 h 1424419"/>
              <a:gd name="connsiteX3-1283" fmla="*/ 1237706 w 1306267"/>
              <a:gd name="connsiteY3-1284" fmla="*/ 306775 h 1424419"/>
              <a:gd name="connsiteX4-1285" fmla="*/ 1301712 w 1306267"/>
              <a:gd name="connsiteY4-1286" fmla="*/ 442384 h 1424419"/>
              <a:gd name="connsiteX5-1287" fmla="*/ 1303099 w 1306267"/>
              <a:gd name="connsiteY5-1288" fmla="*/ 495558 h 1424419"/>
              <a:gd name="connsiteX6-1289" fmla="*/ 1303099 w 1306267"/>
              <a:gd name="connsiteY6-1290" fmla="*/ 952393 h 1424419"/>
              <a:gd name="connsiteX7-1291" fmla="*/ 1305306 w 1306267"/>
              <a:gd name="connsiteY7-1292" fmla="*/ 990115 h 1424419"/>
              <a:gd name="connsiteX8-1293" fmla="*/ 1255800 w 1306267"/>
              <a:gd name="connsiteY8-1294" fmla="*/ 1142552 h 1424419"/>
              <a:gd name="connsiteX9-1295" fmla="*/ 1172881 w 1306267"/>
              <a:gd name="connsiteY9-1296" fmla="*/ 1179342 h 1424419"/>
              <a:gd name="connsiteX10-1297" fmla="*/ 792288 w 1306267"/>
              <a:gd name="connsiteY10-1298" fmla="*/ 1385653 h 1424419"/>
              <a:gd name="connsiteX11-1299" fmla="*/ 522686 w 1306267"/>
              <a:gd name="connsiteY11-1300" fmla="*/ 1384922 h 1424419"/>
              <a:gd name="connsiteX12-1301" fmla="*/ 97009 w 1306267"/>
              <a:gd name="connsiteY12-1302" fmla="*/ 1161462 h 1424419"/>
              <a:gd name="connsiteX13-1303" fmla="*/ 48904 w 1306267"/>
              <a:gd name="connsiteY13-1304" fmla="*/ 1124403 h 1424419"/>
              <a:gd name="connsiteX14-1305" fmla="*/ 667 w 1306267"/>
              <a:gd name="connsiteY14-1306" fmla="*/ 999105 h 1424419"/>
              <a:gd name="connsiteX15-1307" fmla="*/ 0 w 1306267"/>
              <a:gd name="connsiteY15-1308" fmla="*/ 972364 h 1424419"/>
              <a:gd name="connsiteX16-1309" fmla="*/ 2496 w 1306267"/>
              <a:gd name="connsiteY16-1310" fmla="*/ 463106 h 1424419"/>
              <a:gd name="connsiteX17-1311" fmla="*/ 2458 w 1306267"/>
              <a:gd name="connsiteY17-1312" fmla="*/ 429563 h 1424419"/>
              <a:gd name="connsiteX18-1313" fmla="*/ 75248 w 1306267"/>
              <a:gd name="connsiteY18-1314" fmla="*/ 303202 h 1424419"/>
              <a:gd name="connsiteX19-1315" fmla="*/ 106293 w 1306267"/>
              <a:gd name="connsiteY19-1316" fmla="*/ 282597 h 1424419"/>
              <a:gd name="connsiteX20-1317" fmla="*/ 541533 w 1306267"/>
              <a:gd name="connsiteY20-1318" fmla="*/ 38110 h 1424419"/>
              <a:gd name="connsiteX21-1319" fmla="*/ 653528 w 1306267"/>
              <a:gd name="connsiteY21-1320" fmla="*/ 0 h 1424419"/>
              <a:gd name="connsiteX0-1321" fmla="*/ 653528 w 1306267"/>
              <a:gd name="connsiteY0-1322" fmla="*/ 0 h 1424419"/>
              <a:gd name="connsiteX1-1323" fmla="*/ 757287 w 1306267"/>
              <a:gd name="connsiteY1-1324" fmla="*/ 32444 h 1424419"/>
              <a:gd name="connsiteX2-1325" fmla="*/ 1206876 w 1306267"/>
              <a:gd name="connsiteY2-1326" fmla="*/ 284945 h 1424419"/>
              <a:gd name="connsiteX3-1327" fmla="*/ 1237706 w 1306267"/>
              <a:gd name="connsiteY3-1328" fmla="*/ 306775 h 1424419"/>
              <a:gd name="connsiteX4-1329" fmla="*/ 1301712 w 1306267"/>
              <a:gd name="connsiteY4-1330" fmla="*/ 442384 h 1424419"/>
              <a:gd name="connsiteX5-1331" fmla="*/ 1303099 w 1306267"/>
              <a:gd name="connsiteY5-1332" fmla="*/ 495558 h 1424419"/>
              <a:gd name="connsiteX6-1333" fmla="*/ 1303099 w 1306267"/>
              <a:gd name="connsiteY6-1334" fmla="*/ 952393 h 1424419"/>
              <a:gd name="connsiteX7-1335" fmla="*/ 1305306 w 1306267"/>
              <a:gd name="connsiteY7-1336" fmla="*/ 990115 h 1424419"/>
              <a:gd name="connsiteX8-1337" fmla="*/ 1255800 w 1306267"/>
              <a:gd name="connsiteY8-1338" fmla="*/ 1142552 h 1424419"/>
              <a:gd name="connsiteX9-1339" fmla="*/ 1172881 w 1306267"/>
              <a:gd name="connsiteY9-1340" fmla="*/ 1179342 h 1424419"/>
              <a:gd name="connsiteX10-1341" fmla="*/ 792288 w 1306267"/>
              <a:gd name="connsiteY10-1342" fmla="*/ 1385653 h 1424419"/>
              <a:gd name="connsiteX11-1343" fmla="*/ 522686 w 1306267"/>
              <a:gd name="connsiteY11-1344" fmla="*/ 1384922 h 1424419"/>
              <a:gd name="connsiteX12-1345" fmla="*/ 97009 w 1306267"/>
              <a:gd name="connsiteY12-1346" fmla="*/ 1161462 h 1424419"/>
              <a:gd name="connsiteX13-1347" fmla="*/ 48904 w 1306267"/>
              <a:gd name="connsiteY13-1348" fmla="*/ 1124403 h 1424419"/>
              <a:gd name="connsiteX14-1349" fmla="*/ 667 w 1306267"/>
              <a:gd name="connsiteY14-1350" fmla="*/ 999105 h 1424419"/>
              <a:gd name="connsiteX15-1351" fmla="*/ 0 w 1306267"/>
              <a:gd name="connsiteY15-1352" fmla="*/ 972364 h 1424419"/>
              <a:gd name="connsiteX16-1353" fmla="*/ 2496 w 1306267"/>
              <a:gd name="connsiteY16-1354" fmla="*/ 463106 h 1424419"/>
              <a:gd name="connsiteX17-1355" fmla="*/ 2458 w 1306267"/>
              <a:gd name="connsiteY17-1356" fmla="*/ 429563 h 1424419"/>
              <a:gd name="connsiteX18-1357" fmla="*/ 75248 w 1306267"/>
              <a:gd name="connsiteY18-1358" fmla="*/ 303202 h 1424419"/>
              <a:gd name="connsiteX19-1359" fmla="*/ 106293 w 1306267"/>
              <a:gd name="connsiteY19-1360" fmla="*/ 282597 h 1424419"/>
              <a:gd name="connsiteX20-1361" fmla="*/ 541533 w 1306267"/>
              <a:gd name="connsiteY20-1362" fmla="*/ 38110 h 1424419"/>
              <a:gd name="connsiteX21-1363" fmla="*/ 653528 w 1306267"/>
              <a:gd name="connsiteY21-1364" fmla="*/ 0 h 1424419"/>
              <a:gd name="connsiteX0-1365" fmla="*/ 653528 w 1306267"/>
              <a:gd name="connsiteY0-1366" fmla="*/ 0 h 1424419"/>
              <a:gd name="connsiteX1-1367" fmla="*/ 757287 w 1306267"/>
              <a:gd name="connsiteY1-1368" fmla="*/ 32444 h 1424419"/>
              <a:gd name="connsiteX2-1369" fmla="*/ 1206876 w 1306267"/>
              <a:gd name="connsiteY2-1370" fmla="*/ 284945 h 1424419"/>
              <a:gd name="connsiteX3-1371" fmla="*/ 1237706 w 1306267"/>
              <a:gd name="connsiteY3-1372" fmla="*/ 306775 h 1424419"/>
              <a:gd name="connsiteX4-1373" fmla="*/ 1301712 w 1306267"/>
              <a:gd name="connsiteY4-1374" fmla="*/ 442384 h 1424419"/>
              <a:gd name="connsiteX5-1375" fmla="*/ 1303099 w 1306267"/>
              <a:gd name="connsiteY5-1376" fmla="*/ 495558 h 1424419"/>
              <a:gd name="connsiteX6-1377" fmla="*/ 1303099 w 1306267"/>
              <a:gd name="connsiteY6-1378" fmla="*/ 952393 h 1424419"/>
              <a:gd name="connsiteX7-1379" fmla="*/ 1305306 w 1306267"/>
              <a:gd name="connsiteY7-1380" fmla="*/ 990115 h 1424419"/>
              <a:gd name="connsiteX8-1381" fmla="*/ 1255800 w 1306267"/>
              <a:gd name="connsiteY8-1382" fmla="*/ 1142552 h 1424419"/>
              <a:gd name="connsiteX9-1383" fmla="*/ 1172881 w 1306267"/>
              <a:gd name="connsiteY9-1384" fmla="*/ 1179342 h 1424419"/>
              <a:gd name="connsiteX10-1385" fmla="*/ 792288 w 1306267"/>
              <a:gd name="connsiteY10-1386" fmla="*/ 1385653 h 1424419"/>
              <a:gd name="connsiteX11-1387" fmla="*/ 522686 w 1306267"/>
              <a:gd name="connsiteY11-1388" fmla="*/ 1384922 h 1424419"/>
              <a:gd name="connsiteX12-1389" fmla="*/ 97009 w 1306267"/>
              <a:gd name="connsiteY12-1390" fmla="*/ 1161462 h 1424419"/>
              <a:gd name="connsiteX13-1391" fmla="*/ 44843 w 1306267"/>
              <a:gd name="connsiteY13-1392" fmla="*/ 1118989 h 1424419"/>
              <a:gd name="connsiteX14-1393" fmla="*/ 667 w 1306267"/>
              <a:gd name="connsiteY14-1394" fmla="*/ 999105 h 1424419"/>
              <a:gd name="connsiteX15-1395" fmla="*/ 0 w 1306267"/>
              <a:gd name="connsiteY15-1396" fmla="*/ 972364 h 1424419"/>
              <a:gd name="connsiteX16-1397" fmla="*/ 2496 w 1306267"/>
              <a:gd name="connsiteY16-1398" fmla="*/ 463106 h 1424419"/>
              <a:gd name="connsiteX17-1399" fmla="*/ 2458 w 1306267"/>
              <a:gd name="connsiteY17-1400" fmla="*/ 429563 h 1424419"/>
              <a:gd name="connsiteX18-1401" fmla="*/ 75248 w 1306267"/>
              <a:gd name="connsiteY18-1402" fmla="*/ 303202 h 1424419"/>
              <a:gd name="connsiteX19-1403" fmla="*/ 106293 w 1306267"/>
              <a:gd name="connsiteY19-1404" fmla="*/ 282597 h 1424419"/>
              <a:gd name="connsiteX20-1405" fmla="*/ 541533 w 1306267"/>
              <a:gd name="connsiteY20-1406" fmla="*/ 38110 h 1424419"/>
              <a:gd name="connsiteX21-1407" fmla="*/ 653528 w 1306267"/>
              <a:gd name="connsiteY21-1408" fmla="*/ 0 h 1424419"/>
              <a:gd name="connsiteX0-1409" fmla="*/ 653528 w 1306267"/>
              <a:gd name="connsiteY0-1410" fmla="*/ 0 h 1424419"/>
              <a:gd name="connsiteX1-1411" fmla="*/ 757287 w 1306267"/>
              <a:gd name="connsiteY1-1412" fmla="*/ 32444 h 1424419"/>
              <a:gd name="connsiteX2-1413" fmla="*/ 1206876 w 1306267"/>
              <a:gd name="connsiteY2-1414" fmla="*/ 284945 h 1424419"/>
              <a:gd name="connsiteX3-1415" fmla="*/ 1237706 w 1306267"/>
              <a:gd name="connsiteY3-1416" fmla="*/ 306775 h 1424419"/>
              <a:gd name="connsiteX4-1417" fmla="*/ 1301712 w 1306267"/>
              <a:gd name="connsiteY4-1418" fmla="*/ 442384 h 1424419"/>
              <a:gd name="connsiteX5-1419" fmla="*/ 1303099 w 1306267"/>
              <a:gd name="connsiteY5-1420" fmla="*/ 495558 h 1424419"/>
              <a:gd name="connsiteX6-1421" fmla="*/ 1303099 w 1306267"/>
              <a:gd name="connsiteY6-1422" fmla="*/ 952393 h 1424419"/>
              <a:gd name="connsiteX7-1423" fmla="*/ 1305306 w 1306267"/>
              <a:gd name="connsiteY7-1424" fmla="*/ 990115 h 1424419"/>
              <a:gd name="connsiteX8-1425" fmla="*/ 1255800 w 1306267"/>
              <a:gd name="connsiteY8-1426" fmla="*/ 1142552 h 1424419"/>
              <a:gd name="connsiteX9-1427" fmla="*/ 1172881 w 1306267"/>
              <a:gd name="connsiteY9-1428" fmla="*/ 1179342 h 1424419"/>
              <a:gd name="connsiteX10-1429" fmla="*/ 792288 w 1306267"/>
              <a:gd name="connsiteY10-1430" fmla="*/ 1385653 h 1424419"/>
              <a:gd name="connsiteX11-1431" fmla="*/ 522686 w 1306267"/>
              <a:gd name="connsiteY11-1432" fmla="*/ 1384922 h 1424419"/>
              <a:gd name="connsiteX12-1433" fmla="*/ 97009 w 1306267"/>
              <a:gd name="connsiteY12-1434" fmla="*/ 1161462 h 1424419"/>
              <a:gd name="connsiteX13-1435" fmla="*/ 44843 w 1306267"/>
              <a:gd name="connsiteY13-1436" fmla="*/ 1118989 h 1424419"/>
              <a:gd name="connsiteX14-1437" fmla="*/ 667 w 1306267"/>
              <a:gd name="connsiteY14-1438" fmla="*/ 999105 h 1424419"/>
              <a:gd name="connsiteX15-1439" fmla="*/ 0 w 1306267"/>
              <a:gd name="connsiteY15-1440" fmla="*/ 972364 h 1424419"/>
              <a:gd name="connsiteX16-1441" fmla="*/ 2496 w 1306267"/>
              <a:gd name="connsiteY16-1442" fmla="*/ 463106 h 1424419"/>
              <a:gd name="connsiteX17-1443" fmla="*/ 2458 w 1306267"/>
              <a:gd name="connsiteY17-1444" fmla="*/ 429563 h 1424419"/>
              <a:gd name="connsiteX18-1445" fmla="*/ 75248 w 1306267"/>
              <a:gd name="connsiteY18-1446" fmla="*/ 303202 h 1424419"/>
              <a:gd name="connsiteX19-1447" fmla="*/ 106293 w 1306267"/>
              <a:gd name="connsiteY19-1448" fmla="*/ 282597 h 1424419"/>
              <a:gd name="connsiteX20-1449" fmla="*/ 541533 w 1306267"/>
              <a:gd name="connsiteY20-1450" fmla="*/ 38110 h 1424419"/>
              <a:gd name="connsiteX21-1451" fmla="*/ 653528 w 1306267"/>
              <a:gd name="connsiteY21-1452" fmla="*/ 0 h 1424419"/>
              <a:gd name="connsiteX0-1453" fmla="*/ 653528 w 1306267"/>
              <a:gd name="connsiteY0-1454" fmla="*/ 0 h 1424419"/>
              <a:gd name="connsiteX1-1455" fmla="*/ 757287 w 1306267"/>
              <a:gd name="connsiteY1-1456" fmla="*/ 32444 h 1424419"/>
              <a:gd name="connsiteX2-1457" fmla="*/ 1206876 w 1306267"/>
              <a:gd name="connsiteY2-1458" fmla="*/ 284945 h 1424419"/>
              <a:gd name="connsiteX3-1459" fmla="*/ 1237706 w 1306267"/>
              <a:gd name="connsiteY3-1460" fmla="*/ 306775 h 1424419"/>
              <a:gd name="connsiteX4-1461" fmla="*/ 1301712 w 1306267"/>
              <a:gd name="connsiteY4-1462" fmla="*/ 442384 h 1424419"/>
              <a:gd name="connsiteX5-1463" fmla="*/ 1303099 w 1306267"/>
              <a:gd name="connsiteY5-1464" fmla="*/ 495558 h 1424419"/>
              <a:gd name="connsiteX6-1465" fmla="*/ 1303099 w 1306267"/>
              <a:gd name="connsiteY6-1466" fmla="*/ 952393 h 1424419"/>
              <a:gd name="connsiteX7-1467" fmla="*/ 1305306 w 1306267"/>
              <a:gd name="connsiteY7-1468" fmla="*/ 990115 h 1424419"/>
              <a:gd name="connsiteX8-1469" fmla="*/ 1255800 w 1306267"/>
              <a:gd name="connsiteY8-1470" fmla="*/ 1142552 h 1424419"/>
              <a:gd name="connsiteX9-1471" fmla="*/ 1172881 w 1306267"/>
              <a:gd name="connsiteY9-1472" fmla="*/ 1179342 h 1424419"/>
              <a:gd name="connsiteX10-1473" fmla="*/ 792288 w 1306267"/>
              <a:gd name="connsiteY10-1474" fmla="*/ 1385653 h 1424419"/>
              <a:gd name="connsiteX11-1475" fmla="*/ 522686 w 1306267"/>
              <a:gd name="connsiteY11-1476" fmla="*/ 1384922 h 1424419"/>
              <a:gd name="connsiteX12-1477" fmla="*/ 97009 w 1306267"/>
              <a:gd name="connsiteY12-1478" fmla="*/ 1161462 h 1424419"/>
              <a:gd name="connsiteX13-1479" fmla="*/ 44843 w 1306267"/>
              <a:gd name="connsiteY13-1480" fmla="*/ 1118989 h 1424419"/>
              <a:gd name="connsiteX14-1481" fmla="*/ 667 w 1306267"/>
              <a:gd name="connsiteY14-1482" fmla="*/ 999105 h 1424419"/>
              <a:gd name="connsiteX15-1483" fmla="*/ 0 w 1306267"/>
              <a:gd name="connsiteY15-1484" fmla="*/ 972364 h 1424419"/>
              <a:gd name="connsiteX16-1485" fmla="*/ 2496 w 1306267"/>
              <a:gd name="connsiteY16-1486" fmla="*/ 463106 h 1424419"/>
              <a:gd name="connsiteX17-1487" fmla="*/ 2458 w 1306267"/>
              <a:gd name="connsiteY17-1488" fmla="*/ 429563 h 1424419"/>
              <a:gd name="connsiteX18-1489" fmla="*/ 75248 w 1306267"/>
              <a:gd name="connsiteY18-1490" fmla="*/ 303202 h 1424419"/>
              <a:gd name="connsiteX19-1491" fmla="*/ 106293 w 1306267"/>
              <a:gd name="connsiteY19-1492" fmla="*/ 282597 h 1424419"/>
              <a:gd name="connsiteX20-1493" fmla="*/ 541533 w 1306267"/>
              <a:gd name="connsiteY20-1494" fmla="*/ 38110 h 1424419"/>
              <a:gd name="connsiteX21-1495" fmla="*/ 653528 w 1306267"/>
              <a:gd name="connsiteY21-1496" fmla="*/ 0 h 1424419"/>
              <a:gd name="connsiteX0-1497" fmla="*/ 653528 w 1306267"/>
              <a:gd name="connsiteY0-1498" fmla="*/ 0 h 1424419"/>
              <a:gd name="connsiteX1-1499" fmla="*/ 757287 w 1306267"/>
              <a:gd name="connsiteY1-1500" fmla="*/ 32444 h 1424419"/>
              <a:gd name="connsiteX2-1501" fmla="*/ 1206876 w 1306267"/>
              <a:gd name="connsiteY2-1502" fmla="*/ 284945 h 1424419"/>
              <a:gd name="connsiteX3-1503" fmla="*/ 1237706 w 1306267"/>
              <a:gd name="connsiteY3-1504" fmla="*/ 306775 h 1424419"/>
              <a:gd name="connsiteX4-1505" fmla="*/ 1301712 w 1306267"/>
              <a:gd name="connsiteY4-1506" fmla="*/ 442384 h 1424419"/>
              <a:gd name="connsiteX5-1507" fmla="*/ 1303099 w 1306267"/>
              <a:gd name="connsiteY5-1508" fmla="*/ 495558 h 1424419"/>
              <a:gd name="connsiteX6-1509" fmla="*/ 1303099 w 1306267"/>
              <a:gd name="connsiteY6-1510" fmla="*/ 952393 h 1424419"/>
              <a:gd name="connsiteX7-1511" fmla="*/ 1305306 w 1306267"/>
              <a:gd name="connsiteY7-1512" fmla="*/ 990115 h 1424419"/>
              <a:gd name="connsiteX8-1513" fmla="*/ 1255800 w 1306267"/>
              <a:gd name="connsiteY8-1514" fmla="*/ 1142552 h 1424419"/>
              <a:gd name="connsiteX9-1515" fmla="*/ 1172881 w 1306267"/>
              <a:gd name="connsiteY9-1516" fmla="*/ 1179342 h 1424419"/>
              <a:gd name="connsiteX10-1517" fmla="*/ 792288 w 1306267"/>
              <a:gd name="connsiteY10-1518" fmla="*/ 1385653 h 1424419"/>
              <a:gd name="connsiteX11-1519" fmla="*/ 522686 w 1306267"/>
              <a:gd name="connsiteY11-1520" fmla="*/ 1384922 h 1424419"/>
              <a:gd name="connsiteX12-1521" fmla="*/ 94302 w 1306267"/>
              <a:gd name="connsiteY12-1522" fmla="*/ 1158755 h 1424419"/>
              <a:gd name="connsiteX13-1523" fmla="*/ 44843 w 1306267"/>
              <a:gd name="connsiteY13-1524" fmla="*/ 1118989 h 1424419"/>
              <a:gd name="connsiteX14-1525" fmla="*/ 667 w 1306267"/>
              <a:gd name="connsiteY14-1526" fmla="*/ 999105 h 1424419"/>
              <a:gd name="connsiteX15-1527" fmla="*/ 0 w 1306267"/>
              <a:gd name="connsiteY15-1528" fmla="*/ 972364 h 1424419"/>
              <a:gd name="connsiteX16-1529" fmla="*/ 2496 w 1306267"/>
              <a:gd name="connsiteY16-1530" fmla="*/ 463106 h 1424419"/>
              <a:gd name="connsiteX17-1531" fmla="*/ 2458 w 1306267"/>
              <a:gd name="connsiteY17-1532" fmla="*/ 429563 h 1424419"/>
              <a:gd name="connsiteX18-1533" fmla="*/ 75248 w 1306267"/>
              <a:gd name="connsiteY18-1534" fmla="*/ 303202 h 1424419"/>
              <a:gd name="connsiteX19-1535" fmla="*/ 106293 w 1306267"/>
              <a:gd name="connsiteY19-1536" fmla="*/ 282597 h 1424419"/>
              <a:gd name="connsiteX20-1537" fmla="*/ 541533 w 1306267"/>
              <a:gd name="connsiteY20-1538" fmla="*/ 38110 h 1424419"/>
              <a:gd name="connsiteX21-1539" fmla="*/ 653528 w 1306267"/>
              <a:gd name="connsiteY21-1540" fmla="*/ 0 h 1424419"/>
              <a:gd name="connsiteX0-1541" fmla="*/ 653528 w 1306267"/>
              <a:gd name="connsiteY0-1542" fmla="*/ 0 h 1424419"/>
              <a:gd name="connsiteX1-1543" fmla="*/ 757287 w 1306267"/>
              <a:gd name="connsiteY1-1544" fmla="*/ 32444 h 1424419"/>
              <a:gd name="connsiteX2-1545" fmla="*/ 1206876 w 1306267"/>
              <a:gd name="connsiteY2-1546" fmla="*/ 284945 h 1424419"/>
              <a:gd name="connsiteX3-1547" fmla="*/ 1237706 w 1306267"/>
              <a:gd name="connsiteY3-1548" fmla="*/ 306775 h 1424419"/>
              <a:gd name="connsiteX4-1549" fmla="*/ 1301712 w 1306267"/>
              <a:gd name="connsiteY4-1550" fmla="*/ 442384 h 1424419"/>
              <a:gd name="connsiteX5-1551" fmla="*/ 1303099 w 1306267"/>
              <a:gd name="connsiteY5-1552" fmla="*/ 495558 h 1424419"/>
              <a:gd name="connsiteX6-1553" fmla="*/ 1303099 w 1306267"/>
              <a:gd name="connsiteY6-1554" fmla="*/ 952393 h 1424419"/>
              <a:gd name="connsiteX7-1555" fmla="*/ 1305306 w 1306267"/>
              <a:gd name="connsiteY7-1556" fmla="*/ 990115 h 1424419"/>
              <a:gd name="connsiteX8-1557" fmla="*/ 1255800 w 1306267"/>
              <a:gd name="connsiteY8-1558" fmla="*/ 1142552 h 1424419"/>
              <a:gd name="connsiteX9-1559" fmla="*/ 1172881 w 1306267"/>
              <a:gd name="connsiteY9-1560" fmla="*/ 1179342 h 1424419"/>
              <a:gd name="connsiteX10-1561" fmla="*/ 792288 w 1306267"/>
              <a:gd name="connsiteY10-1562" fmla="*/ 1385653 h 1424419"/>
              <a:gd name="connsiteX11-1563" fmla="*/ 522686 w 1306267"/>
              <a:gd name="connsiteY11-1564" fmla="*/ 1384922 h 1424419"/>
              <a:gd name="connsiteX12-1565" fmla="*/ 94302 w 1306267"/>
              <a:gd name="connsiteY12-1566" fmla="*/ 1158755 h 1424419"/>
              <a:gd name="connsiteX13-1567" fmla="*/ 39429 w 1306267"/>
              <a:gd name="connsiteY13-1568" fmla="*/ 1117635 h 1424419"/>
              <a:gd name="connsiteX14-1569" fmla="*/ 667 w 1306267"/>
              <a:gd name="connsiteY14-1570" fmla="*/ 999105 h 1424419"/>
              <a:gd name="connsiteX15-1571" fmla="*/ 0 w 1306267"/>
              <a:gd name="connsiteY15-1572" fmla="*/ 972364 h 1424419"/>
              <a:gd name="connsiteX16-1573" fmla="*/ 2496 w 1306267"/>
              <a:gd name="connsiteY16-1574" fmla="*/ 463106 h 1424419"/>
              <a:gd name="connsiteX17-1575" fmla="*/ 2458 w 1306267"/>
              <a:gd name="connsiteY17-1576" fmla="*/ 429563 h 1424419"/>
              <a:gd name="connsiteX18-1577" fmla="*/ 75248 w 1306267"/>
              <a:gd name="connsiteY18-1578" fmla="*/ 303202 h 1424419"/>
              <a:gd name="connsiteX19-1579" fmla="*/ 106293 w 1306267"/>
              <a:gd name="connsiteY19-1580" fmla="*/ 282597 h 1424419"/>
              <a:gd name="connsiteX20-1581" fmla="*/ 541533 w 1306267"/>
              <a:gd name="connsiteY20-1582" fmla="*/ 38110 h 1424419"/>
              <a:gd name="connsiteX21-1583" fmla="*/ 653528 w 1306267"/>
              <a:gd name="connsiteY21-1584" fmla="*/ 0 h 1424419"/>
              <a:gd name="connsiteX0-1585" fmla="*/ 653528 w 1305333"/>
              <a:gd name="connsiteY0-1586" fmla="*/ 0 h 1424419"/>
              <a:gd name="connsiteX1-1587" fmla="*/ 757287 w 1305333"/>
              <a:gd name="connsiteY1-1588" fmla="*/ 32444 h 1424419"/>
              <a:gd name="connsiteX2-1589" fmla="*/ 1206876 w 1305333"/>
              <a:gd name="connsiteY2-1590" fmla="*/ 284945 h 1424419"/>
              <a:gd name="connsiteX3-1591" fmla="*/ 1237706 w 1305333"/>
              <a:gd name="connsiteY3-1592" fmla="*/ 306775 h 1424419"/>
              <a:gd name="connsiteX4-1593" fmla="*/ 1301712 w 1305333"/>
              <a:gd name="connsiteY4-1594" fmla="*/ 442384 h 1424419"/>
              <a:gd name="connsiteX5-1595" fmla="*/ 1303099 w 1305333"/>
              <a:gd name="connsiteY5-1596" fmla="*/ 495558 h 1424419"/>
              <a:gd name="connsiteX6-1597" fmla="*/ 1303099 w 1305333"/>
              <a:gd name="connsiteY6-1598" fmla="*/ 952393 h 1424419"/>
              <a:gd name="connsiteX7-1599" fmla="*/ 1305306 w 1305333"/>
              <a:gd name="connsiteY7-1600" fmla="*/ 990115 h 1424419"/>
              <a:gd name="connsiteX8-1601" fmla="*/ 1227376 w 1305333"/>
              <a:gd name="connsiteY8-1602" fmla="*/ 1152027 h 1424419"/>
              <a:gd name="connsiteX9-1603" fmla="*/ 1172881 w 1305333"/>
              <a:gd name="connsiteY9-1604" fmla="*/ 1179342 h 1424419"/>
              <a:gd name="connsiteX10-1605" fmla="*/ 792288 w 1305333"/>
              <a:gd name="connsiteY10-1606" fmla="*/ 1385653 h 1424419"/>
              <a:gd name="connsiteX11-1607" fmla="*/ 522686 w 1305333"/>
              <a:gd name="connsiteY11-1608" fmla="*/ 1384922 h 1424419"/>
              <a:gd name="connsiteX12-1609" fmla="*/ 94302 w 1305333"/>
              <a:gd name="connsiteY12-1610" fmla="*/ 1158755 h 1424419"/>
              <a:gd name="connsiteX13-1611" fmla="*/ 39429 w 1305333"/>
              <a:gd name="connsiteY13-1612" fmla="*/ 1117635 h 1424419"/>
              <a:gd name="connsiteX14-1613" fmla="*/ 667 w 1305333"/>
              <a:gd name="connsiteY14-1614" fmla="*/ 999105 h 1424419"/>
              <a:gd name="connsiteX15-1615" fmla="*/ 0 w 1305333"/>
              <a:gd name="connsiteY15-1616" fmla="*/ 972364 h 1424419"/>
              <a:gd name="connsiteX16-1617" fmla="*/ 2496 w 1305333"/>
              <a:gd name="connsiteY16-1618" fmla="*/ 463106 h 1424419"/>
              <a:gd name="connsiteX17-1619" fmla="*/ 2458 w 1305333"/>
              <a:gd name="connsiteY17-1620" fmla="*/ 429563 h 1424419"/>
              <a:gd name="connsiteX18-1621" fmla="*/ 75248 w 1305333"/>
              <a:gd name="connsiteY18-1622" fmla="*/ 303202 h 1424419"/>
              <a:gd name="connsiteX19-1623" fmla="*/ 106293 w 1305333"/>
              <a:gd name="connsiteY19-1624" fmla="*/ 282597 h 1424419"/>
              <a:gd name="connsiteX20-1625" fmla="*/ 541533 w 1305333"/>
              <a:gd name="connsiteY20-1626" fmla="*/ 38110 h 1424419"/>
              <a:gd name="connsiteX21-1627" fmla="*/ 653528 w 1305333"/>
              <a:gd name="connsiteY21-1628" fmla="*/ 0 h 1424419"/>
              <a:gd name="connsiteX0-1629" fmla="*/ 653528 w 1305333"/>
              <a:gd name="connsiteY0-1630" fmla="*/ 0 h 1424419"/>
              <a:gd name="connsiteX1-1631" fmla="*/ 757287 w 1305333"/>
              <a:gd name="connsiteY1-1632" fmla="*/ 32444 h 1424419"/>
              <a:gd name="connsiteX2-1633" fmla="*/ 1206876 w 1305333"/>
              <a:gd name="connsiteY2-1634" fmla="*/ 284945 h 1424419"/>
              <a:gd name="connsiteX3-1635" fmla="*/ 1237706 w 1305333"/>
              <a:gd name="connsiteY3-1636" fmla="*/ 306775 h 1424419"/>
              <a:gd name="connsiteX4-1637" fmla="*/ 1301712 w 1305333"/>
              <a:gd name="connsiteY4-1638" fmla="*/ 442384 h 1424419"/>
              <a:gd name="connsiteX5-1639" fmla="*/ 1303099 w 1305333"/>
              <a:gd name="connsiteY5-1640" fmla="*/ 495558 h 1424419"/>
              <a:gd name="connsiteX6-1641" fmla="*/ 1303099 w 1305333"/>
              <a:gd name="connsiteY6-1642" fmla="*/ 952393 h 1424419"/>
              <a:gd name="connsiteX7-1643" fmla="*/ 1302599 w 1305333"/>
              <a:gd name="connsiteY7-1644" fmla="*/ 1003650 h 1424419"/>
              <a:gd name="connsiteX8-1645" fmla="*/ 1227376 w 1305333"/>
              <a:gd name="connsiteY8-1646" fmla="*/ 1152027 h 1424419"/>
              <a:gd name="connsiteX9-1647" fmla="*/ 1172881 w 1305333"/>
              <a:gd name="connsiteY9-1648" fmla="*/ 1179342 h 1424419"/>
              <a:gd name="connsiteX10-1649" fmla="*/ 792288 w 1305333"/>
              <a:gd name="connsiteY10-1650" fmla="*/ 1385653 h 1424419"/>
              <a:gd name="connsiteX11-1651" fmla="*/ 522686 w 1305333"/>
              <a:gd name="connsiteY11-1652" fmla="*/ 1384922 h 1424419"/>
              <a:gd name="connsiteX12-1653" fmla="*/ 94302 w 1305333"/>
              <a:gd name="connsiteY12-1654" fmla="*/ 1158755 h 1424419"/>
              <a:gd name="connsiteX13-1655" fmla="*/ 39429 w 1305333"/>
              <a:gd name="connsiteY13-1656" fmla="*/ 1117635 h 1424419"/>
              <a:gd name="connsiteX14-1657" fmla="*/ 667 w 1305333"/>
              <a:gd name="connsiteY14-1658" fmla="*/ 999105 h 1424419"/>
              <a:gd name="connsiteX15-1659" fmla="*/ 0 w 1305333"/>
              <a:gd name="connsiteY15-1660" fmla="*/ 972364 h 1424419"/>
              <a:gd name="connsiteX16-1661" fmla="*/ 2496 w 1305333"/>
              <a:gd name="connsiteY16-1662" fmla="*/ 463106 h 1424419"/>
              <a:gd name="connsiteX17-1663" fmla="*/ 2458 w 1305333"/>
              <a:gd name="connsiteY17-1664" fmla="*/ 429563 h 1424419"/>
              <a:gd name="connsiteX18-1665" fmla="*/ 75248 w 1305333"/>
              <a:gd name="connsiteY18-1666" fmla="*/ 303202 h 1424419"/>
              <a:gd name="connsiteX19-1667" fmla="*/ 106293 w 1305333"/>
              <a:gd name="connsiteY19-1668" fmla="*/ 282597 h 1424419"/>
              <a:gd name="connsiteX20-1669" fmla="*/ 541533 w 1305333"/>
              <a:gd name="connsiteY20-1670" fmla="*/ 38110 h 1424419"/>
              <a:gd name="connsiteX21-1671" fmla="*/ 653528 w 1305333"/>
              <a:gd name="connsiteY21-1672" fmla="*/ 0 h 1424419"/>
              <a:gd name="connsiteX0-1673" fmla="*/ 653528 w 1305080"/>
              <a:gd name="connsiteY0-1674" fmla="*/ 0 h 1424419"/>
              <a:gd name="connsiteX1-1675" fmla="*/ 757287 w 1305080"/>
              <a:gd name="connsiteY1-1676" fmla="*/ 32444 h 1424419"/>
              <a:gd name="connsiteX2-1677" fmla="*/ 1206876 w 1305080"/>
              <a:gd name="connsiteY2-1678" fmla="*/ 284945 h 1424419"/>
              <a:gd name="connsiteX3-1679" fmla="*/ 1237706 w 1305080"/>
              <a:gd name="connsiteY3-1680" fmla="*/ 306775 h 1424419"/>
              <a:gd name="connsiteX4-1681" fmla="*/ 1301712 w 1305080"/>
              <a:gd name="connsiteY4-1682" fmla="*/ 442384 h 1424419"/>
              <a:gd name="connsiteX5-1683" fmla="*/ 1303099 w 1305080"/>
              <a:gd name="connsiteY5-1684" fmla="*/ 495558 h 1424419"/>
              <a:gd name="connsiteX6-1685" fmla="*/ 1301746 w 1305080"/>
              <a:gd name="connsiteY6-1686" fmla="*/ 953747 h 1424419"/>
              <a:gd name="connsiteX7-1687" fmla="*/ 1302599 w 1305080"/>
              <a:gd name="connsiteY7-1688" fmla="*/ 1003650 h 1424419"/>
              <a:gd name="connsiteX8-1689" fmla="*/ 1227376 w 1305080"/>
              <a:gd name="connsiteY8-1690" fmla="*/ 1152027 h 1424419"/>
              <a:gd name="connsiteX9-1691" fmla="*/ 1172881 w 1305080"/>
              <a:gd name="connsiteY9-1692" fmla="*/ 1179342 h 1424419"/>
              <a:gd name="connsiteX10-1693" fmla="*/ 792288 w 1305080"/>
              <a:gd name="connsiteY10-1694" fmla="*/ 1385653 h 1424419"/>
              <a:gd name="connsiteX11-1695" fmla="*/ 522686 w 1305080"/>
              <a:gd name="connsiteY11-1696" fmla="*/ 1384922 h 1424419"/>
              <a:gd name="connsiteX12-1697" fmla="*/ 94302 w 1305080"/>
              <a:gd name="connsiteY12-1698" fmla="*/ 1158755 h 1424419"/>
              <a:gd name="connsiteX13-1699" fmla="*/ 39429 w 1305080"/>
              <a:gd name="connsiteY13-1700" fmla="*/ 1117635 h 1424419"/>
              <a:gd name="connsiteX14-1701" fmla="*/ 667 w 1305080"/>
              <a:gd name="connsiteY14-1702" fmla="*/ 999105 h 1424419"/>
              <a:gd name="connsiteX15-1703" fmla="*/ 0 w 1305080"/>
              <a:gd name="connsiteY15-1704" fmla="*/ 972364 h 1424419"/>
              <a:gd name="connsiteX16-1705" fmla="*/ 2496 w 1305080"/>
              <a:gd name="connsiteY16-1706" fmla="*/ 463106 h 1424419"/>
              <a:gd name="connsiteX17-1707" fmla="*/ 2458 w 1305080"/>
              <a:gd name="connsiteY17-1708" fmla="*/ 429563 h 1424419"/>
              <a:gd name="connsiteX18-1709" fmla="*/ 75248 w 1305080"/>
              <a:gd name="connsiteY18-1710" fmla="*/ 303202 h 1424419"/>
              <a:gd name="connsiteX19-1711" fmla="*/ 106293 w 1305080"/>
              <a:gd name="connsiteY19-1712" fmla="*/ 282597 h 1424419"/>
              <a:gd name="connsiteX20-1713" fmla="*/ 541533 w 1305080"/>
              <a:gd name="connsiteY20-1714" fmla="*/ 38110 h 1424419"/>
              <a:gd name="connsiteX21-1715" fmla="*/ 653528 w 1305080"/>
              <a:gd name="connsiteY21-1716" fmla="*/ 0 h 1424419"/>
              <a:gd name="connsiteX0-1717" fmla="*/ 653528 w 1305299"/>
              <a:gd name="connsiteY0-1718" fmla="*/ 0 h 1424419"/>
              <a:gd name="connsiteX1-1719" fmla="*/ 757287 w 1305299"/>
              <a:gd name="connsiteY1-1720" fmla="*/ 32444 h 1424419"/>
              <a:gd name="connsiteX2-1721" fmla="*/ 1206876 w 1305299"/>
              <a:gd name="connsiteY2-1722" fmla="*/ 284945 h 1424419"/>
              <a:gd name="connsiteX3-1723" fmla="*/ 1237706 w 1305299"/>
              <a:gd name="connsiteY3-1724" fmla="*/ 306775 h 1424419"/>
              <a:gd name="connsiteX4-1725" fmla="*/ 1301712 w 1305299"/>
              <a:gd name="connsiteY4-1726" fmla="*/ 442384 h 1424419"/>
              <a:gd name="connsiteX5-1727" fmla="*/ 1303099 w 1305299"/>
              <a:gd name="connsiteY5-1728" fmla="*/ 495558 h 1424419"/>
              <a:gd name="connsiteX6-1729" fmla="*/ 1301746 w 1305299"/>
              <a:gd name="connsiteY6-1730" fmla="*/ 953747 h 1424419"/>
              <a:gd name="connsiteX7-1731" fmla="*/ 1302599 w 1305299"/>
              <a:gd name="connsiteY7-1732" fmla="*/ 1003650 h 1424419"/>
              <a:gd name="connsiteX8-1733" fmla="*/ 1227376 w 1305299"/>
              <a:gd name="connsiteY8-1734" fmla="*/ 1152027 h 1424419"/>
              <a:gd name="connsiteX9-1735" fmla="*/ 1172881 w 1305299"/>
              <a:gd name="connsiteY9-1736" fmla="*/ 1179342 h 1424419"/>
              <a:gd name="connsiteX10-1737" fmla="*/ 792288 w 1305299"/>
              <a:gd name="connsiteY10-1738" fmla="*/ 1385653 h 1424419"/>
              <a:gd name="connsiteX11-1739" fmla="*/ 522686 w 1305299"/>
              <a:gd name="connsiteY11-1740" fmla="*/ 1384922 h 1424419"/>
              <a:gd name="connsiteX12-1741" fmla="*/ 94302 w 1305299"/>
              <a:gd name="connsiteY12-1742" fmla="*/ 1158755 h 1424419"/>
              <a:gd name="connsiteX13-1743" fmla="*/ 39429 w 1305299"/>
              <a:gd name="connsiteY13-1744" fmla="*/ 1117635 h 1424419"/>
              <a:gd name="connsiteX14-1745" fmla="*/ 667 w 1305299"/>
              <a:gd name="connsiteY14-1746" fmla="*/ 999105 h 1424419"/>
              <a:gd name="connsiteX15-1747" fmla="*/ 0 w 1305299"/>
              <a:gd name="connsiteY15-1748" fmla="*/ 972364 h 1424419"/>
              <a:gd name="connsiteX16-1749" fmla="*/ 2496 w 1305299"/>
              <a:gd name="connsiteY16-1750" fmla="*/ 463106 h 1424419"/>
              <a:gd name="connsiteX17-1751" fmla="*/ 2458 w 1305299"/>
              <a:gd name="connsiteY17-1752" fmla="*/ 429563 h 1424419"/>
              <a:gd name="connsiteX18-1753" fmla="*/ 75248 w 1305299"/>
              <a:gd name="connsiteY18-1754" fmla="*/ 303202 h 1424419"/>
              <a:gd name="connsiteX19-1755" fmla="*/ 106293 w 1305299"/>
              <a:gd name="connsiteY19-1756" fmla="*/ 282597 h 1424419"/>
              <a:gd name="connsiteX20-1757" fmla="*/ 541533 w 1305299"/>
              <a:gd name="connsiteY20-1758" fmla="*/ 38110 h 1424419"/>
              <a:gd name="connsiteX21-1759" fmla="*/ 653528 w 1305299"/>
              <a:gd name="connsiteY21-1760" fmla="*/ 0 h 1424419"/>
              <a:gd name="connsiteX0-1761" fmla="*/ 653528 w 1306646"/>
              <a:gd name="connsiteY0-1762" fmla="*/ 0 h 1424419"/>
              <a:gd name="connsiteX1-1763" fmla="*/ 757287 w 1306646"/>
              <a:gd name="connsiteY1-1764" fmla="*/ 32444 h 1424419"/>
              <a:gd name="connsiteX2-1765" fmla="*/ 1206876 w 1306646"/>
              <a:gd name="connsiteY2-1766" fmla="*/ 284945 h 1424419"/>
              <a:gd name="connsiteX3-1767" fmla="*/ 1237706 w 1306646"/>
              <a:gd name="connsiteY3-1768" fmla="*/ 306775 h 1424419"/>
              <a:gd name="connsiteX4-1769" fmla="*/ 1301712 w 1306646"/>
              <a:gd name="connsiteY4-1770" fmla="*/ 442384 h 1424419"/>
              <a:gd name="connsiteX5-1771" fmla="*/ 1303099 w 1306646"/>
              <a:gd name="connsiteY5-1772" fmla="*/ 495558 h 1424419"/>
              <a:gd name="connsiteX6-1773" fmla="*/ 1301746 w 1306646"/>
              <a:gd name="connsiteY6-1774" fmla="*/ 953747 h 1424419"/>
              <a:gd name="connsiteX7-1775" fmla="*/ 1302599 w 1306646"/>
              <a:gd name="connsiteY7-1776" fmla="*/ 1003650 h 1424419"/>
              <a:gd name="connsiteX8-1777" fmla="*/ 1227376 w 1306646"/>
              <a:gd name="connsiteY8-1778" fmla="*/ 1152027 h 1424419"/>
              <a:gd name="connsiteX9-1779" fmla="*/ 1172881 w 1306646"/>
              <a:gd name="connsiteY9-1780" fmla="*/ 1179342 h 1424419"/>
              <a:gd name="connsiteX10-1781" fmla="*/ 792288 w 1306646"/>
              <a:gd name="connsiteY10-1782" fmla="*/ 1385653 h 1424419"/>
              <a:gd name="connsiteX11-1783" fmla="*/ 522686 w 1306646"/>
              <a:gd name="connsiteY11-1784" fmla="*/ 1384922 h 1424419"/>
              <a:gd name="connsiteX12-1785" fmla="*/ 94302 w 1306646"/>
              <a:gd name="connsiteY12-1786" fmla="*/ 1158755 h 1424419"/>
              <a:gd name="connsiteX13-1787" fmla="*/ 39429 w 1306646"/>
              <a:gd name="connsiteY13-1788" fmla="*/ 1117635 h 1424419"/>
              <a:gd name="connsiteX14-1789" fmla="*/ 667 w 1306646"/>
              <a:gd name="connsiteY14-1790" fmla="*/ 999105 h 1424419"/>
              <a:gd name="connsiteX15-1791" fmla="*/ 0 w 1306646"/>
              <a:gd name="connsiteY15-1792" fmla="*/ 972364 h 1424419"/>
              <a:gd name="connsiteX16-1793" fmla="*/ 2496 w 1306646"/>
              <a:gd name="connsiteY16-1794" fmla="*/ 463106 h 1424419"/>
              <a:gd name="connsiteX17-1795" fmla="*/ 2458 w 1306646"/>
              <a:gd name="connsiteY17-1796" fmla="*/ 429563 h 1424419"/>
              <a:gd name="connsiteX18-1797" fmla="*/ 75248 w 1306646"/>
              <a:gd name="connsiteY18-1798" fmla="*/ 303202 h 1424419"/>
              <a:gd name="connsiteX19-1799" fmla="*/ 106293 w 1306646"/>
              <a:gd name="connsiteY19-1800" fmla="*/ 282597 h 1424419"/>
              <a:gd name="connsiteX20-1801" fmla="*/ 541533 w 1306646"/>
              <a:gd name="connsiteY20-1802" fmla="*/ 38110 h 1424419"/>
              <a:gd name="connsiteX21-1803" fmla="*/ 653528 w 1306646"/>
              <a:gd name="connsiteY21-1804" fmla="*/ 0 h 1424419"/>
              <a:gd name="connsiteX0-1805" fmla="*/ 653528 w 1305299"/>
              <a:gd name="connsiteY0-1806" fmla="*/ 0 h 1424419"/>
              <a:gd name="connsiteX1-1807" fmla="*/ 757287 w 1305299"/>
              <a:gd name="connsiteY1-1808" fmla="*/ 32444 h 1424419"/>
              <a:gd name="connsiteX2-1809" fmla="*/ 1206876 w 1305299"/>
              <a:gd name="connsiteY2-1810" fmla="*/ 284945 h 1424419"/>
              <a:gd name="connsiteX3-1811" fmla="*/ 1237706 w 1305299"/>
              <a:gd name="connsiteY3-1812" fmla="*/ 306775 h 1424419"/>
              <a:gd name="connsiteX4-1813" fmla="*/ 1301712 w 1305299"/>
              <a:gd name="connsiteY4-1814" fmla="*/ 442384 h 1424419"/>
              <a:gd name="connsiteX5-1815" fmla="*/ 1303099 w 1305299"/>
              <a:gd name="connsiteY5-1816" fmla="*/ 495558 h 1424419"/>
              <a:gd name="connsiteX6-1817" fmla="*/ 1301746 w 1305299"/>
              <a:gd name="connsiteY6-1818" fmla="*/ 953747 h 1424419"/>
              <a:gd name="connsiteX7-1819" fmla="*/ 1302599 w 1305299"/>
              <a:gd name="connsiteY7-1820" fmla="*/ 1003650 h 1424419"/>
              <a:gd name="connsiteX8-1821" fmla="*/ 1227376 w 1305299"/>
              <a:gd name="connsiteY8-1822" fmla="*/ 1152027 h 1424419"/>
              <a:gd name="connsiteX9-1823" fmla="*/ 1172881 w 1305299"/>
              <a:gd name="connsiteY9-1824" fmla="*/ 1179342 h 1424419"/>
              <a:gd name="connsiteX10-1825" fmla="*/ 792288 w 1305299"/>
              <a:gd name="connsiteY10-1826" fmla="*/ 1385653 h 1424419"/>
              <a:gd name="connsiteX11-1827" fmla="*/ 522686 w 1305299"/>
              <a:gd name="connsiteY11-1828" fmla="*/ 1384922 h 1424419"/>
              <a:gd name="connsiteX12-1829" fmla="*/ 94302 w 1305299"/>
              <a:gd name="connsiteY12-1830" fmla="*/ 1158755 h 1424419"/>
              <a:gd name="connsiteX13-1831" fmla="*/ 39429 w 1305299"/>
              <a:gd name="connsiteY13-1832" fmla="*/ 1117635 h 1424419"/>
              <a:gd name="connsiteX14-1833" fmla="*/ 667 w 1305299"/>
              <a:gd name="connsiteY14-1834" fmla="*/ 999105 h 1424419"/>
              <a:gd name="connsiteX15-1835" fmla="*/ 0 w 1305299"/>
              <a:gd name="connsiteY15-1836" fmla="*/ 972364 h 1424419"/>
              <a:gd name="connsiteX16-1837" fmla="*/ 2496 w 1305299"/>
              <a:gd name="connsiteY16-1838" fmla="*/ 463106 h 1424419"/>
              <a:gd name="connsiteX17-1839" fmla="*/ 2458 w 1305299"/>
              <a:gd name="connsiteY17-1840" fmla="*/ 429563 h 1424419"/>
              <a:gd name="connsiteX18-1841" fmla="*/ 75248 w 1305299"/>
              <a:gd name="connsiteY18-1842" fmla="*/ 303202 h 1424419"/>
              <a:gd name="connsiteX19-1843" fmla="*/ 106293 w 1305299"/>
              <a:gd name="connsiteY19-1844" fmla="*/ 282597 h 1424419"/>
              <a:gd name="connsiteX20-1845" fmla="*/ 541533 w 1305299"/>
              <a:gd name="connsiteY20-1846" fmla="*/ 38110 h 1424419"/>
              <a:gd name="connsiteX21-1847" fmla="*/ 653528 w 1305299"/>
              <a:gd name="connsiteY21-1848" fmla="*/ 0 h 1424419"/>
              <a:gd name="connsiteX0-1849" fmla="*/ 653528 w 1304127"/>
              <a:gd name="connsiteY0-1850" fmla="*/ 0 h 1424419"/>
              <a:gd name="connsiteX1-1851" fmla="*/ 757287 w 1304127"/>
              <a:gd name="connsiteY1-1852" fmla="*/ 32444 h 1424419"/>
              <a:gd name="connsiteX2-1853" fmla="*/ 1206876 w 1304127"/>
              <a:gd name="connsiteY2-1854" fmla="*/ 284945 h 1424419"/>
              <a:gd name="connsiteX3-1855" fmla="*/ 1237706 w 1304127"/>
              <a:gd name="connsiteY3-1856" fmla="*/ 306775 h 1424419"/>
              <a:gd name="connsiteX4-1857" fmla="*/ 1301712 w 1304127"/>
              <a:gd name="connsiteY4-1858" fmla="*/ 442384 h 1424419"/>
              <a:gd name="connsiteX5-1859" fmla="*/ 1303099 w 1304127"/>
              <a:gd name="connsiteY5-1860" fmla="*/ 495558 h 1424419"/>
              <a:gd name="connsiteX6-1861" fmla="*/ 1301746 w 1304127"/>
              <a:gd name="connsiteY6-1862" fmla="*/ 953747 h 1424419"/>
              <a:gd name="connsiteX7-1863" fmla="*/ 1302599 w 1304127"/>
              <a:gd name="connsiteY7-1864" fmla="*/ 1003650 h 1424419"/>
              <a:gd name="connsiteX8-1865" fmla="*/ 1227376 w 1304127"/>
              <a:gd name="connsiteY8-1866" fmla="*/ 1152027 h 1424419"/>
              <a:gd name="connsiteX9-1867" fmla="*/ 1172881 w 1304127"/>
              <a:gd name="connsiteY9-1868" fmla="*/ 1179342 h 1424419"/>
              <a:gd name="connsiteX10-1869" fmla="*/ 792288 w 1304127"/>
              <a:gd name="connsiteY10-1870" fmla="*/ 1385653 h 1424419"/>
              <a:gd name="connsiteX11-1871" fmla="*/ 522686 w 1304127"/>
              <a:gd name="connsiteY11-1872" fmla="*/ 1384922 h 1424419"/>
              <a:gd name="connsiteX12-1873" fmla="*/ 94302 w 1304127"/>
              <a:gd name="connsiteY12-1874" fmla="*/ 1158755 h 1424419"/>
              <a:gd name="connsiteX13-1875" fmla="*/ 39429 w 1304127"/>
              <a:gd name="connsiteY13-1876" fmla="*/ 1117635 h 1424419"/>
              <a:gd name="connsiteX14-1877" fmla="*/ 667 w 1304127"/>
              <a:gd name="connsiteY14-1878" fmla="*/ 999105 h 1424419"/>
              <a:gd name="connsiteX15-1879" fmla="*/ 0 w 1304127"/>
              <a:gd name="connsiteY15-1880" fmla="*/ 972364 h 1424419"/>
              <a:gd name="connsiteX16-1881" fmla="*/ 2496 w 1304127"/>
              <a:gd name="connsiteY16-1882" fmla="*/ 463106 h 1424419"/>
              <a:gd name="connsiteX17-1883" fmla="*/ 2458 w 1304127"/>
              <a:gd name="connsiteY17-1884" fmla="*/ 429563 h 1424419"/>
              <a:gd name="connsiteX18-1885" fmla="*/ 75248 w 1304127"/>
              <a:gd name="connsiteY18-1886" fmla="*/ 303202 h 1424419"/>
              <a:gd name="connsiteX19-1887" fmla="*/ 106293 w 1304127"/>
              <a:gd name="connsiteY19-1888" fmla="*/ 282597 h 1424419"/>
              <a:gd name="connsiteX20-1889" fmla="*/ 541533 w 1304127"/>
              <a:gd name="connsiteY20-1890" fmla="*/ 38110 h 1424419"/>
              <a:gd name="connsiteX21-1891" fmla="*/ 653528 w 1304127"/>
              <a:gd name="connsiteY21-1892" fmla="*/ 0 h 1424419"/>
              <a:gd name="connsiteX0-1893" fmla="*/ 653528 w 1306101"/>
              <a:gd name="connsiteY0-1894" fmla="*/ 0 h 1424419"/>
              <a:gd name="connsiteX1-1895" fmla="*/ 757287 w 1306101"/>
              <a:gd name="connsiteY1-1896" fmla="*/ 32444 h 1424419"/>
              <a:gd name="connsiteX2-1897" fmla="*/ 1206876 w 1306101"/>
              <a:gd name="connsiteY2-1898" fmla="*/ 284945 h 1424419"/>
              <a:gd name="connsiteX3-1899" fmla="*/ 1237706 w 1306101"/>
              <a:gd name="connsiteY3-1900" fmla="*/ 306775 h 1424419"/>
              <a:gd name="connsiteX4-1901" fmla="*/ 1305773 w 1306101"/>
              <a:gd name="connsiteY4-1902" fmla="*/ 442384 h 1424419"/>
              <a:gd name="connsiteX5-1903" fmla="*/ 1303099 w 1306101"/>
              <a:gd name="connsiteY5-1904" fmla="*/ 495558 h 1424419"/>
              <a:gd name="connsiteX6-1905" fmla="*/ 1301746 w 1306101"/>
              <a:gd name="connsiteY6-1906" fmla="*/ 953747 h 1424419"/>
              <a:gd name="connsiteX7-1907" fmla="*/ 1302599 w 1306101"/>
              <a:gd name="connsiteY7-1908" fmla="*/ 1003650 h 1424419"/>
              <a:gd name="connsiteX8-1909" fmla="*/ 1227376 w 1306101"/>
              <a:gd name="connsiteY8-1910" fmla="*/ 1152027 h 1424419"/>
              <a:gd name="connsiteX9-1911" fmla="*/ 1172881 w 1306101"/>
              <a:gd name="connsiteY9-1912" fmla="*/ 1179342 h 1424419"/>
              <a:gd name="connsiteX10-1913" fmla="*/ 792288 w 1306101"/>
              <a:gd name="connsiteY10-1914" fmla="*/ 1385653 h 1424419"/>
              <a:gd name="connsiteX11-1915" fmla="*/ 522686 w 1306101"/>
              <a:gd name="connsiteY11-1916" fmla="*/ 1384922 h 1424419"/>
              <a:gd name="connsiteX12-1917" fmla="*/ 94302 w 1306101"/>
              <a:gd name="connsiteY12-1918" fmla="*/ 1158755 h 1424419"/>
              <a:gd name="connsiteX13-1919" fmla="*/ 39429 w 1306101"/>
              <a:gd name="connsiteY13-1920" fmla="*/ 1117635 h 1424419"/>
              <a:gd name="connsiteX14-1921" fmla="*/ 667 w 1306101"/>
              <a:gd name="connsiteY14-1922" fmla="*/ 999105 h 1424419"/>
              <a:gd name="connsiteX15-1923" fmla="*/ 0 w 1306101"/>
              <a:gd name="connsiteY15-1924" fmla="*/ 972364 h 1424419"/>
              <a:gd name="connsiteX16-1925" fmla="*/ 2496 w 1306101"/>
              <a:gd name="connsiteY16-1926" fmla="*/ 463106 h 1424419"/>
              <a:gd name="connsiteX17-1927" fmla="*/ 2458 w 1306101"/>
              <a:gd name="connsiteY17-1928" fmla="*/ 429563 h 1424419"/>
              <a:gd name="connsiteX18-1929" fmla="*/ 75248 w 1306101"/>
              <a:gd name="connsiteY18-1930" fmla="*/ 303202 h 1424419"/>
              <a:gd name="connsiteX19-1931" fmla="*/ 106293 w 1306101"/>
              <a:gd name="connsiteY19-1932" fmla="*/ 282597 h 1424419"/>
              <a:gd name="connsiteX20-1933" fmla="*/ 541533 w 1306101"/>
              <a:gd name="connsiteY20-1934" fmla="*/ 38110 h 1424419"/>
              <a:gd name="connsiteX21-1935" fmla="*/ 653528 w 1306101"/>
              <a:gd name="connsiteY21-1936" fmla="*/ 0 h 1424419"/>
              <a:gd name="connsiteX0-1937" fmla="*/ 653528 w 1304819"/>
              <a:gd name="connsiteY0-1938" fmla="*/ 0 h 1424419"/>
              <a:gd name="connsiteX1-1939" fmla="*/ 757287 w 1304819"/>
              <a:gd name="connsiteY1-1940" fmla="*/ 32444 h 1424419"/>
              <a:gd name="connsiteX2-1941" fmla="*/ 1206876 w 1304819"/>
              <a:gd name="connsiteY2-1942" fmla="*/ 284945 h 1424419"/>
              <a:gd name="connsiteX3-1943" fmla="*/ 1237706 w 1304819"/>
              <a:gd name="connsiteY3-1944" fmla="*/ 306775 h 1424419"/>
              <a:gd name="connsiteX4-1945" fmla="*/ 1304420 w 1304819"/>
              <a:gd name="connsiteY4-1946" fmla="*/ 434263 h 1424419"/>
              <a:gd name="connsiteX5-1947" fmla="*/ 1303099 w 1304819"/>
              <a:gd name="connsiteY5-1948" fmla="*/ 495558 h 1424419"/>
              <a:gd name="connsiteX6-1949" fmla="*/ 1301746 w 1304819"/>
              <a:gd name="connsiteY6-1950" fmla="*/ 953747 h 1424419"/>
              <a:gd name="connsiteX7-1951" fmla="*/ 1302599 w 1304819"/>
              <a:gd name="connsiteY7-1952" fmla="*/ 1003650 h 1424419"/>
              <a:gd name="connsiteX8-1953" fmla="*/ 1227376 w 1304819"/>
              <a:gd name="connsiteY8-1954" fmla="*/ 1152027 h 1424419"/>
              <a:gd name="connsiteX9-1955" fmla="*/ 1172881 w 1304819"/>
              <a:gd name="connsiteY9-1956" fmla="*/ 1179342 h 1424419"/>
              <a:gd name="connsiteX10-1957" fmla="*/ 792288 w 1304819"/>
              <a:gd name="connsiteY10-1958" fmla="*/ 1385653 h 1424419"/>
              <a:gd name="connsiteX11-1959" fmla="*/ 522686 w 1304819"/>
              <a:gd name="connsiteY11-1960" fmla="*/ 1384922 h 1424419"/>
              <a:gd name="connsiteX12-1961" fmla="*/ 94302 w 1304819"/>
              <a:gd name="connsiteY12-1962" fmla="*/ 1158755 h 1424419"/>
              <a:gd name="connsiteX13-1963" fmla="*/ 39429 w 1304819"/>
              <a:gd name="connsiteY13-1964" fmla="*/ 1117635 h 1424419"/>
              <a:gd name="connsiteX14-1965" fmla="*/ 667 w 1304819"/>
              <a:gd name="connsiteY14-1966" fmla="*/ 999105 h 1424419"/>
              <a:gd name="connsiteX15-1967" fmla="*/ 0 w 1304819"/>
              <a:gd name="connsiteY15-1968" fmla="*/ 972364 h 1424419"/>
              <a:gd name="connsiteX16-1969" fmla="*/ 2496 w 1304819"/>
              <a:gd name="connsiteY16-1970" fmla="*/ 463106 h 1424419"/>
              <a:gd name="connsiteX17-1971" fmla="*/ 2458 w 1304819"/>
              <a:gd name="connsiteY17-1972" fmla="*/ 429563 h 1424419"/>
              <a:gd name="connsiteX18-1973" fmla="*/ 75248 w 1304819"/>
              <a:gd name="connsiteY18-1974" fmla="*/ 303202 h 1424419"/>
              <a:gd name="connsiteX19-1975" fmla="*/ 106293 w 1304819"/>
              <a:gd name="connsiteY19-1976" fmla="*/ 282597 h 1424419"/>
              <a:gd name="connsiteX20-1977" fmla="*/ 541533 w 1304819"/>
              <a:gd name="connsiteY20-1978" fmla="*/ 38110 h 1424419"/>
              <a:gd name="connsiteX21-1979" fmla="*/ 653528 w 1304819"/>
              <a:gd name="connsiteY21-1980" fmla="*/ 0 h 1424419"/>
              <a:gd name="connsiteX0-1981" fmla="*/ 653528 w 1306525"/>
              <a:gd name="connsiteY0-1982" fmla="*/ 0 h 1424419"/>
              <a:gd name="connsiteX1-1983" fmla="*/ 757287 w 1306525"/>
              <a:gd name="connsiteY1-1984" fmla="*/ 32444 h 1424419"/>
              <a:gd name="connsiteX2-1985" fmla="*/ 1206876 w 1306525"/>
              <a:gd name="connsiteY2-1986" fmla="*/ 284945 h 1424419"/>
              <a:gd name="connsiteX3-1987" fmla="*/ 1237706 w 1306525"/>
              <a:gd name="connsiteY3-1988" fmla="*/ 306775 h 1424419"/>
              <a:gd name="connsiteX4-1989" fmla="*/ 1304420 w 1306525"/>
              <a:gd name="connsiteY4-1990" fmla="*/ 434263 h 1424419"/>
              <a:gd name="connsiteX5-1991" fmla="*/ 1305806 w 1306525"/>
              <a:gd name="connsiteY5-1992" fmla="*/ 519922 h 1424419"/>
              <a:gd name="connsiteX6-1993" fmla="*/ 1301746 w 1306525"/>
              <a:gd name="connsiteY6-1994" fmla="*/ 953747 h 1424419"/>
              <a:gd name="connsiteX7-1995" fmla="*/ 1302599 w 1306525"/>
              <a:gd name="connsiteY7-1996" fmla="*/ 1003650 h 1424419"/>
              <a:gd name="connsiteX8-1997" fmla="*/ 1227376 w 1306525"/>
              <a:gd name="connsiteY8-1998" fmla="*/ 1152027 h 1424419"/>
              <a:gd name="connsiteX9-1999" fmla="*/ 1172881 w 1306525"/>
              <a:gd name="connsiteY9-2000" fmla="*/ 1179342 h 1424419"/>
              <a:gd name="connsiteX10-2001" fmla="*/ 792288 w 1306525"/>
              <a:gd name="connsiteY10-2002" fmla="*/ 1385653 h 1424419"/>
              <a:gd name="connsiteX11-2003" fmla="*/ 522686 w 1306525"/>
              <a:gd name="connsiteY11-2004" fmla="*/ 1384922 h 1424419"/>
              <a:gd name="connsiteX12-2005" fmla="*/ 94302 w 1306525"/>
              <a:gd name="connsiteY12-2006" fmla="*/ 1158755 h 1424419"/>
              <a:gd name="connsiteX13-2007" fmla="*/ 39429 w 1306525"/>
              <a:gd name="connsiteY13-2008" fmla="*/ 1117635 h 1424419"/>
              <a:gd name="connsiteX14-2009" fmla="*/ 667 w 1306525"/>
              <a:gd name="connsiteY14-2010" fmla="*/ 999105 h 1424419"/>
              <a:gd name="connsiteX15-2011" fmla="*/ 0 w 1306525"/>
              <a:gd name="connsiteY15-2012" fmla="*/ 972364 h 1424419"/>
              <a:gd name="connsiteX16-2013" fmla="*/ 2496 w 1306525"/>
              <a:gd name="connsiteY16-2014" fmla="*/ 463106 h 1424419"/>
              <a:gd name="connsiteX17-2015" fmla="*/ 2458 w 1306525"/>
              <a:gd name="connsiteY17-2016" fmla="*/ 429563 h 1424419"/>
              <a:gd name="connsiteX18-2017" fmla="*/ 75248 w 1306525"/>
              <a:gd name="connsiteY18-2018" fmla="*/ 303202 h 1424419"/>
              <a:gd name="connsiteX19-2019" fmla="*/ 106293 w 1306525"/>
              <a:gd name="connsiteY19-2020" fmla="*/ 282597 h 1424419"/>
              <a:gd name="connsiteX20-2021" fmla="*/ 541533 w 1306525"/>
              <a:gd name="connsiteY20-2022" fmla="*/ 38110 h 1424419"/>
              <a:gd name="connsiteX21-2023" fmla="*/ 653528 w 1306525"/>
              <a:gd name="connsiteY21-2024" fmla="*/ 0 h 1424419"/>
              <a:gd name="connsiteX0-2025" fmla="*/ 653528 w 1305814"/>
              <a:gd name="connsiteY0-2026" fmla="*/ 0 h 1424419"/>
              <a:gd name="connsiteX1-2027" fmla="*/ 757287 w 1305814"/>
              <a:gd name="connsiteY1-2028" fmla="*/ 32444 h 1424419"/>
              <a:gd name="connsiteX2-2029" fmla="*/ 1206876 w 1305814"/>
              <a:gd name="connsiteY2-2030" fmla="*/ 284945 h 1424419"/>
              <a:gd name="connsiteX3-2031" fmla="*/ 1237706 w 1305814"/>
              <a:gd name="connsiteY3-2032" fmla="*/ 306775 h 1424419"/>
              <a:gd name="connsiteX4-2033" fmla="*/ 1304420 w 1305814"/>
              <a:gd name="connsiteY4-2034" fmla="*/ 434263 h 1424419"/>
              <a:gd name="connsiteX5-2035" fmla="*/ 1305806 w 1305814"/>
              <a:gd name="connsiteY5-2036" fmla="*/ 519922 h 1424419"/>
              <a:gd name="connsiteX6-2037" fmla="*/ 1301746 w 1305814"/>
              <a:gd name="connsiteY6-2038" fmla="*/ 953747 h 1424419"/>
              <a:gd name="connsiteX7-2039" fmla="*/ 1302599 w 1305814"/>
              <a:gd name="connsiteY7-2040" fmla="*/ 1003650 h 1424419"/>
              <a:gd name="connsiteX8-2041" fmla="*/ 1227376 w 1305814"/>
              <a:gd name="connsiteY8-2042" fmla="*/ 1152027 h 1424419"/>
              <a:gd name="connsiteX9-2043" fmla="*/ 1172881 w 1305814"/>
              <a:gd name="connsiteY9-2044" fmla="*/ 1179342 h 1424419"/>
              <a:gd name="connsiteX10-2045" fmla="*/ 792288 w 1305814"/>
              <a:gd name="connsiteY10-2046" fmla="*/ 1385653 h 1424419"/>
              <a:gd name="connsiteX11-2047" fmla="*/ 522686 w 1305814"/>
              <a:gd name="connsiteY11-2048" fmla="*/ 1384922 h 1424419"/>
              <a:gd name="connsiteX12-2049" fmla="*/ 94302 w 1305814"/>
              <a:gd name="connsiteY12-2050" fmla="*/ 1158755 h 1424419"/>
              <a:gd name="connsiteX13-2051" fmla="*/ 39429 w 1305814"/>
              <a:gd name="connsiteY13-2052" fmla="*/ 1117635 h 1424419"/>
              <a:gd name="connsiteX14-2053" fmla="*/ 667 w 1305814"/>
              <a:gd name="connsiteY14-2054" fmla="*/ 999105 h 1424419"/>
              <a:gd name="connsiteX15-2055" fmla="*/ 0 w 1305814"/>
              <a:gd name="connsiteY15-2056" fmla="*/ 972364 h 1424419"/>
              <a:gd name="connsiteX16-2057" fmla="*/ 2496 w 1305814"/>
              <a:gd name="connsiteY16-2058" fmla="*/ 463106 h 1424419"/>
              <a:gd name="connsiteX17-2059" fmla="*/ 2458 w 1305814"/>
              <a:gd name="connsiteY17-2060" fmla="*/ 429563 h 1424419"/>
              <a:gd name="connsiteX18-2061" fmla="*/ 75248 w 1305814"/>
              <a:gd name="connsiteY18-2062" fmla="*/ 303202 h 1424419"/>
              <a:gd name="connsiteX19-2063" fmla="*/ 106293 w 1305814"/>
              <a:gd name="connsiteY19-2064" fmla="*/ 282597 h 1424419"/>
              <a:gd name="connsiteX20-2065" fmla="*/ 541533 w 1305814"/>
              <a:gd name="connsiteY20-2066" fmla="*/ 38110 h 1424419"/>
              <a:gd name="connsiteX21-2067" fmla="*/ 653528 w 1305814"/>
              <a:gd name="connsiteY21-2068" fmla="*/ 0 h 1424419"/>
              <a:gd name="connsiteX0-2069" fmla="*/ 653528 w 1305814"/>
              <a:gd name="connsiteY0-2070" fmla="*/ 0 h 1424419"/>
              <a:gd name="connsiteX1-2071" fmla="*/ 757287 w 1305814"/>
              <a:gd name="connsiteY1-2072" fmla="*/ 32444 h 1424419"/>
              <a:gd name="connsiteX2-2073" fmla="*/ 1206876 w 1305814"/>
              <a:gd name="connsiteY2-2074" fmla="*/ 284945 h 1424419"/>
              <a:gd name="connsiteX3-2075" fmla="*/ 1237706 w 1305814"/>
              <a:gd name="connsiteY3-2076" fmla="*/ 306775 h 1424419"/>
              <a:gd name="connsiteX4-2077" fmla="*/ 1304420 w 1305814"/>
              <a:gd name="connsiteY4-2078" fmla="*/ 434263 h 1424419"/>
              <a:gd name="connsiteX5-2079" fmla="*/ 1305806 w 1305814"/>
              <a:gd name="connsiteY5-2080" fmla="*/ 519922 h 1424419"/>
              <a:gd name="connsiteX6-2081" fmla="*/ 1301746 w 1305814"/>
              <a:gd name="connsiteY6-2082" fmla="*/ 953747 h 1424419"/>
              <a:gd name="connsiteX7-2083" fmla="*/ 1302599 w 1305814"/>
              <a:gd name="connsiteY7-2084" fmla="*/ 1003650 h 1424419"/>
              <a:gd name="connsiteX8-2085" fmla="*/ 1227376 w 1305814"/>
              <a:gd name="connsiteY8-2086" fmla="*/ 1152027 h 1424419"/>
              <a:gd name="connsiteX9-2087" fmla="*/ 1172881 w 1305814"/>
              <a:gd name="connsiteY9-2088" fmla="*/ 1179342 h 1424419"/>
              <a:gd name="connsiteX10-2089" fmla="*/ 792288 w 1305814"/>
              <a:gd name="connsiteY10-2090" fmla="*/ 1385653 h 1424419"/>
              <a:gd name="connsiteX11-2091" fmla="*/ 522686 w 1305814"/>
              <a:gd name="connsiteY11-2092" fmla="*/ 1384922 h 1424419"/>
              <a:gd name="connsiteX12-2093" fmla="*/ 94302 w 1305814"/>
              <a:gd name="connsiteY12-2094" fmla="*/ 1158755 h 1424419"/>
              <a:gd name="connsiteX13-2095" fmla="*/ 39429 w 1305814"/>
              <a:gd name="connsiteY13-2096" fmla="*/ 1117635 h 1424419"/>
              <a:gd name="connsiteX14-2097" fmla="*/ 667 w 1305814"/>
              <a:gd name="connsiteY14-2098" fmla="*/ 999105 h 1424419"/>
              <a:gd name="connsiteX15-2099" fmla="*/ 0 w 1305814"/>
              <a:gd name="connsiteY15-2100" fmla="*/ 972364 h 1424419"/>
              <a:gd name="connsiteX16-2101" fmla="*/ 2496 w 1305814"/>
              <a:gd name="connsiteY16-2102" fmla="*/ 463106 h 1424419"/>
              <a:gd name="connsiteX17-2103" fmla="*/ 2458 w 1305814"/>
              <a:gd name="connsiteY17-2104" fmla="*/ 429563 h 1424419"/>
              <a:gd name="connsiteX18-2105" fmla="*/ 75248 w 1305814"/>
              <a:gd name="connsiteY18-2106" fmla="*/ 303202 h 1424419"/>
              <a:gd name="connsiteX19-2107" fmla="*/ 106293 w 1305814"/>
              <a:gd name="connsiteY19-2108" fmla="*/ 282597 h 1424419"/>
              <a:gd name="connsiteX20-2109" fmla="*/ 541533 w 1305814"/>
              <a:gd name="connsiteY20-2110" fmla="*/ 38110 h 1424419"/>
              <a:gd name="connsiteX21-2111" fmla="*/ 653528 w 1305814"/>
              <a:gd name="connsiteY21-2112" fmla="*/ 0 h 1424419"/>
              <a:gd name="connsiteX0-2113" fmla="*/ 653528 w 1305814"/>
              <a:gd name="connsiteY0-2114" fmla="*/ 0 h 1424419"/>
              <a:gd name="connsiteX1-2115" fmla="*/ 757287 w 1305814"/>
              <a:gd name="connsiteY1-2116" fmla="*/ 32444 h 1424419"/>
              <a:gd name="connsiteX2-2117" fmla="*/ 1206876 w 1305814"/>
              <a:gd name="connsiteY2-2118" fmla="*/ 284945 h 1424419"/>
              <a:gd name="connsiteX3-2119" fmla="*/ 1237706 w 1305814"/>
              <a:gd name="connsiteY3-2120" fmla="*/ 306775 h 1424419"/>
              <a:gd name="connsiteX4-2121" fmla="*/ 1304420 w 1305814"/>
              <a:gd name="connsiteY4-2122" fmla="*/ 434263 h 1424419"/>
              <a:gd name="connsiteX5-2123" fmla="*/ 1305806 w 1305814"/>
              <a:gd name="connsiteY5-2124" fmla="*/ 519922 h 1424419"/>
              <a:gd name="connsiteX6-2125" fmla="*/ 1301746 w 1305814"/>
              <a:gd name="connsiteY6-2126" fmla="*/ 953747 h 1424419"/>
              <a:gd name="connsiteX7-2127" fmla="*/ 1302599 w 1305814"/>
              <a:gd name="connsiteY7-2128" fmla="*/ 1003650 h 1424419"/>
              <a:gd name="connsiteX8-2129" fmla="*/ 1227376 w 1305814"/>
              <a:gd name="connsiteY8-2130" fmla="*/ 1152027 h 1424419"/>
              <a:gd name="connsiteX9-2131" fmla="*/ 1174235 w 1305814"/>
              <a:gd name="connsiteY9-2132" fmla="*/ 1184756 h 1424419"/>
              <a:gd name="connsiteX10-2133" fmla="*/ 792288 w 1305814"/>
              <a:gd name="connsiteY10-2134" fmla="*/ 1385653 h 1424419"/>
              <a:gd name="connsiteX11-2135" fmla="*/ 522686 w 1305814"/>
              <a:gd name="connsiteY11-2136" fmla="*/ 1384922 h 1424419"/>
              <a:gd name="connsiteX12-2137" fmla="*/ 94302 w 1305814"/>
              <a:gd name="connsiteY12-2138" fmla="*/ 1158755 h 1424419"/>
              <a:gd name="connsiteX13-2139" fmla="*/ 39429 w 1305814"/>
              <a:gd name="connsiteY13-2140" fmla="*/ 1117635 h 1424419"/>
              <a:gd name="connsiteX14-2141" fmla="*/ 667 w 1305814"/>
              <a:gd name="connsiteY14-2142" fmla="*/ 999105 h 1424419"/>
              <a:gd name="connsiteX15-2143" fmla="*/ 0 w 1305814"/>
              <a:gd name="connsiteY15-2144" fmla="*/ 972364 h 1424419"/>
              <a:gd name="connsiteX16-2145" fmla="*/ 2496 w 1305814"/>
              <a:gd name="connsiteY16-2146" fmla="*/ 463106 h 1424419"/>
              <a:gd name="connsiteX17-2147" fmla="*/ 2458 w 1305814"/>
              <a:gd name="connsiteY17-2148" fmla="*/ 429563 h 1424419"/>
              <a:gd name="connsiteX18-2149" fmla="*/ 75248 w 1305814"/>
              <a:gd name="connsiteY18-2150" fmla="*/ 303202 h 1424419"/>
              <a:gd name="connsiteX19-2151" fmla="*/ 106293 w 1305814"/>
              <a:gd name="connsiteY19-2152" fmla="*/ 282597 h 1424419"/>
              <a:gd name="connsiteX20-2153" fmla="*/ 541533 w 1305814"/>
              <a:gd name="connsiteY20-2154" fmla="*/ 38110 h 1424419"/>
              <a:gd name="connsiteX21-2155" fmla="*/ 653528 w 1305814"/>
              <a:gd name="connsiteY21-2156" fmla="*/ 0 h 1424419"/>
              <a:gd name="connsiteX0-2157" fmla="*/ 653528 w 1305814"/>
              <a:gd name="connsiteY0-2158" fmla="*/ 0 h 1424419"/>
              <a:gd name="connsiteX1-2159" fmla="*/ 757287 w 1305814"/>
              <a:gd name="connsiteY1-2160" fmla="*/ 32444 h 1424419"/>
              <a:gd name="connsiteX2-2161" fmla="*/ 1206876 w 1305814"/>
              <a:gd name="connsiteY2-2162" fmla="*/ 284945 h 1424419"/>
              <a:gd name="connsiteX3-2163" fmla="*/ 1237706 w 1305814"/>
              <a:gd name="connsiteY3-2164" fmla="*/ 306775 h 1424419"/>
              <a:gd name="connsiteX4-2165" fmla="*/ 1304420 w 1305814"/>
              <a:gd name="connsiteY4-2166" fmla="*/ 434263 h 1424419"/>
              <a:gd name="connsiteX5-2167" fmla="*/ 1305806 w 1305814"/>
              <a:gd name="connsiteY5-2168" fmla="*/ 519922 h 1424419"/>
              <a:gd name="connsiteX6-2169" fmla="*/ 1301746 w 1305814"/>
              <a:gd name="connsiteY6-2170" fmla="*/ 953747 h 1424419"/>
              <a:gd name="connsiteX7-2171" fmla="*/ 1302599 w 1305814"/>
              <a:gd name="connsiteY7-2172" fmla="*/ 1003650 h 1424419"/>
              <a:gd name="connsiteX8-2173" fmla="*/ 1227376 w 1305814"/>
              <a:gd name="connsiteY8-2174" fmla="*/ 1152027 h 1424419"/>
              <a:gd name="connsiteX9-2175" fmla="*/ 1174235 w 1305814"/>
              <a:gd name="connsiteY9-2176" fmla="*/ 1184756 h 1424419"/>
              <a:gd name="connsiteX10-2177" fmla="*/ 792288 w 1305814"/>
              <a:gd name="connsiteY10-2178" fmla="*/ 1385653 h 1424419"/>
              <a:gd name="connsiteX11-2179" fmla="*/ 522686 w 1305814"/>
              <a:gd name="connsiteY11-2180" fmla="*/ 1384922 h 1424419"/>
              <a:gd name="connsiteX12-2181" fmla="*/ 94302 w 1305814"/>
              <a:gd name="connsiteY12-2182" fmla="*/ 1158755 h 1424419"/>
              <a:gd name="connsiteX13-2183" fmla="*/ 39429 w 1305814"/>
              <a:gd name="connsiteY13-2184" fmla="*/ 1117635 h 1424419"/>
              <a:gd name="connsiteX14-2185" fmla="*/ 667 w 1305814"/>
              <a:gd name="connsiteY14-2186" fmla="*/ 999105 h 1424419"/>
              <a:gd name="connsiteX15-2187" fmla="*/ 0 w 1305814"/>
              <a:gd name="connsiteY15-2188" fmla="*/ 972364 h 1424419"/>
              <a:gd name="connsiteX16-2189" fmla="*/ 2496 w 1305814"/>
              <a:gd name="connsiteY16-2190" fmla="*/ 463106 h 1424419"/>
              <a:gd name="connsiteX17-2191" fmla="*/ 2458 w 1305814"/>
              <a:gd name="connsiteY17-2192" fmla="*/ 429563 h 1424419"/>
              <a:gd name="connsiteX18-2193" fmla="*/ 75248 w 1305814"/>
              <a:gd name="connsiteY18-2194" fmla="*/ 303202 h 1424419"/>
              <a:gd name="connsiteX19-2195" fmla="*/ 106293 w 1305814"/>
              <a:gd name="connsiteY19-2196" fmla="*/ 282597 h 1424419"/>
              <a:gd name="connsiteX20-2197" fmla="*/ 541533 w 1305814"/>
              <a:gd name="connsiteY20-2198" fmla="*/ 38110 h 1424419"/>
              <a:gd name="connsiteX21-2199" fmla="*/ 653528 w 1305814"/>
              <a:gd name="connsiteY21-2200" fmla="*/ 0 h 1424419"/>
              <a:gd name="connsiteX0-2201" fmla="*/ 653528 w 1305814"/>
              <a:gd name="connsiteY0-2202" fmla="*/ 0 h 1427408"/>
              <a:gd name="connsiteX1-2203" fmla="*/ 757287 w 1305814"/>
              <a:gd name="connsiteY1-2204" fmla="*/ 32444 h 1427408"/>
              <a:gd name="connsiteX2-2205" fmla="*/ 1206876 w 1305814"/>
              <a:gd name="connsiteY2-2206" fmla="*/ 284945 h 1427408"/>
              <a:gd name="connsiteX3-2207" fmla="*/ 1237706 w 1305814"/>
              <a:gd name="connsiteY3-2208" fmla="*/ 306775 h 1427408"/>
              <a:gd name="connsiteX4-2209" fmla="*/ 1304420 w 1305814"/>
              <a:gd name="connsiteY4-2210" fmla="*/ 434263 h 1427408"/>
              <a:gd name="connsiteX5-2211" fmla="*/ 1305806 w 1305814"/>
              <a:gd name="connsiteY5-2212" fmla="*/ 519922 h 1427408"/>
              <a:gd name="connsiteX6-2213" fmla="*/ 1301746 w 1305814"/>
              <a:gd name="connsiteY6-2214" fmla="*/ 953747 h 1427408"/>
              <a:gd name="connsiteX7-2215" fmla="*/ 1302599 w 1305814"/>
              <a:gd name="connsiteY7-2216" fmla="*/ 1003650 h 1427408"/>
              <a:gd name="connsiteX8-2217" fmla="*/ 1227376 w 1305814"/>
              <a:gd name="connsiteY8-2218" fmla="*/ 1152027 h 1427408"/>
              <a:gd name="connsiteX9-2219" fmla="*/ 1174235 w 1305814"/>
              <a:gd name="connsiteY9-2220" fmla="*/ 1184756 h 1427408"/>
              <a:gd name="connsiteX10-2221" fmla="*/ 792288 w 1305814"/>
              <a:gd name="connsiteY10-2222" fmla="*/ 1385653 h 1427408"/>
              <a:gd name="connsiteX11-2223" fmla="*/ 517719 w 1305814"/>
              <a:gd name="connsiteY11-2224" fmla="*/ 1389889 h 1427408"/>
              <a:gd name="connsiteX12-2225" fmla="*/ 94302 w 1305814"/>
              <a:gd name="connsiteY12-2226" fmla="*/ 1158755 h 1427408"/>
              <a:gd name="connsiteX13-2227" fmla="*/ 39429 w 1305814"/>
              <a:gd name="connsiteY13-2228" fmla="*/ 1117635 h 1427408"/>
              <a:gd name="connsiteX14-2229" fmla="*/ 667 w 1305814"/>
              <a:gd name="connsiteY14-2230" fmla="*/ 999105 h 1427408"/>
              <a:gd name="connsiteX15-2231" fmla="*/ 0 w 1305814"/>
              <a:gd name="connsiteY15-2232" fmla="*/ 972364 h 1427408"/>
              <a:gd name="connsiteX16-2233" fmla="*/ 2496 w 1305814"/>
              <a:gd name="connsiteY16-2234" fmla="*/ 463106 h 1427408"/>
              <a:gd name="connsiteX17-2235" fmla="*/ 2458 w 1305814"/>
              <a:gd name="connsiteY17-2236" fmla="*/ 429563 h 1427408"/>
              <a:gd name="connsiteX18-2237" fmla="*/ 75248 w 1305814"/>
              <a:gd name="connsiteY18-2238" fmla="*/ 303202 h 1427408"/>
              <a:gd name="connsiteX19-2239" fmla="*/ 106293 w 1305814"/>
              <a:gd name="connsiteY19-2240" fmla="*/ 282597 h 1427408"/>
              <a:gd name="connsiteX20-2241" fmla="*/ 541533 w 1305814"/>
              <a:gd name="connsiteY20-2242" fmla="*/ 38110 h 1427408"/>
              <a:gd name="connsiteX21-2243" fmla="*/ 653528 w 1305814"/>
              <a:gd name="connsiteY21-2244" fmla="*/ 0 h 1427408"/>
              <a:gd name="connsiteX0-2245" fmla="*/ 653528 w 1305814"/>
              <a:gd name="connsiteY0-2246" fmla="*/ 0 h 1427408"/>
              <a:gd name="connsiteX1-2247" fmla="*/ 757287 w 1305814"/>
              <a:gd name="connsiteY1-2248" fmla="*/ 32444 h 1427408"/>
              <a:gd name="connsiteX2-2249" fmla="*/ 1206876 w 1305814"/>
              <a:gd name="connsiteY2-2250" fmla="*/ 284945 h 1427408"/>
              <a:gd name="connsiteX3-2251" fmla="*/ 1237706 w 1305814"/>
              <a:gd name="connsiteY3-2252" fmla="*/ 306775 h 1427408"/>
              <a:gd name="connsiteX4-2253" fmla="*/ 1304420 w 1305814"/>
              <a:gd name="connsiteY4-2254" fmla="*/ 434263 h 1427408"/>
              <a:gd name="connsiteX5-2255" fmla="*/ 1305806 w 1305814"/>
              <a:gd name="connsiteY5-2256" fmla="*/ 519922 h 1427408"/>
              <a:gd name="connsiteX6-2257" fmla="*/ 1301746 w 1305814"/>
              <a:gd name="connsiteY6-2258" fmla="*/ 953747 h 1427408"/>
              <a:gd name="connsiteX7-2259" fmla="*/ 1302599 w 1305814"/>
              <a:gd name="connsiteY7-2260" fmla="*/ 1003650 h 1427408"/>
              <a:gd name="connsiteX8-2261" fmla="*/ 1227376 w 1305814"/>
              <a:gd name="connsiteY8-2262" fmla="*/ 1152027 h 1427408"/>
              <a:gd name="connsiteX9-2263" fmla="*/ 1174235 w 1305814"/>
              <a:gd name="connsiteY9-2264" fmla="*/ 1184756 h 1427408"/>
              <a:gd name="connsiteX10-2265" fmla="*/ 792288 w 1305814"/>
              <a:gd name="connsiteY10-2266" fmla="*/ 1385653 h 1427408"/>
              <a:gd name="connsiteX11-2267" fmla="*/ 517719 w 1305814"/>
              <a:gd name="connsiteY11-2268" fmla="*/ 1389889 h 1427408"/>
              <a:gd name="connsiteX12-2269" fmla="*/ 94302 w 1305814"/>
              <a:gd name="connsiteY12-2270" fmla="*/ 1158755 h 1427408"/>
              <a:gd name="connsiteX13-2271" fmla="*/ 39429 w 1305814"/>
              <a:gd name="connsiteY13-2272" fmla="*/ 1117635 h 1427408"/>
              <a:gd name="connsiteX14-2273" fmla="*/ 667 w 1305814"/>
              <a:gd name="connsiteY14-2274" fmla="*/ 999105 h 1427408"/>
              <a:gd name="connsiteX15-2275" fmla="*/ 0 w 1305814"/>
              <a:gd name="connsiteY15-2276" fmla="*/ 972364 h 1427408"/>
              <a:gd name="connsiteX16-2277" fmla="*/ 2496 w 1305814"/>
              <a:gd name="connsiteY16-2278" fmla="*/ 463106 h 1427408"/>
              <a:gd name="connsiteX17-2279" fmla="*/ 2458 w 1305814"/>
              <a:gd name="connsiteY17-2280" fmla="*/ 429563 h 1427408"/>
              <a:gd name="connsiteX18-2281" fmla="*/ 75248 w 1305814"/>
              <a:gd name="connsiteY18-2282" fmla="*/ 303202 h 1427408"/>
              <a:gd name="connsiteX19-2283" fmla="*/ 106293 w 1305814"/>
              <a:gd name="connsiteY19-2284" fmla="*/ 282597 h 1427408"/>
              <a:gd name="connsiteX20-2285" fmla="*/ 541533 w 1305814"/>
              <a:gd name="connsiteY20-2286" fmla="*/ 38110 h 1427408"/>
              <a:gd name="connsiteX21-2287" fmla="*/ 653528 w 1305814"/>
              <a:gd name="connsiteY21-2288" fmla="*/ 0 h 1427408"/>
              <a:gd name="connsiteX0-2289" fmla="*/ 653528 w 1305814"/>
              <a:gd name="connsiteY0-2290" fmla="*/ 0 h 1421591"/>
              <a:gd name="connsiteX1-2291" fmla="*/ 757287 w 1305814"/>
              <a:gd name="connsiteY1-2292" fmla="*/ 32444 h 1421591"/>
              <a:gd name="connsiteX2-2293" fmla="*/ 1206876 w 1305814"/>
              <a:gd name="connsiteY2-2294" fmla="*/ 284945 h 1421591"/>
              <a:gd name="connsiteX3-2295" fmla="*/ 1237706 w 1305814"/>
              <a:gd name="connsiteY3-2296" fmla="*/ 306775 h 1421591"/>
              <a:gd name="connsiteX4-2297" fmla="*/ 1304420 w 1305814"/>
              <a:gd name="connsiteY4-2298" fmla="*/ 434263 h 1421591"/>
              <a:gd name="connsiteX5-2299" fmla="*/ 1305806 w 1305814"/>
              <a:gd name="connsiteY5-2300" fmla="*/ 519922 h 1421591"/>
              <a:gd name="connsiteX6-2301" fmla="*/ 1301746 w 1305814"/>
              <a:gd name="connsiteY6-2302" fmla="*/ 953747 h 1421591"/>
              <a:gd name="connsiteX7-2303" fmla="*/ 1302599 w 1305814"/>
              <a:gd name="connsiteY7-2304" fmla="*/ 1003650 h 1421591"/>
              <a:gd name="connsiteX8-2305" fmla="*/ 1227376 w 1305814"/>
              <a:gd name="connsiteY8-2306" fmla="*/ 1152027 h 1421591"/>
              <a:gd name="connsiteX9-2307" fmla="*/ 1174235 w 1305814"/>
              <a:gd name="connsiteY9-2308" fmla="*/ 1184756 h 1421591"/>
              <a:gd name="connsiteX10-2309" fmla="*/ 792288 w 1305814"/>
              <a:gd name="connsiteY10-2310" fmla="*/ 1385653 h 1421591"/>
              <a:gd name="connsiteX11-2311" fmla="*/ 502818 w 1305814"/>
              <a:gd name="connsiteY11-2312" fmla="*/ 1379955 h 1421591"/>
              <a:gd name="connsiteX12-2313" fmla="*/ 94302 w 1305814"/>
              <a:gd name="connsiteY12-2314" fmla="*/ 1158755 h 1421591"/>
              <a:gd name="connsiteX13-2315" fmla="*/ 39429 w 1305814"/>
              <a:gd name="connsiteY13-2316" fmla="*/ 1117635 h 1421591"/>
              <a:gd name="connsiteX14-2317" fmla="*/ 667 w 1305814"/>
              <a:gd name="connsiteY14-2318" fmla="*/ 999105 h 1421591"/>
              <a:gd name="connsiteX15-2319" fmla="*/ 0 w 1305814"/>
              <a:gd name="connsiteY15-2320" fmla="*/ 972364 h 1421591"/>
              <a:gd name="connsiteX16-2321" fmla="*/ 2496 w 1305814"/>
              <a:gd name="connsiteY16-2322" fmla="*/ 463106 h 1421591"/>
              <a:gd name="connsiteX17-2323" fmla="*/ 2458 w 1305814"/>
              <a:gd name="connsiteY17-2324" fmla="*/ 429563 h 1421591"/>
              <a:gd name="connsiteX18-2325" fmla="*/ 75248 w 1305814"/>
              <a:gd name="connsiteY18-2326" fmla="*/ 303202 h 1421591"/>
              <a:gd name="connsiteX19-2327" fmla="*/ 106293 w 1305814"/>
              <a:gd name="connsiteY19-2328" fmla="*/ 282597 h 1421591"/>
              <a:gd name="connsiteX20-2329" fmla="*/ 541533 w 1305814"/>
              <a:gd name="connsiteY20-2330" fmla="*/ 38110 h 1421591"/>
              <a:gd name="connsiteX21-2331" fmla="*/ 653528 w 1305814"/>
              <a:gd name="connsiteY21-2332" fmla="*/ 0 h 1421591"/>
              <a:gd name="connsiteX0-2333" fmla="*/ 653528 w 1305814"/>
              <a:gd name="connsiteY0-2334" fmla="*/ 0 h 1423589"/>
              <a:gd name="connsiteX1-2335" fmla="*/ 757287 w 1305814"/>
              <a:gd name="connsiteY1-2336" fmla="*/ 32444 h 1423589"/>
              <a:gd name="connsiteX2-2337" fmla="*/ 1206876 w 1305814"/>
              <a:gd name="connsiteY2-2338" fmla="*/ 284945 h 1423589"/>
              <a:gd name="connsiteX3-2339" fmla="*/ 1237706 w 1305814"/>
              <a:gd name="connsiteY3-2340" fmla="*/ 306775 h 1423589"/>
              <a:gd name="connsiteX4-2341" fmla="*/ 1304420 w 1305814"/>
              <a:gd name="connsiteY4-2342" fmla="*/ 434263 h 1423589"/>
              <a:gd name="connsiteX5-2343" fmla="*/ 1305806 w 1305814"/>
              <a:gd name="connsiteY5-2344" fmla="*/ 519922 h 1423589"/>
              <a:gd name="connsiteX6-2345" fmla="*/ 1301746 w 1305814"/>
              <a:gd name="connsiteY6-2346" fmla="*/ 953747 h 1423589"/>
              <a:gd name="connsiteX7-2347" fmla="*/ 1302599 w 1305814"/>
              <a:gd name="connsiteY7-2348" fmla="*/ 1003650 h 1423589"/>
              <a:gd name="connsiteX8-2349" fmla="*/ 1227376 w 1305814"/>
              <a:gd name="connsiteY8-2350" fmla="*/ 1152027 h 1423589"/>
              <a:gd name="connsiteX9-2351" fmla="*/ 1174235 w 1305814"/>
              <a:gd name="connsiteY9-2352" fmla="*/ 1184756 h 1423589"/>
              <a:gd name="connsiteX10-2353" fmla="*/ 792288 w 1305814"/>
              <a:gd name="connsiteY10-2354" fmla="*/ 1385653 h 1423589"/>
              <a:gd name="connsiteX11-2355" fmla="*/ 502818 w 1305814"/>
              <a:gd name="connsiteY11-2356" fmla="*/ 1379955 h 1423589"/>
              <a:gd name="connsiteX12-2357" fmla="*/ 94302 w 1305814"/>
              <a:gd name="connsiteY12-2358" fmla="*/ 1158755 h 1423589"/>
              <a:gd name="connsiteX13-2359" fmla="*/ 39429 w 1305814"/>
              <a:gd name="connsiteY13-2360" fmla="*/ 1117635 h 1423589"/>
              <a:gd name="connsiteX14-2361" fmla="*/ 667 w 1305814"/>
              <a:gd name="connsiteY14-2362" fmla="*/ 999105 h 1423589"/>
              <a:gd name="connsiteX15-2363" fmla="*/ 0 w 1305814"/>
              <a:gd name="connsiteY15-2364" fmla="*/ 972364 h 1423589"/>
              <a:gd name="connsiteX16-2365" fmla="*/ 2496 w 1305814"/>
              <a:gd name="connsiteY16-2366" fmla="*/ 463106 h 1423589"/>
              <a:gd name="connsiteX17-2367" fmla="*/ 2458 w 1305814"/>
              <a:gd name="connsiteY17-2368" fmla="*/ 429563 h 1423589"/>
              <a:gd name="connsiteX18-2369" fmla="*/ 75248 w 1305814"/>
              <a:gd name="connsiteY18-2370" fmla="*/ 303202 h 1423589"/>
              <a:gd name="connsiteX19-2371" fmla="*/ 106293 w 1305814"/>
              <a:gd name="connsiteY19-2372" fmla="*/ 282597 h 1423589"/>
              <a:gd name="connsiteX20-2373" fmla="*/ 541533 w 1305814"/>
              <a:gd name="connsiteY20-2374" fmla="*/ 38110 h 1423589"/>
              <a:gd name="connsiteX21-2375" fmla="*/ 653528 w 1305814"/>
              <a:gd name="connsiteY21-2376" fmla="*/ 0 h 14235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1305814" h="1423589">
                <a:moveTo>
                  <a:pt x="653528" y="0"/>
                </a:moveTo>
                <a:cubicBezTo>
                  <a:pt x="684553" y="-1"/>
                  <a:pt x="736057" y="24011"/>
                  <a:pt x="757287" y="32444"/>
                </a:cubicBezTo>
                <a:lnTo>
                  <a:pt x="1206876" y="284945"/>
                </a:lnTo>
                <a:cubicBezTo>
                  <a:pt x="1213399" y="291230"/>
                  <a:pt x="1233090" y="301119"/>
                  <a:pt x="1237706" y="306775"/>
                </a:cubicBezTo>
                <a:cubicBezTo>
                  <a:pt x="1285405" y="341141"/>
                  <a:pt x="1301367" y="360355"/>
                  <a:pt x="1304420" y="434263"/>
                </a:cubicBezTo>
                <a:cubicBezTo>
                  <a:pt x="1306256" y="435452"/>
                  <a:pt x="1303756" y="518852"/>
                  <a:pt x="1305806" y="519922"/>
                </a:cubicBezTo>
                <a:cubicBezTo>
                  <a:pt x="1306028" y="563787"/>
                  <a:pt x="1301771" y="907207"/>
                  <a:pt x="1301746" y="953747"/>
                </a:cubicBezTo>
                <a:cubicBezTo>
                  <a:pt x="1301579" y="970833"/>
                  <a:pt x="1302766" y="986564"/>
                  <a:pt x="1302599" y="1003650"/>
                </a:cubicBezTo>
                <a:cubicBezTo>
                  <a:pt x="1298075" y="1097264"/>
                  <a:pt x="1299308" y="1117497"/>
                  <a:pt x="1227376" y="1152027"/>
                </a:cubicBezTo>
                <a:cubicBezTo>
                  <a:pt x="1229069" y="1151612"/>
                  <a:pt x="1262992" y="1133636"/>
                  <a:pt x="1174235" y="1184756"/>
                </a:cubicBezTo>
                <a:cubicBezTo>
                  <a:pt x="1102911" y="1225835"/>
                  <a:pt x="986013" y="1283805"/>
                  <a:pt x="792288" y="1385653"/>
                </a:cubicBezTo>
                <a:cubicBezTo>
                  <a:pt x="702978" y="1424034"/>
                  <a:pt x="634560" y="1449454"/>
                  <a:pt x="502818" y="1379955"/>
                </a:cubicBezTo>
                <a:cubicBezTo>
                  <a:pt x="358670" y="1301859"/>
                  <a:pt x="241278" y="1242506"/>
                  <a:pt x="94302" y="1158755"/>
                </a:cubicBezTo>
                <a:cubicBezTo>
                  <a:pt x="64301" y="1138833"/>
                  <a:pt x="61069" y="1137739"/>
                  <a:pt x="39429" y="1117635"/>
                </a:cubicBezTo>
                <a:cubicBezTo>
                  <a:pt x="9399" y="1091481"/>
                  <a:pt x="81" y="1056313"/>
                  <a:pt x="667" y="999105"/>
                </a:cubicBezTo>
                <a:cubicBezTo>
                  <a:pt x="445" y="990191"/>
                  <a:pt x="222" y="981278"/>
                  <a:pt x="0" y="972364"/>
                </a:cubicBezTo>
                <a:lnTo>
                  <a:pt x="2496" y="463106"/>
                </a:lnTo>
                <a:cubicBezTo>
                  <a:pt x="2483" y="451925"/>
                  <a:pt x="2471" y="440744"/>
                  <a:pt x="2458" y="429563"/>
                </a:cubicBezTo>
                <a:cubicBezTo>
                  <a:pt x="2770" y="365277"/>
                  <a:pt x="14732" y="348090"/>
                  <a:pt x="75248" y="303202"/>
                </a:cubicBezTo>
                <a:lnTo>
                  <a:pt x="106293" y="282597"/>
                </a:lnTo>
                <a:lnTo>
                  <a:pt x="541533" y="38110"/>
                </a:lnTo>
                <a:cubicBezTo>
                  <a:pt x="582751" y="12487"/>
                  <a:pt x="613897" y="0"/>
                  <a:pt x="653528" y="0"/>
                </a:cubicBezTo>
                <a:close/>
              </a:path>
            </a:pathLst>
          </a:cu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01623" y="2609246"/>
            <a:ext cx="3667852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</a:rPr>
              <a:t>加强医院内涵建设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19755" y="3157684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73324" y="3157684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19755" y="3379810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73324" y="3379810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26897" y="3157345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  <p:sp>
        <p:nvSpPr>
          <p:cNvPr id="30" name="2"/>
          <p:cNvSpPr/>
          <p:nvPr>
            <p:custDataLst>
              <p:tags r:id="rId1"/>
            </p:custDataLst>
          </p:nvPr>
        </p:nvSpPr>
        <p:spPr>
          <a:xfrm>
            <a:off x="5998020" y="78908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1" name="1"/>
          <p:cNvSpPr/>
          <p:nvPr>
            <p:custDataLst>
              <p:tags r:id="rId2"/>
            </p:custDataLst>
          </p:nvPr>
        </p:nvSpPr>
        <p:spPr>
          <a:xfrm>
            <a:off x="5272345" y="-285387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outerShdw blurRad="444500" dist="2794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2" name="3"/>
          <p:cNvSpPr/>
          <p:nvPr>
            <p:custDataLst>
              <p:tags r:id="rId3"/>
            </p:custDataLst>
          </p:nvPr>
        </p:nvSpPr>
        <p:spPr>
          <a:xfrm>
            <a:off x="6839826" y="-572185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3" name="4"/>
          <p:cNvSpPr/>
          <p:nvPr>
            <p:custDataLst>
              <p:tags r:id="rId4"/>
            </p:custDataLst>
          </p:nvPr>
        </p:nvSpPr>
        <p:spPr>
          <a:xfrm>
            <a:off x="7979664" y="-120201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outerShdw blurRad="444500" dist="2794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4" name="6"/>
          <p:cNvSpPr/>
          <p:nvPr>
            <p:custDataLst>
              <p:tags r:id="rId5"/>
            </p:custDataLst>
          </p:nvPr>
        </p:nvSpPr>
        <p:spPr>
          <a:xfrm>
            <a:off x="8797087" y="-510681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5" name="5"/>
          <p:cNvSpPr/>
          <p:nvPr>
            <p:custDataLst>
              <p:tags r:id="rId6"/>
            </p:custDataLst>
          </p:nvPr>
        </p:nvSpPr>
        <p:spPr>
          <a:xfrm>
            <a:off x="8647909" y="423634"/>
            <a:ext cx="195306" cy="195306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249" tIns="51123" rIns="102249" bIns="51123"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6" name="8"/>
          <p:cNvSpPr/>
          <p:nvPr>
            <p:custDataLst>
              <p:tags r:id="rId7"/>
            </p:custDataLst>
          </p:nvPr>
        </p:nvSpPr>
        <p:spPr>
          <a:xfrm flipH="1">
            <a:off x="2371520" y="4912873"/>
            <a:ext cx="765377" cy="756534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7" name="7"/>
          <p:cNvSpPr/>
          <p:nvPr>
            <p:custDataLst>
              <p:tags r:id="rId8"/>
            </p:custDataLst>
          </p:nvPr>
        </p:nvSpPr>
        <p:spPr>
          <a:xfrm flipH="1">
            <a:off x="3348157" y="4733814"/>
            <a:ext cx="520817" cy="520817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38" name="9"/>
          <p:cNvSpPr/>
          <p:nvPr>
            <p:custDataLst>
              <p:tags r:id="rId9"/>
            </p:custDataLst>
          </p:nvPr>
        </p:nvSpPr>
        <p:spPr>
          <a:xfrm flipH="1">
            <a:off x="1259632" y="4587974"/>
            <a:ext cx="947414" cy="936468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outerShdw blurRad="444500" dist="2794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39" name="9"/>
          <p:cNvSpPr/>
          <p:nvPr>
            <p:custDataLst>
              <p:tags r:id="rId10"/>
            </p:custDataLst>
          </p:nvPr>
        </p:nvSpPr>
        <p:spPr>
          <a:xfrm flipH="1">
            <a:off x="524650" y="4934310"/>
            <a:ext cx="596669" cy="589775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sp>
        <p:nvSpPr>
          <p:cNvPr id="40" name="11"/>
          <p:cNvSpPr/>
          <p:nvPr>
            <p:custDataLst>
              <p:tags r:id="rId11"/>
            </p:custDataLst>
          </p:nvPr>
        </p:nvSpPr>
        <p:spPr>
          <a:xfrm flipH="1">
            <a:off x="-418155" y="4577572"/>
            <a:ext cx="722005" cy="713663"/>
          </a:xfrm>
          <a:prstGeom prst="ellipse">
            <a:avLst/>
          </a:prstGeom>
          <a:gradFill flip="none" rotWithShape="1">
            <a:gsLst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18900000" scaled="0"/>
            <a:tileRect/>
          </a:gradFill>
          <a:ln w="15875">
            <a:gradFill>
              <a:gsLst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8100000" scaled="0"/>
            </a:gradFill>
          </a:ln>
          <a:effectLst>
            <a:outerShdw blurRad="444500" dist="2794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>
              <a:solidFill>
                <a:prstClr val="white"/>
              </a:solidFill>
              <a:latin typeface="Impact" panose="020B0806030902050204" pitchFamily="34" charset="0"/>
              <a:sym typeface="+mn-lt"/>
            </a:endParaRPr>
          </a:p>
        </p:txBody>
      </p:sp>
      <p:sp>
        <p:nvSpPr>
          <p:cNvPr id="41" name="10"/>
          <p:cNvSpPr/>
          <p:nvPr>
            <p:custDataLst>
              <p:tags r:id="rId12"/>
            </p:custDataLst>
          </p:nvPr>
        </p:nvSpPr>
        <p:spPr>
          <a:xfrm flipH="1">
            <a:off x="257710" y="5511785"/>
            <a:ext cx="195306" cy="195306"/>
          </a:xfrm>
          <a:prstGeom prst="ellipse">
            <a:avLst/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  <a:gs pos="0">
                <a:schemeClr val="bg1"/>
              </a:gs>
            </a:gsLst>
            <a:lin ang="189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177638" y="1284531"/>
            <a:ext cx="712539" cy="776806"/>
            <a:chOff x="1453145" y="423634"/>
            <a:chExt cx="712539" cy="776806"/>
          </a:xfrm>
        </p:grpSpPr>
        <p:sp>
          <p:nvSpPr>
            <p:cNvPr id="27" name="矩形 10"/>
            <p:cNvSpPr/>
            <p:nvPr/>
          </p:nvSpPr>
          <p:spPr>
            <a:xfrm>
              <a:off x="1453145" y="423634"/>
              <a:ext cx="712539" cy="776806"/>
            </a:xfrm>
            <a:custGeom>
              <a:avLst/>
              <a:gdLst>
                <a:gd name="connsiteX0" fmla="*/ 653528 w 1305333"/>
                <a:gd name="connsiteY0" fmla="*/ 0 h 1424419"/>
                <a:gd name="connsiteX1" fmla="*/ 757287 w 1305333"/>
                <a:gd name="connsiteY1" fmla="*/ 32444 h 1424419"/>
                <a:gd name="connsiteX2" fmla="*/ 1206876 w 1305333"/>
                <a:gd name="connsiteY2" fmla="*/ 284945 h 1424419"/>
                <a:gd name="connsiteX3" fmla="*/ 1233464 w 1305333"/>
                <a:gd name="connsiteY3" fmla="*/ 306775 h 1424419"/>
                <a:gd name="connsiteX4" fmla="*/ 1299728 w 1305333"/>
                <a:gd name="connsiteY4" fmla="*/ 452301 h 1424419"/>
                <a:gd name="connsiteX5" fmla="*/ 1303099 w 1305333"/>
                <a:gd name="connsiteY5" fmla="*/ 495558 h 1424419"/>
                <a:gd name="connsiteX6" fmla="*/ 1303099 w 1305333"/>
                <a:gd name="connsiteY6" fmla="*/ 952393 h 1424419"/>
                <a:gd name="connsiteX7" fmla="*/ 1299356 w 1305333"/>
                <a:gd name="connsiteY7" fmla="*/ 974248 h 1424419"/>
                <a:gd name="connsiteX8" fmla="*/ 1193590 w 1305333"/>
                <a:gd name="connsiteY8" fmla="*/ 1159518 h 1424419"/>
                <a:gd name="connsiteX9" fmla="*/ 1188747 w 1305333"/>
                <a:gd name="connsiteY9" fmla="*/ 1163476 h 1424419"/>
                <a:gd name="connsiteX10" fmla="*/ 792288 w 1305333"/>
                <a:gd name="connsiteY10" fmla="*/ 1385653 h 1424419"/>
                <a:gd name="connsiteX11" fmla="*/ 522686 w 1305333"/>
                <a:gd name="connsiteY11" fmla="*/ 1384922 h 1424419"/>
                <a:gd name="connsiteX12" fmla="*/ 80344 w 1305333"/>
                <a:gd name="connsiteY12" fmla="*/ 1139323 h 1424419"/>
                <a:gd name="connsiteX13" fmla="*/ 68397 w 1305333"/>
                <a:gd name="connsiteY13" fmla="*/ 1130059 h 1424419"/>
                <a:gd name="connsiteX14" fmla="*/ 667 w 1305333"/>
                <a:gd name="connsiteY14" fmla="*/ 999105 h 1424419"/>
                <a:gd name="connsiteX15" fmla="*/ 0 w 1305333"/>
                <a:gd name="connsiteY15" fmla="*/ 972364 h 1424419"/>
                <a:gd name="connsiteX16" fmla="*/ 2496 w 1305333"/>
                <a:gd name="connsiteY16" fmla="*/ 463106 h 1424419"/>
                <a:gd name="connsiteX17" fmla="*/ 2458 w 1305333"/>
                <a:gd name="connsiteY17" fmla="*/ 429563 h 1424419"/>
                <a:gd name="connsiteX18" fmla="*/ 75248 w 1305333"/>
                <a:gd name="connsiteY18" fmla="*/ 303202 h 1424419"/>
                <a:gd name="connsiteX19" fmla="*/ 103465 w 1305333"/>
                <a:gd name="connsiteY19" fmla="*/ 288252 h 1424419"/>
                <a:gd name="connsiteX20" fmla="*/ 541533 w 1305333"/>
                <a:gd name="connsiteY20" fmla="*/ 38110 h 1424419"/>
                <a:gd name="connsiteX21" fmla="*/ 653528 w 1305333"/>
                <a:gd name="connsiteY21" fmla="*/ 0 h 1424419"/>
                <a:gd name="connsiteX0-1" fmla="*/ 653528 w 1305333"/>
                <a:gd name="connsiteY0-2" fmla="*/ 0 h 1424419"/>
                <a:gd name="connsiteX1-3" fmla="*/ 757287 w 1305333"/>
                <a:gd name="connsiteY1-4" fmla="*/ 32444 h 1424419"/>
                <a:gd name="connsiteX2-5" fmla="*/ 1206876 w 1305333"/>
                <a:gd name="connsiteY2-6" fmla="*/ 284945 h 1424419"/>
                <a:gd name="connsiteX3-7" fmla="*/ 1233464 w 1305333"/>
                <a:gd name="connsiteY3-8" fmla="*/ 306775 h 1424419"/>
                <a:gd name="connsiteX4-9" fmla="*/ 1301712 w 1305333"/>
                <a:gd name="connsiteY4-10" fmla="*/ 442384 h 1424419"/>
                <a:gd name="connsiteX5-11" fmla="*/ 1303099 w 1305333"/>
                <a:gd name="connsiteY5-12" fmla="*/ 495558 h 1424419"/>
                <a:gd name="connsiteX6-13" fmla="*/ 1303099 w 1305333"/>
                <a:gd name="connsiteY6-14" fmla="*/ 952393 h 1424419"/>
                <a:gd name="connsiteX7-15" fmla="*/ 1299356 w 1305333"/>
                <a:gd name="connsiteY7-16" fmla="*/ 974248 h 1424419"/>
                <a:gd name="connsiteX8-17" fmla="*/ 1193590 w 1305333"/>
                <a:gd name="connsiteY8-18" fmla="*/ 1159518 h 1424419"/>
                <a:gd name="connsiteX9-19" fmla="*/ 1188747 w 1305333"/>
                <a:gd name="connsiteY9-20" fmla="*/ 1163476 h 1424419"/>
                <a:gd name="connsiteX10-21" fmla="*/ 792288 w 1305333"/>
                <a:gd name="connsiteY10-22" fmla="*/ 1385653 h 1424419"/>
                <a:gd name="connsiteX11-23" fmla="*/ 522686 w 1305333"/>
                <a:gd name="connsiteY11-24" fmla="*/ 1384922 h 1424419"/>
                <a:gd name="connsiteX12-25" fmla="*/ 80344 w 1305333"/>
                <a:gd name="connsiteY12-26" fmla="*/ 1139323 h 1424419"/>
                <a:gd name="connsiteX13-27" fmla="*/ 68397 w 1305333"/>
                <a:gd name="connsiteY13-28" fmla="*/ 1130059 h 1424419"/>
                <a:gd name="connsiteX14-29" fmla="*/ 667 w 1305333"/>
                <a:gd name="connsiteY14-30" fmla="*/ 999105 h 1424419"/>
                <a:gd name="connsiteX15-31" fmla="*/ 0 w 1305333"/>
                <a:gd name="connsiteY15-32" fmla="*/ 972364 h 1424419"/>
                <a:gd name="connsiteX16-33" fmla="*/ 2496 w 1305333"/>
                <a:gd name="connsiteY16-34" fmla="*/ 463106 h 1424419"/>
                <a:gd name="connsiteX17-35" fmla="*/ 2458 w 1305333"/>
                <a:gd name="connsiteY17-36" fmla="*/ 429563 h 1424419"/>
                <a:gd name="connsiteX18-37" fmla="*/ 75248 w 1305333"/>
                <a:gd name="connsiteY18-38" fmla="*/ 303202 h 1424419"/>
                <a:gd name="connsiteX19-39" fmla="*/ 103465 w 1305333"/>
                <a:gd name="connsiteY19-40" fmla="*/ 288252 h 1424419"/>
                <a:gd name="connsiteX20-41" fmla="*/ 541533 w 1305333"/>
                <a:gd name="connsiteY20-42" fmla="*/ 38110 h 1424419"/>
                <a:gd name="connsiteX21-43" fmla="*/ 653528 w 1305333"/>
                <a:gd name="connsiteY21-44" fmla="*/ 0 h 1424419"/>
                <a:gd name="connsiteX0-45" fmla="*/ 653528 w 1305333"/>
                <a:gd name="connsiteY0-46" fmla="*/ 0 h 1424419"/>
                <a:gd name="connsiteX1-47" fmla="*/ 757287 w 1305333"/>
                <a:gd name="connsiteY1-48" fmla="*/ 32444 h 1424419"/>
                <a:gd name="connsiteX2-49" fmla="*/ 1206876 w 1305333"/>
                <a:gd name="connsiteY2-50" fmla="*/ 284945 h 1424419"/>
                <a:gd name="connsiteX3-51" fmla="*/ 1233464 w 1305333"/>
                <a:gd name="connsiteY3-52" fmla="*/ 306775 h 1424419"/>
                <a:gd name="connsiteX4-53" fmla="*/ 1301712 w 1305333"/>
                <a:gd name="connsiteY4-54" fmla="*/ 442384 h 1424419"/>
                <a:gd name="connsiteX5-55" fmla="*/ 1303099 w 1305333"/>
                <a:gd name="connsiteY5-56" fmla="*/ 495558 h 1424419"/>
                <a:gd name="connsiteX6-57" fmla="*/ 1303099 w 1305333"/>
                <a:gd name="connsiteY6-58" fmla="*/ 952393 h 1424419"/>
                <a:gd name="connsiteX7-59" fmla="*/ 1299356 w 1305333"/>
                <a:gd name="connsiteY7-60" fmla="*/ 974248 h 1424419"/>
                <a:gd name="connsiteX8-61" fmla="*/ 1193590 w 1305333"/>
                <a:gd name="connsiteY8-62" fmla="*/ 1159518 h 1424419"/>
                <a:gd name="connsiteX9-63" fmla="*/ 1188747 w 1305333"/>
                <a:gd name="connsiteY9-64" fmla="*/ 1163476 h 1424419"/>
                <a:gd name="connsiteX10-65" fmla="*/ 792288 w 1305333"/>
                <a:gd name="connsiteY10-66" fmla="*/ 1385653 h 1424419"/>
                <a:gd name="connsiteX11-67" fmla="*/ 522686 w 1305333"/>
                <a:gd name="connsiteY11-68" fmla="*/ 1384922 h 1424419"/>
                <a:gd name="connsiteX12-69" fmla="*/ 80344 w 1305333"/>
                <a:gd name="connsiteY12-70" fmla="*/ 1139323 h 1424419"/>
                <a:gd name="connsiteX13-71" fmla="*/ 68397 w 1305333"/>
                <a:gd name="connsiteY13-72" fmla="*/ 1130059 h 1424419"/>
                <a:gd name="connsiteX14-73" fmla="*/ 667 w 1305333"/>
                <a:gd name="connsiteY14-74" fmla="*/ 999105 h 1424419"/>
                <a:gd name="connsiteX15-75" fmla="*/ 0 w 1305333"/>
                <a:gd name="connsiteY15-76" fmla="*/ 972364 h 1424419"/>
                <a:gd name="connsiteX16-77" fmla="*/ 2496 w 1305333"/>
                <a:gd name="connsiteY16-78" fmla="*/ 463106 h 1424419"/>
                <a:gd name="connsiteX17-79" fmla="*/ 2458 w 1305333"/>
                <a:gd name="connsiteY17-80" fmla="*/ 429563 h 1424419"/>
                <a:gd name="connsiteX18-81" fmla="*/ 75248 w 1305333"/>
                <a:gd name="connsiteY18-82" fmla="*/ 303202 h 1424419"/>
                <a:gd name="connsiteX19-83" fmla="*/ 103465 w 1305333"/>
                <a:gd name="connsiteY19-84" fmla="*/ 288252 h 1424419"/>
                <a:gd name="connsiteX20-85" fmla="*/ 541533 w 1305333"/>
                <a:gd name="connsiteY20-86" fmla="*/ 38110 h 1424419"/>
                <a:gd name="connsiteX21-87" fmla="*/ 653528 w 1305333"/>
                <a:gd name="connsiteY21-88" fmla="*/ 0 h 1424419"/>
                <a:gd name="connsiteX0-89" fmla="*/ 653528 w 1306046"/>
                <a:gd name="connsiteY0-90" fmla="*/ 0 h 1424419"/>
                <a:gd name="connsiteX1-91" fmla="*/ 757287 w 1306046"/>
                <a:gd name="connsiteY1-92" fmla="*/ 32444 h 1424419"/>
                <a:gd name="connsiteX2-93" fmla="*/ 1206876 w 1306046"/>
                <a:gd name="connsiteY2-94" fmla="*/ 284945 h 1424419"/>
                <a:gd name="connsiteX3-95" fmla="*/ 1233464 w 1306046"/>
                <a:gd name="connsiteY3-96" fmla="*/ 306775 h 1424419"/>
                <a:gd name="connsiteX4-97" fmla="*/ 1301712 w 1306046"/>
                <a:gd name="connsiteY4-98" fmla="*/ 442384 h 1424419"/>
                <a:gd name="connsiteX5-99" fmla="*/ 1303099 w 1306046"/>
                <a:gd name="connsiteY5-100" fmla="*/ 495558 h 1424419"/>
                <a:gd name="connsiteX6-101" fmla="*/ 1303099 w 1306046"/>
                <a:gd name="connsiteY6-102" fmla="*/ 952393 h 1424419"/>
                <a:gd name="connsiteX7-103" fmla="*/ 1305306 w 1306046"/>
                <a:gd name="connsiteY7-104" fmla="*/ 990115 h 1424419"/>
                <a:gd name="connsiteX8-105" fmla="*/ 1193590 w 1306046"/>
                <a:gd name="connsiteY8-106" fmla="*/ 1159518 h 1424419"/>
                <a:gd name="connsiteX9-107" fmla="*/ 1188747 w 1306046"/>
                <a:gd name="connsiteY9-108" fmla="*/ 1163476 h 1424419"/>
                <a:gd name="connsiteX10-109" fmla="*/ 792288 w 1306046"/>
                <a:gd name="connsiteY10-110" fmla="*/ 1385653 h 1424419"/>
                <a:gd name="connsiteX11-111" fmla="*/ 522686 w 1306046"/>
                <a:gd name="connsiteY11-112" fmla="*/ 1384922 h 1424419"/>
                <a:gd name="connsiteX12-113" fmla="*/ 80344 w 1306046"/>
                <a:gd name="connsiteY12-114" fmla="*/ 1139323 h 1424419"/>
                <a:gd name="connsiteX13-115" fmla="*/ 68397 w 1306046"/>
                <a:gd name="connsiteY13-116" fmla="*/ 1130059 h 1424419"/>
                <a:gd name="connsiteX14-117" fmla="*/ 667 w 1306046"/>
                <a:gd name="connsiteY14-118" fmla="*/ 999105 h 1424419"/>
                <a:gd name="connsiteX15-119" fmla="*/ 0 w 1306046"/>
                <a:gd name="connsiteY15-120" fmla="*/ 972364 h 1424419"/>
                <a:gd name="connsiteX16-121" fmla="*/ 2496 w 1306046"/>
                <a:gd name="connsiteY16-122" fmla="*/ 463106 h 1424419"/>
                <a:gd name="connsiteX17-123" fmla="*/ 2458 w 1306046"/>
                <a:gd name="connsiteY17-124" fmla="*/ 429563 h 1424419"/>
                <a:gd name="connsiteX18-125" fmla="*/ 75248 w 1306046"/>
                <a:gd name="connsiteY18-126" fmla="*/ 303202 h 1424419"/>
                <a:gd name="connsiteX19-127" fmla="*/ 103465 w 1306046"/>
                <a:gd name="connsiteY19-128" fmla="*/ 288252 h 1424419"/>
                <a:gd name="connsiteX20-129" fmla="*/ 541533 w 1306046"/>
                <a:gd name="connsiteY20-130" fmla="*/ 38110 h 1424419"/>
                <a:gd name="connsiteX21-131" fmla="*/ 653528 w 1306046"/>
                <a:gd name="connsiteY21-132" fmla="*/ 0 h 1424419"/>
                <a:gd name="connsiteX0-133" fmla="*/ 653528 w 1305333"/>
                <a:gd name="connsiteY0-134" fmla="*/ 0 h 1424419"/>
                <a:gd name="connsiteX1-135" fmla="*/ 757287 w 1305333"/>
                <a:gd name="connsiteY1-136" fmla="*/ 32444 h 1424419"/>
                <a:gd name="connsiteX2-137" fmla="*/ 1206876 w 1305333"/>
                <a:gd name="connsiteY2-138" fmla="*/ 284945 h 1424419"/>
                <a:gd name="connsiteX3-139" fmla="*/ 1233464 w 1305333"/>
                <a:gd name="connsiteY3-140" fmla="*/ 306775 h 1424419"/>
                <a:gd name="connsiteX4-141" fmla="*/ 1301712 w 1305333"/>
                <a:gd name="connsiteY4-142" fmla="*/ 442384 h 1424419"/>
                <a:gd name="connsiteX5-143" fmla="*/ 1303099 w 1305333"/>
                <a:gd name="connsiteY5-144" fmla="*/ 495558 h 1424419"/>
                <a:gd name="connsiteX6-145" fmla="*/ 1303099 w 1305333"/>
                <a:gd name="connsiteY6-146" fmla="*/ 952393 h 1424419"/>
                <a:gd name="connsiteX7-147" fmla="*/ 1305306 w 1305333"/>
                <a:gd name="connsiteY7-148" fmla="*/ 990115 h 1424419"/>
                <a:gd name="connsiteX8-149" fmla="*/ 1193590 w 1305333"/>
                <a:gd name="connsiteY8-150" fmla="*/ 1159518 h 1424419"/>
                <a:gd name="connsiteX9-151" fmla="*/ 1188747 w 1305333"/>
                <a:gd name="connsiteY9-152" fmla="*/ 1163476 h 1424419"/>
                <a:gd name="connsiteX10-153" fmla="*/ 792288 w 1305333"/>
                <a:gd name="connsiteY10-154" fmla="*/ 1385653 h 1424419"/>
                <a:gd name="connsiteX11-155" fmla="*/ 522686 w 1305333"/>
                <a:gd name="connsiteY11-156" fmla="*/ 1384922 h 1424419"/>
                <a:gd name="connsiteX12-157" fmla="*/ 80344 w 1305333"/>
                <a:gd name="connsiteY12-158" fmla="*/ 1139323 h 1424419"/>
                <a:gd name="connsiteX13-159" fmla="*/ 68397 w 1305333"/>
                <a:gd name="connsiteY13-160" fmla="*/ 1130059 h 1424419"/>
                <a:gd name="connsiteX14-161" fmla="*/ 667 w 1305333"/>
                <a:gd name="connsiteY14-162" fmla="*/ 999105 h 1424419"/>
                <a:gd name="connsiteX15-163" fmla="*/ 0 w 1305333"/>
                <a:gd name="connsiteY15-164" fmla="*/ 972364 h 1424419"/>
                <a:gd name="connsiteX16-165" fmla="*/ 2496 w 1305333"/>
                <a:gd name="connsiteY16-166" fmla="*/ 463106 h 1424419"/>
                <a:gd name="connsiteX17-167" fmla="*/ 2458 w 1305333"/>
                <a:gd name="connsiteY17-168" fmla="*/ 429563 h 1424419"/>
                <a:gd name="connsiteX18-169" fmla="*/ 75248 w 1305333"/>
                <a:gd name="connsiteY18-170" fmla="*/ 303202 h 1424419"/>
                <a:gd name="connsiteX19-171" fmla="*/ 103465 w 1305333"/>
                <a:gd name="connsiteY19-172" fmla="*/ 288252 h 1424419"/>
                <a:gd name="connsiteX20-173" fmla="*/ 541533 w 1305333"/>
                <a:gd name="connsiteY20-174" fmla="*/ 38110 h 1424419"/>
                <a:gd name="connsiteX21-175" fmla="*/ 653528 w 1305333"/>
                <a:gd name="connsiteY21-176" fmla="*/ 0 h 1424419"/>
                <a:gd name="connsiteX0-177" fmla="*/ 653528 w 1305333"/>
                <a:gd name="connsiteY0-178" fmla="*/ 0 h 1424419"/>
                <a:gd name="connsiteX1-179" fmla="*/ 757287 w 1305333"/>
                <a:gd name="connsiteY1-180" fmla="*/ 32444 h 1424419"/>
                <a:gd name="connsiteX2-181" fmla="*/ 1206876 w 1305333"/>
                <a:gd name="connsiteY2-182" fmla="*/ 284945 h 1424419"/>
                <a:gd name="connsiteX3-183" fmla="*/ 1233464 w 1305333"/>
                <a:gd name="connsiteY3-184" fmla="*/ 306775 h 1424419"/>
                <a:gd name="connsiteX4-185" fmla="*/ 1301712 w 1305333"/>
                <a:gd name="connsiteY4-186" fmla="*/ 442384 h 1424419"/>
                <a:gd name="connsiteX5-187" fmla="*/ 1303099 w 1305333"/>
                <a:gd name="connsiteY5-188" fmla="*/ 495558 h 1424419"/>
                <a:gd name="connsiteX6-189" fmla="*/ 1303099 w 1305333"/>
                <a:gd name="connsiteY6-190" fmla="*/ 952393 h 1424419"/>
                <a:gd name="connsiteX7-191" fmla="*/ 1305306 w 1305333"/>
                <a:gd name="connsiteY7-192" fmla="*/ 990115 h 1424419"/>
                <a:gd name="connsiteX8-193" fmla="*/ 1193590 w 1305333"/>
                <a:gd name="connsiteY8-194" fmla="*/ 1159518 h 1424419"/>
                <a:gd name="connsiteX9-195" fmla="*/ 1172881 w 1305333"/>
                <a:gd name="connsiteY9-196" fmla="*/ 1179342 h 1424419"/>
                <a:gd name="connsiteX10-197" fmla="*/ 792288 w 1305333"/>
                <a:gd name="connsiteY10-198" fmla="*/ 1385653 h 1424419"/>
                <a:gd name="connsiteX11-199" fmla="*/ 522686 w 1305333"/>
                <a:gd name="connsiteY11-200" fmla="*/ 1384922 h 1424419"/>
                <a:gd name="connsiteX12-201" fmla="*/ 80344 w 1305333"/>
                <a:gd name="connsiteY12-202" fmla="*/ 1139323 h 1424419"/>
                <a:gd name="connsiteX13-203" fmla="*/ 68397 w 1305333"/>
                <a:gd name="connsiteY13-204" fmla="*/ 1130059 h 1424419"/>
                <a:gd name="connsiteX14-205" fmla="*/ 667 w 1305333"/>
                <a:gd name="connsiteY14-206" fmla="*/ 999105 h 1424419"/>
                <a:gd name="connsiteX15-207" fmla="*/ 0 w 1305333"/>
                <a:gd name="connsiteY15-208" fmla="*/ 972364 h 1424419"/>
                <a:gd name="connsiteX16-209" fmla="*/ 2496 w 1305333"/>
                <a:gd name="connsiteY16-210" fmla="*/ 463106 h 1424419"/>
                <a:gd name="connsiteX17-211" fmla="*/ 2458 w 1305333"/>
                <a:gd name="connsiteY17-212" fmla="*/ 429563 h 1424419"/>
                <a:gd name="connsiteX18-213" fmla="*/ 75248 w 1305333"/>
                <a:gd name="connsiteY18-214" fmla="*/ 303202 h 1424419"/>
                <a:gd name="connsiteX19-215" fmla="*/ 103465 w 1305333"/>
                <a:gd name="connsiteY19-216" fmla="*/ 288252 h 1424419"/>
                <a:gd name="connsiteX20-217" fmla="*/ 541533 w 1305333"/>
                <a:gd name="connsiteY20-218" fmla="*/ 38110 h 1424419"/>
                <a:gd name="connsiteX21-219" fmla="*/ 653528 w 1305333"/>
                <a:gd name="connsiteY21-220" fmla="*/ 0 h 1424419"/>
                <a:gd name="connsiteX0-221" fmla="*/ 653528 w 1305333"/>
                <a:gd name="connsiteY0-222" fmla="*/ 0 h 1424419"/>
                <a:gd name="connsiteX1-223" fmla="*/ 757287 w 1305333"/>
                <a:gd name="connsiteY1-224" fmla="*/ 32444 h 1424419"/>
                <a:gd name="connsiteX2-225" fmla="*/ 1206876 w 1305333"/>
                <a:gd name="connsiteY2-226" fmla="*/ 284945 h 1424419"/>
                <a:gd name="connsiteX3-227" fmla="*/ 1233464 w 1305333"/>
                <a:gd name="connsiteY3-228" fmla="*/ 306775 h 1424419"/>
                <a:gd name="connsiteX4-229" fmla="*/ 1301712 w 1305333"/>
                <a:gd name="connsiteY4-230" fmla="*/ 442384 h 1424419"/>
                <a:gd name="connsiteX5-231" fmla="*/ 1303099 w 1305333"/>
                <a:gd name="connsiteY5-232" fmla="*/ 495558 h 1424419"/>
                <a:gd name="connsiteX6-233" fmla="*/ 1303099 w 1305333"/>
                <a:gd name="connsiteY6-234" fmla="*/ 952393 h 1424419"/>
                <a:gd name="connsiteX7-235" fmla="*/ 1305306 w 1305333"/>
                <a:gd name="connsiteY7-236" fmla="*/ 990115 h 1424419"/>
                <a:gd name="connsiteX8-237" fmla="*/ 1193590 w 1305333"/>
                <a:gd name="connsiteY8-238" fmla="*/ 1159518 h 1424419"/>
                <a:gd name="connsiteX9-239" fmla="*/ 1172881 w 1305333"/>
                <a:gd name="connsiteY9-240" fmla="*/ 1179342 h 1424419"/>
                <a:gd name="connsiteX10-241" fmla="*/ 792288 w 1305333"/>
                <a:gd name="connsiteY10-242" fmla="*/ 1385653 h 1424419"/>
                <a:gd name="connsiteX11-243" fmla="*/ 522686 w 1305333"/>
                <a:gd name="connsiteY11-244" fmla="*/ 1384922 h 1424419"/>
                <a:gd name="connsiteX12-245" fmla="*/ 80344 w 1305333"/>
                <a:gd name="connsiteY12-246" fmla="*/ 1139323 h 1424419"/>
                <a:gd name="connsiteX13-247" fmla="*/ 68397 w 1305333"/>
                <a:gd name="connsiteY13-248" fmla="*/ 1130059 h 1424419"/>
                <a:gd name="connsiteX14-249" fmla="*/ 667 w 1305333"/>
                <a:gd name="connsiteY14-250" fmla="*/ 999105 h 1424419"/>
                <a:gd name="connsiteX15-251" fmla="*/ 0 w 1305333"/>
                <a:gd name="connsiteY15-252" fmla="*/ 972364 h 1424419"/>
                <a:gd name="connsiteX16-253" fmla="*/ 2496 w 1305333"/>
                <a:gd name="connsiteY16-254" fmla="*/ 463106 h 1424419"/>
                <a:gd name="connsiteX17-255" fmla="*/ 2458 w 1305333"/>
                <a:gd name="connsiteY17-256" fmla="*/ 429563 h 1424419"/>
                <a:gd name="connsiteX18-257" fmla="*/ 75248 w 1305333"/>
                <a:gd name="connsiteY18-258" fmla="*/ 303202 h 1424419"/>
                <a:gd name="connsiteX19-259" fmla="*/ 103465 w 1305333"/>
                <a:gd name="connsiteY19-260" fmla="*/ 288252 h 1424419"/>
                <a:gd name="connsiteX20-261" fmla="*/ 541533 w 1305333"/>
                <a:gd name="connsiteY20-262" fmla="*/ 38110 h 1424419"/>
                <a:gd name="connsiteX21-263" fmla="*/ 653528 w 1305333"/>
                <a:gd name="connsiteY21-264" fmla="*/ 0 h 1424419"/>
                <a:gd name="connsiteX0-265" fmla="*/ 653528 w 1305333"/>
                <a:gd name="connsiteY0-266" fmla="*/ 0 h 1424419"/>
                <a:gd name="connsiteX1-267" fmla="*/ 757287 w 1305333"/>
                <a:gd name="connsiteY1-268" fmla="*/ 32444 h 1424419"/>
                <a:gd name="connsiteX2-269" fmla="*/ 1206876 w 1305333"/>
                <a:gd name="connsiteY2-270" fmla="*/ 284945 h 1424419"/>
                <a:gd name="connsiteX3-271" fmla="*/ 1233464 w 1305333"/>
                <a:gd name="connsiteY3-272" fmla="*/ 306775 h 1424419"/>
                <a:gd name="connsiteX4-273" fmla="*/ 1301712 w 1305333"/>
                <a:gd name="connsiteY4-274" fmla="*/ 442384 h 1424419"/>
                <a:gd name="connsiteX5-275" fmla="*/ 1303099 w 1305333"/>
                <a:gd name="connsiteY5-276" fmla="*/ 495558 h 1424419"/>
                <a:gd name="connsiteX6-277" fmla="*/ 1303099 w 1305333"/>
                <a:gd name="connsiteY6-278" fmla="*/ 952393 h 1424419"/>
                <a:gd name="connsiteX7-279" fmla="*/ 1305306 w 1305333"/>
                <a:gd name="connsiteY7-280" fmla="*/ 990115 h 1424419"/>
                <a:gd name="connsiteX8-281" fmla="*/ 1193590 w 1305333"/>
                <a:gd name="connsiteY8-282" fmla="*/ 1159518 h 1424419"/>
                <a:gd name="connsiteX9-283" fmla="*/ 1172881 w 1305333"/>
                <a:gd name="connsiteY9-284" fmla="*/ 1179342 h 1424419"/>
                <a:gd name="connsiteX10-285" fmla="*/ 792288 w 1305333"/>
                <a:gd name="connsiteY10-286" fmla="*/ 1385653 h 1424419"/>
                <a:gd name="connsiteX11-287" fmla="*/ 522686 w 1305333"/>
                <a:gd name="connsiteY11-288" fmla="*/ 1384922 h 1424419"/>
                <a:gd name="connsiteX12-289" fmla="*/ 80344 w 1305333"/>
                <a:gd name="connsiteY12-290" fmla="*/ 1139323 h 1424419"/>
                <a:gd name="connsiteX13-291" fmla="*/ 68397 w 1305333"/>
                <a:gd name="connsiteY13-292" fmla="*/ 1130059 h 1424419"/>
                <a:gd name="connsiteX14-293" fmla="*/ 667 w 1305333"/>
                <a:gd name="connsiteY14-294" fmla="*/ 999105 h 1424419"/>
                <a:gd name="connsiteX15-295" fmla="*/ 0 w 1305333"/>
                <a:gd name="connsiteY15-296" fmla="*/ 972364 h 1424419"/>
                <a:gd name="connsiteX16-297" fmla="*/ 2496 w 1305333"/>
                <a:gd name="connsiteY16-298" fmla="*/ 463106 h 1424419"/>
                <a:gd name="connsiteX17-299" fmla="*/ 2458 w 1305333"/>
                <a:gd name="connsiteY17-300" fmla="*/ 429563 h 1424419"/>
                <a:gd name="connsiteX18-301" fmla="*/ 75248 w 1305333"/>
                <a:gd name="connsiteY18-302" fmla="*/ 303202 h 1424419"/>
                <a:gd name="connsiteX19-303" fmla="*/ 103465 w 1305333"/>
                <a:gd name="connsiteY19-304" fmla="*/ 288252 h 1424419"/>
                <a:gd name="connsiteX20-305" fmla="*/ 541533 w 1305333"/>
                <a:gd name="connsiteY20-306" fmla="*/ 38110 h 1424419"/>
                <a:gd name="connsiteX21-307" fmla="*/ 653528 w 1305333"/>
                <a:gd name="connsiteY21-308" fmla="*/ 0 h 1424419"/>
                <a:gd name="connsiteX0-309" fmla="*/ 653528 w 1305333"/>
                <a:gd name="connsiteY0-310" fmla="*/ 0 h 1424419"/>
                <a:gd name="connsiteX1-311" fmla="*/ 757287 w 1305333"/>
                <a:gd name="connsiteY1-312" fmla="*/ 32444 h 1424419"/>
                <a:gd name="connsiteX2-313" fmla="*/ 1206876 w 1305333"/>
                <a:gd name="connsiteY2-314" fmla="*/ 284945 h 1424419"/>
                <a:gd name="connsiteX3-315" fmla="*/ 1233464 w 1305333"/>
                <a:gd name="connsiteY3-316" fmla="*/ 306775 h 1424419"/>
                <a:gd name="connsiteX4-317" fmla="*/ 1301712 w 1305333"/>
                <a:gd name="connsiteY4-318" fmla="*/ 442384 h 1424419"/>
                <a:gd name="connsiteX5-319" fmla="*/ 1303099 w 1305333"/>
                <a:gd name="connsiteY5-320" fmla="*/ 495558 h 1424419"/>
                <a:gd name="connsiteX6-321" fmla="*/ 1303099 w 1305333"/>
                <a:gd name="connsiteY6-322" fmla="*/ 952393 h 1424419"/>
                <a:gd name="connsiteX7-323" fmla="*/ 1305306 w 1305333"/>
                <a:gd name="connsiteY7-324" fmla="*/ 990115 h 1424419"/>
                <a:gd name="connsiteX8-325" fmla="*/ 1193590 w 1305333"/>
                <a:gd name="connsiteY8-326" fmla="*/ 1159518 h 1424419"/>
                <a:gd name="connsiteX9-327" fmla="*/ 1172881 w 1305333"/>
                <a:gd name="connsiteY9-328" fmla="*/ 1179342 h 1424419"/>
                <a:gd name="connsiteX10-329" fmla="*/ 792288 w 1305333"/>
                <a:gd name="connsiteY10-330" fmla="*/ 1385653 h 1424419"/>
                <a:gd name="connsiteX11-331" fmla="*/ 522686 w 1305333"/>
                <a:gd name="connsiteY11-332" fmla="*/ 1384922 h 1424419"/>
                <a:gd name="connsiteX12-333" fmla="*/ 80344 w 1305333"/>
                <a:gd name="connsiteY12-334" fmla="*/ 1139323 h 1424419"/>
                <a:gd name="connsiteX13-335" fmla="*/ 68397 w 1305333"/>
                <a:gd name="connsiteY13-336" fmla="*/ 1130059 h 1424419"/>
                <a:gd name="connsiteX14-337" fmla="*/ 667 w 1305333"/>
                <a:gd name="connsiteY14-338" fmla="*/ 999105 h 1424419"/>
                <a:gd name="connsiteX15-339" fmla="*/ 0 w 1305333"/>
                <a:gd name="connsiteY15-340" fmla="*/ 972364 h 1424419"/>
                <a:gd name="connsiteX16-341" fmla="*/ 2496 w 1305333"/>
                <a:gd name="connsiteY16-342" fmla="*/ 463106 h 1424419"/>
                <a:gd name="connsiteX17-343" fmla="*/ 2458 w 1305333"/>
                <a:gd name="connsiteY17-344" fmla="*/ 429563 h 1424419"/>
                <a:gd name="connsiteX18-345" fmla="*/ 75248 w 1305333"/>
                <a:gd name="connsiteY18-346" fmla="*/ 303202 h 1424419"/>
                <a:gd name="connsiteX19-347" fmla="*/ 103465 w 1305333"/>
                <a:gd name="connsiteY19-348" fmla="*/ 288252 h 1424419"/>
                <a:gd name="connsiteX20-349" fmla="*/ 541533 w 1305333"/>
                <a:gd name="connsiteY20-350" fmla="*/ 38110 h 1424419"/>
                <a:gd name="connsiteX21-351" fmla="*/ 653528 w 1305333"/>
                <a:gd name="connsiteY21-352" fmla="*/ 0 h 1424419"/>
                <a:gd name="connsiteX0-353" fmla="*/ 653528 w 1305333"/>
                <a:gd name="connsiteY0-354" fmla="*/ 0 h 1424419"/>
                <a:gd name="connsiteX1-355" fmla="*/ 757287 w 1305333"/>
                <a:gd name="connsiteY1-356" fmla="*/ 32444 h 1424419"/>
                <a:gd name="connsiteX2-357" fmla="*/ 1206876 w 1305333"/>
                <a:gd name="connsiteY2-358" fmla="*/ 284945 h 1424419"/>
                <a:gd name="connsiteX3-359" fmla="*/ 1233464 w 1305333"/>
                <a:gd name="connsiteY3-360" fmla="*/ 306775 h 1424419"/>
                <a:gd name="connsiteX4-361" fmla="*/ 1301712 w 1305333"/>
                <a:gd name="connsiteY4-362" fmla="*/ 442384 h 1424419"/>
                <a:gd name="connsiteX5-363" fmla="*/ 1303099 w 1305333"/>
                <a:gd name="connsiteY5-364" fmla="*/ 495558 h 1424419"/>
                <a:gd name="connsiteX6-365" fmla="*/ 1303099 w 1305333"/>
                <a:gd name="connsiteY6-366" fmla="*/ 952393 h 1424419"/>
                <a:gd name="connsiteX7-367" fmla="*/ 1305306 w 1305333"/>
                <a:gd name="connsiteY7-368" fmla="*/ 990115 h 1424419"/>
                <a:gd name="connsiteX8-369" fmla="*/ 1193590 w 1305333"/>
                <a:gd name="connsiteY8-370" fmla="*/ 1159518 h 1424419"/>
                <a:gd name="connsiteX9-371" fmla="*/ 1172881 w 1305333"/>
                <a:gd name="connsiteY9-372" fmla="*/ 1179342 h 1424419"/>
                <a:gd name="connsiteX10-373" fmla="*/ 792288 w 1305333"/>
                <a:gd name="connsiteY10-374" fmla="*/ 1385653 h 1424419"/>
                <a:gd name="connsiteX11-375" fmla="*/ 522686 w 1305333"/>
                <a:gd name="connsiteY11-376" fmla="*/ 1384922 h 1424419"/>
                <a:gd name="connsiteX12-377" fmla="*/ 80344 w 1305333"/>
                <a:gd name="connsiteY12-378" fmla="*/ 1139323 h 1424419"/>
                <a:gd name="connsiteX13-379" fmla="*/ 68397 w 1305333"/>
                <a:gd name="connsiteY13-380" fmla="*/ 1130059 h 1424419"/>
                <a:gd name="connsiteX14-381" fmla="*/ 667 w 1305333"/>
                <a:gd name="connsiteY14-382" fmla="*/ 999105 h 1424419"/>
                <a:gd name="connsiteX15-383" fmla="*/ 0 w 1305333"/>
                <a:gd name="connsiteY15-384" fmla="*/ 972364 h 1424419"/>
                <a:gd name="connsiteX16-385" fmla="*/ 2496 w 1305333"/>
                <a:gd name="connsiteY16-386" fmla="*/ 463106 h 1424419"/>
                <a:gd name="connsiteX17-387" fmla="*/ 2458 w 1305333"/>
                <a:gd name="connsiteY17-388" fmla="*/ 429563 h 1424419"/>
                <a:gd name="connsiteX18-389" fmla="*/ 75248 w 1305333"/>
                <a:gd name="connsiteY18-390" fmla="*/ 303202 h 1424419"/>
                <a:gd name="connsiteX19-391" fmla="*/ 106293 w 1305333"/>
                <a:gd name="connsiteY19-392" fmla="*/ 282597 h 1424419"/>
                <a:gd name="connsiteX20-393" fmla="*/ 541533 w 1305333"/>
                <a:gd name="connsiteY20-394" fmla="*/ 38110 h 1424419"/>
                <a:gd name="connsiteX21-395" fmla="*/ 653528 w 1305333"/>
                <a:gd name="connsiteY21-396" fmla="*/ 0 h 1424419"/>
                <a:gd name="connsiteX0-397" fmla="*/ 653528 w 1305333"/>
                <a:gd name="connsiteY0-398" fmla="*/ 0 h 1424419"/>
                <a:gd name="connsiteX1-399" fmla="*/ 757287 w 1305333"/>
                <a:gd name="connsiteY1-400" fmla="*/ 32444 h 1424419"/>
                <a:gd name="connsiteX2-401" fmla="*/ 1206876 w 1305333"/>
                <a:gd name="connsiteY2-402" fmla="*/ 284945 h 1424419"/>
                <a:gd name="connsiteX3-403" fmla="*/ 1237706 w 1305333"/>
                <a:gd name="connsiteY3-404" fmla="*/ 306775 h 1424419"/>
                <a:gd name="connsiteX4-405" fmla="*/ 1301712 w 1305333"/>
                <a:gd name="connsiteY4-406" fmla="*/ 442384 h 1424419"/>
                <a:gd name="connsiteX5-407" fmla="*/ 1303099 w 1305333"/>
                <a:gd name="connsiteY5-408" fmla="*/ 495558 h 1424419"/>
                <a:gd name="connsiteX6-409" fmla="*/ 1303099 w 1305333"/>
                <a:gd name="connsiteY6-410" fmla="*/ 952393 h 1424419"/>
                <a:gd name="connsiteX7-411" fmla="*/ 1305306 w 1305333"/>
                <a:gd name="connsiteY7-412" fmla="*/ 990115 h 1424419"/>
                <a:gd name="connsiteX8-413" fmla="*/ 1193590 w 1305333"/>
                <a:gd name="connsiteY8-414" fmla="*/ 1159518 h 1424419"/>
                <a:gd name="connsiteX9-415" fmla="*/ 1172881 w 1305333"/>
                <a:gd name="connsiteY9-416" fmla="*/ 1179342 h 1424419"/>
                <a:gd name="connsiteX10-417" fmla="*/ 792288 w 1305333"/>
                <a:gd name="connsiteY10-418" fmla="*/ 1385653 h 1424419"/>
                <a:gd name="connsiteX11-419" fmla="*/ 522686 w 1305333"/>
                <a:gd name="connsiteY11-420" fmla="*/ 1384922 h 1424419"/>
                <a:gd name="connsiteX12-421" fmla="*/ 80344 w 1305333"/>
                <a:gd name="connsiteY12-422" fmla="*/ 1139323 h 1424419"/>
                <a:gd name="connsiteX13-423" fmla="*/ 68397 w 1305333"/>
                <a:gd name="connsiteY13-424" fmla="*/ 1130059 h 1424419"/>
                <a:gd name="connsiteX14-425" fmla="*/ 667 w 1305333"/>
                <a:gd name="connsiteY14-426" fmla="*/ 999105 h 1424419"/>
                <a:gd name="connsiteX15-427" fmla="*/ 0 w 1305333"/>
                <a:gd name="connsiteY15-428" fmla="*/ 972364 h 1424419"/>
                <a:gd name="connsiteX16-429" fmla="*/ 2496 w 1305333"/>
                <a:gd name="connsiteY16-430" fmla="*/ 463106 h 1424419"/>
                <a:gd name="connsiteX17-431" fmla="*/ 2458 w 1305333"/>
                <a:gd name="connsiteY17-432" fmla="*/ 429563 h 1424419"/>
                <a:gd name="connsiteX18-433" fmla="*/ 75248 w 1305333"/>
                <a:gd name="connsiteY18-434" fmla="*/ 303202 h 1424419"/>
                <a:gd name="connsiteX19-435" fmla="*/ 106293 w 1305333"/>
                <a:gd name="connsiteY19-436" fmla="*/ 282597 h 1424419"/>
                <a:gd name="connsiteX20-437" fmla="*/ 541533 w 1305333"/>
                <a:gd name="connsiteY20-438" fmla="*/ 38110 h 1424419"/>
                <a:gd name="connsiteX21-439" fmla="*/ 653528 w 1305333"/>
                <a:gd name="connsiteY21-440" fmla="*/ 0 h 1424419"/>
                <a:gd name="connsiteX0-441" fmla="*/ 653528 w 1305333"/>
                <a:gd name="connsiteY0-442" fmla="*/ 0 h 1424419"/>
                <a:gd name="connsiteX1-443" fmla="*/ 757287 w 1305333"/>
                <a:gd name="connsiteY1-444" fmla="*/ 32444 h 1424419"/>
                <a:gd name="connsiteX2-445" fmla="*/ 1206876 w 1305333"/>
                <a:gd name="connsiteY2-446" fmla="*/ 284945 h 1424419"/>
                <a:gd name="connsiteX3-447" fmla="*/ 1237706 w 1305333"/>
                <a:gd name="connsiteY3-448" fmla="*/ 306775 h 1424419"/>
                <a:gd name="connsiteX4-449" fmla="*/ 1301712 w 1305333"/>
                <a:gd name="connsiteY4-450" fmla="*/ 442384 h 1424419"/>
                <a:gd name="connsiteX5-451" fmla="*/ 1303099 w 1305333"/>
                <a:gd name="connsiteY5-452" fmla="*/ 495558 h 1424419"/>
                <a:gd name="connsiteX6-453" fmla="*/ 1303099 w 1305333"/>
                <a:gd name="connsiteY6-454" fmla="*/ 952393 h 1424419"/>
                <a:gd name="connsiteX7-455" fmla="*/ 1305306 w 1305333"/>
                <a:gd name="connsiteY7-456" fmla="*/ 990115 h 1424419"/>
                <a:gd name="connsiteX8-457" fmla="*/ 1211970 w 1305333"/>
                <a:gd name="connsiteY8-458" fmla="*/ 1149621 h 1424419"/>
                <a:gd name="connsiteX9-459" fmla="*/ 1172881 w 1305333"/>
                <a:gd name="connsiteY9-460" fmla="*/ 1179342 h 1424419"/>
                <a:gd name="connsiteX10-461" fmla="*/ 792288 w 1305333"/>
                <a:gd name="connsiteY10-462" fmla="*/ 1385653 h 1424419"/>
                <a:gd name="connsiteX11-463" fmla="*/ 522686 w 1305333"/>
                <a:gd name="connsiteY11-464" fmla="*/ 1384922 h 1424419"/>
                <a:gd name="connsiteX12-465" fmla="*/ 80344 w 1305333"/>
                <a:gd name="connsiteY12-466" fmla="*/ 1139323 h 1424419"/>
                <a:gd name="connsiteX13-467" fmla="*/ 68397 w 1305333"/>
                <a:gd name="connsiteY13-468" fmla="*/ 1130059 h 1424419"/>
                <a:gd name="connsiteX14-469" fmla="*/ 667 w 1305333"/>
                <a:gd name="connsiteY14-470" fmla="*/ 999105 h 1424419"/>
                <a:gd name="connsiteX15-471" fmla="*/ 0 w 1305333"/>
                <a:gd name="connsiteY15-472" fmla="*/ 972364 h 1424419"/>
                <a:gd name="connsiteX16-473" fmla="*/ 2496 w 1305333"/>
                <a:gd name="connsiteY16-474" fmla="*/ 463106 h 1424419"/>
                <a:gd name="connsiteX17-475" fmla="*/ 2458 w 1305333"/>
                <a:gd name="connsiteY17-476" fmla="*/ 429563 h 1424419"/>
                <a:gd name="connsiteX18-477" fmla="*/ 75248 w 1305333"/>
                <a:gd name="connsiteY18-478" fmla="*/ 303202 h 1424419"/>
                <a:gd name="connsiteX19-479" fmla="*/ 106293 w 1305333"/>
                <a:gd name="connsiteY19-480" fmla="*/ 282597 h 1424419"/>
                <a:gd name="connsiteX20-481" fmla="*/ 541533 w 1305333"/>
                <a:gd name="connsiteY20-482" fmla="*/ 38110 h 1424419"/>
                <a:gd name="connsiteX21-483" fmla="*/ 653528 w 1305333"/>
                <a:gd name="connsiteY21-484" fmla="*/ 0 h 1424419"/>
                <a:gd name="connsiteX0-485" fmla="*/ 653528 w 1305333"/>
                <a:gd name="connsiteY0-486" fmla="*/ 0 h 1424419"/>
                <a:gd name="connsiteX1-487" fmla="*/ 757287 w 1305333"/>
                <a:gd name="connsiteY1-488" fmla="*/ 32444 h 1424419"/>
                <a:gd name="connsiteX2-489" fmla="*/ 1206876 w 1305333"/>
                <a:gd name="connsiteY2-490" fmla="*/ 284945 h 1424419"/>
                <a:gd name="connsiteX3-491" fmla="*/ 1237706 w 1305333"/>
                <a:gd name="connsiteY3-492" fmla="*/ 306775 h 1424419"/>
                <a:gd name="connsiteX4-493" fmla="*/ 1301712 w 1305333"/>
                <a:gd name="connsiteY4-494" fmla="*/ 442384 h 1424419"/>
                <a:gd name="connsiteX5-495" fmla="*/ 1303099 w 1305333"/>
                <a:gd name="connsiteY5-496" fmla="*/ 495558 h 1424419"/>
                <a:gd name="connsiteX6-497" fmla="*/ 1303099 w 1305333"/>
                <a:gd name="connsiteY6-498" fmla="*/ 952393 h 1424419"/>
                <a:gd name="connsiteX7-499" fmla="*/ 1305306 w 1305333"/>
                <a:gd name="connsiteY7-500" fmla="*/ 990115 h 1424419"/>
                <a:gd name="connsiteX8-501" fmla="*/ 1236006 w 1305333"/>
                <a:gd name="connsiteY8-502" fmla="*/ 1160932 h 1424419"/>
                <a:gd name="connsiteX9-503" fmla="*/ 1172881 w 1305333"/>
                <a:gd name="connsiteY9-504" fmla="*/ 1179342 h 1424419"/>
                <a:gd name="connsiteX10-505" fmla="*/ 792288 w 1305333"/>
                <a:gd name="connsiteY10-506" fmla="*/ 1385653 h 1424419"/>
                <a:gd name="connsiteX11-507" fmla="*/ 522686 w 1305333"/>
                <a:gd name="connsiteY11-508" fmla="*/ 1384922 h 1424419"/>
                <a:gd name="connsiteX12-509" fmla="*/ 80344 w 1305333"/>
                <a:gd name="connsiteY12-510" fmla="*/ 1139323 h 1424419"/>
                <a:gd name="connsiteX13-511" fmla="*/ 68397 w 1305333"/>
                <a:gd name="connsiteY13-512" fmla="*/ 1130059 h 1424419"/>
                <a:gd name="connsiteX14-513" fmla="*/ 667 w 1305333"/>
                <a:gd name="connsiteY14-514" fmla="*/ 999105 h 1424419"/>
                <a:gd name="connsiteX15-515" fmla="*/ 0 w 1305333"/>
                <a:gd name="connsiteY15-516" fmla="*/ 972364 h 1424419"/>
                <a:gd name="connsiteX16-517" fmla="*/ 2496 w 1305333"/>
                <a:gd name="connsiteY16-518" fmla="*/ 463106 h 1424419"/>
                <a:gd name="connsiteX17-519" fmla="*/ 2458 w 1305333"/>
                <a:gd name="connsiteY17-520" fmla="*/ 429563 h 1424419"/>
                <a:gd name="connsiteX18-521" fmla="*/ 75248 w 1305333"/>
                <a:gd name="connsiteY18-522" fmla="*/ 303202 h 1424419"/>
                <a:gd name="connsiteX19-523" fmla="*/ 106293 w 1305333"/>
                <a:gd name="connsiteY19-524" fmla="*/ 282597 h 1424419"/>
                <a:gd name="connsiteX20-525" fmla="*/ 541533 w 1305333"/>
                <a:gd name="connsiteY20-526" fmla="*/ 38110 h 1424419"/>
                <a:gd name="connsiteX21-527" fmla="*/ 653528 w 1305333"/>
                <a:gd name="connsiteY21-528" fmla="*/ 0 h 1424419"/>
                <a:gd name="connsiteX0-529" fmla="*/ 653528 w 1313169"/>
                <a:gd name="connsiteY0-530" fmla="*/ 0 h 1424419"/>
                <a:gd name="connsiteX1-531" fmla="*/ 757287 w 1313169"/>
                <a:gd name="connsiteY1-532" fmla="*/ 32444 h 1424419"/>
                <a:gd name="connsiteX2-533" fmla="*/ 1206876 w 1313169"/>
                <a:gd name="connsiteY2-534" fmla="*/ 284945 h 1424419"/>
                <a:gd name="connsiteX3-535" fmla="*/ 1237706 w 1313169"/>
                <a:gd name="connsiteY3-536" fmla="*/ 306775 h 1424419"/>
                <a:gd name="connsiteX4-537" fmla="*/ 1301712 w 1313169"/>
                <a:gd name="connsiteY4-538" fmla="*/ 442384 h 1424419"/>
                <a:gd name="connsiteX5-539" fmla="*/ 1303099 w 1313169"/>
                <a:gd name="connsiteY5-540" fmla="*/ 495558 h 1424419"/>
                <a:gd name="connsiteX6-541" fmla="*/ 1303099 w 1313169"/>
                <a:gd name="connsiteY6-542" fmla="*/ 952393 h 1424419"/>
                <a:gd name="connsiteX7-543" fmla="*/ 1305306 w 1313169"/>
                <a:gd name="connsiteY7-544" fmla="*/ 990115 h 1424419"/>
                <a:gd name="connsiteX8-545" fmla="*/ 1271352 w 1313169"/>
                <a:gd name="connsiteY8-546" fmla="*/ 1142552 h 1424419"/>
                <a:gd name="connsiteX9-547" fmla="*/ 1172881 w 1313169"/>
                <a:gd name="connsiteY9-548" fmla="*/ 1179342 h 1424419"/>
                <a:gd name="connsiteX10-549" fmla="*/ 792288 w 1313169"/>
                <a:gd name="connsiteY10-550" fmla="*/ 1385653 h 1424419"/>
                <a:gd name="connsiteX11-551" fmla="*/ 522686 w 1313169"/>
                <a:gd name="connsiteY11-552" fmla="*/ 1384922 h 1424419"/>
                <a:gd name="connsiteX12-553" fmla="*/ 80344 w 1313169"/>
                <a:gd name="connsiteY12-554" fmla="*/ 1139323 h 1424419"/>
                <a:gd name="connsiteX13-555" fmla="*/ 68397 w 1313169"/>
                <a:gd name="connsiteY13-556" fmla="*/ 1130059 h 1424419"/>
                <a:gd name="connsiteX14-557" fmla="*/ 667 w 1313169"/>
                <a:gd name="connsiteY14-558" fmla="*/ 999105 h 1424419"/>
                <a:gd name="connsiteX15-559" fmla="*/ 0 w 1313169"/>
                <a:gd name="connsiteY15-560" fmla="*/ 972364 h 1424419"/>
                <a:gd name="connsiteX16-561" fmla="*/ 2496 w 1313169"/>
                <a:gd name="connsiteY16-562" fmla="*/ 463106 h 1424419"/>
                <a:gd name="connsiteX17-563" fmla="*/ 2458 w 1313169"/>
                <a:gd name="connsiteY17-564" fmla="*/ 429563 h 1424419"/>
                <a:gd name="connsiteX18-565" fmla="*/ 75248 w 1313169"/>
                <a:gd name="connsiteY18-566" fmla="*/ 303202 h 1424419"/>
                <a:gd name="connsiteX19-567" fmla="*/ 106293 w 1313169"/>
                <a:gd name="connsiteY19-568" fmla="*/ 282597 h 1424419"/>
                <a:gd name="connsiteX20-569" fmla="*/ 541533 w 1313169"/>
                <a:gd name="connsiteY20-570" fmla="*/ 38110 h 1424419"/>
                <a:gd name="connsiteX21-571" fmla="*/ 653528 w 1313169"/>
                <a:gd name="connsiteY21-572" fmla="*/ 0 h 1424419"/>
                <a:gd name="connsiteX0-573" fmla="*/ 653528 w 1306267"/>
                <a:gd name="connsiteY0-574" fmla="*/ 0 h 1424419"/>
                <a:gd name="connsiteX1-575" fmla="*/ 757287 w 1306267"/>
                <a:gd name="connsiteY1-576" fmla="*/ 32444 h 1424419"/>
                <a:gd name="connsiteX2-577" fmla="*/ 1206876 w 1306267"/>
                <a:gd name="connsiteY2-578" fmla="*/ 284945 h 1424419"/>
                <a:gd name="connsiteX3-579" fmla="*/ 1237706 w 1306267"/>
                <a:gd name="connsiteY3-580" fmla="*/ 306775 h 1424419"/>
                <a:gd name="connsiteX4-581" fmla="*/ 1301712 w 1306267"/>
                <a:gd name="connsiteY4-582" fmla="*/ 442384 h 1424419"/>
                <a:gd name="connsiteX5-583" fmla="*/ 1303099 w 1306267"/>
                <a:gd name="connsiteY5-584" fmla="*/ 495558 h 1424419"/>
                <a:gd name="connsiteX6-585" fmla="*/ 1303099 w 1306267"/>
                <a:gd name="connsiteY6-586" fmla="*/ 952393 h 1424419"/>
                <a:gd name="connsiteX7-587" fmla="*/ 1305306 w 1306267"/>
                <a:gd name="connsiteY7-588" fmla="*/ 990115 h 1424419"/>
                <a:gd name="connsiteX8-589" fmla="*/ 1255800 w 1306267"/>
                <a:gd name="connsiteY8-590" fmla="*/ 1142552 h 1424419"/>
                <a:gd name="connsiteX9-591" fmla="*/ 1172881 w 1306267"/>
                <a:gd name="connsiteY9-592" fmla="*/ 1179342 h 1424419"/>
                <a:gd name="connsiteX10-593" fmla="*/ 792288 w 1306267"/>
                <a:gd name="connsiteY10-594" fmla="*/ 1385653 h 1424419"/>
                <a:gd name="connsiteX11-595" fmla="*/ 522686 w 1306267"/>
                <a:gd name="connsiteY11-596" fmla="*/ 1384922 h 1424419"/>
                <a:gd name="connsiteX12-597" fmla="*/ 80344 w 1306267"/>
                <a:gd name="connsiteY12-598" fmla="*/ 1139323 h 1424419"/>
                <a:gd name="connsiteX13-599" fmla="*/ 68397 w 1306267"/>
                <a:gd name="connsiteY13-600" fmla="*/ 1130059 h 1424419"/>
                <a:gd name="connsiteX14-601" fmla="*/ 667 w 1306267"/>
                <a:gd name="connsiteY14-602" fmla="*/ 999105 h 1424419"/>
                <a:gd name="connsiteX15-603" fmla="*/ 0 w 1306267"/>
                <a:gd name="connsiteY15-604" fmla="*/ 972364 h 1424419"/>
                <a:gd name="connsiteX16-605" fmla="*/ 2496 w 1306267"/>
                <a:gd name="connsiteY16-606" fmla="*/ 463106 h 1424419"/>
                <a:gd name="connsiteX17-607" fmla="*/ 2458 w 1306267"/>
                <a:gd name="connsiteY17-608" fmla="*/ 429563 h 1424419"/>
                <a:gd name="connsiteX18-609" fmla="*/ 75248 w 1306267"/>
                <a:gd name="connsiteY18-610" fmla="*/ 303202 h 1424419"/>
                <a:gd name="connsiteX19-611" fmla="*/ 106293 w 1306267"/>
                <a:gd name="connsiteY19-612" fmla="*/ 282597 h 1424419"/>
                <a:gd name="connsiteX20-613" fmla="*/ 541533 w 1306267"/>
                <a:gd name="connsiteY20-614" fmla="*/ 38110 h 1424419"/>
                <a:gd name="connsiteX21-615" fmla="*/ 653528 w 1306267"/>
                <a:gd name="connsiteY21-616" fmla="*/ 0 h 1424419"/>
                <a:gd name="connsiteX0-617" fmla="*/ 653528 w 1306267"/>
                <a:gd name="connsiteY0-618" fmla="*/ 0 h 1424419"/>
                <a:gd name="connsiteX1-619" fmla="*/ 757287 w 1306267"/>
                <a:gd name="connsiteY1-620" fmla="*/ 32444 h 1424419"/>
                <a:gd name="connsiteX2-621" fmla="*/ 1206876 w 1306267"/>
                <a:gd name="connsiteY2-622" fmla="*/ 284945 h 1424419"/>
                <a:gd name="connsiteX3-623" fmla="*/ 1237706 w 1306267"/>
                <a:gd name="connsiteY3-624" fmla="*/ 306775 h 1424419"/>
                <a:gd name="connsiteX4-625" fmla="*/ 1301712 w 1306267"/>
                <a:gd name="connsiteY4-626" fmla="*/ 442384 h 1424419"/>
                <a:gd name="connsiteX5-627" fmla="*/ 1303099 w 1306267"/>
                <a:gd name="connsiteY5-628" fmla="*/ 495558 h 1424419"/>
                <a:gd name="connsiteX6-629" fmla="*/ 1303099 w 1306267"/>
                <a:gd name="connsiteY6-630" fmla="*/ 952393 h 1424419"/>
                <a:gd name="connsiteX7-631" fmla="*/ 1305306 w 1306267"/>
                <a:gd name="connsiteY7-632" fmla="*/ 990115 h 1424419"/>
                <a:gd name="connsiteX8-633" fmla="*/ 1255800 w 1306267"/>
                <a:gd name="connsiteY8-634" fmla="*/ 1142552 h 1424419"/>
                <a:gd name="connsiteX9-635" fmla="*/ 1172881 w 1306267"/>
                <a:gd name="connsiteY9-636" fmla="*/ 1179342 h 1424419"/>
                <a:gd name="connsiteX10-637" fmla="*/ 792288 w 1306267"/>
                <a:gd name="connsiteY10-638" fmla="*/ 1385653 h 1424419"/>
                <a:gd name="connsiteX11-639" fmla="*/ 522686 w 1306267"/>
                <a:gd name="connsiteY11-640" fmla="*/ 1384922 h 1424419"/>
                <a:gd name="connsiteX12-641" fmla="*/ 80344 w 1306267"/>
                <a:gd name="connsiteY12-642" fmla="*/ 1139323 h 1424419"/>
                <a:gd name="connsiteX13-643" fmla="*/ 61328 w 1306267"/>
                <a:gd name="connsiteY13-644" fmla="*/ 1127231 h 1424419"/>
                <a:gd name="connsiteX14-645" fmla="*/ 667 w 1306267"/>
                <a:gd name="connsiteY14-646" fmla="*/ 999105 h 1424419"/>
                <a:gd name="connsiteX15-647" fmla="*/ 0 w 1306267"/>
                <a:gd name="connsiteY15-648" fmla="*/ 972364 h 1424419"/>
                <a:gd name="connsiteX16-649" fmla="*/ 2496 w 1306267"/>
                <a:gd name="connsiteY16-650" fmla="*/ 463106 h 1424419"/>
                <a:gd name="connsiteX17-651" fmla="*/ 2458 w 1306267"/>
                <a:gd name="connsiteY17-652" fmla="*/ 429563 h 1424419"/>
                <a:gd name="connsiteX18-653" fmla="*/ 75248 w 1306267"/>
                <a:gd name="connsiteY18-654" fmla="*/ 303202 h 1424419"/>
                <a:gd name="connsiteX19-655" fmla="*/ 106293 w 1306267"/>
                <a:gd name="connsiteY19-656" fmla="*/ 282597 h 1424419"/>
                <a:gd name="connsiteX20-657" fmla="*/ 541533 w 1306267"/>
                <a:gd name="connsiteY20-658" fmla="*/ 38110 h 1424419"/>
                <a:gd name="connsiteX21-659" fmla="*/ 653528 w 1306267"/>
                <a:gd name="connsiteY21-660" fmla="*/ 0 h 1424419"/>
                <a:gd name="connsiteX0-661" fmla="*/ 653528 w 1306267"/>
                <a:gd name="connsiteY0-662" fmla="*/ 0 h 1424419"/>
                <a:gd name="connsiteX1-663" fmla="*/ 757287 w 1306267"/>
                <a:gd name="connsiteY1-664" fmla="*/ 32444 h 1424419"/>
                <a:gd name="connsiteX2-665" fmla="*/ 1206876 w 1306267"/>
                <a:gd name="connsiteY2-666" fmla="*/ 284945 h 1424419"/>
                <a:gd name="connsiteX3-667" fmla="*/ 1237706 w 1306267"/>
                <a:gd name="connsiteY3-668" fmla="*/ 306775 h 1424419"/>
                <a:gd name="connsiteX4-669" fmla="*/ 1301712 w 1306267"/>
                <a:gd name="connsiteY4-670" fmla="*/ 442384 h 1424419"/>
                <a:gd name="connsiteX5-671" fmla="*/ 1303099 w 1306267"/>
                <a:gd name="connsiteY5-672" fmla="*/ 495558 h 1424419"/>
                <a:gd name="connsiteX6-673" fmla="*/ 1303099 w 1306267"/>
                <a:gd name="connsiteY6-674" fmla="*/ 952393 h 1424419"/>
                <a:gd name="connsiteX7-675" fmla="*/ 1305306 w 1306267"/>
                <a:gd name="connsiteY7-676" fmla="*/ 990115 h 1424419"/>
                <a:gd name="connsiteX8-677" fmla="*/ 1255800 w 1306267"/>
                <a:gd name="connsiteY8-678" fmla="*/ 1142552 h 1424419"/>
                <a:gd name="connsiteX9-679" fmla="*/ 1172881 w 1306267"/>
                <a:gd name="connsiteY9-680" fmla="*/ 1179342 h 1424419"/>
                <a:gd name="connsiteX10-681" fmla="*/ 792288 w 1306267"/>
                <a:gd name="connsiteY10-682" fmla="*/ 1385653 h 1424419"/>
                <a:gd name="connsiteX11-683" fmla="*/ 522686 w 1306267"/>
                <a:gd name="connsiteY11-684" fmla="*/ 1384922 h 1424419"/>
                <a:gd name="connsiteX12-685" fmla="*/ 80344 w 1306267"/>
                <a:gd name="connsiteY12-686" fmla="*/ 1139323 h 1424419"/>
                <a:gd name="connsiteX13-687" fmla="*/ 61328 w 1306267"/>
                <a:gd name="connsiteY13-688" fmla="*/ 1127231 h 1424419"/>
                <a:gd name="connsiteX14-689" fmla="*/ 667 w 1306267"/>
                <a:gd name="connsiteY14-690" fmla="*/ 999105 h 1424419"/>
                <a:gd name="connsiteX15-691" fmla="*/ 0 w 1306267"/>
                <a:gd name="connsiteY15-692" fmla="*/ 972364 h 1424419"/>
                <a:gd name="connsiteX16-693" fmla="*/ 2496 w 1306267"/>
                <a:gd name="connsiteY16-694" fmla="*/ 463106 h 1424419"/>
                <a:gd name="connsiteX17-695" fmla="*/ 2458 w 1306267"/>
                <a:gd name="connsiteY17-696" fmla="*/ 429563 h 1424419"/>
                <a:gd name="connsiteX18-697" fmla="*/ 75248 w 1306267"/>
                <a:gd name="connsiteY18-698" fmla="*/ 303202 h 1424419"/>
                <a:gd name="connsiteX19-699" fmla="*/ 106293 w 1306267"/>
                <a:gd name="connsiteY19-700" fmla="*/ 282597 h 1424419"/>
                <a:gd name="connsiteX20-701" fmla="*/ 541533 w 1306267"/>
                <a:gd name="connsiteY20-702" fmla="*/ 38110 h 1424419"/>
                <a:gd name="connsiteX21-703" fmla="*/ 653528 w 1306267"/>
                <a:gd name="connsiteY21-704" fmla="*/ 0 h 1424419"/>
                <a:gd name="connsiteX0-705" fmla="*/ 653528 w 1306267"/>
                <a:gd name="connsiteY0-706" fmla="*/ 0 h 1424419"/>
                <a:gd name="connsiteX1-707" fmla="*/ 757287 w 1306267"/>
                <a:gd name="connsiteY1-708" fmla="*/ 32444 h 1424419"/>
                <a:gd name="connsiteX2-709" fmla="*/ 1206876 w 1306267"/>
                <a:gd name="connsiteY2-710" fmla="*/ 284945 h 1424419"/>
                <a:gd name="connsiteX3-711" fmla="*/ 1237706 w 1306267"/>
                <a:gd name="connsiteY3-712" fmla="*/ 306775 h 1424419"/>
                <a:gd name="connsiteX4-713" fmla="*/ 1301712 w 1306267"/>
                <a:gd name="connsiteY4-714" fmla="*/ 442384 h 1424419"/>
                <a:gd name="connsiteX5-715" fmla="*/ 1303099 w 1306267"/>
                <a:gd name="connsiteY5-716" fmla="*/ 495558 h 1424419"/>
                <a:gd name="connsiteX6-717" fmla="*/ 1303099 w 1306267"/>
                <a:gd name="connsiteY6-718" fmla="*/ 952393 h 1424419"/>
                <a:gd name="connsiteX7-719" fmla="*/ 1305306 w 1306267"/>
                <a:gd name="connsiteY7-720" fmla="*/ 990115 h 1424419"/>
                <a:gd name="connsiteX8-721" fmla="*/ 1255800 w 1306267"/>
                <a:gd name="connsiteY8-722" fmla="*/ 1142552 h 1424419"/>
                <a:gd name="connsiteX9-723" fmla="*/ 1172881 w 1306267"/>
                <a:gd name="connsiteY9-724" fmla="*/ 1179342 h 1424419"/>
                <a:gd name="connsiteX10-725" fmla="*/ 792288 w 1306267"/>
                <a:gd name="connsiteY10-726" fmla="*/ 1385653 h 1424419"/>
                <a:gd name="connsiteX11-727" fmla="*/ 522686 w 1306267"/>
                <a:gd name="connsiteY11-728" fmla="*/ 1384922 h 1424419"/>
                <a:gd name="connsiteX12-729" fmla="*/ 90241 w 1306267"/>
                <a:gd name="connsiteY12-730" fmla="*/ 1150634 h 1424419"/>
                <a:gd name="connsiteX13-731" fmla="*/ 61328 w 1306267"/>
                <a:gd name="connsiteY13-732" fmla="*/ 1127231 h 1424419"/>
                <a:gd name="connsiteX14-733" fmla="*/ 667 w 1306267"/>
                <a:gd name="connsiteY14-734" fmla="*/ 999105 h 1424419"/>
                <a:gd name="connsiteX15-735" fmla="*/ 0 w 1306267"/>
                <a:gd name="connsiteY15-736" fmla="*/ 972364 h 1424419"/>
                <a:gd name="connsiteX16-737" fmla="*/ 2496 w 1306267"/>
                <a:gd name="connsiteY16-738" fmla="*/ 463106 h 1424419"/>
                <a:gd name="connsiteX17-739" fmla="*/ 2458 w 1306267"/>
                <a:gd name="connsiteY17-740" fmla="*/ 429563 h 1424419"/>
                <a:gd name="connsiteX18-741" fmla="*/ 75248 w 1306267"/>
                <a:gd name="connsiteY18-742" fmla="*/ 303202 h 1424419"/>
                <a:gd name="connsiteX19-743" fmla="*/ 106293 w 1306267"/>
                <a:gd name="connsiteY19-744" fmla="*/ 282597 h 1424419"/>
                <a:gd name="connsiteX20-745" fmla="*/ 541533 w 1306267"/>
                <a:gd name="connsiteY20-746" fmla="*/ 38110 h 1424419"/>
                <a:gd name="connsiteX21-747" fmla="*/ 653528 w 1306267"/>
                <a:gd name="connsiteY21-748" fmla="*/ 0 h 1424419"/>
                <a:gd name="connsiteX0-749" fmla="*/ 653528 w 1306267"/>
                <a:gd name="connsiteY0-750" fmla="*/ 0 h 1424419"/>
                <a:gd name="connsiteX1-751" fmla="*/ 757287 w 1306267"/>
                <a:gd name="connsiteY1-752" fmla="*/ 32444 h 1424419"/>
                <a:gd name="connsiteX2-753" fmla="*/ 1206876 w 1306267"/>
                <a:gd name="connsiteY2-754" fmla="*/ 284945 h 1424419"/>
                <a:gd name="connsiteX3-755" fmla="*/ 1237706 w 1306267"/>
                <a:gd name="connsiteY3-756" fmla="*/ 306775 h 1424419"/>
                <a:gd name="connsiteX4-757" fmla="*/ 1301712 w 1306267"/>
                <a:gd name="connsiteY4-758" fmla="*/ 442384 h 1424419"/>
                <a:gd name="connsiteX5-759" fmla="*/ 1303099 w 1306267"/>
                <a:gd name="connsiteY5-760" fmla="*/ 495558 h 1424419"/>
                <a:gd name="connsiteX6-761" fmla="*/ 1303099 w 1306267"/>
                <a:gd name="connsiteY6-762" fmla="*/ 952393 h 1424419"/>
                <a:gd name="connsiteX7-763" fmla="*/ 1305306 w 1306267"/>
                <a:gd name="connsiteY7-764" fmla="*/ 990115 h 1424419"/>
                <a:gd name="connsiteX8-765" fmla="*/ 1255800 w 1306267"/>
                <a:gd name="connsiteY8-766" fmla="*/ 1142552 h 1424419"/>
                <a:gd name="connsiteX9-767" fmla="*/ 1172881 w 1306267"/>
                <a:gd name="connsiteY9-768" fmla="*/ 1179342 h 1424419"/>
                <a:gd name="connsiteX10-769" fmla="*/ 792288 w 1306267"/>
                <a:gd name="connsiteY10-770" fmla="*/ 1385653 h 1424419"/>
                <a:gd name="connsiteX11-771" fmla="*/ 522686 w 1306267"/>
                <a:gd name="connsiteY11-772" fmla="*/ 1384922 h 1424419"/>
                <a:gd name="connsiteX12-773" fmla="*/ 90241 w 1306267"/>
                <a:gd name="connsiteY12-774" fmla="*/ 1150634 h 1424419"/>
                <a:gd name="connsiteX13-775" fmla="*/ 61328 w 1306267"/>
                <a:gd name="connsiteY13-776" fmla="*/ 1127231 h 1424419"/>
                <a:gd name="connsiteX14-777" fmla="*/ 667 w 1306267"/>
                <a:gd name="connsiteY14-778" fmla="*/ 999105 h 1424419"/>
                <a:gd name="connsiteX15-779" fmla="*/ 0 w 1306267"/>
                <a:gd name="connsiteY15-780" fmla="*/ 972364 h 1424419"/>
                <a:gd name="connsiteX16-781" fmla="*/ 2496 w 1306267"/>
                <a:gd name="connsiteY16-782" fmla="*/ 463106 h 1424419"/>
                <a:gd name="connsiteX17-783" fmla="*/ 2458 w 1306267"/>
                <a:gd name="connsiteY17-784" fmla="*/ 429563 h 1424419"/>
                <a:gd name="connsiteX18-785" fmla="*/ 75248 w 1306267"/>
                <a:gd name="connsiteY18-786" fmla="*/ 303202 h 1424419"/>
                <a:gd name="connsiteX19-787" fmla="*/ 106293 w 1306267"/>
                <a:gd name="connsiteY19-788" fmla="*/ 282597 h 1424419"/>
                <a:gd name="connsiteX20-789" fmla="*/ 541533 w 1306267"/>
                <a:gd name="connsiteY20-790" fmla="*/ 38110 h 1424419"/>
                <a:gd name="connsiteX21-791" fmla="*/ 653528 w 1306267"/>
                <a:gd name="connsiteY21-792" fmla="*/ 0 h 1424419"/>
                <a:gd name="connsiteX0-793" fmla="*/ 653528 w 1306267"/>
                <a:gd name="connsiteY0-794" fmla="*/ 0 h 1424419"/>
                <a:gd name="connsiteX1-795" fmla="*/ 757287 w 1306267"/>
                <a:gd name="connsiteY1-796" fmla="*/ 32444 h 1424419"/>
                <a:gd name="connsiteX2-797" fmla="*/ 1206876 w 1306267"/>
                <a:gd name="connsiteY2-798" fmla="*/ 284945 h 1424419"/>
                <a:gd name="connsiteX3-799" fmla="*/ 1237706 w 1306267"/>
                <a:gd name="connsiteY3-800" fmla="*/ 306775 h 1424419"/>
                <a:gd name="connsiteX4-801" fmla="*/ 1301712 w 1306267"/>
                <a:gd name="connsiteY4-802" fmla="*/ 442384 h 1424419"/>
                <a:gd name="connsiteX5-803" fmla="*/ 1303099 w 1306267"/>
                <a:gd name="connsiteY5-804" fmla="*/ 495558 h 1424419"/>
                <a:gd name="connsiteX6-805" fmla="*/ 1303099 w 1306267"/>
                <a:gd name="connsiteY6-806" fmla="*/ 952393 h 1424419"/>
                <a:gd name="connsiteX7-807" fmla="*/ 1305306 w 1306267"/>
                <a:gd name="connsiteY7-808" fmla="*/ 990115 h 1424419"/>
                <a:gd name="connsiteX8-809" fmla="*/ 1255800 w 1306267"/>
                <a:gd name="connsiteY8-810" fmla="*/ 1142552 h 1424419"/>
                <a:gd name="connsiteX9-811" fmla="*/ 1172881 w 1306267"/>
                <a:gd name="connsiteY9-812" fmla="*/ 1179342 h 1424419"/>
                <a:gd name="connsiteX10-813" fmla="*/ 792288 w 1306267"/>
                <a:gd name="connsiteY10-814" fmla="*/ 1385653 h 1424419"/>
                <a:gd name="connsiteX11-815" fmla="*/ 522686 w 1306267"/>
                <a:gd name="connsiteY11-816" fmla="*/ 1384922 h 1424419"/>
                <a:gd name="connsiteX12-817" fmla="*/ 90241 w 1306267"/>
                <a:gd name="connsiteY12-818" fmla="*/ 1150634 h 1424419"/>
                <a:gd name="connsiteX13-819" fmla="*/ 61328 w 1306267"/>
                <a:gd name="connsiteY13-820" fmla="*/ 1127231 h 1424419"/>
                <a:gd name="connsiteX14-821" fmla="*/ 667 w 1306267"/>
                <a:gd name="connsiteY14-822" fmla="*/ 999105 h 1424419"/>
                <a:gd name="connsiteX15-823" fmla="*/ 0 w 1306267"/>
                <a:gd name="connsiteY15-824" fmla="*/ 972364 h 1424419"/>
                <a:gd name="connsiteX16-825" fmla="*/ 2496 w 1306267"/>
                <a:gd name="connsiteY16-826" fmla="*/ 463106 h 1424419"/>
                <a:gd name="connsiteX17-827" fmla="*/ 2458 w 1306267"/>
                <a:gd name="connsiteY17-828" fmla="*/ 429563 h 1424419"/>
                <a:gd name="connsiteX18-829" fmla="*/ 75248 w 1306267"/>
                <a:gd name="connsiteY18-830" fmla="*/ 303202 h 1424419"/>
                <a:gd name="connsiteX19-831" fmla="*/ 106293 w 1306267"/>
                <a:gd name="connsiteY19-832" fmla="*/ 282597 h 1424419"/>
                <a:gd name="connsiteX20-833" fmla="*/ 541533 w 1306267"/>
                <a:gd name="connsiteY20-834" fmla="*/ 38110 h 1424419"/>
                <a:gd name="connsiteX21-835" fmla="*/ 653528 w 1306267"/>
                <a:gd name="connsiteY21-836" fmla="*/ 0 h 1424419"/>
                <a:gd name="connsiteX0-837" fmla="*/ 653528 w 1306267"/>
                <a:gd name="connsiteY0-838" fmla="*/ 0 h 1424419"/>
                <a:gd name="connsiteX1-839" fmla="*/ 757287 w 1306267"/>
                <a:gd name="connsiteY1-840" fmla="*/ 32444 h 1424419"/>
                <a:gd name="connsiteX2-841" fmla="*/ 1206876 w 1306267"/>
                <a:gd name="connsiteY2-842" fmla="*/ 284945 h 1424419"/>
                <a:gd name="connsiteX3-843" fmla="*/ 1237706 w 1306267"/>
                <a:gd name="connsiteY3-844" fmla="*/ 306775 h 1424419"/>
                <a:gd name="connsiteX4-845" fmla="*/ 1301712 w 1306267"/>
                <a:gd name="connsiteY4-846" fmla="*/ 442384 h 1424419"/>
                <a:gd name="connsiteX5-847" fmla="*/ 1303099 w 1306267"/>
                <a:gd name="connsiteY5-848" fmla="*/ 495558 h 1424419"/>
                <a:gd name="connsiteX6-849" fmla="*/ 1303099 w 1306267"/>
                <a:gd name="connsiteY6-850" fmla="*/ 952393 h 1424419"/>
                <a:gd name="connsiteX7-851" fmla="*/ 1305306 w 1306267"/>
                <a:gd name="connsiteY7-852" fmla="*/ 990115 h 1424419"/>
                <a:gd name="connsiteX8-853" fmla="*/ 1255800 w 1306267"/>
                <a:gd name="connsiteY8-854" fmla="*/ 1142552 h 1424419"/>
                <a:gd name="connsiteX9-855" fmla="*/ 1172881 w 1306267"/>
                <a:gd name="connsiteY9-856" fmla="*/ 1179342 h 1424419"/>
                <a:gd name="connsiteX10-857" fmla="*/ 792288 w 1306267"/>
                <a:gd name="connsiteY10-858" fmla="*/ 1385653 h 1424419"/>
                <a:gd name="connsiteX11-859" fmla="*/ 522686 w 1306267"/>
                <a:gd name="connsiteY11-860" fmla="*/ 1384922 h 1424419"/>
                <a:gd name="connsiteX12-861" fmla="*/ 90241 w 1306267"/>
                <a:gd name="connsiteY12-862" fmla="*/ 1150634 h 1424419"/>
                <a:gd name="connsiteX13-863" fmla="*/ 61328 w 1306267"/>
                <a:gd name="connsiteY13-864" fmla="*/ 1127231 h 1424419"/>
                <a:gd name="connsiteX14-865" fmla="*/ 667 w 1306267"/>
                <a:gd name="connsiteY14-866" fmla="*/ 999105 h 1424419"/>
                <a:gd name="connsiteX15-867" fmla="*/ 0 w 1306267"/>
                <a:gd name="connsiteY15-868" fmla="*/ 972364 h 1424419"/>
                <a:gd name="connsiteX16-869" fmla="*/ 2496 w 1306267"/>
                <a:gd name="connsiteY16-870" fmla="*/ 463106 h 1424419"/>
                <a:gd name="connsiteX17-871" fmla="*/ 2458 w 1306267"/>
                <a:gd name="connsiteY17-872" fmla="*/ 429563 h 1424419"/>
                <a:gd name="connsiteX18-873" fmla="*/ 75248 w 1306267"/>
                <a:gd name="connsiteY18-874" fmla="*/ 303202 h 1424419"/>
                <a:gd name="connsiteX19-875" fmla="*/ 106293 w 1306267"/>
                <a:gd name="connsiteY19-876" fmla="*/ 282597 h 1424419"/>
                <a:gd name="connsiteX20-877" fmla="*/ 541533 w 1306267"/>
                <a:gd name="connsiteY20-878" fmla="*/ 38110 h 1424419"/>
                <a:gd name="connsiteX21-879" fmla="*/ 653528 w 1306267"/>
                <a:gd name="connsiteY21-880" fmla="*/ 0 h 1424419"/>
                <a:gd name="connsiteX0-881" fmla="*/ 653528 w 1306267"/>
                <a:gd name="connsiteY0-882" fmla="*/ 0 h 1424419"/>
                <a:gd name="connsiteX1-883" fmla="*/ 757287 w 1306267"/>
                <a:gd name="connsiteY1-884" fmla="*/ 32444 h 1424419"/>
                <a:gd name="connsiteX2-885" fmla="*/ 1206876 w 1306267"/>
                <a:gd name="connsiteY2-886" fmla="*/ 284945 h 1424419"/>
                <a:gd name="connsiteX3-887" fmla="*/ 1237706 w 1306267"/>
                <a:gd name="connsiteY3-888" fmla="*/ 306775 h 1424419"/>
                <a:gd name="connsiteX4-889" fmla="*/ 1301712 w 1306267"/>
                <a:gd name="connsiteY4-890" fmla="*/ 442384 h 1424419"/>
                <a:gd name="connsiteX5-891" fmla="*/ 1303099 w 1306267"/>
                <a:gd name="connsiteY5-892" fmla="*/ 495558 h 1424419"/>
                <a:gd name="connsiteX6-893" fmla="*/ 1303099 w 1306267"/>
                <a:gd name="connsiteY6-894" fmla="*/ 952393 h 1424419"/>
                <a:gd name="connsiteX7-895" fmla="*/ 1305306 w 1306267"/>
                <a:gd name="connsiteY7-896" fmla="*/ 990115 h 1424419"/>
                <a:gd name="connsiteX8-897" fmla="*/ 1255800 w 1306267"/>
                <a:gd name="connsiteY8-898" fmla="*/ 1142552 h 1424419"/>
                <a:gd name="connsiteX9-899" fmla="*/ 1172881 w 1306267"/>
                <a:gd name="connsiteY9-900" fmla="*/ 1179342 h 1424419"/>
                <a:gd name="connsiteX10-901" fmla="*/ 792288 w 1306267"/>
                <a:gd name="connsiteY10-902" fmla="*/ 1385653 h 1424419"/>
                <a:gd name="connsiteX11-903" fmla="*/ 522686 w 1306267"/>
                <a:gd name="connsiteY11-904" fmla="*/ 1384922 h 1424419"/>
                <a:gd name="connsiteX12-905" fmla="*/ 90241 w 1306267"/>
                <a:gd name="connsiteY12-906" fmla="*/ 1150634 h 1424419"/>
                <a:gd name="connsiteX13-907" fmla="*/ 55672 w 1306267"/>
                <a:gd name="connsiteY13-908" fmla="*/ 1124403 h 1424419"/>
                <a:gd name="connsiteX14-909" fmla="*/ 667 w 1306267"/>
                <a:gd name="connsiteY14-910" fmla="*/ 999105 h 1424419"/>
                <a:gd name="connsiteX15-911" fmla="*/ 0 w 1306267"/>
                <a:gd name="connsiteY15-912" fmla="*/ 972364 h 1424419"/>
                <a:gd name="connsiteX16-913" fmla="*/ 2496 w 1306267"/>
                <a:gd name="connsiteY16-914" fmla="*/ 463106 h 1424419"/>
                <a:gd name="connsiteX17-915" fmla="*/ 2458 w 1306267"/>
                <a:gd name="connsiteY17-916" fmla="*/ 429563 h 1424419"/>
                <a:gd name="connsiteX18-917" fmla="*/ 75248 w 1306267"/>
                <a:gd name="connsiteY18-918" fmla="*/ 303202 h 1424419"/>
                <a:gd name="connsiteX19-919" fmla="*/ 106293 w 1306267"/>
                <a:gd name="connsiteY19-920" fmla="*/ 282597 h 1424419"/>
                <a:gd name="connsiteX20-921" fmla="*/ 541533 w 1306267"/>
                <a:gd name="connsiteY20-922" fmla="*/ 38110 h 1424419"/>
                <a:gd name="connsiteX21-923" fmla="*/ 653528 w 1306267"/>
                <a:gd name="connsiteY21-924" fmla="*/ 0 h 1424419"/>
                <a:gd name="connsiteX0-925" fmla="*/ 653528 w 1306267"/>
                <a:gd name="connsiteY0-926" fmla="*/ 0 h 1424419"/>
                <a:gd name="connsiteX1-927" fmla="*/ 757287 w 1306267"/>
                <a:gd name="connsiteY1-928" fmla="*/ 32444 h 1424419"/>
                <a:gd name="connsiteX2-929" fmla="*/ 1206876 w 1306267"/>
                <a:gd name="connsiteY2-930" fmla="*/ 284945 h 1424419"/>
                <a:gd name="connsiteX3-931" fmla="*/ 1237706 w 1306267"/>
                <a:gd name="connsiteY3-932" fmla="*/ 306775 h 1424419"/>
                <a:gd name="connsiteX4-933" fmla="*/ 1301712 w 1306267"/>
                <a:gd name="connsiteY4-934" fmla="*/ 442384 h 1424419"/>
                <a:gd name="connsiteX5-935" fmla="*/ 1303099 w 1306267"/>
                <a:gd name="connsiteY5-936" fmla="*/ 495558 h 1424419"/>
                <a:gd name="connsiteX6-937" fmla="*/ 1303099 w 1306267"/>
                <a:gd name="connsiteY6-938" fmla="*/ 952393 h 1424419"/>
                <a:gd name="connsiteX7-939" fmla="*/ 1305306 w 1306267"/>
                <a:gd name="connsiteY7-940" fmla="*/ 990115 h 1424419"/>
                <a:gd name="connsiteX8-941" fmla="*/ 1255800 w 1306267"/>
                <a:gd name="connsiteY8-942" fmla="*/ 1142552 h 1424419"/>
                <a:gd name="connsiteX9-943" fmla="*/ 1172881 w 1306267"/>
                <a:gd name="connsiteY9-944" fmla="*/ 1179342 h 1424419"/>
                <a:gd name="connsiteX10-945" fmla="*/ 792288 w 1306267"/>
                <a:gd name="connsiteY10-946" fmla="*/ 1385653 h 1424419"/>
                <a:gd name="connsiteX11-947" fmla="*/ 522686 w 1306267"/>
                <a:gd name="connsiteY11-948" fmla="*/ 1384922 h 1424419"/>
                <a:gd name="connsiteX12-949" fmla="*/ 90241 w 1306267"/>
                <a:gd name="connsiteY12-950" fmla="*/ 1150634 h 1424419"/>
                <a:gd name="connsiteX13-951" fmla="*/ 55672 w 1306267"/>
                <a:gd name="connsiteY13-952" fmla="*/ 1124403 h 1424419"/>
                <a:gd name="connsiteX14-953" fmla="*/ 667 w 1306267"/>
                <a:gd name="connsiteY14-954" fmla="*/ 999105 h 1424419"/>
                <a:gd name="connsiteX15-955" fmla="*/ 0 w 1306267"/>
                <a:gd name="connsiteY15-956" fmla="*/ 972364 h 1424419"/>
                <a:gd name="connsiteX16-957" fmla="*/ 2496 w 1306267"/>
                <a:gd name="connsiteY16-958" fmla="*/ 463106 h 1424419"/>
                <a:gd name="connsiteX17-959" fmla="*/ 2458 w 1306267"/>
                <a:gd name="connsiteY17-960" fmla="*/ 429563 h 1424419"/>
                <a:gd name="connsiteX18-961" fmla="*/ 75248 w 1306267"/>
                <a:gd name="connsiteY18-962" fmla="*/ 303202 h 1424419"/>
                <a:gd name="connsiteX19-963" fmla="*/ 106293 w 1306267"/>
                <a:gd name="connsiteY19-964" fmla="*/ 282597 h 1424419"/>
                <a:gd name="connsiteX20-965" fmla="*/ 541533 w 1306267"/>
                <a:gd name="connsiteY20-966" fmla="*/ 38110 h 1424419"/>
                <a:gd name="connsiteX21-967" fmla="*/ 653528 w 1306267"/>
                <a:gd name="connsiteY21-968" fmla="*/ 0 h 1424419"/>
                <a:gd name="connsiteX0-969" fmla="*/ 653528 w 1306267"/>
                <a:gd name="connsiteY0-970" fmla="*/ 0 h 1424419"/>
                <a:gd name="connsiteX1-971" fmla="*/ 757287 w 1306267"/>
                <a:gd name="connsiteY1-972" fmla="*/ 32444 h 1424419"/>
                <a:gd name="connsiteX2-973" fmla="*/ 1206876 w 1306267"/>
                <a:gd name="connsiteY2-974" fmla="*/ 284945 h 1424419"/>
                <a:gd name="connsiteX3-975" fmla="*/ 1237706 w 1306267"/>
                <a:gd name="connsiteY3-976" fmla="*/ 306775 h 1424419"/>
                <a:gd name="connsiteX4-977" fmla="*/ 1301712 w 1306267"/>
                <a:gd name="connsiteY4-978" fmla="*/ 442384 h 1424419"/>
                <a:gd name="connsiteX5-979" fmla="*/ 1303099 w 1306267"/>
                <a:gd name="connsiteY5-980" fmla="*/ 495558 h 1424419"/>
                <a:gd name="connsiteX6-981" fmla="*/ 1303099 w 1306267"/>
                <a:gd name="connsiteY6-982" fmla="*/ 952393 h 1424419"/>
                <a:gd name="connsiteX7-983" fmla="*/ 1305306 w 1306267"/>
                <a:gd name="connsiteY7-984" fmla="*/ 990115 h 1424419"/>
                <a:gd name="connsiteX8-985" fmla="*/ 1255800 w 1306267"/>
                <a:gd name="connsiteY8-986" fmla="*/ 1142552 h 1424419"/>
                <a:gd name="connsiteX9-987" fmla="*/ 1172881 w 1306267"/>
                <a:gd name="connsiteY9-988" fmla="*/ 1179342 h 1424419"/>
                <a:gd name="connsiteX10-989" fmla="*/ 792288 w 1306267"/>
                <a:gd name="connsiteY10-990" fmla="*/ 1385653 h 1424419"/>
                <a:gd name="connsiteX11-991" fmla="*/ 522686 w 1306267"/>
                <a:gd name="connsiteY11-992" fmla="*/ 1384922 h 1424419"/>
                <a:gd name="connsiteX12-993" fmla="*/ 90241 w 1306267"/>
                <a:gd name="connsiteY12-994" fmla="*/ 1150634 h 1424419"/>
                <a:gd name="connsiteX13-995" fmla="*/ 55672 w 1306267"/>
                <a:gd name="connsiteY13-996" fmla="*/ 1124403 h 1424419"/>
                <a:gd name="connsiteX14-997" fmla="*/ 667 w 1306267"/>
                <a:gd name="connsiteY14-998" fmla="*/ 999105 h 1424419"/>
                <a:gd name="connsiteX15-999" fmla="*/ 0 w 1306267"/>
                <a:gd name="connsiteY15-1000" fmla="*/ 972364 h 1424419"/>
                <a:gd name="connsiteX16-1001" fmla="*/ 2496 w 1306267"/>
                <a:gd name="connsiteY16-1002" fmla="*/ 463106 h 1424419"/>
                <a:gd name="connsiteX17-1003" fmla="*/ 2458 w 1306267"/>
                <a:gd name="connsiteY17-1004" fmla="*/ 429563 h 1424419"/>
                <a:gd name="connsiteX18-1005" fmla="*/ 75248 w 1306267"/>
                <a:gd name="connsiteY18-1006" fmla="*/ 303202 h 1424419"/>
                <a:gd name="connsiteX19-1007" fmla="*/ 106293 w 1306267"/>
                <a:gd name="connsiteY19-1008" fmla="*/ 282597 h 1424419"/>
                <a:gd name="connsiteX20-1009" fmla="*/ 541533 w 1306267"/>
                <a:gd name="connsiteY20-1010" fmla="*/ 38110 h 1424419"/>
                <a:gd name="connsiteX21-1011" fmla="*/ 653528 w 1306267"/>
                <a:gd name="connsiteY21-1012" fmla="*/ 0 h 1424419"/>
                <a:gd name="connsiteX0-1013" fmla="*/ 653528 w 1306267"/>
                <a:gd name="connsiteY0-1014" fmla="*/ 0 h 1424419"/>
                <a:gd name="connsiteX1-1015" fmla="*/ 757287 w 1306267"/>
                <a:gd name="connsiteY1-1016" fmla="*/ 32444 h 1424419"/>
                <a:gd name="connsiteX2-1017" fmla="*/ 1206876 w 1306267"/>
                <a:gd name="connsiteY2-1018" fmla="*/ 284945 h 1424419"/>
                <a:gd name="connsiteX3-1019" fmla="*/ 1237706 w 1306267"/>
                <a:gd name="connsiteY3-1020" fmla="*/ 306775 h 1424419"/>
                <a:gd name="connsiteX4-1021" fmla="*/ 1301712 w 1306267"/>
                <a:gd name="connsiteY4-1022" fmla="*/ 442384 h 1424419"/>
                <a:gd name="connsiteX5-1023" fmla="*/ 1303099 w 1306267"/>
                <a:gd name="connsiteY5-1024" fmla="*/ 495558 h 1424419"/>
                <a:gd name="connsiteX6-1025" fmla="*/ 1303099 w 1306267"/>
                <a:gd name="connsiteY6-1026" fmla="*/ 952393 h 1424419"/>
                <a:gd name="connsiteX7-1027" fmla="*/ 1305306 w 1306267"/>
                <a:gd name="connsiteY7-1028" fmla="*/ 990115 h 1424419"/>
                <a:gd name="connsiteX8-1029" fmla="*/ 1255800 w 1306267"/>
                <a:gd name="connsiteY8-1030" fmla="*/ 1142552 h 1424419"/>
                <a:gd name="connsiteX9-1031" fmla="*/ 1172881 w 1306267"/>
                <a:gd name="connsiteY9-1032" fmla="*/ 1179342 h 1424419"/>
                <a:gd name="connsiteX10-1033" fmla="*/ 792288 w 1306267"/>
                <a:gd name="connsiteY10-1034" fmla="*/ 1385653 h 1424419"/>
                <a:gd name="connsiteX11-1035" fmla="*/ 522686 w 1306267"/>
                <a:gd name="connsiteY11-1036" fmla="*/ 1384922 h 1424419"/>
                <a:gd name="connsiteX12-1037" fmla="*/ 90241 w 1306267"/>
                <a:gd name="connsiteY12-1038" fmla="*/ 1150634 h 1424419"/>
                <a:gd name="connsiteX13-1039" fmla="*/ 55672 w 1306267"/>
                <a:gd name="connsiteY13-1040" fmla="*/ 1124403 h 1424419"/>
                <a:gd name="connsiteX14-1041" fmla="*/ 667 w 1306267"/>
                <a:gd name="connsiteY14-1042" fmla="*/ 999105 h 1424419"/>
                <a:gd name="connsiteX15-1043" fmla="*/ 0 w 1306267"/>
                <a:gd name="connsiteY15-1044" fmla="*/ 972364 h 1424419"/>
                <a:gd name="connsiteX16-1045" fmla="*/ 2496 w 1306267"/>
                <a:gd name="connsiteY16-1046" fmla="*/ 463106 h 1424419"/>
                <a:gd name="connsiteX17-1047" fmla="*/ 2458 w 1306267"/>
                <a:gd name="connsiteY17-1048" fmla="*/ 429563 h 1424419"/>
                <a:gd name="connsiteX18-1049" fmla="*/ 75248 w 1306267"/>
                <a:gd name="connsiteY18-1050" fmla="*/ 303202 h 1424419"/>
                <a:gd name="connsiteX19-1051" fmla="*/ 106293 w 1306267"/>
                <a:gd name="connsiteY19-1052" fmla="*/ 282597 h 1424419"/>
                <a:gd name="connsiteX20-1053" fmla="*/ 541533 w 1306267"/>
                <a:gd name="connsiteY20-1054" fmla="*/ 38110 h 1424419"/>
                <a:gd name="connsiteX21-1055" fmla="*/ 653528 w 1306267"/>
                <a:gd name="connsiteY21-1056" fmla="*/ 0 h 1424419"/>
                <a:gd name="connsiteX0-1057" fmla="*/ 653528 w 1306267"/>
                <a:gd name="connsiteY0-1058" fmla="*/ 0 h 1424419"/>
                <a:gd name="connsiteX1-1059" fmla="*/ 757287 w 1306267"/>
                <a:gd name="connsiteY1-1060" fmla="*/ 32444 h 1424419"/>
                <a:gd name="connsiteX2-1061" fmla="*/ 1206876 w 1306267"/>
                <a:gd name="connsiteY2-1062" fmla="*/ 284945 h 1424419"/>
                <a:gd name="connsiteX3-1063" fmla="*/ 1237706 w 1306267"/>
                <a:gd name="connsiteY3-1064" fmla="*/ 306775 h 1424419"/>
                <a:gd name="connsiteX4-1065" fmla="*/ 1301712 w 1306267"/>
                <a:gd name="connsiteY4-1066" fmla="*/ 442384 h 1424419"/>
                <a:gd name="connsiteX5-1067" fmla="*/ 1303099 w 1306267"/>
                <a:gd name="connsiteY5-1068" fmla="*/ 495558 h 1424419"/>
                <a:gd name="connsiteX6-1069" fmla="*/ 1303099 w 1306267"/>
                <a:gd name="connsiteY6-1070" fmla="*/ 952393 h 1424419"/>
                <a:gd name="connsiteX7-1071" fmla="*/ 1305306 w 1306267"/>
                <a:gd name="connsiteY7-1072" fmla="*/ 990115 h 1424419"/>
                <a:gd name="connsiteX8-1073" fmla="*/ 1255800 w 1306267"/>
                <a:gd name="connsiteY8-1074" fmla="*/ 1142552 h 1424419"/>
                <a:gd name="connsiteX9-1075" fmla="*/ 1172881 w 1306267"/>
                <a:gd name="connsiteY9-1076" fmla="*/ 1179342 h 1424419"/>
                <a:gd name="connsiteX10-1077" fmla="*/ 792288 w 1306267"/>
                <a:gd name="connsiteY10-1078" fmla="*/ 1385653 h 1424419"/>
                <a:gd name="connsiteX11-1079" fmla="*/ 522686 w 1306267"/>
                <a:gd name="connsiteY11-1080" fmla="*/ 1384922 h 1424419"/>
                <a:gd name="connsiteX12-1081" fmla="*/ 90241 w 1306267"/>
                <a:gd name="connsiteY12-1082" fmla="*/ 1150634 h 1424419"/>
                <a:gd name="connsiteX13-1083" fmla="*/ 55672 w 1306267"/>
                <a:gd name="connsiteY13-1084" fmla="*/ 1124403 h 1424419"/>
                <a:gd name="connsiteX14-1085" fmla="*/ 667 w 1306267"/>
                <a:gd name="connsiteY14-1086" fmla="*/ 999105 h 1424419"/>
                <a:gd name="connsiteX15-1087" fmla="*/ 0 w 1306267"/>
                <a:gd name="connsiteY15-1088" fmla="*/ 972364 h 1424419"/>
                <a:gd name="connsiteX16-1089" fmla="*/ 2496 w 1306267"/>
                <a:gd name="connsiteY16-1090" fmla="*/ 463106 h 1424419"/>
                <a:gd name="connsiteX17-1091" fmla="*/ 2458 w 1306267"/>
                <a:gd name="connsiteY17-1092" fmla="*/ 429563 h 1424419"/>
                <a:gd name="connsiteX18-1093" fmla="*/ 75248 w 1306267"/>
                <a:gd name="connsiteY18-1094" fmla="*/ 303202 h 1424419"/>
                <a:gd name="connsiteX19-1095" fmla="*/ 106293 w 1306267"/>
                <a:gd name="connsiteY19-1096" fmla="*/ 282597 h 1424419"/>
                <a:gd name="connsiteX20-1097" fmla="*/ 541533 w 1306267"/>
                <a:gd name="connsiteY20-1098" fmla="*/ 38110 h 1424419"/>
                <a:gd name="connsiteX21-1099" fmla="*/ 653528 w 1306267"/>
                <a:gd name="connsiteY21-1100" fmla="*/ 0 h 1424419"/>
                <a:gd name="connsiteX0-1101" fmla="*/ 653528 w 1306267"/>
                <a:gd name="connsiteY0-1102" fmla="*/ 0 h 1424419"/>
                <a:gd name="connsiteX1-1103" fmla="*/ 757287 w 1306267"/>
                <a:gd name="connsiteY1-1104" fmla="*/ 32444 h 1424419"/>
                <a:gd name="connsiteX2-1105" fmla="*/ 1206876 w 1306267"/>
                <a:gd name="connsiteY2-1106" fmla="*/ 284945 h 1424419"/>
                <a:gd name="connsiteX3-1107" fmla="*/ 1237706 w 1306267"/>
                <a:gd name="connsiteY3-1108" fmla="*/ 306775 h 1424419"/>
                <a:gd name="connsiteX4-1109" fmla="*/ 1301712 w 1306267"/>
                <a:gd name="connsiteY4-1110" fmla="*/ 442384 h 1424419"/>
                <a:gd name="connsiteX5-1111" fmla="*/ 1303099 w 1306267"/>
                <a:gd name="connsiteY5-1112" fmla="*/ 495558 h 1424419"/>
                <a:gd name="connsiteX6-1113" fmla="*/ 1303099 w 1306267"/>
                <a:gd name="connsiteY6-1114" fmla="*/ 952393 h 1424419"/>
                <a:gd name="connsiteX7-1115" fmla="*/ 1305306 w 1306267"/>
                <a:gd name="connsiteY7-1116" fmla="*/ 990115 h 1424419"/>
                <a:gd name="connsiteX8-1117" fmla="*/ 1255800 w 1306267"/>
                <a:gd name="connsiteY8-1118" fmla="*/ 1142552 h 1424419"/>
                <a:gd name="connsiteX9-1119" fmla="*/ 1172881 w 1306267"/>
                <a:gd name="connsiteY9-1120" fmla="*/ 1179342 h 1424419"/>
                <a:gd name="connsiteX10-1121" fmla="*/ 792288 w 1306267"/>
                <a:gd name="connsiteY10-1122" fmla="*/ 1385653 h 1424419"/>
                <a:gd name="connsiteX11-1123" fmla="*/ 522686 w 1306267"/>
                <a:gd name="connsiteY11-1124" fmla="*/ 1384922 h 1424419"/>
                <a:gd name="connsiteX12-1125" fmla="*/ 90241 w 1306267"/>
                <a:gd name="connsiteY12-1126" fmla="*/ 1150634 h 1424419"/>
                <a:gd name="connsiteX13-1127" fmla="*/ 48904 w 1306267"/>
                <a:gd name="connsiteY13-1128" fmla="*/ 1124403 h 1424419"/>
                <a:gd name="connsiteX14-1129" fmla="*/ 667 w 1306267"/>
                <a:gd name="connsiteY14-1130" fmla="*/ 999105 h 1424419"/>
                <a:gd name="connsiteX15-1131" fmla="*/ 0 w 1306267"/>
                <a:gd name="connsiteY15-1132" fmla="*/ 972364 h 1424419"/>
                <a:gd name="connsiteX16-1133" fmla="*/ 2496 w 1306267"/>
                <a:gd name="connsiteY16-1134" fmla="*/ 463106 h 1424419"/>
                <a:gd name="connsiteX17-1135" fmla="*/ 2458 w 1306267"/>
                <a:gd name="connsiteY17-1136" fmla="*/ 429563 h 1424419"/>
                <a:gd name="connsiteX18-1137" fmla="*/ 75248 w 1306267"/>
                <a:gd name="connsiteY18-1138" fmla="*/ 303202 h 1424419"/>
                <a:gd name="connsiteX19-1139" fmla="*/ 106293 w 1306267"/>
                <a:gd name="connsiteY19-1140" fmla="*/ 282597 h 1424419"/>
                <a:gd name="connsiteX20-1141" fmla="*/ 541533 w 1306267"/>
                <a:gd name="connsiteY20-1142" fmla="*/ 38110 h 1424419"/>
                <a:gd name="connsiteX21-1143" fmla="*/ 653528 w 1306267"/>
                <a:gd name="connsiteY21-1144" fmla="*/ 0 h 1424419"/>
                <a:gd name="connsiteX0-1145" fmla="*/ 653528 w 1306267"/>
                <a:gd name="connsiteY0-1146" fmla="*/ 0 h 1424419"/>
                <a:gd name="connsiteX1-1147" fmla="*/ 757287 w 1306267"/>
                <a:gd name="connsiteY1-1148" fmla="*/ 32444 h 1424419"/>
                <a:gd name="connsiteX2-1149" fmla="*/ 1206876 w 1306267"/>
                <a:gd name="connsiteY2-1150" fmla="*/ 284945 h 1424419"/>
                <a:gd name="connsiteX3-1151" fmla="*/ 1237706 w 1306267"/>
                <a:gd name="connsiteY3-1152" fmla="*/ 306775 h 1424419"/>
                <a:gd name="connsiteX4-1153" fmla="*/ 1301712 w 1306267"/>
                <a:gd name="connsiteY4-1154" fmla="*/ 442384 h 1424419"/>
                <a:gd name="connsiteX5-1155" fmla="*/ 1303099 w 1306267"/>
                <a:gd name="connsiteY5-1156" fmla="*/ 495558 h 1424419"/>
                <a:gd name="connsiteX6-1157" fmla="*/ 1303099 w 1306267"/>
                <a:gd name="connsiteY6-1158" fmla="*/ 952393 h 1424419"/>
                <a:gd name="connsiteX7-1159" fmla="*/ 1305306 w 1306267"/>
                <a:gd name="connsiteY7-1160" fmla="*/ 990115 h 1424419"/>
                <a:gd name="connsiteX8-1161" fmla="*/ 1255800 w 1306267"/>
                <a:gd name="connsiteY8-1162" fmla="*/ 1142552 h 1424419"/>
                <a:gd name="connsiteX9-1163" fmla="*/ 1172881 w 1306267"/>
                <a:gd name="connsiteY9-1164" fmla="*/ 1179342 h 1424419"/>
                <a:gd name="connsiteX10-1165" fmla="*/ 792288 w 1306267"/>
                <a:gd name="connsiteY10-1166" fmla="*/ 1385653 h 1424419"/>
                <a:gd name="connsiteX11-1167" fmla="*/ 522686 w 1306267"/>
                <a:gd name="connsiteY11-1168" fmla="*/ 1384922 h 1424419"/>
                <a:gd name="connsiteX12-1169" fmla="*/ 90241 w 1306267"/>
                <a:gd name="connsiteY12-1170" fmla="*/ 1150634 h 1424419"/>
                <a:gd name="connsiteX13-1171" fmla="*/ 48904 w 1306267"/>
                <a:gd name="connsiteY13-1172" fmla="*/ 1124403 h 1424419"/>
                <a:gd name="connsiteX14-1173" fmla="*/ 667 w 1306267"/>
                <a:gd name="connsiteY14-1174" fmla="*/ 999105 h 1424419"/>
                <a:gd name="connsiteX15-1175" fmla="*/ 0 w 1306267"/>
                <a:gd name="connsiteY15-1176" fmla="*/ 972364 h 1424419"/>
                <a:gd name="connsiteX16-1177" fmla="*/ 2496 w 1306267"/>
                <a:gd name="connsiteY16-1178" fmla="*/ 463106 h 1424419"/>
                <a:gd name="connsiteX17-1179" fmla="*/ 2458 w 1306267"/>
                <a:gd name="connsiteY17-1180" fmla="*/ 429563 h 1424419"/>
                <a:gd name="connsiteX18-1181" fmla="*/ 75248 w 1306267"/>
                <a:gd name="connsiteY18-1182" fmla="*/ 303202 h 1424419"/>
                <a:gd name="connsiteX19-1183" fmla="*/ 106293 w 1306267"/>
                <a:gd name="connsiteY19-1184" fmla="*/ 282597 h 1424419"/>
                <a:gd name="connsiteX20-1185" fmla="*/ 541533 w 1306267"/>
                <a:gd name="connsiteY20-1186" fmla="*/ 38110 h 1424419"/>
                <a:gd name="connsiteX21-1187" fmla="*/ 653528 w 1306267"/>
                <a:gd name="connsiteY21-1188" fmla="*/ 0 h 1424419"/>
                <a:gd name="connsiteX0-1189" fmla="*/ 653528 w 1306267"/>
                <a:gd name="connsiteY0-1190" fmla="*/ 0 h 1424419"/>
                <a:gd name="connsiteX1-1191" fmla="*/ 757287 w 1306267"/>
                <a:gd name="connsiteY1-1192" fmla="*/ 32444 h 1424419"/>
                <a:gd name="connsiteX2-1193" fmla="*/ 1206876 w 1306267"/>
                <a:gd name="connsiteY2-1194" fmla="*/ 284945 h 1424419"/>
                <a:gd name="connsiteX3-1195" fmla="*/ 1237706 w 1306267"/>
                <a:gd name="connsiteY3-1196" fmla="*/ 306775 h 1424419"/>
                <a:gd name="connsiteX4-1197" fmla="*/ 1301712 w 1306267"/>
                <a:gd name="connsiteY4-1198" fmla="*/ 442384 h 1424419"/>
                <a:gd name="connsiteX5-1199" fmla="*/ 1303099 w 1306267"/>
                <a:gd name="connsiteY5-1200" fmla="*/ 495558 h 1424419"/>
                <a:gd name="connsiteX6-1201" fmla="*/ 1303099 w 1306267"/>
                <a:gd name="connsiteY6-1202" fmla="*/ 952393 h 1424419"/>
                <a:gd name="connsiteX7-1203" fmla="*/ 1305306 w 1306267"/>
                <a:gd name="connsiteY7-1204" fmla="*/ 990115 h 1424419"/>
                <a:gd name="connsiteX8-1205" fmla="*/ 1255800 w 1306267"/>
                <a:gd name="connsiteY8-1206" fmla="*/ 1142552 h 1424419"/>
                <a:gd name="connsiteX9-1207" fmla="*/ 1172881 w 1306267"/>
                <a:gd name="connsiteY9-1208" fmla="*/ 1179342 h 1424419"/>
                <a:gd name="connsiteX10-1209" fmla="*/ 792288 w 1306267"/>
                <a:gd name="connsiteY10-1210" fmla="*/ 1385653 h 1424419"/>
                <a:gd name="connsiteX11-1211" fmla="*/ 522686 w 1306267"/>
                <a:gd name="connsiteY11-1212" fmla="*/ 1384922 h 1424419"/>
                <a:gd name="connsiteX12-1213" fmla="*/ 90241 w 1306267"/>
                <a:gd name="connsiteY12-1214" fmla="*/ 1150634 h 1424419"/>
                <a:gd name="connsiteX13-1215" fmla="*/ 48904 w 1306267"/>
                <a:gd name="connsiteY13-1216" fmla="*/ 1124403 h 1424419"/>
                <a:gd name="connsiteX14-1217" fmla="*/ 667 w 1306267"/>
                <a:gd name="connsiteY14-1218" fmla="*/ 999105 h 1424419"/>
                <a:gd name="connsiteX15-1219" fmla="*/ 0 w 1306267"/>
                <a:gd name="connsiteY15-1220" fmla="*/ 972364 h 1424419"/>
                <a:gd name="connsiteX16-1221" fmla="*/ 2496 w 1306267"/>
                <a:gd name="connsiteY16-1222" fmla="*/ 463106 h 1424419"/>
                <a:gd name="connsiteX17-1223" fmla="*/ 2458 w 1306267"/>
                <a:gd name="connsiteY17-1224" fmla="*/ 429563 h 1424419"/>
                <a:gd name="connsiteX18-1225" fmla="*/ 75248 w 1306267"/>
                <a:gd name="connsiteY18-1226" fmla="*/ 303202 h 1424419"/>
                <a:gd name="connsiteX19-1227" fmla="*/ 106293 w 1306267"/>
                <a:gd name="connsiteY19-1228" fmla="*/ 282597 h 1424419"/>
                <a:gd name="connsiteX20-1229" fmla="*/ 541533 w 1306267"/>
                <a:gd name="connsiteY20-1230" fmla="*/ 38110 h 1424419"/>
                <a:gd name="connsiteX21-1231" fmla="*/ 653528 w 1306267"/>
                <a:gd name="connsiteY21-1232" fmla="*/ 0 h 1424419"/>
                <a:gd name="connsiteX0-1233" fmla="*/ 653528 w 1306267"/>
                <a:gd name="connsiteY0-1234" fmla="*/ 0 h 1424419"/>
                <a:gd name="connsiteX1-1235" fmla="*/ 757287 w 1306267"/>
                <a:gd name="connsiteY1-1236" fmla="*/ 32444 h 1424419"/>
                <a:gd name="connsiteX2-1237" fmla="*/ 1206876 w 1306267"/>
                <a:gd name="connsiteY2-1238" fmla="*/ 284945 h 1424419"/>
                <a:gd name="connsiteX3-1239" fmla="*/ 1237706 w 1306267"/>
                <a:gd name="connsiteY3-1240" fmla="*/ 306775 h 1424419"/>
                <a:gd name="connsiteX4-1241" fmla="*/ 1301712 w 1306267"/>
                <a:gd name="connsiteY4-1242" fmla="*/ 442384 h 1424419"/>
                <a:gd name="connsiteX5-1243" fmla="*/ 1303099 w 1306267"/>
                <a:gd name="connsiteY5-1244" fmla="*/ 495558 h 1424419"/>
                <a:gd name="connsiteX6-1245" fmla="*/ 1303099 w 1306267"/>
                <a:gd name="connsiteY6-1246" fmla="*/ 952393 h 1424419"/>
                <a:gd name="connsiteX7-1247" fmla="*/ 1305306 w 1306267"/>
                <a:gd name="connsiteY7-1248" fmla="*/ 990115 h 1424419"/>
                <a:gd name="connsiteX8-1249" fmla="*/ 1255800 w 1306267"/>
                <a:gd name="connsiteY8-1250" fmla="*/ 1142552 h 1424419"/>
                <a:gd name="connsiteX9-1251" fmla="*/ 1172881 w 1306267"/>
                <a:gd name="connsiteY9-1252" fmla="*/ 1179342 h 1424419"/>
                <a:gd name="connsiteX10-1253" fmla="*/ 792288 w 1306267"/>
                <a:gd name="connsiteY10-1254" fmla="*/ 1385653 h 1424419"/>
                <a:gd name="connsiteX11-1255" fmla="*/ 522686 w 1306267"/>
                <a:gd name="connsiteY11-1256" fmla="*/ 1384922 h 1424419"/>
                <a:gd name="connsiteX12-1257" fmla="*/ 90241 w 1306267"/>
                <a:gd name="connsiteY12-1258" fmla="*/ 1150634 h 1424419"/>
                <a:gd name="connsiteX13-1259" fmla="*/ 48904 w 1306267"/>
                <a:gd name="connsiteY13-1260" fmla="*/ 1124403 h 1424419"/>
                <a:gd name="connsiteX14-1261" fmla="*/ 667 w 1306267"/>
                <a:gd name="connsiteY14-1262" fmla="*/ 999105 h 1424419"/>
                <a:gd name="connsiteX15-1263" fmla="*/ 0 w 1306267"/>
                <a:gd name="connsiteY15-1264" fmla="*/ 972364 h 1424419"/>
                <a:gd name="connsiteX16-1265" fmla="*/ 2496 w 1306267"/>
                <a:gd name="connsiteY16-1266" fmla="*/ 463106 h 1424419"/>
                <a:gd name="connsiteX17-1267" fmla="*/ 2458 w 1306267"/>
                <a:gd name="connsiteY17-1268" fmla="*/ 429563 h 1424419"/>
                <a:gd name="connsiteX18-1269" fmla="*/ 75248 w 1306267"/>
                <a:gd name="connsiteY18-1270" fmla="*/ 303202 h 1424419"/>
                <a:gd name="connsiteX19-1271" fmla="*/ 106293 w 1306267"/>
                <a:gd name="connsiteY19-1272" fmla="*/ 282597 h 1424419"/>
                <a:gd name="connsiteX20-1273" fmla="*/ 541533 w 1306267"/>
                <a:gd name="connsiteY20-1274" fmla="*/ 38110 h 1424419"/>
                <a:gd name="connsiteX21-1275" fmla="*/ 653528 w 1306267"/>
                <a:gd name="connsiteY21-1276" fmla="*/ 0 h 1424419"/>
                <a:gd name="connsiteX0-1277" fmla="*/ 653528 w 1306267"/>
                <a:gd name="connsiteY0-1278" fmla="*/ 0 h 1424419"/>
                <a:gd name="connsiteX1-1279" fmla="*/ 757287 w 1306267"/>
                <a:gd name="connsiteY1-1280" fmla="*/ 32444 h 1424419"/>
                <a:gd name="connsiteX2-1281" fmla="*/ 1206876 w 1306267"/>
                <a:gd name="connsiteY2-1282" fmla="*/ 284945 h 1424419"/>
                <a:gd name="connsiteX3-1283" fmla="*/ 1237706 w 1306267"/>
                <a:gd name="connsiteY3-1284" fmla="*/ 306775 h 1424419"/>
                <a:gd name="connsiteX4-1285" fmla="*/ 1301712 w 1306267"/>
                <a:gd name="connsiteY4-1286" fmla="*/ 442384 h 1424419"/>
                <a:gd name="connsiteX5-1287" fmla="*/ 1303099 w 1306267"/>
                <a:gd name="connsiteY5-1288" fmla="*/ 495558 h 1424419"/>
                <a:gd name="connsiteX6-1289" fmla="*/ 1303099 w 1306267"/>
                <a:gd name="connsiteY6-1290" fmla="*/ 952393 h 1424419"/>
                <a:gd name="connsiteX7-1291" fmla="*/ 1305306 w 1306267"/>
                <a:gd name="connsiteY7-1292" fmla="*/ 990115 h 1424419"/>
                <a:gd name="connsiteX8-1293" fmla="*/ 1255800 w 1306267"/>
                <a:gd name="connsiteY8-1294" fmla="*/ 1142552 h 1424419"/>
                <a:gd name="connsiteX9-1295" fmla="*/ 1172881 w 1306267"/>
                <a:gd name="connsiteY9-1296" fmla="*/ 1179342 h 1424419"/>
                <a:gd name="connsiteX10-1297" fmla="*/ 792288 w 1306267"/>
                <a:gd name="connsiteY10-1298" fmla="*/ 1385653 h 1424419"/>
                <a:gd name="connsiteX11-1299" fmla="*/ 522686 w 1306267"/>
                <a:gd name="connsiteY11-1300" fmla="*/ 1384922 h 1424419"/>
                <a:gd name="connsiteX12-1301" fmla="*/ 97009 w 1306267"/>
                <a:gd name="connsiteY12-1302" fmla="*/ 1161462 h 1424419"/>
                <a:gd name="connsiteX13-1303" fmla="*/ 48904 w 1306267"/>
                <a:gd name="connsiteY13-1304" fmla="*/ 1124403 h 1424419"/>
                <a:gd name="connsiteX14-1305" fmla="*/ 667 w 1306267"/>
                <a:gd name="connsiteY14-1306" fmla="*/ 999105 h 1424419"/>
                <a:gd name="connsiteX15-1307" fmla="*/ 0 w 1306267"/>
                <a:gd name="connsiteY15-1308" fmla="*/ 972364 h 1424419"/>
                <a:gd name="connsiteX16-1309" fmla="*/ 2496 w 1306267"/>
                <a:gd name="connsiteY16-1310" fmla="*/ 463106 h 1424419"/>
                <a:gd name="connsiteX17-1311" fmla="*/ 2458 w 1306267"/>
                <a:gd name="connsiteY17-1312" fmla="*/ 429563 h 1424419"/>
                <a:gd name="connsiteX18-1313" fmla="*/ 75248 w 1306267"/>
                <a:gd name="connsiteY18-1314" fmla="*/ 303202 h 1424419"/>
                <a:gd name="connsiteX19-1315" fmla="*/ 106293 w 1306267"/>
                <a:gd name="connsiteY19-1316" fmla="*/ 282597 h 1424419"/>
                <a:gd name="connsiteX20-1317" fmla="*/ 541533 w 1306267"/>
                <a:gd name="connsiteY20-1318" fmla="*/ 38110 h 1424419"/>
                <a:gd name="connsiteX21-1319" fmla="*/ 653528 w 1306267"/>
                <a:gd name="connsiteY21-1320" fmla="*/ 0 h 1424419"/>
                <a:gd name="connsiteX0-1321" fmla="*/ 653528 w 1306267"/>
                <a:gd name="connsiteY0-1322" fmla="*/ 0 h 1424419"/>
                <a:gd name="connsiteX1-1323" fmla="*/ 757287 w 1306267"/>
                <a:gd name="connsiteY1-1324" fmla="*/ 32444 h 1424419"/>
                <a:gd name="connsiteX2-1325" fmla="*/ 1206876 w 1306267"/>
                <a:gd name="connsiteY2-1326" fmla="*/ 284945 h 1424419"/>
                <a:gd name="connsiteX3-1327" fmla="*/ 1237706 w 1306267"/>
                <a:gd name="connsiteY3-1328" fmla="*/ 306775 h 1424419"/>
                <a:gd name="connsiteX4-1329" fmla="*/ 1301712 w 1306267"/>
                <a:gd name="connsiteY4-1330" fmla="*/ 442384 h 1424419"/>
                <a:gd name="connsiteX5-1331" fmla="*/ 1303099 w 1306267"/>
                <a:gd name="connsiteY5-1332" fmla="*/ 495558 h 1424419"/>
                <a:gd name="connsiteX6-1333" fmla="*/ 1303099 w 1306267"/>
                <a:gd name="connsiteY6-1334" fmla="*/ 952393 h 1424419"/>
                <a:gd name="connsiteX7-1335" fmla="*/ 1305306 w 1306267"/>
                <a:gd name="connsiteY7-1336" fmla="*/ 990115 h 1424419"/>
                <a:gd name="connsiteX8-1337" fmla="*/ 1255800 w 1306267"/>
                <a:gd name="connsiteY8-1338" fmla="*/ 1142552 h 1424419"/>
                <a:gd name="connsiteX9-1339" fmla="*/ 1172881 w 1306267"/>
                <a:gd name="connsiteY9-1340" fmla="*/ 1179342 h 1424419"/>
                <a:gd name="connsiteX10-1341" fmla="*/ 792288 w 1306267"/>
                <a:gd name="connsiteY10-1342" fmla="*/ 1385653 h 1424419"/>
                <a:gd name="connsiteX11-1343" fmla="*/ 522686 w 1306267"/>
                <a:gd name="connsiteY11-1344" fmla="*/ 1384922 h 1424419"/>
                <a:gd name="connsiteX12-1345" fmla="*/ 97009 w 1306267"/>
                <a:gd name="connsiteY12-1346" fmla="*/ 1161462 h 1424419"/>
                <a:gd name="connsiteX13-1347" fmla="*/ 48904 w 1306267"/>
                <a:gd name="connsiteY13-1348" fmla="*/ 1124403 h 1424419"/>
                <a:gd name="connsiteX14-1349" fmla="*/ 667 w 1306267"/>
                <a:gd name="connsiteY14-1350" fmla="*/ 999105 h 1424419"/>
                <a:gd name="connsiteX15-1351" fmla="*/ 0 w 1306267"/>
                <a:gd name="connsiteY15-1352" fmla="*/ 972364 h 1424419"/>
                <a:gd name="connsiteX16-1353" fmla="*/ 2496 w 1306267"/>
                <a:gd name="connsiteY16-1354" fmla="*/ 463106 h 1424419"/>
                <a:gd name="connsiteX17-1355" fmla="*/ 2458 w 1306267"/>
                <a:gd name="connsiteY17-1356" fmla="*/ 429563 h 1424419"/>
                <a:gd name="connsiteX18-1357" fmla="*/ 75248 w 1306267"/>
                <a:gd name="connsiteY18-1358" fmla="*/ 303202 h 1424419"/>
                <a:gd name="connsiteX19-1359" fmla="*/ 106293 w 1306267"/>
                <a:gd name="connsiteY19-1360" fmla="*/ 282597 h 1424419"/>
                <a:gd name="connsiteX20-1361" fmla="*/ 541533 w 1306267"/>
                <a:gd name="connsiteY20-1362" fmla="*/ 38110 h 1424419"/>
                <a:gd name="connsiteX21-1363" fmla="*/ 653528 w 1306267"/>
                <a:gd name="connsiteY21-1364" fmla="*/ 0 h 1424419"/>
                <a:gd name="connsiteX0-1365" fmla="*/ 653528 w 1306267"/>
                <a:gd name="connsiteY0-1366" fmla="*/ 0 h 1424419"/>
                <a:gd name="connsiteX1-1367" fmla="*/ 757287 w 1306267"/>
                <a:gd name="connsiteY1-1368" fmla="*/ 32444 h 1424419"/>
                <a:gd name="connsiteX2-1369" fmla="*/ 1206876 w 1306267"/>
                <a:gd name="connsiteY2-1370" fmla="*/ 284945 h 1424419"/>
                <a:gd name="connsiteX3-1371" fmla="*/ 1237706 w 1306267"/>
                <a:gd name="connsiteY3-1372" fmla="*/ 306775 h 1424419"/>
                <a:gd name="connsiteX4-1373" fmla="*/ 1301712 w 1306267"/>
                <a:gd name="connsiteY4-1374" fmla="*/ 442384 h 1424419"/>
                <a:gd name="connsiteX5-1375" fmla="*/ 1303099 w 1306267"/>
                <a:gd name="connsiteY5-1376" fmla="*/ 495558 h 1424419"/>
                <a:gd name="connsiteX6-1377" fmla="*/ 1303099 w 1306267"/>
                <a:gd name="connsiteY6-1378" fmla="*/ 952393 h 1424419"/>
                <a:gd name="connsiteX7-1379" fmla="*/ 1305306 w 1306267"/>
                <a:gd name="connsiteY7-1380" fmla="*/ 990115 h 1424419"/>
                <a:gd name="connsiteX8-1381" fmla="*/ 1255800 w 1306267"/>
                <a:gd name="connsiteY8-1382" fmla="*/ 1142552 h 1424419"/>
                <a:gd name="connsiteX9-1383" fmla="*/ 1172881 w 1306267"/>
                <a:gd name="connsiteY9-1384" fmla="*/ 1179342 h 1424419"/>
                <a:gd name="connsiteX10-1385" fmla="*/ 792288 w 1306267"/>
                <a:gd name="connsiteY10-1386" fmla="*/ 1385653 h 1424419"/>
                <a:gd name="connsiteX11-1387" fmla="*/ 522686 w 1306267"/>
                <a:gd name="connsiteY11-1388" fmla="*/ 1384922 h 1424419"/>
                <a:gd name="connsiteX12-1389" fmla="*/ 97009 w 1306267"/>
                <a:gd name="connsiteY12-1390" fmla="*/ 1161462 h 1424419"/>
                <a:gd name="connsiteX13-1391" fmla="*/ 44843 w 1306267"/>
                <a:gd name="connsiteY13-1392" fmla="*/ 1118989 h 1424419"/>
                <a:gd name="connsiteX14-1393" fmla="*/ 667 w 1306267"/>
                <a:gd name="connsiteY14-1394" fmla="*/ 999105 h 1424419"/>
                <a:gd name="connsiteX15-1395" fmla="*/ 0 w 1306267"/>
                <a:gd name="connsiteY15-1396" fmla="*/ 972364 h 1424419"/>
                <a:gd name="connsiteX16-1397" fmla="*/ 2496 w 1306267"/>
                <a:gd name="connsiteY16-1398" fmla="*/ 463106 h 1424419"/>
                <a:gd name="connsiteX17-1399" fmla="*/ 2458 w 1306267"/>
                <a:gd name="connsiteY17-1400" fmla="*/ 429563 h 1424419"/>
                <a:gd name="connsiteX18-1401" fmla="*/ 75248 w 1306267"/>
                <a:gd name="connsiteY18-1402" fmla="*/ 303202 h 1424419"/>
                <a:gd name="connsiteX19-1403" fmla="*/ 106293 w 1306267"/>
                <a:gd name="connsiteY19-1404" fmla="*/ 282597 h 1424419"/>
                <a:gd name="connsiteX20-1405" fmla="*/ 541533 w 1306267"/>
                <a:gd name="connsiteY20-1406" fmla="*/ 38110 h 1424419"/>
                <a:gd name="connsiteX21-1407" fmla="*/ 653528 w 1306267"/>
                <a:gd name="connsiteY21-1408" fmla="*/ 0 h 1424419"/>
                <a:gd name="connsiteX0-1409" fmla="*/ 653528 w 1306267"/>
                <a:gd name="connsiteY0-1410" fmla="*/ 0 h 1424419"/>
                <a:gd name="connsiteX1-1411" fmla="*/ 757287 w 1306267"/>
                <a:gd name="connsiteY1-1412" fmla="*/ 32444 h 1424419"/>
                <a:gd name="connsiteX2-1413" fmla="*/ 1206876 w 1306267"/>
                <a:gd name="connsiteY2-1414" fmla="*/ 284945 h 1424419"/>
                <a:gd name="connsiteX3-1415" fmla="*/ 1237706 w 1306267"/>
                <a:gd name="connsiteY3-1416" fmla="*/ 306775 h 1424419"/>
                <a:gd name="connsiteX4-1417" fmla="*/ 1301712 w 1306267"/>
                <a:gd name="connsiteY4-1418" fmla="*/ 442384 h 1424419"/>
                <a:gd name="connsiteX5-1419" fmla="*/ 1303099 w 1306267"/>
                <a:gd name="connsiteY5-1420" fmla="*/ 495558 h 1424419"/>
                <a:gd name="connsiteX6-1421" fmla="*/ 1303099 w 1306267"/>
                <a:gd name="connsiteY6-1422" fmla="*/ 952393 h 1424419"/>
                <a:gd name="connsiteX7-1423" fmla="*/ 1305306 w 1306267"/>
                <a:gd name="connsiteY7-1424" fmla="*/ 990115 h 1424419"/>
                <a:gd name="connsiteX8-1425" fmla="*/ 1255800 w 1306267"/>
                <a:gd name="connsiteY8-1426" fmla="*/ 1142552 h 1424419"/>
                <a:gd name="connsiteX9-1427" fmla="*/ 1172881 w 1306267"/>
                <a:gd name="connsiteY9-1428" fmla="*/ 1179342 h 1424419"/>
                <a:gd name="connsiteX10-1429" fmla="*/ 792288 w 1306267"/>
                <a:gd name="connsiteY10-1430" fmla="*/ 1385653 h 1424419"/>
                <a:gd name="connsiteX11-1431" fmla="*/ 522686 w 1306267"/>
                <a:gd name="connsiteY11-1432" fmla="*/ 1384922 h 1424419"/>
                <a:gd name="connsiteX12-1433" fmla="*/ 97009 w 1306267"/>
                <a:gd name="connsiteY12-1434" fmla="*/ 1161462 h 1424419"/>
                <a:gd name="connsiteX13-1435" fmla="*/ 44843 w 1306267"/>
                <a:gd name="connsiteY13-1436" fmla="*/ 1118989 h 1424419"/>
                <a:gd name="connsiteX14-1437" fmla="*/ 667 w 1306267"/>
                <a:gd name="connsiteY14-1438" fmla="*/ 999105 h 1424419"/>
                <a:gd name="connsiteX15-1439" fmla="*/ 0 w 1306267"/>
                <a:gd name="connsiteY15-1440" fmla="*/ 972364 h 1424419"/>
                <a:gd name="connsiteX16-1441" fmla="*/ 2496 w 1306267"/>
                <a:gd name="connsiteY16-1442" fmla="*/ 463106 h 1424419"/>
                <a:gd name="connsiteX17-1443" fmla="*/ 2458 w 1306267"/>
                <a:gd name="connsiteY17-1444" fmla="*/ 429563 h 1424419"/>
                <a:gd name="connsiteX18-1445" fmla="*/ 75248 w 1306267"/>
                <a:gd name="connsiteY18-1446" fmla="*/ 303202 h 1424419"/>
                <a:gd name="connsiteX19-1447" fmla="*/ 106293 w 1306267"/>
                <a:gd name="connsiteY19-1448" fmla="*/ 282597 h 1424419"/>
                <a:gd name="connsiteX20-1449" fmla="*/ 541533 w 1306267"/>
                <a:gd name="connsiteY20-1450" fmla="*/ 38110 h 1424419"/>
                <a:gd name="connsiteX21-1451" fmla="*/ 653528 w 1306267"/>
                <a:gd name="connsiteY21-1452" fmla="*/ 0 h 1424419"/>
                <a:gd name="connsiteX0-1453" fmla="*/ 653528 w 1306267"/>
                <a:gd name="connsiteY0-1454" fmla="*/ 0 h 1424419"/>
                <a:gd name="connsiteX1-1455" fmla="*/ 757287 w 1306267"/>
                <a:gd name="connsiteY1-1456" fmla="*/ 32444 h 1424419"/>
                <a:gd name="connsiteX2-1457" fmla="*/ 1206876 w 1306267"/>
                <a:gd name="connsiteY2-1458" fmla="*/ 284945 h 1424419"/>
                <a:gd name="connsiteX3-1459" fmla="*/ 1237706 w 1306267"/>
                <a:gd name="connsiteY3-1460" fmla="*/ 306775 h 1424419"/>
                <a:gd name="connsiteX4-1461" fmla="*/ 1301712 w 1306267"/>
                <a:gd name="connsiteY4-1462" fmla="*/ 442384 h 1424419"/>
                <a:gd name="connsiteX5-1463" fmla="*/ 1303099 w 1306267"/>
                <a:gd name="connsiteY5-1464" fmla="*/ 495558 h 1424419"/>
                <a:gd name="connsiteX6-1465" fmla="*/ 1303099 w 1306267"/>
                <a:gd name="connsiteY6-1466" fmla="*/ 952393 h 1424419"/>
                <a:gd name="connsiteX7-1467" fmla="*/ 1305306 w 1306267"/>
                <a:gd name="connsiteY7-1468" fmla="*/ 990115 h 1424419"/>
                <a:gd name="connsiteX8-1469" fmla="*/ 1255800 w 1306267"/>
                <a:gd name="connsiteY8-1470" fmla="*/ 1142552 h 1424419"/>
                <a:gd name="connsiteX9-1471" fmla="*/ 1172881 w 1306267"/>
                <a:gd name="connsiteY9-1472" fmla="*/ 1179342 h 1424419"/>
                <a:gd name="connsiteX10-1473" fmla="*/ 792288 w 1306267"/>
                <a:gd name="connsiteY10-1474" fmla="*/ 1385653 h 1424419"/>
                <a:gd name="connsiteX11-1475" fmla="*/ 522686 w 1306267"/>
                <a:gd name="connsiteY11-1476" fmla="*/ 1384922 h 1424419"/>
                <a:gd name="connsiteX12-1477" fmla="*/ 97009 w 1306267"/>
                <a:gd name="connsiteY12-1478" fmla="*/ 1161462 h 1424419"/>
                <a:gd name="connsiteX13-1479" fmla="*/ 44843 w 1306267"/>
                <a:gd name="connsiteY13-1480" fmla="*/ 1118989 h 1424419"/>
                <a:gd name="connsiteX14-1481" fmla="*/ 667 w 1306267"/>
                <a:gd name="connsiteY14-1482" fmla="*/ 999105 h 1424419"/>
                <a:gd name="connsiteX15-1483" fmla="*/ 0 w 1306267"/>
                <a:gd name="connsiteY15-1484" fmla="*/ 972364 h 1424419"/>
                <a:gd name="connsiteX16-1485" fmla="*/ 2496 w 1306267"/>
                <a:gd name="connsiteY16-1486" fmla="*/ 463106 h 1424419"/>
                <a:gd name="connsiteX17-1487" fmla="*/ 2458 w 1306267"/>
                <a:gd name="connsiteY17-1488" fmla="*/ 429563 h 1424419"/>
                <a:gd name="connsiteX18-1489" fmla="*/ 75248 w 1306267"/>
                <a:gd name="connsiteY18-1490" fmla="*/ 303202 h 1424419"/>
                <a:gd name="connsiteX19-1491" fmla="*/ 106293 w 1306267"/>
                <a:gd name="connsiteY19-1492" fmla="*/ 282597 h 1424419"/>
                <a:gd name="connsiteX20-1493" fmla="*/ 541533 w 1306267"/>
                <a:gd name="connsiteY20-1494" fmla="*/ 38110 h 1424419"/>
                <a:gd name="connsiteX21-1495" fmla="*/ 653528 w 1306267"/>
                <a:gd name="connsiteY21-1496" fmla="*/ 0 h 1424419"/>
                <a:gd name="connsiteX0-1497" fmla="*/ 653528 w 1306267"/>
                <a:gd name="connsiteY0-1498" fmla="*/ 0 h 1424419"/>
                <a:gd name="connsiteX1-1499" fmla="*/ 757287 w 1306267"/>
                <a:gd name="connsiteY1-1500" fmla="*/ 32444 h 1424419"/>
                <a:gd name="connsiteX2-1501" fmla="*/ 1206876 w 1306267"/>
                <a:gd name="connsiteY2-1502" fmla="*/ 284945 h 1424419"/>
                <a:gd name="connsiteX3-1503" fmla="*/ 1237706 w 1306267"/>
                <a:gd name="connsiteY3-1504" fmla="*/ 306775 h 1424419"/>
                <a:gd name="connsiteX4-1505" fmla="*/ 1301712 w 1306267"/>
                <a:gd name="connsiteY4-1506" fmla="*/ 442384 h 1424419"/>
                <a:gd name="connsiteX5-1507" fmla="*/ 1303099 w 1306267"/>
                <a:gd name="connsiteY5-1508" fmla="*/ 495558 h 1424419"/>
                <a:gd name="connsiteX6-1509" fmla="*/ 1303099 w 1306267"/>
                <a:gd name="connsiteY6-1510" fmla="*/ 952393 h 1424419"/>
                <a:gd name="connsiteX7-1511" fmla="*/ 1305306 w 1306267"/>
                <a:gd name="connsiteY7-1512" fmla="*/ 990115 h 1424419"/>
                <a:gd name="connsiteX8-1513" fmla="*/ 1255800 w 1306267"/>
                <a:gd name="connsiteY8-1514" fmla="*/ 1142552 h 1424419"/>
                <a:gd name="connsiteX9-1515" fmla="*/ 1172881 w 1306267"/>
                <a:gd name="connsiteY9-1516" fmla="*/ 1179342 h 1424419"/>
                <a:gd name="connsiteX10-1517" fmla="*/ 792288 w 1306267"/>
                <a:gd name="connsiteY10-1518" fmla="*/ 1385653 h 1424419"/>
                <a:gd name="connsiteX11-1519" fmla="*/ 522686 w 1306267"/>
                <a:gd name="connsiteY11-1520" fmla="*/ 1384922 h 1424419"/>
                <a:gd name="connsiteX12-1521" fmla="*/ 94302 w 1306267"/>
                <a:gd name="connsiteY12-1522" fmla="*/ 1158755 h 1424419"/>
                <a:gd name="connsiteX13-1523" fmla="*/ 44843 w 1306267"/>
                <a:gd name="connsiteY13-1524" fmla="*/ 1118989 h 1424419"/>
                <a:gd name="connsiteX14-1525" fmla="*/ 667 w 1306267"/>
                <a:gd name="connsiteY14-1526" fmla="*/ 999105 h 1424419"/>
                <a:gd name="connsiteX15-1527" fmla="*/ 0 w 1306267"/>
                <a:gd name="connsiteY15-1528" fmla="*/ 972364 h 1424419"/>
                <a:gd name="connsiteX16-1529" fmla="*/ 2496 w 1306267"/>
                <a:gd name="connsiteY16-1530" fmla="*/ 463106 h 1424419"/>
                <a:gd name="connsiteX17-1531" fmla="*/ 2458 w 1306267"/>
                <a:gd name="connsiteY17-1532" fmla="*/ 429563 h 1424419"/>
                <a:gd name="connsiteX18-1533" fmla="*/ 75248 w 1306267"/>
                <a:gd name="connsiteY18-1534" fmla="*/ 303202 h 1424419"/>
                <a:gd name="connsiteX19-1535" fmla="*/ 106293 w 1306267"/>
                <a:gd name="connsiteY19-1536" fmla="*/ 282597 h 1424419"/>
                <a:gd name="connsiteX20-1537" fmla="*/ 541533 w 1306267"/>
                <a:gd name="connsiteY20-1538" fmla="*/ 38110 h 1424419"/>
                <a:gd name="connsiteX21-1539" fmla="*/ 653528 w 1306267"/>
                <a:gd name="connsiteY21-1540" fmla="*/ 0 h 1424419"/>
                <a:gd name="connsiteX0-1541" fmla="*/ 653528 w 1306267"/>
                <a:gd name="connsiteY0-1542" fmla="*/ 0 h 1424419"/>
                <a:gd name="connsiteX1-1543" fmla="*/ 757287 w 1306267"/>
                <a:gd name="connsiteY1-1544" fmla="*/ 32444 h 1424419"/>
                <a:gd name="connsiteX2-1545" fmla="*/ 1206876 w 1306267"/>
                <a:gd name="connsiteY2-1546" fmla="*/ 284945 h 1424419"/>
                <a:gd name="connsiteX3-1547" fmla="*/ 1237706 w 1306267"/>
                <a:gd name="connsiteY3-1548" fmla="*/ 306775 h 1424419"/>
                <a:gd name="connsiteX4-1549" fmla="*/ 1301712 w 1306267"/>
                <a:gd name="connsiteY4-1550" fmla="*/ 442384 h 1424419"/>
                <a:gd name="connsiteX5-1551" fmla="*/ 1303099 w 1306267"/>
                <a:gd name="connsiteY5-1552" fmla="*/ 495558 h 1424419"/>
                <a:gd name="connsiteX6-1553" fmla="*/ 1303099 w 1306267"/>
                <a:gd name="connsiteY6-1554" fmla="*/ 952393 h 1424419"/>
                <a:gd name="connsiteX7-1555" fmla="*/ 1305306 w 1306267"/>
                <a:gd name="connsiteY7-1556" fmla="*/ 990115 h 1424419"/>
                <a:gd name="connsiteX8-1557" fmla="*/ 1255800 w 1306267"/>
                <a:gd name="connsiteY8-1558" fmla="*/ 1142552 h 1424419"/>
                <a:gd name="connsiteX9-1559" fmla="*/ 1172881 w 1306267"/>
                <a:gd name="connsiteY9-1560" fmla="*/ 1179342 h 1424419"/>
                <a:gd name="connsiteX10-1561" fmla="*/ 792288 w 1306267"/>
                <a:gd name="connsiteY10-1562" fmla="*/ 1385653 h 1424419"/>
                <a:gd name="connsiteX11-1563" fmla="*/ 522686 w 1306267"/>
                <a:gd name="connsiteY11-1564" fmla="*/ 1384922 h 1424419"/>
                <a:gd name="connsiteX12-1565" fmla="*/ 94302 w 1306267"/>
                <a:gd name="connsiteY12-1566" fmla="*/ 1158755 h 1424419"/>
                <a:gd name="connsiteX13-1567" fmla="*/ 39429 w 1306267"/>
                <a:gd name="connsiteY13-1568" fmla="*/ 1117635 h 1424419"/>
                <a:gd name="connsiteX14-1569" fmla="*/ 667 w 1306267"/>
                <a:gd name="connsiteY14-1570" fmla="*/ 999105 h 1424419"/>
                <a:gd name="connsiteX15-1571" fmla="*/ 0 w 1306267"/>
                <a:gd name="connsiteY15-1572" fmla="*/ 972364 h 1424419"/>
                <a:gd name="connsiteX16-1573" fmla="*/ 2496 w 1306267"/>
                <a:gd name="connsiteY16-1574" fmla="*/ 463106 h 1424419"/>
                <a:gd name="connsiteX17-1575" fmla="*/ 2458 w 1306267"/>
                <a:gd name="connsiteY17-1576" fmla="*/ 429563 h 1424419"/>
                <a:gd name="connsiteX18-1577" fmla="*/ 75248 w 1306267"/>
                <a:gd name="connsiteY18-1578" fmla="*/ 303202 h 1424419"/>
                <a:gd name="connsiteX19-1579" fmla="*/ 106293 w 1306267"/>
                <a:gd name="connsiteY19-1580" fmla="*/ 282597 h 1424419"/>
                <a:gd name="connsiteX20-1581" fmla="*/ 541533 w 1306267"/>
                <a:gd name="connsiteY20-1582" fmla="*/ 38110 h 1424419"/>
                <a:gd name="connsiteX21-1583" fmla="*/ 653528 w 1306267"/>
                <a:gd name="connsiteY21-1584" fmla="*/ 0 h 1424419"/>
                <a:gd name="connsiteX0-1585" fmla="*/ 653528 w 1305333"/>
                <a:gd name="connsiteY0-1586" fmla="*/ 0 h 1424419"/>
                <a:gd name="connsiteX1-1587" fmla="*/ 757287 w 1305333"/>
                <a:gd name="connsiteY1-1588" fmla="*/ 32444 h 1424419"/>
                <a:gd name="connsiteX2-1589" fmla="*/ 1206876 w 1305333"/>
                <a:gd name="connsiteY2-1590" fmla="*/ 284945 h 1424419"/>
                <a:gd name="connsiteX3-1591" fmla="*/ 1237706 w 1305333"/>
                <a:gd name="connsiteY3-1592" fmla="*/ 306775 h 1424419"/>
                <a:gd name="connsiteX4-1593" fmla="*/ 1301712 w 1305333"/>
                <a:gd name="connsiteY4-1594" fmla="*/ 442384 h 1424419"/>
                <a:gd name="connsiteX5-1595" fmla="*/ 1303099 w 1305333"/>
                <a:gd name="connsiteY5-1596" fmla="*/ 495558 h 1424419"/>
                <a:gd name="connsiteX6-1597" fmla="*/ 1303099 w 1305333"/>
                <a:gd name="connsiteY6-1598" fmla="*/ 952393 h 1424419"/>
                <a:gd name="connsiteX7-1599" fmla="*/ 1305306 w 1305333"/>
                <a:gd name="connsiteY7-1600" fmla="*/ 990115 h 1424419"/>
                <a:gd name="connsiteX8-1601" fmla="*/ 1227376 w 1305333"/>
                <a:gd name="connsiteY8-1602" fmla="*/ 1152027 h 1424419"/>
                <a:gd name="connsiteX9-1603" fmla="*/ 1172881 w 1305333"/>
                <a:gd name="connsiteY9-1604" fmla="*/ 1179342 h 1424419"/>
                <a:gd name="connsiteX10-1605" fmla="*/ 792288 w 1305333"/>
                <a:gd name="connsiteY10-1606" fmla="*/ 1385653 h 1424419"/>
                <a:gd name="connsiteX11-1607" fmla="*/ 522686 w 1305333"/>
                <a:gd name="connsiteY11-1608" fmla="*/ 1384922 h 1424419"/>
                <a:gd name="connsiteX12-1609" fmla="*/ 94302 w 1305333"/>
                <a:gd name="connsiteY12-1610" fmla="*/ 1158755 h 1424419"/>
                <a:gd name="connsiteX13-1611" fmla="*/ 39429 w 1305333"/>
                <a:gd name="connsiteY13-1612" fmla="*/ 1117635 h 1424419"/>
                <a:gd name="connsiteX14-1613" fmla="*/ 667 w 1305333"/>
                <a:gd name="connsiteY14-1614" fmla="*/ 999105 h 1424419"/>
                <a:gd name="connsiteX15-1615" fmla="*/ 0 w 1305333"/>
                <a:gd name="connsiteY15-1616" fmla="*/ 972364 h 1424419"/>
                <a:gd name="connsiteX16-1617" fmla="*/ 2496 w 1305333"/>
                <a:gd name="connsiteY16-1618" fmla="*/ 463106 h 1424419"/>
                <a:gd name="connsiteX17-1619" fmla="*/ 2458 w 1305333"/>
                <a:gd name="connsiteY17-1620" fmla="*/ 429563 h 1424419"/>
                <a:gd name="connsiteX18-1621" fmla="*/ 75248 w 1305333"/>
                <a:gd name="connsiteY18-1622" fmla="*/ 303202 h 1424419"/>
                <a:gd name="connsiteX19-1623" fmla="*/ 106293 w 1305333"/>
                <a:gd name="connsiteY19-1624" fmla="*/ 282597 h 1424419"/>
                <a:gd name="connsiteX20-1625" fmla="*/ 541533 w 1305333"/>
                <a:gd name="connsiteY20-1626" fmla="*/ 38110 h 1424419"/>
                <a:gd name="connsiteX21-1627" fmla="*/ 653528 w 1305333"/>
                <a:gd name="connsiteY21-1628" fmla="*/ 0 h 1424419"/>
                <a:gd name="connsiteX0-1629" fmla="*/ 653528 w 1305333"/>
                <a:gd name="connsiteY0-1630" fmla="*/ 0 h 1424419"/>
                <a:gd name="connsiteX1-1631" fmla="*/ 757287 w 1305333"/>
                <a:gd name="connsiteY1-1632" fmla="*/ 32444 h 1424419"/>
                <a:gd name="connsiteX2-1633" fmla="*/ 1206876 w 1305333"/>
                <a:gd name="connsiteY2-1634" fmla="*/ 284945 h 1424419"/>
                <a:gd name="connsiteX3-1635" fmla="*/ 1237706 w 1305333"/>
                <a:gd name="connsiteY3-1636" fmla="*/ 306775 h 1424419"/>
                <a:gd name="connsiteX4-1637" fmla="*/ 1301712 w 1305333"/>
                <a:gd name="connsiteY4-1638" fmla="*/ 442384 h 1424419"/>
                <a:gd name="connsiteX5-1639" fmla="*/ 1303099 w 1305333"/>
                <a:gd name="connsiteY5-1640" fmla="*/ 495558 h 1424419"/>
                <a:gd name="connsiteX6-1641" fmla="*/ 1303099 w 1305333"/>
                <a:gd name="connsiteY6-1642" fmla="*/ 952393 h 1424419"/>
                <a:gd name="connsiteX7-1643" fmla="*/ 1302599 w 1305333"/>
                <a:gd name="connsiteY7-1644" fmla="*/ 1003650 h 1424419"/>
                <a:gd name="connsiteX8-1645" fmla="*/ 1227376 w 1305333"/>
                <a:gd name="connsiteY8-1646" fmla="*/ 1152027 h 1424419"/>
                <a:gd name="connsiteX9-1647" fmla="*/ 1172881 w 1305333"/>
                <a:gd name="connsiteY9-1648" fmla="*/ 1179342 h 1424419"/>
                <a:gd name="connsiteX10-1649" fmla="*/ 792288 w 1305333"/>
                <a:gd name="connsiteY10-1650" fmla="*/ 1385653 h 1424419"/>
                <a:gd name="connsiteX11-1651" fmla="*/ 522686 w 1305333"/>
                <a:gd name="connsiteY11-1652" fmla="*/ 1384922 h 1424419"/>
                <a:gd name="connsiteX12-1653" fmla="*/ 94302 w 1305333"/>
                <a:gd name="connsiteY12-1654" fmla="*/ 1158755 h 1424419"/>
                <a:gd name="connsiteX13-1655" fmla="*/ 39429 w 1305333"/>
                <a:gd name="connsiteY13-1656" fmla="*/ 1117635 h 1424419"/>
                <a:gd name="connsiteX14-1657" fmla="*/ 667 w 1305333"/>
                <a:gd name="connsiteY14-1658" fmla="*/ 999105 h 1424419"/>
                <a:gd name="connsiteX15-1659" fmla="*/ 0 w 1305333"/>
                <a:gd name="connsiteY15-1660" fmla="*/ 972364 h 1424419"/>
                <a:gd name="connsiteX16-1661" fmla="*/ 2496 w 1305333"/>
                <a:gd name="connsiteY16-1662" fmla="*/ 463106 h 1424419"/>
                <a:gd name="connsiteX17-1663" fmla="*/ 2458 w 1305333"/>
                <a:gd name="connsiteY17-1664" fmla="*/ 429563 h 1424419"/>
                <a:gd name="connsiteX18-1665" fmla="*/ 75248 w 1305333"/>
                <a:gd name="connsiteY18-1666" fmla="*/ 303202 h 1424419"/>
                <a:gd name="connsiteX19-1667" fmla="*/ 106293 w 1305333"/>
                <a:gd name="connsiteY19-1668" fmla="*/ 282597 h 1424419"/>
                <a:gd name="connsiteX20-1669" fmla="*/ 541533 w 1305333"/>
                <a:gd name="connsiteY20-1670" fmla="*/ 38110 h 1424419"/>
                <a:gd name="connsiteX21-1671" fmla="*/ 653528 w 1305333"/>
                <a:gd name="connsiteY21-1672" fmla="*/ 0 h 1424419"/>
                <a:gd name="connsiteX0-1673" fmla="*/ 653528 w 1305080"/>
                <a:gd name="connsiteY0-1674" fmla="*/ 0 h 1424419"/>
                <a:gd name="connsiteX1-1675" fmla="*/ 757287 w 1305080"/>
                <a:gd name="connsiteY1-1676" fmla="*/ 32444 h 1424419"/>
                <a:gd name="connsiteX2-1677" fmla="*/ 1206876 w 1305080"/>
                <a:gd name="connsiteY2-1678" fmla="*/ 284945 h 1424419"/>
                <a:gd name="connsiteX3-1679" fmla="*/ 1237706 w 1305080"/>
                <a:gd name="connsiteY3-1680" fmla="*/ 306775 h 1424419"/>
                <a:gd name="connsiteX4-1681" fmla="*/ 1301712 w 1305080"/>
                <a:gd name="connsiteY4-1682" fmla="*/ 442384 h 1424419"/>
                <a:gd name="connsiteX5-1683" fmla="*/ 1303099 w 1305080"/>
                <a:gd name="connsiteY5-1684" fmla="*/ 495558 h 1424419"/>
                <a:gd name="connsiteX6-1685" fmla="*/ 1301746 w 1305080"/>
                <a:gd name="connsiteY6-1686" fmla="*/ 953747 h 1424419"/>
                <a:gd name="connsiteX7-1687" fmla="*/ 1302599 w 1305080"/>
                <a:gd name="connsiteY7-1688" fmla="*/ 1003650 h 1424419"/>
                <a:gd name="connsiteX8-1689" fmla="*/ 1227376 w 1305080"/>
                <a:gd name="connsiteY8-1690" fmla="*/ 1152027 h 1424419"/>
                <a:gd name="connsiteX9-1691" fmla="*/ 1172881 w 1305080"/>
                <a:gd name="connsiteY9-1692" fmla="*/ 1179342 h 1424419"/>
                <a:gd name="connsiteX10-1693" fmla="*/ 792288 w 1305080"/>
                <a:gd name="connsiteY10-1694" fmla="*/ 1385653 h 1424419"/>
                <a:gd name="connsiteX11-1695" fmla="*/ 522686 w 1305080"/>
                <a:gd name="connsiteY11-1696" fmla="*/ 1384922 h 1424419"/>
                <a:gd name="connsiteX12-1697" fmla="*/ 94302 w 1305080"/>
                <a:gd name="connsiteY12-1698" fmla="*/ 1158755 h 1424419"/>
                <a:gd name="connsiteX13-1699" fmla="*/ 39429 w 1305080"/>
                <a:gd name="connsiteY13-1700" fmla="*/ 1117635 h 1424419"/>
                <a:gd name="connsiteX14-1701" fmla="*/ 667 w 1305080"/>
                <a:gd name="connsiteY14-1702" fmla="*/ 999105 h 1424419"/>
                <a:gd name="connsiteX15-1703" fmla="*/ 0 w 1305080"/>
                <a:gd name="connsiteY15-1704" fmla="*/ 972364 h 1424419"/>
                <a:gd name="connsiteX16-1705" fmla="*/ 2496 w 1305080"/>
                <a:gd name="connsiteY16-1706" fmla="*/ 463106 h 1424419"/>
                <a:gd name="connsiteX17-1707" fmla="*/ 2458 w 1305080"/>
                <a:gd name="connsiteY17-1708" fmla="*/ 429563 h 1424419"/>
                <a:gd name="connsiteX18-1709" fmla="*/ 75248 w 1305080"/>
                <a:gd name="connsiteY18-1710" fmla="*/ 303202 h 1424419"/>
                <a:gd name="connsiteX19-1711" fmla="*/ 106293 w 1305080"/>
                <a:gd name="connsiteY19-1712" fmla="*/ 282597 h 1424419"/>
                <a:gd name="connsiteX20-1713" fmla="*/ 541533 w 1305080"/>
                <a:gd name="connsiteY20-1714" fmla="*/ 38110 h 1424419"/>
                <a:gd name="connsiteX21-1715" fmla="*/ 653528 w 1305080"/>
                <a:gd name="connsiteY21-1716" fmla="*/ 0 h 1424419"/>
                <a:gd name="connsiteX0-1717" fmla="*/ 653528 w 1305299"/>
                <a:gd name="connsiteY0-1718" fmla="*/ 0 h 1424419"/>
                <a:gd name="connsiteX1-1719" fmla="*/ 757287 w 1305299"/>
                <a:gd name="connsiteY1-1720" fmla="*/ 32444 h 1424419"/>
                <a:gd name="connsiteX2-1721" fmla="*/ 1206876 w 1305299"/>
                <a:gd name="connsiteY2-1722" fmla="*/ 284945 h 1424419"/>
                <a:gd name="connsiteX3-1723" fmla="*/ 1237706 w 1305299"/>
                <a:gd name="connsiteY3-1724" fmla="*/ 306775 h 1424419"/>
                <a:gd name="connsiteX4-1725" fmla="*/ 1301712 w 1305299"/>
                <a:gd name="connsiteY4-1726" fmla="*/ 442384 h 1424419"/>
                <a:gd name="connsiteX5-1727" fmla="*/ 1303099 w 1305299"/>
                <a:gd name="connsiteY5-1728" fmla="*/ 495558 h 1424419"/>
                <a:gd name="connsiteX6-1729" fmla="*/ 1301746 w 1305299"/>
                <a:gd name="connsiteY6-1730" fmla="*/ 953747 h 1424419"/>
                <a:gd name="connsiteX7-1731" fmla="*/ 1302599 w 1305299"/>
                <a:gd name="connsiteY7-1732" fmla="*/ 1003650 h 1424419"/>
                <a:gd name="connsiteX8-1733" fmla="*/ 1227376 w 1305299"/>
                <a:gd name="connsiteY8-1734" fmla="*/ 1152027 h 1424419"/>
                <a:gd name="connsiteX9-1735" fmla="*/ 1172881 w 1305299"/>
                <a:gd name="connsiteY9-1736" fmla="*/ 1179342 h 1424419"/>
                <a:gd name="connsiteX10-1737" fmla="*/ 792288 w 1305299"/>
                <a:gd name="connsiteY10-1738" fmla="*/ 1385653 h 1424419"/>
                <a:gd name="connsiteX11-1739" fmla="*/ 522686 w 1305299"/>
                <a:gd name="connsiteY11-1740" fmla="*/ 1384922 h 1424419"/>
                <a:gd name="connsiteX12-1741" fmla="*/ 94302 w 1305299"/>
                <a:gd name="connsiteY12-1742" fmla="*/ 1158755 h 1424419"/>
                <a:gd name="connsiteX13-1743" fmla="*/ 39429 w 1305299"/>
                <a:gd name="connsiteY13-1744" fmla="*/ 1117635 h 1424419"/>
                <a:gd name="connsiteX14-1745" fmla="*/ 667 w 1305299"/>
                <a:gd name="connsiteY14-1746" fmla="*/ 999105 h 1424419"/>
                <a:gd name="connsiteX15-1747" fmla="*/ 0 w 1305299"/>
                <a:gd name="connsiteY15-1748" fmla="*/ 972364 h 1424419"/>
                <a:gd name="connsiteX16-1749" fmla="*/ 2496 w 1305299"/>
                <a:gd name="connsiteY16-1750" fmla="*/ 463106 h 1424419"/>
                <a:gd name="connsiteX17-1751" fmla="*/ 2458 w 1305299"/>
                <a:gd name="connsiteY17-1752" fmla="*/ 429563 h 1424419"/>
                <a:gd name="connsiteX18-1753" fmla="*/ 75248 w 1305299"/>
                <a:gd name="connsiteY18-1754" fmla="*/ 303202 h 1424419"/>
                <a:gd name="connsiteX19-1755" fmla="*/ 106293 w 1305299"/>
                <a:gd name="connsiteY19-1756" fmla="*/ 282597 h 1424419"/>
                <a:gd name="connsiteX20-1757" fmla="*/ 541533 w 1305299"/>
                <a:gd name="connsiteY20-1758" fmla="*/ 38110 h 1424419"/>
                <a:gd name="connsiteX21-1759" fmla="*/ 653528 w 1305299"/>
                <a:gd name="connsiteY21-1760" fmla="*/ 0 h 1424419"/>
                <a:gd name="connsiteX0-1761" fmla="*/ 653528 w 1306646"/>
                <a:gd name="connsiteY0-1762" fmla="*/ 0 h 1424419"/>
                <a:gd name="connsiteX1-1763" fmla="*/ 757287 w 1306646"/>
                <a:gd name="connsiteY1-1764" fmla="*/ 32444 h 1424419"/>
                <a:gd name="connsiteX2-1765" fmla="*/ 1206876 w 1306646"/>
                <a:gd name="connsiteY2-1766" fmla="*/ 284945 h 1424419"/>
                <a:gd name="connsiteX3-1767" fmla="*/ 1237706 w 1306646"/>
                <a:gd name="connsiteY3-1768" fmla="*/ 306775 h 1424419"/>
                <a:gd name="connsiteX4-1769" fmla="*/ 1301712 w 1306646"/>
                <a:gd name="connsiteY4-1770" fmla="*/ 442384 h 1424419"/>
                <a:gd name="connsiteX5-1771" fmla="*/ 1303099 w 1306646"/>
                <a:gd name="connsiteY5-1772" fmla="*/ 495558 h 1424419"/>
                <a:gd name="connsiteX6-1773" fmla="*/ 1301746 w 1306646"/>
                <a:gd name="connsiteY6-1774" fmla="*/ 953747 h 1424419"/>
                <a:gd name="connsiteX7-1775" fmla="*/ 1302599 w 1306646"/>
                <a:gd name="connsiteY7-1776" fmla="*/ 1003650 h 1424419"/>
                <a:gd name="connsiteX8-1777" fmla="*/ 1227376 w 1306646"/>
                <a:gd name="connsiteY8-1778" fmla="*/ 1152027 h 1424419"/>
                <a:gd name="connsiteX9-1779" fmla="*/ 1172881 w 1306646"/>
                <a:gd name="connsiteY9-1780" fmla="*/ 1179342 h 1424419"/>
                <a:gd name="connsiteX10-1781" fmla="*/ 792288 w 1306646"/>
                <a:gd name="connsiteY10-1782" fmla="*/ 1385653 h 1424419"/>
                <a:gd name="connsiteX11-1783" fmla="*/ 522686 w 1306646"/>
                <a:gd name="connsiteY11-1784" fmla="*/ 1384922 h 1424419"/>
                <a:gd name="connsiteX12-1785" fmla="*/ 94302 w 1306646"/>
                <a:gd name="connsiteY12-1786" fmla="*/ 1158755 h 1424419"/>
                <a:gd name="connsiteX13-1787" fmla="*/ 39429 w 1306646"/>
                <a:gd name="connsiteY13-1788" fmla="*/ 1117635 h 1424419"/>
                <a:gd name="connsiteX14-1789" fmla="*/ 667 w 1306646"/>
                <a:gd name="connsiteY14-1790" fmla="*/ 999105 h 1424419"/>
                <a:gd name="connsiteX15-1791" fmla="*/ 0 w 1306646"/>
                <a:gd name="connsiteY15-1792" fmla="*/ 972364 h 1424419"/>
                <a:gd name="connsiteX16-1793" fmla="*/ 2496 w 1306646"/>
                <a:gd name="connsiteY16-1794" fmla="*/ 463106 h 1424419"/>
                <a:gd name="connsiteX17-1795" fmla="*/ 2458 w 1306646"/>
                <a:gd name="connsiteY17-1796" fmla="*/ 429563 h 1424419"/>
                <a:gd name="connsiteX18-1797" fmla="*/ 75248 w 1306646"/>
                <a:gd name="connsiteY18-1798" fmla="*/ 303202 h 1424419"/>
                <a:gd name="connsiteX19-1799" fmla="*/ 106293 w 1306646"/>
                <a:gd name="connsiteY19-1800" fmla="*/ 282597 h 1424419"/>
                <a:gd name="connsiteX20-1801" fmla="*/ 541533 w 1306646"/>
                <a:gd name="connsiteY20-1802" fmla="*/ 38110 h 1424419"/>
                <a:gd name="connsiteX21-1803" fmla="*/ 653528 w 1306646"/>
                <a:gd name="connsiteY21-1804" fmla="*/ 0 h 1424419"/>
                <a:gd name="connsiteX0-1805" fmla="*/ 653528 w 1305299"/>
                <a:gd name="connsiteY0-1806" fmla="*/ 0 h 1424419"/>
                <a:gd name="connsiteX1-1807" fmla="*/ 757287 w 1305299"/>
                <a:gd name="connsiteY1-1808" fmla="*/ 32444 h 1424419"/>
                <a:gd name="connsiteX2-1809" fmla="*/ 1206876 w 1305299"/>
                <a:gd name="connsiteY2-1810" fmla="*/ 284945 h 1424419"/>
                <a:gd name="connsiteX3-1811" fmla="*/ 1237706 w 1305299"/>
                <a:gd name="connsiteY3-1812" fmla="*/ 306775 h 1424419"/>
                <a:gd name="connsiteX4-1813" fmla="*/ 1301712 w 1305299"/>
                <a:gd name="connsiteY4-1814" fmla="*/ 442384 h 1424419"/>
                <a:gd name="connsiteX5-1815" fmla="*/ 1303099 w 1305299"/>
                <a:gd name="connsiteY5-1816" fmla="*/ 495558 h 1424419"/>
                <a:gd name="connsiteX6-1817" fmla="*/ 1301746 w 1305299"/>
                <a:gd name="connsiteY6-1818" fmla="*/ 953747 h 1424419"/>
                <a:gd name="connsiteX7-1819" fmla="*/ 1302599 w 1305299"/>
                <a:gd name="connsiteY7-1820" fmla="*/ 1003650 h 1424419"/>
                <a:gd name="connsiteX8-1821" fmla="*/ 1227376 w 1305299"/>
                <a:gd name="connsiteY8-1822" fmla="*/ 1152027 h 1424419"/>
                <a:gd name="connsiteX9-1823" fmla="*/ 1172881 w 1305299"/>
                <a:gd name="connsiteY9-1824" fmla="*/ 1179342 h 1424419"/>
                <a:gd name="connsiteX10-1825" fmla="*/ 792288 w 1305299"/>
                <a:gd name="connsiteY10-1826" fmla="*/ 1385653 h 1424419"/>
                <a:gd name="connsiteX11-1827" fmla="*/ 522686 w 1305299"/>
                <a:gd name="connsiteY11-1828" fmla="*/ 1384922 h 1424419"/>
                <a:gd name="connsiteX12-1829" fmla="*/ 94302 w 1305299"/>
                <a:gd name="connsiteY12-1830" fmla="*/ 1158755 h 1424419"/>
                <a:gd name="connsiteX13-1831" fmla="*/ 39429 w 1305299"/>
                <a:gd name="connsiteY13-1832" fmla="*/ 1117635 h 1424419"/>
                <a:gd name="connsiteX14-1833" fmla="*/ 667 w 1305299"/>
                <a:gd name="connsiteY14-1834" fmla="*/ 999105 h 1424419"/>
                <a:gd name="connsiteX15-1835" fmla="*/ 0 w 1305299"/>
                <a:gd name="connsiteY15-1836" fmla="*/ 972364 h 1424419"/>
                <a:gd name="connsiteX16-1837" fmla="*/ 2496 w 1305299"/>
                <a:gd name="connsiteY16-1838" fmla="*/ 463106 h 1424419"/>
                <a:gd name="connsiteX17-1839" fmla="*/ 2458 w 1305299"/>
                <a:gd name="connsiteY17-1840" fmla="*/ 429563 h 1424419"/>
                <a:gd name="connsiteX18-1841" fmla="*/ 75248 w 1305299"/>
                <a:gd name="connsiteY18-1842" fmla="*/ 303202 h 1424419"/>
                <a:gd name="connsiteX19-1843" fmla="*/ 106293 w 1305299"/>
                <a:gd name="connsiteY19-1844" fmla="*/ 282597 h 1424419"/>
                <a:gd name="connsiteX20-1845" fmla="*/ 541533 w 1305299"/>
                <a:gd name="connsiteY20-1846" fmla="*/ 38110 h 1424419"/>
                <a:gd name="connsiteX21-1847" fmla="*/ 653528 w 1305299"/>
                <a:gd name="connsiteY21-1848" fmla="*/ 0 h 1424419"/>
                <a:gd name="connsiteX0-1849" fmla="*/ 653528 w 1304127"/>
                <a:gd name="connsiteY0-1850" fmla="*/ 0 h 1424419"/>
                <a:gd name="connsiteX1-1851" fmla="*/ 757287 w 1304127"/>
                <a:gd name="connsiteY1-1852" fmla="*/ 32444 h 1424419"/>
                <a:gd name="connsiteX2-1853" fmla="*/ 1206876 w 1304127"/>
                <a:gd name="connsiteY2-1854" fmla="*/ 284945 h 1424419"/>
                <a:gd name="connsiteX3-1855" fmla="*/ 1237706 w 1304127"/>
                <a:gd name="connsiteY3-1856" fmla="*/ 306775 h 1424419"/>
                <a:gd name="connsiteX4-1857" fmla="*/ 1301712 w 1304127"/>
                <a:gd name="connsiteY4-1858" fmla="*/ 442384 h 1424419"/>
                <a:gd name="connsiteX5-1859" fmla="*/ 1303099 w 1304127"/>
                <a:gd name="connsiteY5-1860" fmla="*/ 495558 h 1424419"/>
                <a:gd name="connsiteX6-1861" fmla="*/ 1301746 w 1304127"/>
                <a:gd name="connsiteY6-1862" fmla="*/ 953747 h 1424419"/>
                <a:gd name="connsiteX7-1863" fmla="*/ 1302599 w 1304127"/>
                <a:gd name="connsiteY7-1864" fmla="*/ 1003650 h 1424419"/>
                <a:gd name="connsiteX8-1865" fmla="*/ 1227376 w 1304127"/>
                <a:gd name="connsiteY8-1866" fmla="*/ 1152027 h 1424419"/>
                <a:gd name="connsiteX9-1867" fmla="*/ 1172881 w 1304127"/>
                <a:gd name="connsiteY9-1868" fmla="*/ 1179342 h 1424419"/>
                <a:gd name="connsiteX10-1869" fmla="*/ 792288 w 1304127"/>
                <a:gd name="connsiteY10-1870" fmla="*/ 1385653 h 1424419"/>
                <a:gd name="connsiteX11-1871" fmla="*/ 522686 w 1304127"/>
                <a:gd name="connsiteY11-1872" fmla="*/ 1384922 h 1424419"/>
                <a:gd name="connsiteX12-1873" fmla="*/ 94302 w 1304127"/>
                <a:gd name="connsiteY12-1874" fmla="*/ 1158755 h 1424419"/>
                <a:gd name="connsiteX13-1875" fmla="*/ 39429 w 1304127"/>
                <a:gd name="connsiteY13-1876" fmla="*/ 1117635 h 1424419"/>
                <a:gd name="connsiteX14-1877" fmla="*/ 667 w 1304127"/>
                <a:gd name="connsiteY14-1878" fmla="*/ 999105 h 1424419"/>
                <a:gd name="connsiteX15-1879" fmla="*/ 0 w 1304127"/>
                <a:gd name="connsiteY15-1880" fmla="*/ 972364 h 1424419"/>
                <a:gd name="connsiteX16-1881" fmla="*/ 2496 w 1304127"/>
                <a:gd name="connsiteY16-1882" fmla="*/ 463106 h 1424419"/>
                <a:gd name="connsiteX17-1883" fmla="*/ 2458 w 1304127"/>
                <a:gd name="connsiteY17-1884" fmla="*/ 429563 h 1424419"/>
                <a:gd name="connsiteX18-1885" fmla="*/ 75248 w 1304127"/>
                <a:gd name="connsiteY18-1886" fmla="*/ 303202 h 1424419"/>
                <a:gd name="connsiteX19-1887" fmla="*/ 106293 w 1304127"/>
                <a:gd name="connsiteY19-1888" fmla="*/ 282597 h 1424419"/>
                <a:gd name="connsiteX20-1889" fmla="*/ 541533 w 1304127"/>
                <a:gd name="connsiteY20-1890" fmla="*/ 38110 h 1424419"/>
                <a:gd name="connsiteX21-1891" fmla="*/ 653528 w 1304127"/>
                <a:gd name="connsiteY21-1892" fmla="*/ 0 h 1424419"/>
                <a:gd name="connsiteX0-1893" fmla="*/ 653528 w 1306101"/>
                <a:gd name="connsiteY0-1894" fmla="*/ 0 h 1424419"/>
                <a:gd name="connsiteX1-1895" fmla="*/ 757287 w 1306101"/>
                <a:gd name="connsiteY1-1896" fmla="*/ 32444 h 1424419"/>
                <a:gd name="connsiteX2-1897" fmla="*/ 1206876 w 1306101"/>
                <a:gd name="connsiteY2-1898" fmla="*/ 284945 h 1424419"/>
                <a:gd name="connsiteX3-1899" fmla="*/ 1237706 w 1306101"/>
                <a:gd name="connsiteY3-1900" fmla="*/ 306775 h 1424419"/>
                <a:gd name="connsiteX4-1901" fmla="*/ 1305773 w 1306101"/>
                <a:gd name="connsiteY4-1902" fmla="*/ 442384 h 1424419"/>
                <a:gd name="connsiteX5-1903" fmla="*/ 1303099 w 1306101"/>
                <a:gd name="connsiteY5-1904" fmla="*/ 495558 h 1424419"/>
                <a:gd name="connsiteX6-1905" fmla="*/ 1301746 w 1306101"/>
                <a:gd name="connsiteY6-1906" fmla="*/ 953747 h 1424419"/>
                <a:gd name="connsiteX7-1907" fmla="*/ 1302599 w 1306101"/>
                <a:gd name="connsiteY7-1908" fmla="*/ 1003650 h 1424419"/>
                <a:gd name="connsiteX8-1909" fmla="*/ 1227376 w 1306101"/>
                <a:gd name="connsiteY8-1910" fmla="*/ 1152027 h 1424419"/>
                <a:gd name="connsiteX9-1911" fmla="*/ 1172881 w 1306101"/>
                <a:gd name="connsiteY9-1912" fmla="*/ 1179342 h 1424419"/>
                <a:gd name="connsiteX10-1913" fmla="*/ 792288 w 1306101"/>
                <a:gd name="connsiteY10-1914" fmla="*/ 1385653 h 1424419"/>
                <a:gd name="connsiteX11-1915" fmla="*/ 522686 w 1306101"/>
                <a:gd name="connsiteY11-1916" fmla="*/ 1384922 h 1424419"/>
                <a:gd name="connsiteX12-1917" fmla="*/ 94302 w 1306101"/>
                <a:gd name="connsiteY12-1918" fmla="*/ 1158755 h 1424419"/>
                <a:gd name="connsiteX13-1919" fmla="*/ 39429 w 1306101"/>
                <a:gd name="connsiteY13-1920" fmla="*/ 1117635 h 1424419"/>
                <a:gd name="connsiteX14-1921" fmla="*/ 667 w 1306101"/>
                <a:gd name="connsiteY14-1922" fmla="*/ 999105 h 1424419"/>
                <a:gd name="connsiteX15-1923" fmla="*/ 0 w 1306101"/>
                <a:gd name="connsiteY15-1924" fmla="*/ 972364 h 1424419"/>
                <a:gd name="connsiteX16-1925" fmla="*/ 2496 w 1306101"/>
                <a:gd name="connsiteY16-1926" fmla="*/ 463106 h 1424419"/>
                <a:gd name="connsiteX17-1927" fmla="*/ 2458 w 1306101"/>
                <a:gd name="connsiteY17-1928" fmla="*/ 429563 h 1424419"/>
                <a:gd name="connsiteX18-1929" fmla="*/ 75248 w 1306101"/>
                <a:gd name="connsiteY18-1930" fmla="*/ 303202 h 1424419"/>
                <a:gd name="connsiteX19-1931" fmla="*/ 106293 w 1306101"/>
                <a:gd name="connsiteY19-1932" fmla="*/ 282597 h 1424419"/>
                <a:gd name="connsiteX20-1933" fmla="*/ 541533 w 1306101"/>
                <a:gd name="connsiteY20-1934" fmla="*/ 38110 h 1424419"/>
                <a:gd name="connsiteX21-1935" fmla="*/ 653528 w 1306101"/>
                <a:gd name="connsiteY21-1936" fmla="*/ 0 h 1424419"/>
                <a:gd name="connsiteX0-1937" fmla="*/ 653528 w 1304819"/>
                <a:gd name="connsiteY0-1938" fmla="*/ 0 h 1424419"/>
                <a:gd name="connsiteX1-1939" fmla="*/ 757287 w 1304819"/>
                <a:gd name="connsiteY1-1940" fmla="*/ 32444 h 1424419"/>
                <a:gd name="connsiteX2-1941" fmla="*/ 1206876 w 1304819"/>
                <a:gd name="connsiteY2-1942" fmla="*/ 284945 h 1424419"/>
                <a:gd name="connsiteX3-1943" fmla="*/ 1237706 w 1304819"/>
                <a:gd name="connsiteY3-1944" fmla="*/ 306775 h 1424419"/>
                <a:gd name="connsiteX4-1945" fmla="*/ 1304420 w 1304819"/>
                <a:gd name="connsiteY4-1946" fmla="*/ 434263 h 1424419"/>
                <a:gd name="connsiteX5-1947" fmla="*/ 1303099 w 1304819"/>
                <a:gd name="connsiteY5-1948" fmla="*/ 495558 h 1424419"/>
                <a:gd name="connsiteX6-1949" fmla="*/ 1301746 w 1304819"/>
                <a:gd name="connsiteY6-1950" fmla="*/ 953747 h 1424419"/>
                <a:gd name="connsiteX7-1951" fmla="*/ 1302599 w 1304819"/>
                <a:gd name="connsiteY7-1952" fmla="*/ 1003650 h 1424419"/>
                <a:gd name="connsiteX8-1953" fmla="*/ 1227376 w 1304819"/>
                <a:gd name="connsiteY8-1954" fmla="*/ 1152027 h 1424419"/>
                <a:gd name="connsiteX9-1955" fmla="*/ 1172881 w 1304819"/>
                <a:gd name="connsiteY9-1956" fmla="*/ 1179342 h 1424419"/>
                <a:gd name="connsiteX10-1957" fmla="*/ 792288 w 1304819"/>
                <a:gd name="connsiteY10-1958" fmla="*/ 1385653 h 1424419"/>
                <a:gd name="connsiteX11-1959" fmla="*/ 522686 w 1304819"/>
                <a:gd name="connsiteY11-1960" fmla="*/ 1384922 h 1424419"/>
                <a:gd name="connsiteX12-1961" fmla="*/ 94302 w 1304819"/>
                <a:gd name="connsiteY12-1962" fmla="*/ 1158755 h 1424419"/>
                <a:gd name="connsiteX13-1963" fmla="*/ 39429 w 1304819"/>
                <a:gd name="connsiteY13-1964" fmla="*/ 1117635 h 1424419"/>
                <a:gd name="connsiteX14-1965" fmla="*/ 667 w 1304819"/>
                <a:gd name="connsiteY14-1966" fmla="*/ 999105 h 1424419"/>
                <a:gd name="connsiteX15-1967" fmla="*/ 0 w 1304819"/>
                <a:gd name="connsiteY15-1968" fmla="*/ 972364 h 1424419"/>
                <a:gd name="connsiteX16-1969" fmla="*/ 2496 w 1304819"/>
                <a:gd name="connsiteY16-1970" fmla="*/ 463106 h 1424419"/>
                <a:gd name="connsiteX17-1971" fmla="*/ 2458 w 1304819"/>
                <a:gd name="connsiteY17-1972" fmla="*/ 429563 h 1424419"/>
                <a:gd name="connsiteX18-1973" fmla="*/ 75248 w 1304819"/>
                <a:gd name="connsiteY18-1974" fmla="*/ 303202 h 1424419"/>
                <a:gd name="connsiteX19-1975" fmla="*/ 106293 w 1304819"/>
                <a:gd name="connsiteY19-1976" fmla="*/ 282597 h 1424419"/>
                <a:gd name="connsiteX20-1977" fmla="*/ 541533 w 1304819"/>
                <a:gd name="connsiteY20-1978" fmla="*/ 38110 h 1424419"/>
                <a:gd name="connsiteX21-1979" fmla="*/ 653528 w 1304819"/>
                <a:gd name="connsiteY21-1980" fmla="*/ 0 h 1424419"/>
                <a:gd name="connsiteX0-1981" fmla="*/ 653528 w 1306525"/>
                <a:gd name="connsiteY0-1982" fmla="*/ 0 h 1424419"/>
                <a:gd name="connsiteX1-1983" fmla="*/ 757287 w 1306525"/>
                <a:gd name="connsiteY1-1984" fmla="*/ 32444 h 1424419"/>
                <a:gd name="connsiteX2-1985" fmla="*/ 1206876 w 1306525"/>
                <a:gd name="connsiteY2-1986" fmla="*/ 284945 h 1424419"/>
                <a:gd name="connsiteX3-1987" fmla="*/ 1237706 w 1306525"/>
                <a:gd name="connsiteY3-1988" fmla="*/ 306775 h 1424419"/>
                <a:gd name="connsiteX4-1989" fmla="*/ 1304420 w 1306525"/>
                <a:gd name="connsiteY4-1990" fmla="*/ 434263 h 1424419"/>
                <a:gd name="connsiteX5-1991" fmla="*/ 1305806 w 1306525"/>
                <a:gd name="connsiteY5-1992" fmla="*/ 519922 h 1424419"/>
                <a:gd name="connsiteX6-1993" fmla="*/ 1301746 w 1306525"/>
                <a:gd name="connsiteY6-1994" fmla="*/ 953747 h 1424419"/>
                <a:gd name="connsiteX7-1995" fmla="*/ 1302599 w 1306525"/>
                <a:gd name="connsiteY7-1996" fmla="*/ 1003650 h 1424419"/>
                <a:gd name="connsiteX8-1997" fmla="*/ 1227376 w 1306525"/>
                <a:gd name="connsiteY8-1998" fmla="*/ 1152027 h 1424419"/>
                <a:gd name="connsiteX9-1999" fmla="*/ 1172881 w 1306525"/>
                <a:gd name="connsiteY9-2000" fmla="*/ 1179342 h 1424419"/>
                <a:gd name="connsiteX10-2001" fmla="*/ 792288 w 1306525"/>
                <a:gd name="connsiteY10-2002" fmla="*/ 1385653 h 1424419"/>
                <a:gd name="connsiteX11-2003" fmla="*/ 522686 w 1306525"/>
                <a:gd name="connsiteY11-2004" fmla="*/ 1384922 h 1424419"/>
                <a:gd name="connsiteX12-2005" fmla="*/ 94302 w 1306525"/>
                <a:gd name="connsiteY12-2006" fmla="*/ 1158755 h 1424419"/>
                <a:gd name="connsiteX13-2007" fmla="*/ 39429 w 1306525"/>
                <a:gd name="connsiteY13-2008" fmla="*/ 1117635 h 1424419"/>
                <a:gd name="connsiteX14-2009" fmla="*/ 667 w 1306525"/>
                <a:gd name="connsiteY14-2010" fmla="*/ 999105 h 1424419"/>
                <a:gd name="connsiteX15-2011" fmla="*/ 0 w 1306525"/>
                <a:gd name="connsiteY15-2012" fmla="*/ 972364 h 1424419"/>
                <a:gd name="connsiteX16-2013" fmla="*/ 2496 w 1306525"/>
                <a:gd name="connsiteY16-2014" fmla="*/ 463106 h 1424419"/>
                <a:gd name="connsiteX17-2015" fmla="*/ 2458 w 1306525"/>
                <a:gd name="connsiteY17-2016" fmla="*/ 429563 h 1424419"/>
                <a:gd name="connsiteX18-2017" fmla="*/ 75248 w 1306525"/>
                <a:gd name="connsiteY18-2018" fmla="*/ 303202 h 1424419"/>
                <a:gd name="connsiteX19-2019" fmla="*/ 106293 w 1306525"/>
                <a:gd name="connsiteY19-2020" fmla="*/ 282597 h 1424419"/>
                <a:gd name="connsiteX20-2021" fmla="*/ 541533 w 1306525"/>
                <a:gd name="connsiteY20-2022" fmla="*/ 38110 h 1424419"/>
                <a:gd name="connsiteX21-2023" fmla="*/ 653528 w 1306525"/>
                <a:gd name="connsiteY21-2024" fmla="*/ 0 h 1424419"/>
                <a:gd name="connsiteX0-2025" fmla="*/ 653528 w 1305814"/>
                <a:gd name="connsiteY0-2026" fmla="*/ 0 h 1424419"/>
                <a:gd name="connsiteX1-2027" fmla="*/ 757287 w 1305814"/>
                <a:gd name="connsiteY1-2028" fmla="*/ 32444 h 1424419"/>
                <a:gd name="connsiteX2-2029" fmla="*/ 1206876 w 1305814"/>
                <a:gd name="connsiteY2-2030" fmla="*/ 284945 h 1424419"/>
                <a:gd name="connsiteX3-2031" fmla="*/ 1237706 w 1305814"/>
                <a:gd name="connsiteY3-2032" fmla="*/ 306775 h 1424419"/>
                <a:gd name="connsiteX4-2033" fmla="*/ 1304420 w 1305814"/>
                <a:gd name="connsiteY4-2034" fmla="*/ 434263 h 1424419"/>
                <a:gd name="connsiteX5-2035" fmla="*/ 1305806 w 1305814"/>
                <a:gd name="connsiteY5-2036" fmla="*/ 519922 h 1424419"/>
                <a:gd name="connsiteX6-2037" fmla="*/ 1301746 w 1305814"/>
                <a:gd name="connsiteY6-2038" fmla="*/ 953747 h 1424419"/>
                <a:gd name="connsiteX7-2039" fmla="*/ 1302599 w 1305814"/>
                <a:gd name="connsiteY7-2040" fmla="*/ 1003650 h 1424419"/>
                <a:gd name="connsiteX8-2041" fmla="*/ 1227376 w 1305814"/>
                <a:gd name="connsiteY8-2042" fmla="*/ 1152027 h 1424419"/>
                <a:gd name="connsiteX9-2043" fmla="*/ 1172881 w 1305814"/>
                <a:gd name="connsiteY9-2044" fmla="*/ 1179342 h 1424419"/>
                <a:gd name="connsiteX10-2045" fmla="*/ 792288 w 1305814"/>
                <a:gd name="connsiteY10-2046" fmla="*/ 1385653 h 1424419"/>
                <a:gd name="connsiteX11-2047" fmla="*/ 522686 w 1305814"/>
                <a:gd name="connsiteY11-2048" fmla="*/ 1384922 h 1424419"/>
                <a:gd name="connsiteX12-2049" fmla="*/ 94302 w 1305814"/>
                <a:gd name="connsiteY12-2050" fmla="*/ 1158755 h 1424419"/>
                <a:gd name="connsiteX13-2051" fmla="*/ 39429 w 1305814"/>
                <a:gd name="connsiteY13-2052" fmla="*/ 1117635 h 1424419"/>
                <a:gd name="connsiteX14-2053" fmla="*/ 667 w 1305814"/>
                <a:gd name="connsiteY14-2054" fmla="*/ 999105 h 1424419"/>
                <a:gd name="connsiteX15-2055" fmla="*/ 0 w 1305814"/>
                <a:gd name="connsiteY15-2056" fmla="*/ 972364 h 1424419"/>
                <a:gd name="connsiteX16-2057" fmla="*/ 2496 w 1305814"/>
                <a:gd name="connsiteY16-2058" fmla="*/ 463106 h 1424419"/>
                <a:gd name="connsiteX17-2059" fmla="*/ 2458 w 1305814"/>
                <a:gd name="connsiteY17-2060" fmla="*/ 429563 h 1424419"/>
                <a:gd name="connsiteX18-2061" fmla="*/ 75248 w 1305814"/>
                <a:gd name="connsiteY18-2062" fmla="*/ 303202 h 1424419"/>
                <a:gd name="connsiteX19-2063" fmla="*/ 106293 w 1305814"/>
                <a:gd name="connsiteY19-2064" fmla="*/ 282597 h 1424419"/>
                <a:gd name="connsiteX20-2065" fmla="*/ 541533 w 1305814"/>
                <a:gd name="connsiteY20-2066" fmla="*/ 38110 h 1424419"/>
                <a:gd name="connsiteX21-2067" fmla="*/ 653528 w 1305814"/>
                <a:gd name="connsiteY21-2068" fmla="*/ 0 h 1424419"/>
                <a:gd name="connsiteX0-2069" fmla="*/ 653528 w 1305814"/>
                <a:gd name="connsiteY0-2070" fmla="*/ 0 h 1424419"/>
                <a:gd name="connsiteX1-2071" fmla="*/ 757287 w 1305814"/>
                <a:gd name="connsiteY1-2072" fmla="*/ 32444 h 1424419"/>
                <a:gd name="connsiteX2-2073" fmla="*/ 1206876 w 1305814"/>
                <a:gd name="connsiteY2-2074" fmla="*/ 284945 h 1424419"/>
                <a:gd name="connsiteX3-2075" fmla="*/ 1237706 w 1305814"/>
                <a:gd name="connsiteY3-2076" fmla="*/ 306775 h 1424419"/>
                <a:gd name="connsiteX4-2077" fmla="*/ 1304420 w 1305814"/>
                <a:gd name="connsiteY4-2078" fmla="*/ 434263 h 1424419"/>
                <a:gd name="connsiteX5-2079" fmla="*/ 1305806 w 1305814"/>
                <a:gd name="connsiteY5-2080" fmla="*/ 519922 h 1424419"/>
                <a:gd name="connsiteX6-2081" fmla="*/ 1301746 w 1305814"/>
                <a:gd name="connsiteY6-2082" fmla="*/ 953747 h 1424419"/>
                <a:gd name="connsiteX7-2083" fmla="*/ 1302599 w 1305814"/>
                <a:gd name="connsiteY7-2084" fmla="*/ 1003650 h 1424419"/>
                <a:gd name="connsiteX8-2085" fmla="*/ 1227376 w 1305814"/>
                <a:gd name="connsiteY8-2086" fmla="*/ 1152027 h 1424419"/>
                <a:gd name="connsiteX9-2087" fmla="*/ 1172881 w 1305814"/>
                <a:gd name="connsiteY9-2088" fmla="*/ 1179342 h 1424419"/>
                <a:gd name="connsiteX10-2089" fmla="*/ 792288 w 1305814"/>
                <a:gd name="connsiteY10-2090" fmla="*/ 1385653 h 1424419"/>
                <a:gd name="connsiteX11-2091" fmla="*/ 522686 w 1305814"/>
                <a:gd name="connsiteY11-2092" fmla="*/ 1384922 h 1424419"/>
                <a:gd name="connsiteX12-2093" fmla="*/ 94302 w 1305814"/>
                <a:gd name="connsiteY12-2094" fmla="*/ 1158755 h 1424419"/>
                <a:gd name="connsiteX13-2095" fmla="*/ 39429 w 1305814"/>
                <a:gd name="connsiteY13-2096" fmla="*/ 1117635 h 1424419"/>
                <a:gd name="connsiteX14-2097" fmla="*/ 667 w 1305814"/>
                <a:gd name="connsiteY14-2098" fmla="*/ 999105 h 1424419"/>
                <a:gd name="connsiteX15-2099" fmla="*/ 0 w 1305814"/>
                <a:gd name="connsiteY15-2100" fmla="*/ 972364 h 1424419"/>
                <a:gd name="connsiteX16-2101" fmla="*/ 2496 w 1305814"/>
                <a:gd name="connsiteY16-2102" fmla="*/ 463106 h 1424419"/>
                <a:gd name="connsiteX17-2103" fmla="*/ 2458 w 1305814"/>
                <a:gd name="connsiteY17-2104" fmla="*/ 429563 h 1424419"/>
                <a:gd name="connsiteX18-2105" fmla="*/ 75248 w 1305814"/>
                <a:gd name="connsiteY18-2106" fmla="*/ 303202 h 1424419"/>
                <a:gd name="connsiteX19-2107" fmla="*/ 106293 w 1305814"/>
                <a:gd name="connsiteY19-2108" fmla="*/ 282597 h 1424419"/>
                <a:gd name="connsiteX20-2109" fmla="*/ 541533 w 1305814"/>
                <a:gd name="connsiteY20-2110" fmla="*/ 38110 h 1424419"/>
                <a:gd name="connsiteX21-2111" fmla="*/ 653528 w 1305814"/>
                <a:gd name="connsiteY21-2112" fmla="*/ 0 h 1424419"/>
                <a:gd name="connsiteX0-2113" fmla="*/ 653528 w 1305814"/>
                <a:gd name="connsiteY0-2114" fmla="*/ 0 h 1424419"/>
                <a:gd name="connsiteX1-2115" fmla="*/ 757287 w 1305814"/>
                <a:gd name="connsiteY1-2116" fmla="*/ 32444 h 1424419"/>
                <a:gd name="connsiteX2-2117" fmla="*/ 1206876 w 1305814"/>
                <a:gd name="connsiteY2-2118" fmla="*/ 284945 h 1424419"/>
                <a:gd name="connsiteX3-2119" fmla="*/ 1237706 w 1305814"/>
                <a:gd name="connsiteY3-2120" fmla="*/ 306775 h 1424419"/>
                <a:gd name="connsiteX4-2121" fmla="*/ 1304420 w 1305814"/>
                <a:gd name="connsiteY4-2122" fmla="*/ 434263 h 1424419"/>
                <a:gd name="connsiteX5-2123" fmla="*/ 1305806 w 1305814"/>
                <a:gd name="connsiteY5-2124" fmla="*/ 519922 h 1424419"/>
                <a:gd name="connsiteX6-2125" fmla="*/ 1301746 w 1305814"/>
                <a:gd name="connsiteY6-2126" fmla="*/ 953747 h 1424419"/>
                <a:gd name="connsiteX7-2127" fmla="*/ 1302599 w 1305814"/>
                <a:gd name="connsiteY7-2128" fmla="*/ 1003650 h 1424419"/>
                <a:gd name="connsiteX8-2129" fmla="*/ 1227376 w 1305814"/>
                <a:gd name="connsiteY8-2130" fmla="*/ 1152027 h 1424419"/>
                <a:gd name="connsiteX9-2131" fmla="*/ 1174235 w 1305814"/>
                <a:gd name="connsiteY9-2132" fmla="*/ 1184756 h 1424419"/>
                <a:gd name="connsiteX10-2133" fmla="*/ 792288 w 1305814"/>
                <a:gd name="connsiteY10-2134" fmla="*/ 1385653 h 1424419"/>
                <a:gd name="connsiteX11-2135" fmla="*/ 522686 w 1305814"/>
                <a:gd name="connsiteY11-2136" fmla="*/ 1384922 h 1424419"/>
                <a:gd name="connsiteX12-2137" fmla="*/ 94302 w 1305814"/>
                <a:gd name="connsiteY12-2138" fmla="*/ 1158755 h 1424419"/>
                <a:gd name="connsiteX13-2139" fmla="*/ 39429 w 1305814"/>
                <a:gd name="connsiteY13-2140" fmla="*/ 1117635 h 1424419"/>
                <a:gd name="connsiteX14-2141" fmla="*/ 667 w 1305814"/>
                <a:gd name="connsiteY14-2142" fmla="*/ 999105 h 1424419"/>
                <a:gd name="connsiteX15-2143" fmla="*/ 0 w 1305814"/>
                <a:gd name="connsiteY15-2144" fmla="*/ 972364 h 1424419"/>
                <a:gd name="connsiteX16-2145" fmla="*/ 2496 w 1305814"/>
                <a:gd name="connsiteY16-2146" fmla="*/ 463106 h 1424419"/>
                <a:gd name="connsiteX17-2147" fmla="*/ 2458 w 1305814"/>
                <a:gd name="connsiteY17-2148" fmla="*/ 429563 h 1424419"/>
                <a:gd name="connsiteX18-2149" fmla="*/ 75248 w 1305814"/>
                <a:gd name="connsiteY18-2150" fmla="*/ 303202 h 1424419"/>
                <a:gd name="connsiteX19-2151" fmla="*/ 106293 w 1305814"/>
                <a:gd name="connsiteY19-2152" fmla="*/ 282597 h 1424419"/>
                <a:gd name="connsiteX20-2153" fmla="*/ 541533 w 1305814"/>
                <a:gd name="connsiteY20-2154" fmla="*/ 38110 h 1424419"/>
                <a:gd name="connsiteX21-2155" fmla="*/ 653528 w 1305814"/>
                <a:gd name="connsiteY21-2156" fmla="*/ 0 h 1424419"/>
                <a:gd name="connsiteX0-2157" fmla="*/ 653528 w 1305814"/>
                <a:gd name="connsiteY0-2158" fmla="*/ 0 h 1424419"/>
                <a:gd name="connsiteX1-2159" fmla="*/ 757287 w 1305814"/>
                <a:gd name="connsiteY1-2160" fmla="*/ 32444 h 1424419"/>
                <a:gd name="connsiteX2-2161" fmla="*/ 1206876 w 1305814"/>
                <a:gd name="connsiteY2-2162" fmla="*/ 284945 h 1424419"/>
                <a:gd name="connsiteX3-2163" fmla="*/ 1237706 w 1305814"/>
                <a:gd name="connsiteY3-2164" fmla="*/ 306775 h 1424419"/>
                <a:gd name="connsiteX4-2165" fmla="*/ 1304420 w 1305814"/>
                <a:gd name="connsiteY4-2166" fmla="*/ 434263 h 1424419"/>
                <a:gd name="connsiteX5-2167" fmla="*/ 1305806 w 1305814"/>
                <a:gd name="connsiteY5-2168" fmla="*/ 519922 h 1424419"/>
                <a:gd name="connsiteX6-2169" fmla="*/ 1301746 w 1305814"/>
                <a:gd name="connsiteY6-2170" fmla="*/ 953747 h 1424419"/>
                <a:gd name="connsiteX7-2171" fmla="*/ 1302599 w 1305814"/>
                <a:gd name="connsiteY7-2172" fmla="*/ 1003650 h 1424419"/>
                <a:gd name="connsiteX8-2173" fmla="*/ 1227376 w 1305814"/>
                <a:gd name="connsiteY8-2174" fmla="*/ 1152027 h 1424419"/>
                <a:gd name="connsiteX9-2175" fmla="*/ 1174235 w 1305814"/>
                <a:gd name="connsiteY9-2176" fmla="*/ 1184756 h 1424419"/>
                <a:gd name="connsiteX10-2177" fmla="*/ 792288 w 1305814"/>
                <a:gd name="connsiteY10-2178" fmla="*/ 1385653 h 1424419"/>
                <a:gd name="connsiteX11-2179" fmla="*/ 522686 w 1305814"/>
                <a:gd name="connsiteY11-2180" fmla="*/ 1384922 h 1424419"/>
                <a:gd name="connsiteX12-2181" fmla="*/ 94302 w 1305814"/>
                <a:gd name="connsiteY12-2182" fmla="*/ 1158755 h 1424419"/>
                <a:gd name="connsiteX13-2183" fmla="*/ 39429 w 1305814"/>
                <a:gd name="connsiteY13-2184" fmla="*/ 1117635 h 1424419"/>
                <a:gd name="connsiteX14-2185" fmla="*/ 667 w 1305814"/>
                <a:gd name="connsiteY14-2186" fmla="*/ 999105 h 1424419"/>
                <a:gd name="connsiteX15-2187" fmla="*/ 0 w 1305814"/>
                <a:gd name="connsiteY15-2188" fmla="*/ 972364 h 1424419"/>
                <a:gd name="connsiteX16-2189" fmla="*/ 2496 w 1305814"/>
                <a:gd name="connsiteY16-2190" fmla="*/ 463106 h 1424419"/>
                <a:gd name="connsiteX17-2191" fmla="*/ 2458 w 1305814"/>
                <a:gd name="connsiteY17-2192" fmla="*/ 429563 h 1424419"/>
                <a:gd name="connsiteX18-2193" fmla="*/ 75248 w 1305814"/>
                <a:gd name="connsiteY18-2194" fmla="*/ 303202 h 1424419"/>
                <a:gd name="connsiteX19-2195" fmla="*/ 106293 w 1305814"/>
                <a:gd name="connsiteY19-2196" fmla="*/ 282597 h 1424419"/>
                <a:gd name="connsiteX20-2197" fmla="*/ 541533 w 1305814"/>
                <a:gd name="connsiteY20-2198" fmla="*/ 38110 h 1424419"/>
                <a:gd name="connsiteX21-2199" fmla="*/ 653528 w 1305814"/>
                <a:gd name="connsiteY21-2200" fmla="*/ 0 h 1424419"/>
                <a:gd name="connsiteX0-2201" fmla="*/ 653528 w 1305814"/>
                <a:gd name="connsiteY0-2202" fmla="*/ 0 h 1427408"/>
                <a:gd name="connsiteX1-2203" fmla="*/ 757287 w 1305814"/>
                <a:gd name="connsiteY1-2204" fmla="*/ 32444 h 1427408"/>
                <a:gd name="connsiteX2-2205" fmla="*/ 1206876 w 1305814"/>
                <a:gd name="connsiteY2-2206" fmla="*/ 284945 h 1427408"/>
                <a:gd name="connsiteX3-2207" fmla="*/ 1237706 w 1305814"/>
                <a:gd name="connsiteY3-2208" fmla="*/ 306775 h 1427408"/>
                <a:gd name="connsiteX4-2209" fmla="*/ 1304420 w 1305814"/>
                <a:gd name="connsiteY4-2210" fmla="*/ 434263 h 1427408"/>
                <a:gd name="connsiteX5-2211" fmla="*/ 1305806 w 1305814"/>
                <a:gd name="connsiteY5-2212" fmla="*/ 519922 h 1427408"/>
                <a:gd name="connsiteX6-2213" fmla="*/ 1301746 w 1305814"/>
                <a:gd name="connsiteY6-2214" fmla="*/ 953747 h 1427408"/>
                <a:gd name="connsiteX7-2215" fmla="*/ 1302599 w 1305814"/>
                <a:gd name="connsiteY7-2216" fmla="*/ 1003650 h 1427408"/>
                <a:gd name="connsiteX8-2217" fmla="*/ 1227376 w 1305814"/>
                <a:gd name="connsiteY8-2218" fmla="*/ 1152027 h 1427408"/>
                <a:gd name="connsiteX9-2219" fmla="*/ 1174235 w 1305814"/>
                <a:gd name="connsiteY9-2220" fmla="*/ 1184756 h 1427408"/>
                <a:gd name="connsiteX10-2221" fmla="*/ 792288 w 1305814"/>
                <a:gd name="connsiteY10-2222" fmla="*/ 1385653 h 1427408"/>
                <a:gd name="connsiteX11-2223" fmla="*/ 517719 w 1305814"/>
                <a:gd name="connsiteY11-2224" fmla="*/ 1389889 h 1427408"/>
                <a:gd name="connsiteX12-2225" fmla="*/ 94302 w 1305814"/>
                <a:gd name="connsiteY12-2226" fmla="*/ 1158755 h 1427408"/>
                <a:gd name="connsiteX13-2227" fmla="*/ 39429 w 1305814"/>
                <a:gd name="connsiteY13-2228" fmla="*/ 1117635 h 1427408"/>
                <a:gd name="connsiteX14-2229" fmla="*/ 667 w 1305814"/>
                <a:gd name="connsiteY14-2230" fmla="*/ 999105 h 1427408"/>
                <a:gd name="connsiteX15-2231" fmla="*/ 0 w 1305814"/>
                <a:gd name="connsiteY15-2232" fmla="*/ 972364 h 1427408"/>
                <a:gd name="connsiteX16-2233" fmla="*/ 2496 w 1305814"/>
                <a:gd name="connsiteY16-2234" fmla="*/ 463106 h 1427408"/>
                <a:gd name="connsiteX17-2235" fmla="*/ 2458 w 1305814"/>
                <a:gd name="connsiteY17-2236" fmla="*/ 429563 h 1427408"/>
                <a:gd name="connsiteX18-2237" fmla="*/ 75248 w 1305814"/>
                <a:gd name="connsiteY18-2238" fmla="*/ 303202 h 1427408"/>
                <a:gd name="connsiteX19-2239" fmla="*/ 106293 w 1305814"/>
                <a:gd name="connsiteY19-2240" fmla="*/ 282597 h 1427408"/>
                <a:gd name="connsiteX20-2241" fmla="*/ 541533 w 1305814"/>
                <a:gd name="connsiteY20-2242" fmla="*/ 38110 h 1427408"/>
                <a:gd name="connsiteX21-2243" fmla="*/ 653528 w 1305814"/>
                <a:gd name="connsiteY21-2244" fmla="*/ 0 h 1427408"/>
                <a:gd name="connsiteX0-2245" fmla="*/ 653528 w 1305814"/>
                <a:gd name="connsiteY0-2246" fmla="*/ 0 h 1427408"/>
                <a:gd name="connsiteX1-2247" fmla="*/ 757287 w 1305814"/>
                <a:gd name="connsiteY1-2248" fmla="*/ 32444 h 1427408"/>
                <a:gd name="connsiteX2-2249" fmla="*/ 1206876 w 1305814"/>
                <a:gd name="connsiteY2-2250" fmla="*/ 284945 h 1427408"/>
                <a:gd name="connsiteX3-2251" fmla="*/ 1237706 w 1305814"/>
                <a:gd name="connsiteY3-2252" fmla="*/ 306775 h 1427408"/>
                <a:gd name="connsiteX4-2253" fmla="*/ 1304420 w 1305814"/>
                <a:gd name="connsiteY4-2254" fmla="*/ 434263 h 1427408"/>
                <a:gd name="connsiteX5-2255" fmla="*/ 1305806 w 1305814"/>
                <a:gd name="connsiteY5-2256" fmla="*/ 519922 h 1427408"/>
                <a:gd name="connsiteX6-2257" fmla="*/ 1301746 w 1305814"/>
                <a:gd name="connsiteY6-2258" fmla="*/ 953747 h 1427408"/>
                <a:gd name="connsiteX7-2259" fmla="*/ 1302599 w 1305814"/>
                <a:gd name="connsiteY7-2260" fmla="*/ 1003650 h 1427408"/>
                <a:gd name="connsiteX8-2261" fmla="*/ 1227376 w 1305814"/>
                <a:gd name="connsiteY8-2262" fmla="*/ 1152027 h 1427408"/>
                <a:gd name="connsiteX9-2263" fmla="*/ 1174235 w 1305814"/>
                <a:gd name="connsiteY9-2264" fmla="*/ 1184756 h 1427408"/>
                <a:gd name="connsiteX10-2265" fmla="*/ 792288 w 1305814"/>
                <a:gd name="connsiteY10-2266" fmla="*/ 1385653 h 1427408"/>
                <a:gd name="connsiteX11-2267" fmla="*/ 517719 w 1305814"/>
                <a:gd name="connsiteY11-2268" fmla="*/ 1389889 h 1427408"/>
                <a:gd name="connsiteX12-2269" fmla="*/ 94302 w 1305814"/>
                <a:gd name="connsiteY12-2270" fmla="*/ 1158755 h 1427408"/>
                <a:gd name="connsiteX13-2271" fmla="*/ 39429 w 1305814"/>
                <a:gd name="connsiteY13-2272" fmla="*/ 1117635 h 1427408"/>
                <a:gd name="connsiteX14-2273" fmla="*/ 667 w 1305814"/>
                <a:gd name="connsiteY14-2274" fmla="*/ 999105 h 1427408"/>
                <a:gd name="connsiteX15-2275" fmla="*/ 0 w 1305814"/>
                <a:gd name="connsiteY15-2276" fmla="*/ 972364 h 1427408"/>
                <a:gd name="connsiteX16-2277" fmla="*/ 2496 w 1305814"/>
                <a:gd name="connsiteY16-2278" fmla="*/ 463106 h 1427408"/>
                <a:gd name="connsiteX17-2279" fmla="*/ 2458 w 1305814"/>
                <a:gd name="connsiteY17-2280" fmla="*/ 429563 h 1427408"/>
                <a:gd name="connsiteX18-2281" fmla="*/ 75248 w 1305814"/>
                <a:gd name="connsiteY18-2282" fmla="*/ 303202 h 1427408"/>
                <a:gd name="connsiteX19-2283" fmla="*/ 106293 w 1305814"/>
                <a:gd name="connsiteY19-2284" fmla="*/ 282597 h 1427408"/>
                <a:gd name="connsiteX20-2285" fmla="*/ 541533 w 1305814"/>
                <a:gd name="connsiteY20-2286" fmla="*/ 38110 h 1427408"/>
                <a:gd name="connsiteX21-2287" fmla="*/ 653528 w 1305814"/>
                <a:gd name="connsiteY21-2288" fmla="*/ 0 h 1427408"/>
                <a:gd name="connsiteX0-2289" fmla="*/ 653528 w 1305814"/>
                <a:gd name="connsiteY0-2290" fmla="*/ 0 h 1421591"/>
                <a:gd name="connsiteX1-2291" fmla="*/ 757287 w 1305814"/>
                <a:gd name="connsiteY1-2292" fmla="*/ 32444 h 1421591"/>
                <a:gd name="connsiteX2-2293" fmla="*/ 1206876 w 1305814"/>
                <a:gd name="connsiteY2-2294" fmla="*/ 284945 h 1421591"/>
                <a:gd name="connsiteX3-2295" fmla="*/ 1237706 w 1305814"/>
                <a:gd name="connsiteY3-2296" fmla="*/ 306775 h 1421591"/>
                <a:gd name="connsiteX4-2297" fmla="*/ 1304420 w 1305814"/>
                <a:gd name="connsiteY4-2298" fmla="*/ 434263 h 1421591"/>
                <a:gd name="connsiteX5-2299" fmla="*/ 1305806 w 1305814"/>
                <a:gd name="connsiteY5-2300" fmla="*/ 519922 h 1421591"/>
                <a:gd name="connsiteX6-2301" fmla="*/ 1301746 w 1305814"/>
                <a:gd name="connsiteY6-2302" fmla="*/ 953747 h 1421591"/>
                <a:gd name="connsiteX7-2303" fmla="*/ 1302599 w 1305814"/>
                <a:gd name="connsiteY7-2304" fmla="*/ 1003650 h 1421591"/>
                <a:gd name="connsiteX8-2305" fmla="*/ 1227376 w 1305814"/>
                <a:gd name="connsiteY8-2306" fmla="*/ 1152027 h 1421591"/>
                <a:gd name="connsiteX9-2307" fmla="*/ 1174235 w 1305814"/>
                <a:gd name="connsiteY9-2308" fmla="*/ 1184756 h 1421591"/>
                <a:gd name="connsiteX10-2309" fmla="*/ 792288 w 1305814"/>
                <a:gd name="connsiteY10-2310" fmla="*/ 1385653 h 1421591"/>
                <a:gd name="connsiteX11-2311" fmla="*/ 502818 w 1305814"/>
                <a:gd name="connsiteY11-2312" fmla="*/ 1379955 h 1421591"/>
                <a:gd name="connsiteX12-2313" fmla="*/ 94302 w 1305814"/>
                <a:gd name="connsiteY12-2314" fmla="*/ 1158755 h 1421591"/>
                <a:gd name="connsiteX13-2315" fmla="*/ 39429 w 1305814"/>
                <a:gd name="connsiteY13-2316" fmla="*/ 1117635 h 1421591"/>
                <a:gd name="connsiteX14-2317" fmla="*/ 667 w 1305814"/>
                <a:gd name="connsiteY14-2318" fmla="*/ 999105 h 1421591"/>
                <a:gd name="connsiteX15-2319" fmla="*/ 0 w 1305814"/>
                <a:gd name="connsiteY15-2320" fmla="*/ 972364 h 1421591"/>
                <a:gd name="connsiteX16-2321" fmla="*/ 2496 w 1305814"/>
                <a:gd name="connsiteY16-2322" fmla="*/ 463106 h 1421591"/>
                <a:gd name="connsiteX17-2323" fmla="*/ 2458 w 1305814"/>
                <a:gd name="connsiteY17-2324" fmla="*/ 429563 h 1421591"/>
                <a:gd name="connsiteX18-2325" fmla="*/ 75248 w 1305814"/>
                <a:gd name="connsiteY18-2326" fmla="*/ 303202 h 1421591"/>
                <a:gd name="connsiteX19-2327" fmla="*/ 106293 w 1305814"/>
                <a:gd name="connsiteY19-2328" fmla="*/ 282597 h 1421591"/>
                <a:gd name="connsiteX20-2329" fmla="*/ 541533 w 1305814"/>
                <a:gd name="connsiteY20-2330" fmla="*/ 38110 h 1421591"/>
                <a:gd name="connsiteX21-2331" fmla="*/ 653528 w 1305814"/>
                <a:gd name="connsiteY21-2332" fmla="*/ 0 h 1421591"/>
                <a:gd name="connsiteX0-2333" fmla="*/ 653528 w 1305814"/>
                <a:gd name="connsiteY0-2334" fmla="*/ 0 h 1423589"/>
                <a:gd name="connsiteX1-2335" fmla="*/ 757287 w 1305814"/>
                <a:gd name="connsiteY1-2336" fmla="*/ 32444 h 1423589"/>
                <a:gd name="connsiteX2-2337" fmla="*/ 1206876 w 1305814"/>
                <a:gd name="connsiteY2-2338" fmla="*/ 284945 h 1423589"/>
                <a:gd name="connsiteX3-2339" fmla="*/ 1237706 w 1305814"/>
                <a:gd name="connsiteY3-2340" fmla="*/ 306775 h 1423589"/>
                <a:gd name="connsiteX4-2341" fmla="*/ 1304420 w 1305814"/>
                <a:gd name="connsiteY4-2342" fmla="*/ 434263 h 1423589"/>
                <a:gd name="connsiteX5-2343" fmla="*/ 1305806 w 1305814"/>
                <a:gd name="connsiteY5-2344" fmla="*/ 519922 h 1423589"/>
                <a:gd name="connsiteX6-2345" fmla="*/ 1301746 w 1305814"/>
                <a:gd name="connsiteY6-2346" fmla="*/ 953747 h 1423589"/>
                <a:gd name="connsiteX7-2347" fmla="*/ 1302599 w 1305814"/>
                <a:gd name="connsiteY7-2348" fmla="*/ 1003650 h 1423589"/>
                <a:gd name="connsiteX8-2349" fmla="*/ 1227376 w 1305814"/>
                <a:gd name="connsiteY8-2350" fmla="*/ 1152027 h 1423589"/>
                <a:gd name="connsiteX9-2351" fmla="*/ 1174235 w 1305814"/>
                <a:gd name="connsiteY9-2352" fmla="*/ 1184756 h 1423589"/>
                <a:gd name="connsiteX10-2353" fmla="*/ 792288 w 1305814"/>
                <a:gd name="connsiteY10-2354" fmla="*/ 1385653 h 1423589"/>
                <a:gd name="connsiteX11-2355" fmla="*/ 502818 w 1305814"/>
                <a:gd name="connsiteY11-2356" fmla="*/ 1379955 h 1423589"/>
                <a:gd name="connsiteX12-2357" fmla="*/ 94302 w 1305814"/>
                <a:gd name="connsiteY12-2358" fmla="*/ 1158755 h 1423589"/>
                <a:gd name="connsiteX13-2359" fmla="*/ 39429 w 1305814"/>
                <a:gd name="connsiteY13-2360" fmla="*/ 1117635 h 1423589"/>
                <a:gd name="connsiteX14-2361" fmla="*/ 667 w 1305814"/>
                <a:gd name="connsiteY14-2362" fmla="*/ 999105 h 1423589"/>
                <a:gd name="connsiteX15-2363" fmla="*/ 0 w 1305814"/>
                <a:gd name="connsiteY15-2364" fmla="*/ 972364 h 1423589"/>
                <a:gd name="connsiteX16-2365" fmla="*/ 2496 w 1305814"/>
                <a:gd name="connsiteY16-2366" fmla="*/ 463106 h 1423589"/>
                <a:gd name="connsiteX17-2367" fmla="*/ 2458 w 1305814"/>
                <a:gd name="connsiteY17-2368" fmla="*/ 429563 h 1423589"/>
                <a:gd name="connsiteX18-2369" fmla="*/ 75248 w 1305814"/>
                <a:gd name="connsiteY18-2370" fmla="*/ 303202 h 1423589"/>
                <a:gd name="connsiteX19-2371" fmla="*/ 106293 w 1305814"/>
                <a:gd name="connsiteY19-2372" fmla="*/ 282597 h 1423589"/>
                <a:gd name="connsiteX20-2373" fmla="*/ 541533 w 1305814"/>
                <a:gd name="connsiteY20-2374" fmla="*/ 38110 h 1423589"/>
                <a:gd name="connsiteX21-2375" fmla="*/ 653528 w 1305814"/>
                <a:gd name="connsiteY21-2376" fmla="*/ 0 h 142358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</a:cxnLst>
              <a:rect l="l" t="t" r="r" b="b"/>
              <a:pathLst>
                <a:path w="1305814" h="1423589">
                  <a:moveTo>
                    <a:pt x="653528" y="0"/>
                  </a:moveTo>
                  <a:cubicBezTo>
                    <a:pt x="684553" y="-1"/>
                    <a:pt x="736057" y="24011"/>
                    <a:pt x="757287" y="32444"/>
                  </a:cubicBezTo>
                  <a:lnTo>
                    <a:pt x="1206876" y="284945"/>
                  </a:lnTo>
                  <a:cubicBezTo>
                    <a:pt x="1213399" y="291230"/>
                    <a:pt x="1233090" y="301119"/>
                    <a:pt x="1237706" y="306775"/>
                  </a:cubicBezTo>
                  <a:cubicBezTo>
                    <a:pt x="1285405" y="341141"/>
                    <a:pt x="1301367" y="360355"/>
                    <a:pt x="1304420" y="434263"/>
                  </a:cubicBezTo>
                  <a:cubicBezTo>
                    <a:pt x="1306256" y="435452"/>
                    <a:pt x="1303756" y="518852"/>
                    <a:pt x="1305806" y="519922"/>
                  </a:cubicBezTo>
                  <a:cubicBezTo>
                    <a:pt x="1306028" y="563787"/>
                    <a:pt x="1301771" y="907207"/>
                    <a:pt x="1301746" y="953747"/>
                  </a:cubicBezTo>
                  <a:cubicBezTo>
                    <a:pt x="1301579" y="970833"/>
                    <a:pt x="1302766" y="986564"/>
                    <a:pt x="1302599" y="1003650"/>
                  </a:cubicBezTo>
                  <a:cubicBezTo>
                    <a:pt x="1298075" y="1097264"/>
                    <a:pt x="1299308" y="1117497"/>
                    <a:pt x="1227376" y="1152027"/>
                  </a:cubicBezTo>
                  <a:cubicBezTo>
                    <a:pt x="1229069" y="1151612"/>
                    <a:pt x="1262992" y="1133636"/>
                    <a:pt x="1174235" y="1184756"/>
                  </a:cubicBezTo>
                  <a:cubicBezTo>
                    <a:pt x="1102911" y="1225835"/>
                    <a:pt x="986013" y="1283805"/>
                    <a:pt x="792288" y="1385653"/>
                  </a:cubicBezTo>
                  <a:cubicBezTo>
                    <a:pt x="702978" y="1424034"/>
                    <a:pt x="634560" y="1449454"/>
                    <a:pt x="502818" y="1379955"/>
                  </a:cubicBezTo>
                  <a:cubicBezTo>
                    <a:pt x="358670" y="1301859"/>
                    <a:pt x="241278" y="1242506"/>
                    <a:pt x="94302" y="1158755"/>
                  </a:cubicBezTo>
                  <a:cubicBezTo>
                    <a:pt x="64301" y="1138833"/>
                    <a:pt x="61069" y="1137739"/>
                    <a:pt x="39429" y="1117635"/>
                  </a:cubicBezTo>
                  <a:cubicBezTo>
                    <a:pt x="9399" y="1091481"/>
                    <a:pt x="81" y="1056313"/>
                    <a:pt x="667" y="999105"/>
                  </a:cubicBezTo>
                  <a:cubicBezTo>
                    <a:pt x="445" y="990191"/>
                    <a:pt x="222" y="981278"/>
                    <a:pt x="0" y="972364"/>
                  </a:cubicBezTo>
                  <a:lnTo>
                    <a:pt x="2496" y="463106"/>
                  </a:lnTo>
                  <a:cubicBezTo>
                    <a:pt x="2483" y="451925"/>
                    <a:pt x="2471" y="440744"/>
                    <a:pt x="2458" y="429563"/>
                  </a:cubicBezTo>
                  <a:cubicBezTo>
                    <a:pt x="2770" y="365277"/>
                    <a:pt x="14732" y="348090"/>
                    <a:pt x="75248" y="303202"/>
                  </a:cubicBezTo>
                  <a:lnTo>
                    <a:pt x="106293" y="282597"/>
                  </a:lnTo>
                  <a:lnTo>
                    <a:pt x="541533" y="38110"/>
                  </a:lnTo>
                  <a:cubicBezTo>
                    <a:pt x="582751" y="12487"/>
                    <a:pt x="613897" y="0"/>
                    <a:pt x="653528" y="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chemeClr val="accent1"/>
                </a:gs>
                <a:gs pos="100000">
                  <a:schemeClr val="accent1">
                    <a:lumMod val="75000"/>
                  </a:schemeClr>
                </a:gs>
                <a:gs pos="0">
                  <a:schemeClr val="accent1">
                    <a:lumMod val="60000"/>
                    <a:lumOff val="40000"/>
                  </a:schemeClr>
                </a:gs>
              </a:gsLst>
              <a:lin ang="18900000" scaled="0"/>
              <a:tileRect/>
            </a:gradFill>
            <a:ln w="15875">
              <a:gradFill>
                <a:gsLst>
                  <a:gs pos="50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>
                      <a:lumMod val="75000"/>
                    </a:schemeClr>
                  </a:gs>
                  <a:gs pos="0">
                    <a:schemeClr val="accent1">
                      <a:lumMod val="60000"/>
                      <a:lumOff val="40000"/>
                    </a:schemeClr>
                  </a:gs>
                </a:gsLst>
                <a:lin ang="8100000" scaled="0"/>
              </a:gradFill>
            </a:ln>
            <a:effectLst>
              <a:innerShdw blurRad="266700" dist="203200" dir="189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000" dirty="0">
                <a:solidFill>
                  <a:prstClr val="white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5" name="KSO_Shape"/>
            <p:cNvSpPr/>
            <p:nvPr/>
          </p:nvSpPr>
          <p:spPr bwMode="auto">
            <a:xfrm>
              <a:off x="1594459" y="572936"/>
              <a:ext cx="391810" cy="459152"/>
            </a:xfrm>
            <a:custGeom>
              <a:avLst/>
              <a:gdLst>
                <a:gd name="T0" fmla="*/ 704281 w 1736725"/>
                <a:gd name="T1" fmla="*/ 1825553 h 2036763"/>
                <a:gd name="T2" fmla="*/ 779016 w 1736725"/>
                <a:gd name="T3" fmla="*/ 1841640 h 2036763"/>
                <a:gd name="T4" fmla="*/ 782728 w 1736725"/>
                <a:gd name="T5" fmla="*/ 1793131 h 2036763"/>
                <a:gd name="T6" fmla="*/ 833211 w 1736725"/>
                <a:gd name="T7" fmla="*/ 1771103 h 2036763"/>
                <a:gd name="T8" fmla="*/ 864640 w 1736725"/>
                <a:gd name="T9" fmla="*/ 1829018 h 2036763"/>
                <a:gd name="T10" fmla="*/ 941107 w 1736725"/>
                <a:gd name="T11" fmla="*/ 1792636 h 2036763"/>
                <a:gd name="T12" fmla="*/ 1379618 w 1736725"/>
                <a:gd name="T13" fmla="*/ 1605527 h 2036763"/>
                <a:gd name="T14" fmla="*/ 1357346 w 1736725"/>
                <a:gd name="T15" fmla="*/ 1729771 h 2036763"/>
                <a:gd name="T16" fmla="*/ 1257864 w 1736725"/>
                <a:gd name="T17" fmla="*/ 1761203 h 2036763"/>
                <a:gd name="T18" fmla="*/ 1202927 w 1736725"/>
                <a:gd name="T19" fmla="*/ 1746601 h 2036763"/>
                <a:gd name="T20" fmla="*/ 1188574 w 1736725"/>
                <a:gd name="T21" fmla="*/ 1696358 h 2036763"/>
                <a:gd name="T22" fmla="*/ 1109136 w 1736725"/>
                <a:gd name="T23" fmla="*/ 1646859 h 2036763"/>
                <a:gd name="T24" fmla="*/ 1031185 w 1736725"/>
                <a:gd name="T25" fmla="*/ 1657749 h 2036763"/>
                <a:gd name="T26" fmla="*/ 976494 w 1736725"/>
                <a:gd name="T27" fmla="*/ 1658491 h 2036763"/>
                <a:gd name="T28" fmla="*/ 951500 w 1736725"/>
                <a:gd name="T29" fmla="*/ 1762193 h 2036763"/>
                <a:gd name="T30" fmla="*/ 1018317 w 1736725"/>
                <a:gd name="T31" fmla="*/ 1747344 h 2036763"/>
                <a:gd name="T32" fmla="*/ 1079193 w 1736725"/>
                <a:gd name="T33" fmla="*/ 1751798 h 2036763"/>
                <a:gd name="T34" fmla="*/ 1081420 w 1736725"/>
                <a:gd name="T35" fmla="*/ 1773331 h 2036763"/>
                <a:gd name="T36" fmla="*/ 1057416 w 1736725"/>
                <a:gd name="T37" fmla="*/ 1819613 h 2036763"/>
                <a:gd name="T38" fmla="*/ 1226931 w 1736725"/>
                <a:gd name="T39" fmla="*/ 1846095 h 2036763"/>
                <a:gd name="T40" fmla="*/ 1304635 w 1736725"/>
                <a:gd name="T41" fmla="*/ 1802040 h 2036763"/>
                <a:gd name="T42" fmla="*/ 1355613 w 1736725"/>
                <a:gd name="T43" fmla="*/ 1845353 h 2036763"/>
                <a:gd name="T44" fmla="*/ 1471181 w 1736725"/>
                <a:gd name="T45" fmla="*/ 1844363 h 2036763"/>
                <a:gd name="T46" fmla="*/ 1535770 w 1736725"/>
                <a:gd name="T47" fmla="*/ 1766154 h 2036763"/>
                <a:gd name="T48" fmla="*/ 1483059 w 1736725"/>
                <a:gd name="T49" fmla="*/ 1730266 h 2036763"/>
                <a:gd name="T50" fmla="*/ 1402138 w 1736725"/>
                <a:gd name="T51" fmla="*/ 1661957 h 2036763"/>
                <a:gd name="T52" fmla="*/ 300300 w 1736725"/>
                <a:gd name="T53" fmla="*/ 1811819 h 2036763"/>
                <a:gd name="T54" fmla="*/ 149159 w 1736725"/>
                <a:gd name="T55" fmla="*/ 1873820 h 2036763"/>
                <a:gd name="T56" fmla="*/ 16600 w 1736725"/>
                <a:gd name="T57" fmla="*/ 1792799 h 2036763"/>
                <a:gd name="T58" fmla="*/ 17840 w 1736725"/>
                <a:gd name="T59" fmla="*/ 1629768 h 2036763"/>
                <a:gd name="T60" fmla="*/ 1211092 w 1736725"/>
                <a:gd name="T61" fmla="*/ 1101124 h 2036763"/>
                <a:gd name="T62" fmla="*/ 737784 w 1736725"/>
                <a:gd name="T63" fmla="*/ 1075521 h 2036763"/>
                <a:gd name="T64" fmla="*/ 769961 w 1736725"/>
                <a:gd name="T65" fmla="*/ 1229034 h 2036763"/>
                <a:gd name="T66" fmla="*/ 508333 w 1736725"/>
                <a:gd name="T67" fmla="*/ 1049028 h 2036763"/>
                <a:gd name="T68" fmla="*/ 1367492 w 1736725"/>
                <a:gd name="T69" fmla="*/ 1007322 h 2036763"/>
                <a:gd name="T70" fmla="*/ 1498154 w 1736725"/>
                <a:gd name="T71" fmla="*/ 1062266 h 2036763"/>
                <a:gd name="T72" fmla="*/ 1589965 w 1736725"/>
                <a:gd name="T73" fmla="*/ 1171413 h 2036763"/>
                <a:gd name="T74" fmla="*/ 1625600 w 1736725"/>
                <a:gd name="T75" fmla="*/ 1905000 h 2036763"/>
                <a:gd name="T76" fmla="*/ 815146 w 1736725"/>
                <a:gd name="T77" fmla="*/ 1193688 h 2036763"/>
                <a:gd name="T78" fmla="*/ 794606 w 1736725"/>
                <a:gd name="T79" fmla="*/ 1045683 h 2036763"/>
                <a:gd name="T80" fmla="*/ 759465 w 1736725"/>
                <a:gd name="T81" fmla="*/ 621470 h 2036763"/>
                <a:gd name="T82" fmla="*/ 1351654 w 1736725"/>
                <a:gd name="T83" fmla="*/ 252202 h 2036763"/>
                <a:gd name="T84" fmla="*/ 1196987 w 1736725"/>
                <a:gd name="T85" fmla="*/ 430401 h 2036763"/>
                <a:gd name="T86" fmla="*/ 1293994 w 1736725"/>
                <a:gd name="T87" fmla="*/ 441043 h 2036763"/>
                <a:gd name="T88" fmla="*/ 1493205 w 1736725"/>
                <a:gd name="T89" fmla="*/ 267052 h 2036763"/>
                <a:gd name="T90" fmla="*/ 1533542 w 1736725"/>
                <a:gd name="T91" fmla="*/ 158400 h 2036763"/>
                <a:gd name="T92" fmla="*/ 847069 w 1736725"/>
                <a:gd name="T93" fmla="*/ 197257 h 2036763"/>
                <a:gd name="T94" fmla="*/ 1046033 w 1736725"/>
                <a:gd name="T95" fmla="*/ 336352 h 2036763"/>
                <a:gd name="T96" fmla="*/ 1129181 w 1736725"/>
                <a:gd name="T97" fmla="*/ 309127 h 2036763"/>
                <a:gd name="T98" fmla="*/ 960409 w 1736725"/>
                <a:gd name="T99" fmla="*/ 144540 h 2036763"/>
                <a:gd name="T100" fmla="*/ 769365 w 1736725"/>
                <a:gd name="T101" fmla="*/ 248 h 2036763"/>
                <a:gd name="T102" fmla="*/ 973030 w 1736725"/>
                <a:gd name="T103" fmla="*/ 79943 h 2036763"/>
                <a:gd name="T104" fmla="*/ 1169271 w 1736725"/>
                <a:gd name="T105" fmla="*/ 269279 h 2036763"/>
                <a:gd name="T106" fmla="*/ 1196740 w 1736725"/>
                <a:gd name="T107" fmla="*/ 349221 h 2036763"/>
                <a:gd name="T108" fmla="*/ 1364275 w 1736725"/>
                <a:gd name="T109" fmla="*/ 184140 h 2036763"/>
                <a:gd name="T110" fmla="*/ 1583531 w 1736725"/>
                <a:gd name="T111" fmla="*/ 106920 h 2036763"/>
                <a:gd name="T112" fmla="*/ 1585262 w 1736725"/>
                <a:gd name="T113" fmla="*/ 201216 h 2036763"/>
                <a:gd name="T114" fmla="*/ 1436040 w 1736725"/>
                <a:gd name="T115" fmla="*/ 393028 h 2036763"/>
                <a:gd name="T116" fmla="*/ 1254152 w 1736725"/>
                <a:gd name="T117" fmla="*/ 488810 h 2036763"/>
                <a:gd name="T118" fmla="*/ 1032916 w 1736725"/>
                <a:gd name="T119" fmla="*/ 389811 h 2036763"/>
                <a:gd name="T120" fmla="*/ 857958 w 1736725"/>
                <a:gd name="T121" fmla="*/ 297989 h 2036763"/>
                <a:gd name="T122" fmla="*/ 739421 w 1736725"/>
                <a:gd name="T123" fmla="*/ 143302 h 2036763"/>
                <a:gd name="T124" fmla="*/ 728533 w 1736725"/>
                <a:gd name="T125" fmla="*/ 2971 h 20367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736725" h="2036763">
                  <a:moveTo>
                    <a:pt x="797370" y="1909747"/>
                  </a:moveTo>
                  <a:lnTo>
                    <a:pt x="792082" y="1910541"/>
                  </a:lnTo>
                  <a:lnTo>
                    <a:pt x="787059" y="1911334"/>
                  </a:lnTo>
                  <a:lnTo>
                    <a:pt x="782300" y="1912128"/>
                  </a:lnTo>
                  <a:lnTo>
                    <a:pt x="777541" y="1913716"/>
                  </a:lnTo>
                  <a:lnTo>
                    <a:pt x="773311" y="1915304"/>
                  </a:lnTo>
                  <a:lnTo>
                    <a:pt x="769081" y="1917156"/>
                  </a:lnTo>
                  <a:lnTo>
                    <a:pt x="765644" y="1919273"/>
                  </a:lnTo>
                  <a:lnTo>
                    <a:pt x="762207" y="1921390"/>
                  </a:lnTo>
                  <a:lnTo>
                    <a:pt x="759035" y="1924036"/>
                  </a:lnTo>
                  <a:lnTo>
                    <a:pt x="756391" y="1926682"/>
                  </a:lnTo>
                  <a:lnTo>
                    <a:pt x="754276" y="1929328"/>
                  </a:lnTo>
                  <a:lnTo>
                    <a:pt x="752425" y="1932504"/>
                  </a:lnTo>
                  <a:lnTo>
                    <a:pt x="751103" y="1935679"/>
                  </a:lnTo>
                  <a:lnTo>
                    <a:pt x="750310" y="1938855"/>
                  </a:lnTo>
                  <a:lnTo>
                    <a:pt x="749781" y="1942030"/>
                  </a:lnTo>
                  <a:lnTo>
                    <a:pt x="750310" y="1945470"/>
                  </a:lnTo>
                  <a:lnTo>
                    <a:pt x="751103" y="1948645"/>
                  </a:lnTo>
                  <a:lnTo>
                    <a:pt x="752425" y="1951821"/>
                  </a:lnTo>
                  <a:lnTo>
                    <a:pt x="754276" y="1954467"/>
                  </a:lnTo>
                  <a:lnTo>
                    <a:pt x="756391" y="1957642"/>
                  </a:lnTo>
                  <a:lnTo>
                    <a:pt x="759035" y="1960024"/>
                  </a:lnTo>
                  <a:lnTo>
                    <a:pt x="762207" y="1962935"/>
                  </a:lnTo>
                  <a:lnTo>
                    <a:pt x="765644" y="1965052"/>
                  </a:lnTo>
                  <a:lnTo>
                    <a:pt x="769081" y="1967169"/>
                  </a:lnTo>
                  <a:lnTo>
                    <a:pt x="773311" y="1969021"/>
                  </a:lnTo>
                  <a:lnTo>
                    <a:pt x="777541" y="1970609"/>
                  </a:lnTo>
                  <a:lnTo>
                    <a:pt x="782300" y="1971932"/>
                  </a:lnTo>
                  <a:lnTo>
                    <a:pt x="787059" y="1972990"/>
                  </a:lnTo>
                  <a:lnTo>
                    <a:pt x="792082" y="1973784"/>
                  </a:lnTo>
                  <a:lnTo>
                    <a:pt x="797370" y="1974578"/>
                  </a:lnTo>
                  <a:lnTo>
                    <a:pt x="802658" y="1974578"/>
                  </a:lnTo>
                  <a:lnTo>
                    <a:pt x="808210" y="1974578"/>
                  </a:lnTo>
                  <a:lnTo>
                    <a:pt x="813233" y="1973784"/>
                  </a:lnTo>
                  <a:lnTo>
                    <a:pt x="818521" y="1972990"/>
                  </a:lnTo>
                  <a:lnTo>
                    <a:pt x="823015" y="1971932"/>
                  </a:lnTo>
                  <a:lnTo>
                    <a:pt x="828039" y="1970609"/>
                  </a:lnTo>
                  <a:lnTo>
                    <a:pt x="832269" y="1969021"/>
                  </a:lnTo>
                  <a:lnTo>
                    <a:pt x="836235" y="1967169"/>
                  </a:lnTo>
                  <a:lnTo>
                    <a:pt x="839936" y="1965052"/>
                  </a:lnTo>
                  <a:lnTo>
                    <a:pt x="843373" y="1962935"/>
                  </a:lnTo>
                  <a:lnTo>
                    <a:pt x="846546" y="1960024"/>
                  </a:lnTo>
                  <a:lnTo>
                    <a:pt x="849189" y="1957642"/>
                  </a:lnTo>
                  <a:lnTo>
                    <a:pt x="851304" y="1954467"/>
                  </a:lnTo>
                  <a:lnTo>
                    <a:pt x="853155" y="1951821"/>
                  </a:lnTo>
                  <a:lnTo>
                    <a:pt x="854477" y="1948645"/>
                  </a:lnTo>
                  <a:lnTo>
                    <a:pt x="855270" y="1945470"/>
                  </a:lnTo>
                  <a:lnTo>
                    <a:pt x="855535" y="1942030"/>
                  </a:lnTo>
                  <a:lnTo>
                    <a:pt x="855270" y="1938855"/>
                  </a:lnTo>
                  <a:lnTo>
                    <a:pt x="854477" y="1935679"/>
                  </a:lnTo>
                  <a:lnTo>
                    <a:pt x="853155" y="1932504"/>
                  </a:lnTo>
                  <a:lnTo>
                    <a:pt x="851304" y="1929328"/>
                  </a:lnTo>
                  <a:lnTo>
                    <a:pt x="849189" y="1926682"/>
                  </a:lnTo>
                  <a:lnTo>
                    <a:pt x="846546" y="1924036"/>
                  </a:lnTo>
                  <a:lnTo>
                    <a:pt x="843373" y="1921390"/>
                  </a:lnTo>
                  <a:lnTo>
                    <a:pt x="839936" y="1919273"/>
                  </a:lnTo>
                  <a:lnTo>
                    <a:pt x="836235" y="1917156"/>
                  </a:lnTo>
                  <a:lnTo>
                    <a:pt x="832269" y="1915304"/>
                  </a:lnTo>
                  <a:lnTo>
                    <a:pt x="828039" y="1913716"/>
                  </a:lnTo>
                  <a:lnTo>
                    <a:pt x="823015" y="1912128"/>
                  </a:lnTo>
                  <a:lnTo>
                    <a:pt x="818521" y="1911334"/>
                  </a:lnTo>
                  <a:lnTo>
                    <a:pt x="813233" y="1910541"/>
                  </a:lnTo>
                  <a:lnTo>
                    <a:pt x="808210" y="1909747"/>
                  </a:lnTo>
                  <a:lnTo>
                    <a:pt x="802658" y="1909747"/>
                  </a:lnTo>
                  <a:lnTo>
                    <a:pt x="797370" y="1909747"/>
                  </a:lnTo>
                  <a:close/>
                  <a:moveTo>
                    <a:pt x="942252" y="1875346"/>
                  </a:moveTo>
                  <a:lnTo>
                    <a:pt x="935907" y="1875876"/>
                  </a:lnTo>
                  <a:lnTo>
                    <a:pt x="929826" y="1876405"/>
                  </a:lnTo>
                  <a:lnTo>
                    <a:pt x="923746" y="1877199"/>
                  </a:lnTo>
                  <a:lnTo>
                    <a:pt x="917929" y="1878786"/>
                  </a:lnTo>
                  <a:lnTo>
                    <a:pt x="912377" y="1880639"/>
                  </a:lnTo>
                  <a:lnTo>
                    <a:pt x="907089" y="1882491"/>
                  </a:lnTo>
                  <a:lnTo>
                    <a:pt x="902595" y="1884873"/>
                  </a:lnTo>
                  <a:lnTo>
                    <a:pt x="897836" y="1887783"/>
                  </a:lnTo>
                  <a:lnTo>
                    <a:pt x="893870" y="1890430"/>
                  </a:lnTo>
                  <a:lnTo>
                    <a:pt x="890169" y="1893605"/>
                  </a:lnTo>
                  <a:lnTo>
                    <a:pt x="886996" y="1897045"/>
                  </a:lnTo>
                  <a:lnTo>
                    <a:pt x="884352" y="1900485"/>
                  </a:lnTo>
                  <a:lnTo>
                    <a:pt x="882237" y="1904190"/>
                  </a:lnTo>
                  <a:lnTo>
                    <a:pt x="880651" y="1908159"/>
                  </a:lnTo>
                  <a:lnTo>
                    <a:pt x="879858" y="1912128"/>
                  </a:lnTo>
                  <a:lnTo>
                    <a:pt x="879593" y="1916627"/>
                  </a:lnTo>
                  <a:lnTo>
                    <a:pt x="879858" y="1920861"/>
                  </a:lnTo>
                  <a:lnTo>
                    <a:pt x="880651" y="1924830"/>
                  </a:lnTo>
                  <a:lnTo>
                    <a:pt x="882237" y="1928799"/>
                  </a:lnTo>
                  <a:lnTo>
                    <a:pt x="884352" y="1932504"/>
                  </a:lnTo>
                  <a:lnTo>
                    <a:pt x="886996" y="1936208"/>
                  </a:lnTo>
                  <a:lnTo>
                    <a:pt x="890169" y="1939648"/>
                  </a:lnTo>
                  <a:lnTo>
                    <a:pt x="893870" y="1942559"/>
                  </a:lnTo>
                  <a:lnTo>
                    <a:pt x="897836" y="1945470"/>
                  </a:lnTo>
                  <a:lnTo>
                    <a:pt x="902595" y="1948116"/>
                  </a:lnTo>
                  <a:lnTo>
                    <a:pt x="907089" y="1950498"/>
                  </a:lnTo>
                  <a:lnTo>
                    <a:pt x="912377" y="1952350"/>
                  </a:lnTo>
                  <a:lnTo>
                    <a:pt x="917929" y="1954202"/>
                  </a:lnTo>
                  <a:lnTo>
                    <a:pt x="923746" y="1955526"/>
                  </a:lnTo>
                  <a:lnTo>
                    <a:pt x="929826" y="1956849"/>
                  </a:lnTo>
                  <a:lnTo>
                    <a:pt x="935907" y="1957378"/>
                  </a:lnTo>
                  <a:lnTo>
                    <a:pt x="942252" y="1957378"/>
                  </a:lnTo>
                  <a:lnTo>
                    <a:pt x="948862" y="1957378"/>
                  </a:lnTo>
                  <a:lnTo>
                    <a:pt x="955207" y="1956849"/>
                  </a:lnTo>
                  <a:lnTo>
                    <a:pt x="961024" y="1955526"/>
                  </a:lnTo>
                  <a:lnTo>
                    <a:pt x="966840" y="1954202"/>
                  </a:lnTo>
                  <a:lnTo>
                    <a:pt x="972392" y="1952350"/>
                  </a:lnTo>
                  <a:lnTo>
                    <a:pt x="977680" y="1950498"/>
                  </a:lnTo>
                  <a:lnTo>
                    <a:pt x="982439" y="1948116"/>
                  </a:lnTo>
                  <a:lnTo>
                    <a:pt x="987198" y="1945470"/>
                  </a:lnTo>
                  <a:lnTo>
                    <a:pt x="991163" y="1942559"/>
                  </a:lnTo>
                  <a:lnTo>
                    <a:pt x="994865" y="1939648"/>
                  </a:lnTo>
                  <a:lnTo>
                    <a:pt x="997773" y="1936208"/>
                  </a:lnTo>
                  <a:lnTo>
                    <a:pt x="1000681" y="1932504"/>
                  </a:lnTo>
                  <a:lnTo>
                    <a:pt x="1002796" y="1928799"/>
                  </a:lnTo>
                  <a:lnTo>
                    <a:pt x="1004118" y="1924830"/>
                  </a:lnTo>
                  <a:lnTo>
                    <a:pt x="1005176" y="1920861"/>
                  </a:lnTo>
                  <a:lnTo>
                    <a:pt x="1005440" y="1916627"/>
                  </a:lnTo>
                  <a:lnTo>
                    <a:pt x="1005176" y="1912128"/>
                  </a:lnTo>
                  <a:lnTo>
                    <a:pt x="1004118" y="1908159"/>
                  </a:lnTo>
                  <a:lnTo>
                    <a:pt x="1002796" y="1904190"/>
                  </a:lnTo>
                  <a:lnTo>
                    <a:pt x="1000681" y="1900485"/>
                  </a:lnTo>
                  <a:lnTo>
                    <a:pt x="997773" y="1897045"/>
                  </a:lnTo>
                  <a:lnTo>
                    <a:pt x="994865" y="1893605"/>
                  </a:lnTo>
                  <a:lnTo>
                    <a:pt x="991163" y="1890430"/>
                  </a:lnTo>
                  <a:lnTo>
                    <a:pt x="987198" y="1887783"/>
                  </a:lnTo>
                  <a:lnTo>
                    <a:pt x="982439" y="1884873"/>
                  </a:lnTo>
                  <a:lnTo>
                    <a:pt x="977680" y="1882491"/>
                  </a:lnTo>
                  <a:lnTo>
                    <a:pt x="972392" y="1880639"/>
                  </a:lnTo>
                  <a:lnTo>
                    <a:pt x="966840" y="1878786"/>
                  </a:lnTo>
                  <a:lnTo>
                    <a:pt x="961024" y="1877199"/>
                  </a:lnTo>
                  <a:lnTo>
                    <a:pt x="955207" y="1876405"/>
                  </a:lnTo>
                  <a:lnTo>
                    <a:pt x="948862" y="1875876"/>
                  </a:lnTo>
                  <a:lnTo>
                    <a:pt x="942252" y="1875346"/>
                  </a:lnTo>
                  <a:close/>
                  <a:moveTo>
                    <a:pt x="1476572" y="1715253"/>
                  </a:moveTo>
                  <a:lnTo>
                    <a:pt x="1475250" y="1716046"/>
                  </a:lnTo>
                  <a:lnTo>
                    <a:pt x="1473928" y="1716576"/>
                  </a:lnTo>
                  <a:lnTo>
                    <a:pt x="1473134" y="1717370"/>
                  </a:lnTo>
                  <a:lnTo>
                    <a:pt x="1471019" y="1720016"/>
                  </a:lnTo>
                  <a:lnTo>
                    <a:pt x="1468904" y="1723191"/>
                  </a:lnTo>
                  <a:lnTo>
                    <a:pt x="1467054" y="1727690"/>
                  </a:lnTo>
                  <a:lnTo>
                    <a:pt x="1465203" y="1732453"/>
                  </a:lnTo>
                  <a:lnTo>
                    <a:pt x="1463352" y="1738274"/>
                  </a:lnTo>
                  <a:lnTo>
                    <a:pt x="1461766" y="1744890"/>
                  </a:lnTo>
                  <a:lnTo>
                    <a:pt x="1460180" y="1752034"/>
                  </a:lnTo>
                  <a:lnTo>
                    <a:pt x="1459122" y="1759708"/>
                  </a:lnTo>
                  <a:lnTo>
                    <a:pt x="1458065" y="1768176"/>
                  </a:lnTo>
                  <a:lnTo>
                    <a:pt x="1457272" y="1776909"/>
                  </a:lnTo>
                  <a:lnTo>
                    <a:pt x="1456214" y="1786170"/>
                  </a:lnTo>
                  <a:lnTo>
                    <a:pt x="1455685" y="1795696"/>
                  </a:lnTo>
                  <a:lnTo>
                    <a:pt x="1455421" y="1805752"/>
                  </a:lnTo>
                  <a:lnTo>
                    <a:pt x="1455421" y="1816072"/>
                  </a:lnTo>
                  <a:lnTo>
                    <a:pt x="1455421" y="1824804"/>
                  </a:lnTo>
                  <a:lnTo>
                    <a:pt x="1455685" y="1833801"/>
                  </a:lnTo>
                  <a:lnTo>
                    <a:pt x="1456478" y="1850208"/>
                  </a:lnTo>
                  <a:lnTo>
                    <a:pt x="1450133" y="1849414"/>
                  </a:lnTo>
                  <a:lnTo>
                    <a:pt x="1443788" y="1848885"/>
                  </a:lnTo>
                  <a:lnTo>
                    <a:pt x="1436650" y="1848355"/>
                  </a:lnTo>
                  <a:lnTo>
                    <a:pt x="1429511" y="1848355"/>
                  </a:lnTo>
                  <a:lnTo>
                    <a:pt x="1421051" y="1848355"/>
                  </a:lnTo>
                  <a:lnTo>
                    <a:pt x="1412062" y="1849149"/>
                  </a:lnTo>
                  <a:lnTo>
                    <a:pt x="1403866" y="1850208"/>
                  </a:lnTo>
                  <a:lnTo>
                    <a:pt x="1395934" y="1851531"/>
                  </a:lnTo>
                  <a:lnTo>
                    <a:pt x="1388532" y="1853383"/>
                  </a:lnTo>
                  <a:lnTo>
                    <a:pt x="1381129" y="1855235"/>
                  </a:lnTo>
                  <a:lnTo>
                    <a:pt x="1374519" y="1857617"/>
                  </a:lnTo>
                  <a:lnTo>
                    <a:pt x="1368174" y="1860528"/>
                  </a:lnTo>
                  <a:lnTo>
                    <a:pt x="1362886" y="1863174"/>
                  </a:lnTo>
                  <a:lnTo>
                    <a:pt x="1357863" y="1866349"/>
                  </a:lnTo>
                  <a:lnTo>
                    <a:pt x="1353369" y="1869525"/>
                  </a:lnTo>
                  <a:lnTo>
                    <a:pt x="1349667" y="1873229"/>
                  </a:lnTo>
                  <a:lnTo>
                    <a:pt x="1346759" y="1876934"/>
                  </a:lnTo>
                  <a:lnTo>
                    <a:pt x="1345702" y="1879051"/>
                  </a:lnTo>
                  <a:lnTo>
                    <a:pt x="1344644" y="1880903"/>
                  </a:lnTo>
                  <a:lnTo>
                    <a:pt x="1343851" y="1883020"/>
                  </a:lnTo>
                  <a:lnTo>
                    <a:pt x="1343058" y="1884873"/>
                  </a:lnTo>
                  <a:lnTo>
                    <a:pt x="1342793" y="1886990"/>
                  </a:lnTo>
                  <a:lnTo>
                    <a:pt x="1342793" y="1889371"/>
                  </a:lnTo>
                  <a:lnTo>
                    <a:pt x="1342793" y="1889900"/>
                  </a:lnTo>
                  <a:lnTo>
                    <a:pt x="1334069" y="1887519"/>
                  </a:lnTo>
                  <a:lnTo>
                    <a:pt x="1324815" y="1885666"/>
                  </a:lnTo>
                  <a:lnTo>
                    <a:pt x="1315033" y="1883814"/>
                  </a:lnTo>
                  <a:lnTo>
                    <a:pt x="1304986" y="1882226"/>
                  </a:lnTo>
                  <a:lnTo>
                    <a:pt x="1294411" y="1880903"/>
                  </a:lnTo>
                  <a:lnTo>
                    <a:pt x="1283307" y="1880109"/>
                  </a:lnTo>
                  <a:lnTo>
                    <a:pt x="1272203" y="1879316"/>
                  </a:lnTo>
                  <a:lnTo>
                    <a:pt x="1260834" y="1879051"/>
                  </a:lnTo>
                  <a:lnTo>
                    <a:pt x="1264800" y="1877993"/>
                  </a:lnTo>
                  <a:lnTo>
                    <a:pt x="1268766" y="1876405"/>
                  </a:lnTo>
                  <a:lnTo>
                    <a:pt x="1272467" y="1874817"/>
                  </a:lnTo>
                  <a:lnTo>
                    <a:pt x="1276169" y="1873229"/>
                  </a:lnTo>
                  <a:lnTo>
                    <a:pt x="1279341" y="1871377"/>
                  </a:lnTo>
                  <a:lnTo>
                    <a:pt x="1282514" y="1869525"/>
                  </a:lnTo>
                  <a:lnTo>
                    <a:pt x="1285158" y="1867408"/>
                  </a:lnTo>
                  <a:lnTo>
                    <a:pt x="1288066" y="1865291"/>
                  </a:lnTo>
                  <a:lnTo>
                    <a:pt x="1290445" y="1863174"/>
                  </a:lnTo>
                  <a:lnTo>
                    <a:pt x="1292296" y="1860792"/>
                  </a:lnTo>
                  <a:lnTo>
                    <a:pt x="1294147" y="1858146"/>
                  </a:lnTo>
                  <a:lnTo>
                    <a:pt x="1295733" y="1855765"/>
                  </a:lnTo>
                  <a:lnTo>
                    <a:pt x="1296791" y="1853118"/>
                  </a:lnTo>
                  <a:lnTo>
                    <a:pt x="1297848" y="1850472"/>
                  </a:lnTo>
                  <a:lnTo>
                    <a:pt x="1298377" y="1847826"/>
                  </a:lnTo>
                  <a:lnTo>
                    <a:pt x="1298377" y="1845180"/>
                  </a:lnTo>
                  <a:lnTo>
                    <a:pt x="1298112" y="1841211"/>
                  </a:lnTo>
                  <a:lnTo>
                    <a:pt x="1297319" y="1837506"/>
                  </a:lnTo>
                  <a:lnTo>
                    <a:pt x="1295733" y="1833801"/>
                  </a:lnTo>
                  <a:lnTo>
                    <a:pt x="1293618" y="1830361"/>
                  </a:lnTo>
                  <a:lnTo>
                    <a:pt x="1290710" y="1826921"/>
                  </a:lnTo>
                  <a:lnTo>
                    <a:pt x="1287273" y="1824010"/>
                  </a:lnTo>
                  <a:lnTo>
                    <a:pt x="1283836" y="1821100"/>
                  </a:lnTo>
                  <a:lnTo>
                    <a:pt x="1279341" y="1818454"/>
                  </a:lnTo>
                  <a:lnTo>
                    <a:pt x="1274847" y="1816072"/>
                  </a:lnTo>
                  <a:lnTo>
                    <a:pt x="1269824" y="1813690"/>
                  </a:lnTo>
                  <a:lnTo>
                    <a:pt x="1264800" y="1811838"/>
                  </a:lnTo>
                  <a:lnTo>
                    <a:pt x="1258984" y="1810515"/>
                  </a:lnTo>
                  <a:lnTo>
                    <a:pt x="1253167" y="1809192"/>
                  </a:lnTo>
                  <a:lnTo>
                    <a:pt x="1246822" y="1808398"/>
                  </a:lnTo>
                  <a:lnTo>
                    <a:pt x="1240477" y="1807604"/>
                  </a:lnTo>
                  <a:lnTo>
                    <a:pt x="1233867" y="1807340"/>
                  </a:lnTo>
                  <a:lnTo>
                    <a:pt x="1228844" y="1807340"/>
                  </a:lnTo>
                  <a:lnTo>
                    <a:pt x="1224085" y="1807604"/>
                  </a:lnTo>
                  <a:lnTo>
                    <a:pt x="1222763" y="1802047"/>
                  </a:lnTo>
                  <a:lnTo>
                    <a:pt x="1221177" y="1797019"/>
                  </a:lnTo>
                  <a:lnTo>
                    <a:pt x="1219062" y="1791727"/>
                  </a:lnTo>
                  <a:lnTo>
                    <a:pt x="1216682" y="1786699"/>
                  </a:lnTo>
                  <a:lnTo>
                    <a:pt x="1213245" y="1782201"/>
                  </a:lnTo>
                  <a:lnTo>
                    <a:pt x="1209544" y="1777702"/>
                  </a:lnTo>
                  <a:lnTo>
                    <a:pt x="1205578" y="1773733"/>
                  </a:lnTo>
                  <a:lnTo>
                    <a:pt x="1201084" y="1769499"/>
                  </a:lnTo>
                  <a:lnTo>
                    <a:pt x="1196060" y="1766324"/>
                  </a:lnTo>
                  <a:lnTo>
                    <a:pt x="1190508" y="1763148"/>
                  </a:lnTo>
                  <a:lnTo>
                    <a:pt x="1184956" y="1760767"/>
                  </a:lnTo>
                  <a:lnTo>
                    <a:pt x="1178876" y="1758385"/>
                  </a:lnTo>
                  <a:lnTo>
                    <a:pt x="1172795" y="1756533"/>
                  </a:lnTo>
                  <a:lnTo>
                    <a:pt x="1166449" y="1755210"/>
                  </a:lnTo>
                  <a:lnTo>
                    <a:pt x="1159576" y="1754681"/>
                  </a:lnTo>
                  <a:lnTo>
                    <a:pt x="1152966" y="1754416"/>
                  </a:lnTo>
                  <a:lnTo>
                    <a:pt x="1148471" y="1754416"/>
                  </a:lnTo>
                  <a:lnTo>
                    <a:pt x="1144241" y="1754681"/>
                  </a:lnTo>
                  <a:lnTo>
                    <a:pt x="1140276" y="1755210"/>
                  </a:lnTo>
                  <a:lnTo>
                    <a:pt x="1136310" y="1755739"/>
                  </a:lnTo>
                  <a:lnTo>
                    <a:pt x="1132344" y="1756798"/>
                  </a:lnTo>
                  <a:lnTo>
                    <a:pt x="1128378" y="1757856"/>
                  </a:lnTo>
                  <a:lnTo>
                    <a:pt x="1124677" y="1759179"/>
                  </a:lnTo>
                  <a:lnTo>
                    <a:pt x="1120976" y="1760502"/>
                  </a:lnTo>
                  <a:lnTo>
                    <a:pt x="1117274" y="1762355"/>
                  </a:lnTo>
                  <a:lnTo>
                    <a:pt x="1113837" y="1764207"/>
                  </a:lnTo>
                  <a:lnTo>
                    <a:pt x="1110665" y="1766059"/>
                  </a:lnTo>
                  <a:lnTo>
                    <a:pt x="1107492" y="1768176"/>
                  </a:lnTo>
                  <a:lnTo>
                    <a:pt x="1104320" y="1770293"/>
                  </a:lnTo>
                  <a:lnTo>
                    <a:pt x="1101676" y="1772410"/>
                  </a:lnTo>
                  <a:lnTo>
                    <a:pt x="1099032" y="1774792"/>
                  </a:lnTo>
                  <a:lnTo>
                    <a:pt x="1096388" y="1777702"/>
                  </a:lnTo>
                  <a:lnTo>
                    <a:pt x="1094537" y="1775056"/>
                  </a:lnTo>
                  <a:lnTo>
                    <a:pt x="1092687" y="1772675"/>
                  </a:lnTo>
                  <a:lnTo>
                    <a:pt x="1090836" y="1770822"/>
                  </a:lnTo>
                  <a:lnTo>
                    <a:pt x="1089250" y="1768705"/>
                  </a:lnTo>
                  <a:lnTo>
                    <a:pt x="1086870" y="1767118"/>
                  </a:lnTo>
                  <a:lnTo>
                    <a:pt x="1084491" y="1765530"/>
                  </a:lnTo>
                  <a:lnTo>
                    <a:pt x="1082111" y="1764471"/>
                  </a:lnTo>
                  <a:lnTo>
                    <a:pt x="1079732" y="1763413"/>
                  </a:lnTo>
                  <a:lnTo>
                    <a:pt x="1077352" y="1762884"/>
                  </a:lnTo>
                  <a:lnTo>
                    <a:pt x="1075237" y="1762355"/>
                  </a:lnTo>
                  <a:lnTo>
                    <a:pt x="1070743" y="1762090"/>
                  </a:lnTo>
                  <a:lnTo>
                    <a:pt x="1066248" y="1762355"/>
                  </a:lnTo>
                  <a:lnTo>
                    <a:pt x="1061489" y="1763148"/>
                  </a:lnTo>
                  <a:lnTo>
                    <a:pt x="1056995" y="1765001"/>
                  </a:lnTo>
                  <a:lnTo>
                    <a:pt x="1052236" y="1767118"/>
                  </a:lnTo>
                  <a:lnTo>
                    <a:pt x="1047741" y="1770028"/>
                  </a:lnTo>
                  <a:lnTo>
                    <a:pt x="1043247" y="1773204"/>
                  </a:lnTo>
                  <a:lnTo>
                    <a:pt x="1038752" y="1777173"/>
                  </a:lnTo>
                  <a:lnTo>
                    <a:pt x="1034522" y="1781672"/>
                  </a:lnTo>
                  <a:lnTo>
                    <a:pt x="1030557" y="1786435"/>
                  </a:lnTo>
                  <a:lnTo>
                    <a:pt x="1026855" y="1791727"/>
                  </a:lnTo>
                  <a:lnTo>
                    <a:pt x="1023154" y="1797549"/>
                  </a:lnTo>
                  <a:lnTo>
                    <a:pt x="1020246" y="1803635"/>
                  </a:lnTo>
                  <a:lnTo>
                    <a:pt x="1017073" y="1809986"/>
                  </a:lnTo>
                  <a:lnTo>
                    <a:pt x="1014693" y="1816866"/>
                  </a:lnTo>
                  <a:lnTo>
                    <a:pt x="1012578" y="1824010"/>
                  </a:lnTo>
                  <a:lnTo>
                    <a:pt x="1010992" y="1830891"/>
                  </a:lnTo>
                  <a:lnTo>
                    <a:pt x="1009670" y="1837771"/>
                  </a:lnTo>
                  <a:lnTo>
                    <a:pt x="1009141" y="1844386"/>
                  </a:lnTo>
                  <a:lnTo>
                    <a:pt x="1008877" y="1851002"/>
                  </a:lnTo>
                  <a:lnTo>
                    <a:pt x="1009141" y="1857352"/>
                  </a:lnTo>
                  <a:lnTo>
                    <a:pt x="1009670" y="1863439"/>
                  </a:lnTo>
                  <a:lnTo>
                    <a:pt x="1010728" y="1868996"/>
                  </a:lnTo>
                  <a:lnTo>
                    <a:pt x="1012314" y="1874552"/>
                  </a:lnTo>
                  <a:lnTo>
                    <a:pt x="1014165" y="1879316"/>
                  </a:lnTo>
                  <a:lnTo>
                    <a:pt x="1016544" y="1884079"/>
                  </a:lnTo>
                  <a:lnTo>
                    <a:pt x="1019188" y="1888313"/>
                  </a:lnTo>
                  <a:lnTo>
                    <a:pt x="1022361" y="1891753"/>
                  </a:lnTo>
                  <a:lnTo>
                    <a:pt x="1025798" y="1894663"/>
                  </a:lnTo>
                  <a:lnTo>
                    <a:pt x="1029499" y="1897310"/>
                  </a:lnTo>
                  <a:lnTo>
                    <a:pt x="1031614" y="1898368"/>
                  </a:lnTo>
                  <a:lnTo>
                    <a:pt x="1033729" y="1899162"/>
                  </a:lnTo>
                  <a:lnTo>
                    <a:pt x="1037695" y="1900220"/>
                  </a:lnTo>
                  <a:lnTo>
                    <a:pt x="1042189" y="1900485"/>
                  </a:lnTo>
                  <a:lnTo>
                    <a:pt x="1046420" y="1900220"/>
                  </a:lnTo>
                  <a:lnTo>
                    <a:pt x="1050914" y="1899691"/>
                  </a:lnTo>
                  <a:lnTo>
                    <a:pt x="1055409" y="1898103"/>
                  </a:lnTo>
                  <a:lnTo>
                    <a:pt x="1059639" y="1895987"/>
                  </a:lnTo>
                  <a:lnTo>
                    <a:pt x="1064398" y="1893605"/>
                  </a:lnTo>
                  <a:lnTo>
                    <a:pt x="1068628" y="1890430"/>
                  </a:lnTo>
                  <a:lnTo>
                    <a:pt x="1072594" y="1886725"/>
                  </a:lnTo>
                  <a:lnTo>
                    <a:pt x="1076824" y="1882756"/>
                  </a:lnTo>
                  <a:lnTo>
                    <a:pt x="1080525" y="1878522"/>
                  </a:lnTo>
                  <a:lnTo>
                    <a:pt x="1084491" y="1873494"/>
                  </a:lnTo>
                  <a:lnTo>
                    <a:pt x="1087928" y="1868202"/>
                  </a:lnTo>
                  <a:lnTo>
                    <a:pt x="1091365" y="1862645"/>
                  </a:lnTo>
                  <a:lnTo>
                    <a:pt x="1094009" y="1856558"/>
                  </a:lnTo>
                  <a:lnTo>
                    <a:pt x="1096917" y="1850208"/>
                  </a:lnTo>
                  <a:lnTo>
                    <a:pt x="1099561" y="1852854"/>
                  </a:lnTo>
                  <a:lnTo>
                    <a:pt x="1101940" y="1855235"/>
                  </a:lnTo>
                  <a:lnTo>
                    <a:pt x="1105113" y="1857352"/>
                  </a:lnTo>
                  <a:lnTo>
                    <a:pt x="1107757" y="1859734"/>
                  </a:lnTo>
                  <a:lnTo>
                    <a:pt x="1111194" y="1861586"/>
                  </a:lnTo>
                  <a:lnTo>
                    <a:pt x="1114366" y="1863439"/>
                  </a:lnTo>
                  <a:lnTo>
                    <a:pt x="1117539" y="1865291"/>
                  </a:lnTo>
                  <a:lnTo>
                    <a:pt x="1121240" y="1866879"/>
                  </a:lnTo>
                  <a:lnTo>
                    <a:pt x="1124941" y="1868466"/>
                  </a:lnTo>
                  <a:lnTo>
                    <a:pt x="1128643" y="1869525"/>
                  </a:lnTo>
                  <a:lnTo>
                    <a:pt x="1132344" y="1870583"/>
                  </a:lnTo>
                  <a:lnTo>
                    <a:pt x="1136310" y="1871377"/>
                  </a:lnTo>
                  <a:lnTo>
                    <a:pt x="1140276" y="1872171"/>
                  </a:lnTo>
                  <a:lnTo>
                    <a:pt x="1144506" y="1872700"/>
                  </a:lnTo>
                  <a:lnTo>
                    <a:pt x="1148471" y="1872965"/>
                  </a:lnTo>
                  <a:lnTo>
                    <a:pt x="1152966" y="1872965"/>
                  </a:lnTo>
                  <a:lnTo>
                    <a:pt x="1160897" y="1872700"/>
                  </a:lnTo>
                  <a:lnTo>
                    <a:pt x="1168300" y="1871642"/>
                  </a:lnTo>
                  <a:lnTo>
                    <a:pt x="1175439" y="1870054"/>
                  </a:lnTo>
                  <a:lnTo>
                    <a:pt x="1182577" y="1867672"/>
                  </a:lnTo>
                  <a:lnTo>
                    <a:pt x="1186014" y="1870054"/>
                  </a:lnTo>
                  <a:lnTo>
                    <a:pt x="1189715" y="1872436"/>
                  </a:lnTo>
                  <a:lnTo>
                    <a:pt x="1193681" y="1874288"/>
                  </a:lnTo>
                  <a:lnTo>
                    <a:pt x="1197911" y="1876140"/>
                  </a:lnTo>
                  <a:lnTo>
                    <a:pt x="1202406" y="1877463"/>
                  </a:lnTo>
                  <a:lnTo>
                    <a:pt x="1207429" y="1879051"/>
                  </a:lnTo>
                  <a:lnTo>
                    <a:pt x="1212188" y="1880374"/>
                  </a:lnTo>
                  <a:lnTo>
                    <a:pt x="1217476" y="1881168"/>
                  </a:lnTo>
                  <a:lnTo>
                    <a:pt x="1207165" y="1882491"/>
                  </a:lnTo>
                  <a:lnTo>
                    <a:pt x="1197382" y="1884079"/>
                  </a:lnTo>
                  <a:lnTo>
                    <a:pt x="1188129" y="1885931"/>
                  </a:lnTo>
                  <a:lnTo>
                    <a:pt x="1178876" y="1888048"/>
                  </a:lnTo>
                  <a:lnTo>
                    <a:pt x="1170680" y="1890430"/>
                  </a:lnTo>
                  <a:lnTo>
                    <a:pt x="1162748" y="1892811"/>
                  </a:lnTo>
                  <a:lnTo>
                    <a:pt x="1155345" y="1895987"/>
                  </a:lnTo>
                  <a:lnTo>
                    <a:pt x="1148471" y="1898633"/>
                  </a:lnTo>
                  <a:lnTo>
                    <a:pt x="1142391" y="1902073"/>
                  </a:lnTo>
                  <a:lnTo>
                    <a:pt x="1137368" y="1905513"/>
                  </a:lnTo>
                  <a:lnTo>
                    <a:pt x="1132344" y="1908953"/>
                  </a:lnTo>
                  <a:lnTo>
                    <a:pt x="1128643" y="1912657"/>
                  </a:lnTo>
                  <a:lnTo>
                    <a:pt x="1125470" y="1916627"/>
                  </a:lnTo>
                  <a:lnTo>
                    <a:pt x="1124413" y="1918479"/>
                  </a:lnTo>
                  <a:lnTo>
                    <a:pt x="1123091" y="1920331"/>
                  </a:lnTo>
                  <a:lnTo>
                    <a:pt x="1122562" y="1922448"/>
                  </a:lnTo>
                  <a:lnTo>
                    <a:pt x="1122033" y="1924301"/>
                  </a:lnTo>
                  <a:lnTo>
                    <a:pt x="1121504" y="1926418"/>
                  </a:lnTo>
                  <a:lnTo>
                    <a:pt x="1121240" y="1928535"/>
                  </a:lnTo>
                  <a:lnTo>
                    <a:pt x="1121504" y="1930916"/>
                  </a:lnTo>
                  <a:lnTo>
                    <a:pt x="1122033" y="1933298"/>
                  </a:lnTo>
                  <a:lnTo>
                    <a:pt x="1122826" y="1935944"/>
                  </a:lnTo>
                  <a:lnTo>
                    <a:pt x="1124148" y="1938325"/>
                  </a:lnTo>
                  <a:lnTo>
                    <a:pt x="1125470" y="1940707"/>
                  </a:lnTo>
                  <a:lnTo>
                    <a:pt x="1127321" y="1943353"/>
                  </a:lnTo>
                  <a:lnTo>
                    <a:pt x="1129700" y="1945470"/>
                  </a:lnTo>
                  <a:lnTo>
                    <a:pt x="1132080" y="1947852"/>
                  </a:lnTo>
                  <a:lnTo>
                    <a:pt x="1134724" y="1949969"/>
                  </a:lnTo>
                  <a:lnTo>
                    <a:pt x="1137896" y="1952086"/>
                  </a:lnTo>
                  <a:lnTo>
                    <a:pt x="1141333" y="1953938"/>
                  </a:lnTo>
                  <a:lnTo>
                    <a:pt x="1144506" y="1956055"/>
                  </a:lnTo>
                  <a:lnTo>
                    <a:pt x="1152437" y="1959759"/>
                  </a:lnTo>
                  <a:lnTo>
                    <a:pt x="1161426" y="1963464"/>
                  </a:lnTo>
                  <a:lnTo>
                    <a:pt x="1170944" y="1966639"/>
                  </a:lnTo>
                  <a:lnTo>
                    <a:pt x="1181784" y="1969550"/>
                  </a:lnTo>
                  <a:lnTo>
                    <a:pt x="1192623" y="1971932"/>
                  </a:lnTo>
                  <a:lnTo>
                    <a:pt x="1204785" y="1973784"/>
                  </a:lnTo>
                  <a:lnTo>
                    <a:pt x="1217211" y="1975636"/>
                  </a:lnTo>
                  <a:lnTo>
                    <a:pt x="1230430" y="1976960"/>
                  </a:lnTo>
                  <a:lnTo>
                    <a:pt x="1243914" y="1977489"/>
                  </a:lnTo>
                  <a:lnTo>
                    <a:pt x="1257662" y="1977753"/>
                  </a:lnTo>
                  <a:lnTo>
                    <a:pt x="1271410" y="1977489"/>
                  </a:lnTo>
                  <a:lnTo>
                    <a:pt x="1284893" y="1976960"/>
                  </a:lnTo>
                  <a:lnTo>
                    <a:pt x="1298112" y="1975636"/>
                  </a:lnTo>
                  <a:lnTo>
                    <a:pt x="1310803" y="1973784"/>
                  </a:lnTo>
                  <a:lnTo>
                    <a:pt x="1322700" y="1971932"/>
                  </a:lnTo>
                  <a:lnTo>
                    <a:pt x="1333540" y="1969550"/>
                  </a:lnTo>
                  <a:lnTo>
                    <a:pt x="1344380" y="1966639"/>
                  </a:lnTo>
                  <a:lnTo>
                    <a:pt x="1353898" y="1963464"/>
                  </a:lnTo>
                  <a:lnTo>
                    <a:pt x="1362886" y="1959759"/>
                  </a:lnTo>
                  <a:lnTo>
                    <a:pt x="1370818" y="1956055"/>
                  </a:lnTo>
                  <a:lnTo>
                    <a:pt x="1373991" y="1953938"/>
                  </a:lnTo>
                  <a:lnTo>
                    <a:pt x="1377428" y="1952086"/>
                  </a:lnTo>
                  <a:lnTo>
                    <a:pt x="1380600" y="1949969"/>
                  </a:lnTo>
                  <a:lnTo>
                    <a:pt x="1383244" y="1947852"/>
                  </a:lnTo>
                  <a:lnTo>
                    <a:pt x="1385888" y="1945470"/>
                  </a:lnTo>
                  <a:lnTo>
                    <a:pt x="1388003" y="1943353"/>
                  </a:lnTo>
                  <a:lnTo>
                    <a:pt x="1389854" y="1940707"/>
                  </a:lnTo>
                  <a:lnTo>
                    <a:pt x="1391176" y="1938325"/>
                  </a:lnTo>
                  <a:lnTo>
                    <a:pt x="1392498" y="1935944"/>
                  </a:lnTo>
                  <a:lnTo>
                    <a:pt x="1393555" y="1933298"/>
                  </a:lnTo>
                  <a:lnTo>
                    <a:pt x="1393819" y="1930916"/>
                  </a:lnTo>
                  <a:lnTo>
                    <a:pt x="1394084" y="1928535"/>
                  </a:lnTo>
                  <a:lnTo>
                    <a:pt x="1393819" y="1926682"/>
                  </a:lnTo>
                  <a:lnTo>
                    <a:pt x="1402280" y="1928270"/>
                  </a:lnTo>
                  <a:lnTo>
                    <a:pt x="1411269" y="1929064"/>
                  </a:lnTo>
                  <a:lnTo>
                    <a:pt x="1420522" y="1930122"/>
                  </a:lnTo>
                  <a:lnTo>
                    <a:pt x="1429511" y="1930122"/>
                  </a:lnTo>
                  <a:lnTo>
                    <a:pt x="1434799" y="1930122"/>
                  </a:lnTo>
                  <a:lnTo>
                    <a:pt x="1439822" y="1930122"/>
                  </a:lnTo>
                  <a:lnTo>
                    <a:pt x="1438500" y="1933827"/>
                  </a:lnTo>
                  <a:lnTo>
                    <a:pt x="1437443" y="1937796"/>
                  </a:lnTo>
                  <a:lnTo>
                    <a:pt x="1436914" y="1941765"/>
                  </a:lnTo>
                  <a:lnTo>
                    <a:pt x="1436650" y="1945470"/>
                  </a:lnTo>
                  <a:lnTo>
                    <a:pt x="1436914" y="1949175"/>
                  </a:lnTo>
                  <a:lnTo>
                    <a:pt x="1437178" y="1952615"/>
                  </a:lnTo>
                  <a:lnTo>
                    <a:pt x="1438236" y="1956319"/>
                  </a:lnTo>
                  <a:lnTo>
                    <a:pt x="1439293" y="1960024"/>
                  </a:lnTo>
                  <a:lnTo>
                    <a:pt x="1440615" y="1962935"/>
                  </a:lnTo>
                  <a:lnTo>
                    <a:pt x="1442202" y="1965581"/>
                  </a:lnTo>
                  <a:lnTo>
                    <a:pt x="1444052" y="1967963"/>
                  </a:lnTo>
                  <a:lnTo>
                    <a:pt x="1446167" y="1970609"/>
                  </a:lnTo>
                  <a:lnTo>
                    <a:pt x="1448282" y="1972990"/>
                  </a:lnTo>
                  <a:lnTo>
                    <a:pt x="1450662" y="1975107"/>
                  </a:lnTo>
                  <a:lnTo>
                    <a:pt x="1453306" y="1976960"/>
                  </a:lnTo>
                  <a:lnTo>
                    <a:pt x="1456214" y="1978812"/>
                  </a:lnTo>
                  <a:lnTo>
                    <a:pt x="1459122" y="1980664"/>
                  </a:lnTo>
                  <a:lnTo>
                    <a:pt x="1462295" y="1982252"/>
                  </a:lnTo>
                  <a:lnTo>
                    <a:pt x="1465732" y="1983840"/>
                  </a:lnTo>
                  <a:lnTo>
                    <a:pt x="1469169" y="1984898"/>
                  </a:lnTo>
                  <a:lnTo>
                    <a:pt x="1472870" y="1985957"/>
                  </a:lnTo>
                  <a:lnTo>
                    <a:pt x="1476836" y="1986750"/>
                  </a:lnTo>
                  <a:lnTo>
                    <a:pt x="1484767" y="1988338"/>
                  </a:lnTo>
                  <a:lnTo>
                    <a:pt x="1493228" y="1989132"/>
                  </a:lnTo>
                  <a:lnTo>
                    <a:pt x="1502481" y="1989132"/>
                  </a:lnTo>
                  <a:lnTo>
                    <a:pt x="1511734" y="1988867"/>
                  </a:lnTo>
                  <a:lnTo>
                    <a:pt x="1521517" y="1987809"/>
                  </a:lnTo>
                  <a:lnTo>
                    <a:pt x="1531299" y="1985957"/>
                  </a:lnTo>
                  <a:lnTo>
                    <a:pt x="1541346" y="1983310"/>
                  </a:lnTo>
                  <a:lnTo>
                    <a:pt x="1551656" y="1980400"/>
                  </a:lnTo>
                  <a:lnTo>
                    <a:pt x="1561967" y="1976695"/>
                  </a:lnTo>
                  <a:lnTo>
                    <a:pt x="1571750" y="1971932"/>
                  </a:lnTo>
                  <a:lnTo>
                    <a:pt x="1581267" y="1967169"/>
                  </a:lnTo>
                  <a:lnTo>
                    <a:pt x="1590521" y="1961876"/>
                  </a:lnTo>
                  <a:lnTo>
                    <a:pt x="1598717" y="1956319"/>
                  </a:lnTo>
                  <a:lnTo>
                    <a:pt x="1606384" y="1950498"/>
                  </a:lnTo>
                  <a:lnTo>
                    <a:pt x="1613522" y="1944147"/>
                  </a:lnTo>
                  <a:lnTo>
                    <a:pt x="1619867" y="1938061"/>
                  </a:lnTo>
                  <a:lnTo>
                    <a:pt x="1625420" y="1931181"/>
                  </a:lnTo>
                  <a:lnTo>
                    <a:pt x="1630178" y="1924830"/>
                  </a:lnTo>
                  <a:lnTo>
                    <a:pt x="1632029" y="1921390"/>
                  </a:lnTo>
                  <a:lnTo>
                    <a:pt x="1634408" y="1917950"/>
                  </a:lnTo>
                  <a:lnTo>
                    <a:pt x="1635730" y="1914774"/>
                  </a:lnTo>
                  <a:lnTo>
                    <a:pt x="1637317" y="1911334"/>
                  </a:lnTo>
                  <a:lnTo>
                    <a:pt x="1638639" y="1907894"/>
                  </a:lnTo>
                  <a:lnTo>
                    <a:pt x="1639432" y="1904454"/>
                  </a:lnTo>
                  <a:lnTo>
                    <a:pt x="1640225" y="1901279"/>
                  </a:lnTo>
                  <a:lnTo>
                    <a:pt x="1640754" y="1898103"/>
                  </a:lnTo>
                  <a:lnTo>
                    <a:pt x="1641018" y="1894663"/>
                  </a:lnTo>
                  <a:lnTo>
                    <a:pt x="1641018" y="1891753"/>
                  </a:lnTo>
                  <a:lnTo>
                    <a:pt x="1640754" y="1888313"/>
                  </a:lnTo>
                  <a:lnTo>
                    <a:pt x="1640225" y="1885137"/>
                  </a:lnTo>
                  <a:lnTo>
                    <a:pt x="1639432" y="1882226"/>
                  </a:lnTo>
                  <a:lnTo>
                    <a:pt x="1638374" y="1879316"/>
                  </a:lnTo>
                  <a:lnTo>
                    <a:pt x="1637052" y="1876405"/>
                  </a:lnTo>
                  <a:lnTo>
                    <a:pt x="1635466" y="1873494"/>
                  </a:lnTo>
                  <a:lnTo>
                    <a:pt x="1633615" y="1871112"/>
                  </a:lnTo>
                  <a:lnTo>
                    <a:pt x="1631500" y="1868731"/>
                  </a:lnTo>
                  <a:lnTo>
                    <a:pt x="1629385" y="1866349"/>
                  </a:lnTo>
                  <a:lnTo>
                    <a:pt x="1627006" y="1863968"/>
                  </a:lnTo>
                  <a:lnTo>
                    <a:pt x="1624362" y="1862380"/>
                  </a:lnTo>
                  <a:lnTo>
                    <a:pt x="1621454" y="1860528"/>
                  </a:lnTo>
                  <a:lnTo>
                    <a:pt x="1618546" y="1858675"/>
                  </a:lnTo>
                  <a:lnTo>
                    <a:pt x="1615373" y="1857088"/>
                  </a:lnTo>
                  <a:lnTo>
                    <a:pt x="1611936" y="1855765"/>
                  </a:lnTo>
                  <a:lnTo>
                    <a:pt x="1608499" y="1854706"/>
                  </a:lnTo>
                  <a:lnTo>
                    <a:pt x="1604798" y="1853383"/>
                  </a:lnTo>
                  <a:lnTo>
                    <a:pt x="1600832" y="1852325"/>
                  </a:lnTo>
                  <a:lnTo>
                    <a:pt x="1592900" y="1851002"/>
                  </a:lnTo>
                  <a:lnTo>
                    <a:pt x="1584440" y="1849943"/>
                  </a:lnTo>
                  <a:lnTo>
                    <a:pt x="1575451" y="1849943"/>
                  </a:lnTo>
                  <a:lnTo>
                    <a:pt x="1565933" y="1850208"/>
                  </a:lnTo>
                  <a:lnTo>
                    <a:pt x="1556415" y="1851531"/>
                  </a:lnTo>
                  <a:lnTo>
                    <a:pt x="1546369" y="1853383"/>
                  </a:lnTo>
                  <a:lnTo>
                    <a:pt x="1536322" y="1855765"/>
                  </a:lnTo>
                  <a:lnTo>
                    <a:pt x="1526011" y="1858940"/>
                  </a:lnTo>
                  <a:lnTo>
                    <a:pt x="1515700" y="1862645"/>
                  </a:lnTo>
                  <a:lnTo>
                    <a:pt x="1509884" y="1865291"/>
                  </a:lnTo>
                  <a:lnTo>
                    <a:pt x="1504067" y="1868202"/>
                  </a:lnTo>
                  <a:lnTo>
                    <a:pt x="1500630" y="1865555"/>
                  </a:lnTo>
                  <a:lnTo>
                    <a:pt x="1496929" y="1863439"/>
                  </a:lnTo>
                  <a:lnTo>
                    <a:pt x="1498251" y="1852325"/>
                  </a:lnTo>
                  <a:lnTo>
                    <a:pt x="1498780" y="1840681"/>
                  </a:lnTo>
                  <a:lnTo>
                    <a:pt x="1499573" y="1828509"/>
                  </a:lnTo>
                  <a:lnTo>
                    <a:pt x="1499837" y="1816072"/>
                  </a:lnTo>
                  <a:lnTo>
                    <a:pt x="1499573" y="1805752"/>
                  </a:lnTo>
                  <a:lnTo>
                    <a:pt x="1499044" y="1795696"/>
                  </a:lnTo>
                  <a:lnTo>
                    <a:pt x="1498515" y="1786170"/>
                  </a:lnTo>
                  <a:lnTo>
                    <a:pt x="1497987" y="1776909"/>
                  </a:lnTo>
                  <a:lnTo>
                    <a:pt x="1496929" y="1768176"/>
                  </a:lnTo>
                  <a:lnTo>
                    <a:pt x="1495872" y="1759708"/>
                  </a:lnTo>
                  <a:lnTo>
                    <a:pt x="1494550" y="1752034"/>
                  </a:lnTo>
                  <a:lnTo>
                    <a:pt x="1492963" y="1744890"/>
                  </a:lnTo>
                  <a:lnTo>
                    <a:pt x="1491377" y="1738274"/>
                  </a:lnTo>
                  <a:lnTo>
                    <a:pt x="1490055" y="1732453"/>
                  </a:lnTo>
                  <a:lnTo>
                    <a:pt x="1488204" y="1727690"/>
                  </a:lnTo>
                  <a:lnTo>
                    <a:pt x="1486089" y="1723191"/>
                  </a:lnTo>
                  <a:lnTo>
                    <a:pt x="1484239" y="1720016"/>
                  </a:lnTo>
                  <a:lnTo>
                    <a:pt x="1481859" y="1717370"/>
                  </a:lnTo>
                  <a:lnTo>
                    <a:pt x="1480802" y="1716576"/>
                  </a:lnTo>
                  <a:lnTo>
                    <a:pt x="1479744" y="1716046"/>
                  </a:lnTo>
                  <a:lnTo>
                    <a:pt x="1478687" y="1715253"/>
                  </a:lnTo>
                  <a:lnTo>
                    <a:pt x="1477365" y="1715253"/>
                  </a:lnTo>
                  <a:lnTo>
                    <a:pt x="1476572" y="1715253"/>
                  </a:lnTo>
                  <a:close/>
                  <a:moveTo>
                    <a:pt x="277416" y="1423988"/>
                  </a:moveTo>
                  <a:lnTo>
                    <a:pt x="554038" y="1656397"/>
                  </a:lnTo>
                  <a:lnTo>
                    <a:pt x="326652" y="1930534"/>
                  </a:lnTo>
                  <a:lnTo>
                    <a:pt x="320828" y="1937137"/>
                  </a:lnTo>
                  <a:lnTo>
                    <a:pt x="314211" y="1943475"/>
                  </a:lnTo>
                  <a:lnTo>
                    <a:pt x="307593" y="1949550"/>
                  </a:lnTo>
                  <a:lnTo>
                    <a:pt x="300446" y="1955360"/>
                  </a:lnTo>
                  <a:lnTo>
                    <a:pt x="293034" y="1961170"/>
                  </a:lnTo>
                  <a:lnTo>
                    <a:pt x="285357" y="1966452"/>
                  </a:lnTo>
                  <a:lnTo>
                    <a:pt x="277416" y="1971470"/>
                  </a:lnTo>
                  <a:lnTo>
                    <a:pt x="269210" y="1975960"/>
                  </a:lnTo>
                  <a:lnTo>
                    <a:pt x="261004" y="1980185"/>
                  </a:lnTo>
                  <a:lnTo>
                    <a:pt x="252004" y="1984147"/>
                  </a:lnTo>
                  <a:lnTo>
                    <a:pt x="243533" y="1987844"/>
                  </a:lnTo>
                  <a:lnTo>
                    <a:pt x="234268" y="1991278"/>
                  </a:lnTo>
                  <a:lnTo>
                    <a:pt x="225003" y="1993919"/>
                  </a:lnTo>
                  <a:lnTo>
                    <a:pt x="215738" y="1996824"/>
                  </a:lnTo>
                  <a:lnTo>
                    <a:pt x="206738" y="1998936"/>
                  </a:lnTo>
                  <a:lnTo>
                    <a:pt x="197209" y="2000785"/>
                  </a:lnTo>
                  <a:lnTo>
                    <a:pt x="187679" y="2002106"/>
                  </a:lnTo>
                  <a:lnTo>
                    <a:pt x="178150" y="2002898"/>
                  </a:lnTo>
                  <a:lnTo>
                    <a:pt x="168885" y="2003426"/>
                  </a:lnTo>
                  <a:lnTo>
                    <a:pt x="159355" y="2003426"/>
                  </a:lnTo>
                  <a:lnTo>
                    <a:pt x="149826" y="2003162"/>
                  </a:lnTo>
                  <a:lnTo>
                    <a:pt x="140561" y="2002370"/>
                  </a:lnTo>
                  <a:lnTo>
                    <a:pt x="131561" y="2001049"/>
                  </a:lnTo>
                  <a:lnTo>
                    <a:pt x="122296" y="1999465"/>
                  </a:lnTo>
                  <a:lnTo>
                    <a:pt x="113296" y="1997352"/>
                  </a:lnTo>
                  <a:lnTo>
                    <a:pt x="104560" y="1994711"/>
                  </a:lnTo>
                  <a:lnTo>
                    <a:pt x="95825" y="1991542"/>
                  </a:lnTo>
                  <a:lnTo>
                    <a:pt x="87354" y="1987844"/>
                  </a:lnTo>
                  <a:lnTo>
                    <a:pt x="79413" y="1983619"/>
                  </a:lnTo>
                  <a:lnTo>
                    <a:pt x="71207" y="1979129"/>
                  </a:lnTo>
                  <a:lnTo>
                    <a:pt x="63530" y="1973583"/>
                  </a:lnTo>
                  <a:lnTo>
                    <a:pt x="56383" y="1968037"/>
                  </a:lnTo>
                  <a:lnTo>
                    <a:pt x="49236" y="1961698"/>
                  </a:lnTo>
                  <a:lnTo>
                    <a:pt x="42883" y="1954832"/>
                  </a:lnTo>
                  <a:lnTo>
                    <a:pt x="37059" y="1948229"/>
                  </a:lnTo>
                  <a:lnTo>
                    <a:pt x="31500" y="1940834"/>
                  </a:lnTo>
                  <a:lnTo>
                    <a:pt x="26206" y="1933175"/>
                  </a:lnTo>
                  <a:lnTo>
                    <a:pt x="21706" y="1925252"/>
                  </a:lnTo>
                  <a:lnTo>
                    <a:pt x="17735" y="1916801"/>
                  </a:lnTo>
                  <a:lnTo>
                    <a:pt x="14029" y="1908350"/>
                  </a:lnTo>
                  <a:lnTo>
                    <a:pt x="10853" y="1899634"/>
                  </a:lnTo>
                  <a:lnTo>
                    <a:pt x="7676" y="1890919"/>
                  </a:lnTo>
                  <a:lnTo>
                    <a:pt x="5559" y="1881676"/>
                  </a:lnTo>
                  <a:lnTo>
                    <a:pt x="3706" y="1872432"/>
                  </a:lnTo>
                  <a:lnTo>
                    <a:pt x="2382" y="1863189"/>
                  </a:lnTo>
                  <a:lnTo>
                    <a:pt x="1059" y="1853945"/>
                  </a:lnTo>
                  <a:lnTo>
                    <a:pt x="529" y="1844437"/>
                  </a:lnTo>
                  <a:lnTo>
                    <a:pt x="0" y="1834930"/>
                  </a:lnTo>
                  <a:lnTo>
                    <a:pt x="529" y="1825422"/>
                  </a:lnTo>
                  <a:lnTo>
                    <a:pt x="1059" y="1815914"/>
                  </a:lnTo>
                  <a:lnTo>
                    <a:pt x="1853" y="1806143"/>
                  </a:lnTo>
                  <a:lnTo>
                    <a:pt x="3176" y="1796899"/>
                  </a:lnTo>
                  <a:lnTo>
                    <a:pt x="5029" y="1787391"/>
                  </a:lnTo>
                  <a:lnTo>
                    <a:pt x="7147" y="1777884"/>
                  </a:lnTo>
                  <a:lnTo>
                    <a:pt x="9529" y="1768640"/>
                  </a:lnTo>
                  <a:lnTo>
                    <a:pt x="12441" y="1759925"/>
                  </a:lnTo>
                  <a:lnTo>
                    <a:pt x="15353" y="1750946"/>
                  </a:lnTo>
                  <a:lnTo>
                    <a:pt x="19059" y="1742494"/>
                  </a:lnTo>
                  <a:lnTo>
                    <a:pt x="23030" y="1733779"/>
                  </a:lnTo>
                  <a:lnTo>
                    <a:pt x="27530" y="1725592"/>
                  </a:lnTo>
                  <a:lnTo>
                    <a:pt x="32030" y="1717669"/>
                  </a:lnTo>
                  <a:lnTo>
                    <a:pt x="37059" y="1710274"/>
                  </a:lnTo>
                  <a:lnTo>
                    <a:pt x="42089" y="1702879"/>
                  </a:lnTo>
                  <a:lnTo>
                    <a:pt x="47648" y="1695748"/>
                  </a:lnTo>
                  <a:lnTo>
                    <a:pt x="277416" y="1423988"/>
                  </a:lnTo>
                  <a:close/>
                  <a:moveTo>
                    <a:pt x="1132344" y="1177285"/>
                  </a:moveTo>
                  <a:lnTo>
                    <a:pt x="1132344" y="1378394"/>
                  </a:lnTo>
                  <a:lnTo>
                    <a:pt x="933528" y="1378394"/>
                  </a:lnTo>
                  <a:lnTo>
                    <a:pt x="933528" y="1539811"/>
                  </a:lnTo>
                  <a:lnTo>
                    <a:pt x="1132344" y="1539811"/>
                  </a:lnTo>
                  <a:lnTo>
                    <a:pt x="1132344" y="1739068"/>
                  </a:lnTo>
                  <a:lnTo>
                    <a:pt x="1293882" y="1739068"/>
                  </a:lnTo>
                  <a:lnTo>
                    <a:pt x="1293882" y="1539811"/>
                  </a:lnTo>
                  <a:lnTo>
                    <a:pt x="1492699" y="1539811"/>
                  </a:lnTo>
                  <a:lnTo>
                    <a:pt x="1492699" y="1378394"/>
                  </a:lnTo>
                  <a:lnTo>
                    <a:pt x="1293882" y="1378394"/>
                  </a:lnTo>
                  <a:lnTo>
                    <a:pt x="1293882" y="1177285"/>
                  </a:lnTo>
                  <a:lnTo>
                    <a:pt x="1132344" y="1177285"/>
                  </a:lnTo>
                  <a:close/>
                  <a:moveTo>
                    <a:pt x="645420" y="1090613"/>
                  </a:moveTo>
                  <a:lnTo>
                    <a:pt x="654411" y="1090613"/>
                  </a:lnTo>
                  <a:lnTo>
                    <a:pt x="663666" y="1091143"/>
                  </a:lnTo>
                  <a:lnTo>
                    <a:pt x="672393" y="1091672"/>
                  </a:lnTo>
                  <a:lnTo>
                    <a:pt x="681384" y="1092996"/>
                  </a:lnTo>
                  <a:lnTo>
                    <a:pt x="690111" y="1094849"/>
                  </a:lnTo>
                  <a:lnTo>
                    <a:pt x="698837" y="1096967"/>
                  </a:lnTo>
                  <a:lnTo>
                    <a:pt x="707564" y="1099349"/>
                  </a:lnTo>
                  <a:lnTo>
                    <a:pt x="716026" y="1102526"/>
                  </a:lnTo>
                  <a:lnTo>
                    <a:pt x="724488" y="1106232"/>
                  </a:lnTo>
                  <a:lnTo>
                    <a:pt x="732421" y="1109938"/>
                  </a:lnTo>
                  <a:lnTo>
                    <a:pt x="740883" y="1114439"/>
                  </a:lnTo>
                  <a:lnTo>
                    <a:pt x="748552" y="1119204"/>
                  </a:lnTo>
                  <a:lnTo>
                    <a:pt x="756221" y="1124498"/>
                  </a:lnTo>
                  <a:lnTo>
                    <a:pt x="763096" y="1130322"/>
                  </a:lnTo>
                  <a:lnTo>
                    <a:pt x="772351" y="1136411"/>
                  </a:lnTo>
                  <a:lnTo>
                    <a:pt x="780549" y="1143294"/>
                  </a:lnTo>
                  <a:lnTo>
                    <a:pt x="788218" y="1149912"/>
                  </a:lnTo>
                  <a:lnTo>
                    <a:pt x="795358" y="1157325"/>
                  </a:lnTo>
                  <a:lnTo>
                    <a:pt x="801440" y="1164737"/>
                  </a:lnTo>
                  <a:lnTo>
                    <a:pt x="807257" y="1172414"/>
                  </a:lnTo>
                  <a:lnTo>
                    <a:pt x="812282" y="1180356"/>
                  </a:lnTo>
                  <a:lnTo>
                    <a:pt x="816513" y="1188562"/>
                  </a:lnTo>
                  <a:lnTo>
                    <a:pt x="820479" y="1197034"/>
                  </a:lnTo>
                  <a:lnTo>
                    <a:pt x="823653" y="1205505"/>
                  </a:lnTo>
                  <a:lnTo>
                    <a:pt x="826297" y="1214506"/>
                  </a:lnTo>
                  <a:lnTo>
                    <a:pt x="828413" y="1223242"/>
                  </a:lnTo>
                  <a:lnTo>
                    <a:pt x="829999" y="1232242"/>
                  </a:lnTo>
                  <a:lnTo>
                    <a:pt x="831321" y="1241243"/>
                  </a:lnTo>
                  <a:lnTo>
                    <a:pt x="831586" y="1250244"/>
                  </a:lnTo>
                  <a:lnTo>
                    <a:pt x="831850" y="1259509"/>
                  </a:lnTo>
                  <a:lnTo>
                    <a:pt x="831321" y="1268510"/>
                  </a:lnTo>
                  <a:lnTo>
                    <a:pt x="830528" y="1277775"/>
                  </a:lnTo>
                  <a:lnTo>
                    <a:pt x="828941" y="1286776"/>
                  </a:lnTo>
                  <a:lnTo>
                    <a:pt x="827619" y="1296042"/>
                  </a:lnTo>
                  <a:lnTo>
                    <a:pt x="825504" y="1305042"/>
                  </a:lnTo>
                  <a:lnTo>
                    <a:pt x="822595" y="1314043"/>
                  </a:lnTo>
                  <a:lnTo>
                    <a:pt x="819950" y="1322779"/>
                  </a:lnTo>
                  <a:lnTo>
                    <a:pt x="816513" y="1331780"/>
                  </a:lnTo>
                  <a:lnTo>
                    <a:pt x="812811" y="1340251"/>
                  </a:lnTo>
                  <a:lnTo>
                    <a:pt x="809108" y="1348458"/>
                  </a:lnTo>
                  <a:lnTo>
                    <a:pt x="804877" y="1356929"/>
                  </a:lnTo>
                  <a:lnTo>
                    <a:pt x="800382" y="1364871"/>
                  </a:lnTo>
                  <a:lnTo>
                    <a:pt x="795358" y="1372813"/>
                  </a:lnTo>
                  <a:lnTo>
                    <a:pt x="790069" y="1380225"/>
                  </a:lnTo>
                  <a:lnTo>
                    <a:pt x="785044" y="1387373"/>
                  </a:lnTo>
                  <a:lnTo>
                    <a:pt x="779227" y="1394520"/>
                  </a:lnTo>
                  <a:lnTo>
                    <a:pt x="624265" y="1577976"/>
                  </a:lnTo>
                  <a:lnTo>
                    <a:pt x="346075" y="1342634"/>
                  </a:lnTo>
                  <a:lnTo>
                    <a:pt x="502887" y="1156266"/>
                  </a:lnTo>
                  <a:lnTo>
                    <a:pt x="508705" y="1149647"/>
                  </a:lnTo>
                  <a:lnTo>
                    <a:pt x="515316" y="1143294"/>
                  </a:lnTo>
                  <a:lnTo>
                    <a:pt x="521662" y="1137470"/>
                  </a:lnTo>
                  <a:lnTo>
                    <a:pt x="528802" y="1131646"/>
                  </a:lnTo>
                  <a:lnTo>
                    <a:pt x="535678" y="1126351"/>
                  </a:lnTo>
                  <a:lnTo>
                    <a:pt x="543082" y="1121586"/>
                  </a:lnTo>
                  <a:lnTo>
                    <a:pt x="550751" y="1116821"/>
                  </a:lnTo>
                  <a:lnTo>
                    <a:pt x="558684" y="1112586"/>
                  </a:lnTo>
                  <a:lnTo>
                    <a:pt x="566617" y="1108615"/>
                  </a:lnTo>
                  <a:lnTo>
                    <a:pt x="575079" y="1105173"/>
                  </a:lnTo>
                  <a:lnTo>
                    <a:pt x="583541" y="1101732"/>
                  </a:lnTo>
                  <a:lnTo>
                    <a:pt x="592003" y="1099085"/>
                  </a:lnTo>
                  <a:lnTo>
                    <a:pt x="600730" y="1096702"/>
                  </a:lnTo>
                  <a:lnTo>
                    <a:pt x="609721" y="1094849"/>
                  </a:lnTo>
                  <a:lnTo>
                    <a:pt x="618447" y="1092996"/>
                  </a:lnTo>
                  <a:lnTo>
                    <a:pt x="627438" y="1091672"/>
                  </a:lnTo>
                  <a:lnTo>
                    <a:pt x="636165" y="1091143"/>
                  </a:lnTo>
                  <a:lnTo>
                    <a:pt x="645420" y="1090613"/>
                  </a:lnTo>
                  <a:close/>
                  <a:moveTo>
                    <a:pt x="1004911" y="928279"/>
                  </a:moveTo>
                  <a:lnTo>
                    <a:pt x="1417614" y="928279"/>
                  </a:lnTo>
                  <a:lnTo>
                    <a:pt x="1417614" y="1072231"/>
                  </a:lnTo>
                  <a:lnTo>
                    <a:pt x="1435063" y="1073819"/>
                  </a:lnTo>
                  <a:lnTo>
                    <a:pt x="1443788" y="1074613"/>
                  </a:lnTo>
                  <a:lnTo>
                    <a:pt x="1452248" y="1075936"/>
                  </a:lnTo>
                  <a:lnTo>
                    <a:pt x="1460973" y="1076995"/>
                  </a:lnTo>
                  <a:lnTo>
                    <a:pt x="1469169" y="1078582"/>
                  </a:lnTo>
                  <a:lnTo>
                    <a:pt x="1477100" y="1080435"/>
                  </a:lnTo>
                  <a:lnTo>
                    <a:pt x="1485296" y="1082287"/>
                  </a:lnTo>
                  <a:lnTo>
                    <a:pt x="1493228" y="1084404"/>
                  </a:lnTo>
                  <a:lnTo>
                    <a:pt x="1501424" y="1086521"/>
                  </a:lnTo>
                  <a:lnTo>
                    <a:pt x="1508826" y="1089167"/>
                  </a:lnTo>
                  <a:lnTo>
                    <a:pt x="1516493" y="1091549"/>
                  </a:lnTo>
                  <a:lnTo>
                    <a:pt x="1524161" y="1094195"/>
                  </a:lnTo>
                  <a:lnTo>
                    <a:pt x="1531563" y="1097105"/>
                  </a:lnTo>
                  <a:lnTo>
                    <a:pt x="1538966" y="1100016"/>
                  </a:lnTo>
                  <a:lnTo>
                    <a:pt x="1546369" y="1103456"/>
                  </a:lnTo>
                  <a:lnTo>
                    <a:pt x="1553507" y="1106896"/>
                  </a:lnTo>
                  <a:lnTo>
                    <a:pt x="1560381" y="1110601"/>
                  </a:lnTo>
                  <a:lnTo>
                    <a:pt x="1567519" y="1114306"/>
                  </a:lnTo>
                  <a:lnTo>
                    <a:pt x="1574129" y="1118275"/>
                  </a:lnTo>
                  <a:lnTo>
                    <a:pt x="1581003" y="1122509"/>
                  </a:lnTo>
                  <a:lnTo>
                    <a:pt x="1587613" y="1126743"/>
                  </a:lnTo>
                  <a:lnTo>
                    <a:pt x="1594222" y="1130977"/>
                  </a:lnTo>
                  <a:lnTo>
                    <a:pt x="1600567" y="1135740"/>
                  </a:lnTo>
                  <a:lnTo>
                    <a:pt x="1606648" y="1140503"/>
                  </a:lnTo>
                  <a:lnTo>
                    <a:pt x="1613258" y="1145531"/>
                  </a:lnTo>
                  <a:lnTo>
                    <a:pt x="1619339" y="1150823"/>
                  </a:lnTo>
                  <a:lnTo>
                    <a:pt x="1625155" y="1155851"/>
                  </a:lnTo>
                  <a:lnTo>
                    <a:pt x="1630972" y="1161408"/>
                  </a:lnTo>
                  <a:lnTo>
                    <a:pt x="1636788" y="1167229"/>
                  </a:lnTo>
                  <a:lnTo>
                    <a:pt x="1642604" y="1173051"/>
                  </a:lnTo>
                  <a:lnTo>
                    <a:pt x="1648156" y="1179137"/>
                  </a:lnTo>
                  <a:lnTo>
                    <a:pt x="1653709" y="1185223"/>
                  </a:lnTo>
                  <a:lnTo>
                    <a:pt x="1658732" y="1191574"/>
                  </a:lnTo>
                  <a:lnTo>
                    <a:pt x="1664020" y="1197925"/>
                  </a:lnTo>
                  <a:lnTo>
                    <a:pt x="1669043" y="1204276"/>
                  </a:lnTo>
                  <a:lnTo>
                    <a:pt x="1673537" y="1210891"/>
                  </a:lnTo>
                  <a:lnTo>
                    <a:pt x="1678032" y="1217507"/>
                  </a:lnTo>
                  <a:lnTo>
                    <a:pt x="1682791" y="1224387"/>
                  </a:lnTo>
                  <a:lnTo>
                    <a:pt x="1687021" y="1231267"/>
                  </a:lnTo>
                  <a:lnTo>
                    <a:pt x="1690987" y="1238411"/>
                  </a:lnTo>
                  <a:lnTo>
                    <a:pt x="1694952" y="1245556"/>
                  </a:lnTo>
                  <a:lnTo>
                    <a:pt x="1698654" y="1252436"/>
                  </a:lnTo>
                  <a:lnTo>
                    <a:pt x="1702091" y="1259845"/>
                  </a:lnTo>
                  <a:lnTo>
                    <a:pt x="1705263" y="1267255"/>
                  </a:lnTo>
                  <a:lnTo>
                    <a:pt x="1708700" y="1274929"/>
                  </a:lnTo>
                  <a:lnTo>
                    <a:pt x="1711873" y="1282603"/>
                  </a:lnTo>
                  <a:lnTo>
                    <a:pt x="1714517" y="1290276"/>
                  </a:lnTo>
                  <a:lnTo>
                    <a:pt x="1717425" y="1298215"/>
                  </a:lnTo>
                  <a:lnTo>
                    <a:pt x="1719804" y="1306154"/>
                  </a:lnTo>
                  <a:lnTo>
                    <a:pt x="1721920" y="1314092"/>
                  </a:lnTo>
                  <a:lnTo>
                    <a:pt x="1724035" y="1322031"/>
                  </a:lnTo>
                  <a:lnTo>
                    <a:pt x="1726150" y="1330498"/>
                  </a:lnTo>
                  <a:lnTo>
                    <a:pt x="1728000" y="1338966"/>
                  </a:lnTo>
                  <a:lnTo>
                    <a:pt x="1729587" y="1347169"/>
                  </a:lnTo>
                  <a:lnTo>
                    <a:pt x="1731173" y="1355902"/>
                  </a:lnTo>
                  <a:lnTo>
                    <a:pt x="1732230" y="1364899"/>
                  </a:lnTo>
                  <a:lnTo>
                    <a:pt x="1733552" y="1373366"/>
                  </a:lnTo>
                  <a:lnTo>
                    <a:pt x="1735139" y="1391360"/>
                  </a:lnTo>
                  <a:lnTo>
                    <a:pt x="1736461" y="1409619"/>
                  </a:lnTo>
                  <a:lnTo>
                    <a:pt x="1736725" y="1428672"/>
                  </a:lnTo>
                  <a:lnTo>
                    <a:pt x="1736725" y="2036763"/>
                  </a:lnTo>
                  <a:lnTo>
                    <a:pt x="685800" y="2036763"/>
                  </a:lnTo>
                  <a:lnTo>
                    <a:pt x="685800" y="1564685"/>
                  </a:lnTo>
                  <a:lnTo>
                    <a:pt x="813233" y="1413588"/>
                  </a:lnTo>
                  <a:lnTo>
                    <a:pt x="819050" y="1406444"/>
                  </a:lnTo>
                  <a:lnTo>
                    <a:pt x="824602" y="1399034"/>
                  </a:lnTo>
                  <a:lnTo>
                    <a:pt x="829889" y="1391360"/>
                  </a:lnTo>
                  <a:lnTo>
                    <a:pt x="835177" y="1383422"/>
                  </a:lnTo>
                  <a:lnTo>
                    <a:pt x="839672" y="1375219"/>
                  </a:lnTo>
                  <a:lnTo>
                    <a:pt x="844166" y="1367016"/>
                  </a:lnTo>
                  <a:lnTo>
                    <a:pt x="848661" y="1358283"/>
                  </a:lnTo>
                  <a:lnTo>
                    <a:pt x="852626" y="1349815"/>
                  </a:lnTo>
                  <a:lnTo>
                    <a:pt x="855799" y="1340818"/>
                  </a:lnTo>
                  <a:lnTo>
                    <a:pt x="859236" y="1332086"/>
                  </a:lnTo>
                  <a:lnTo>
                    <a:pt x="862409" y="1322824"/>
                  </a:lnTo>
                  <a:lnTo>
                    <a:pt x="864788" y="1313563"/>
                  </a:lnTo>
                  <a:lnTo>
                    <a:pt x="866903" y="1304301"/>
                  </a:lnTo>
                  <a:lnTo>
                    <a:pt x="868754" y="1294775"/>
                  </a:lnTo>
                  <a:lnTo>
                    <a:pt x="870076" y="1285778"/>
                  </a:lnTo>
                  <a:lnTo>
                    <a:pt x="870869" y="1276252"/>
                  </a:lnTo>
                  <a:lnTo>
                    <a:pt x="871662" y="1266725"/>
                  </a:lnTo>
                  <a:lnTo>
                    <a:pt x="871662" y="1257464"/>
                  </a:lnTo>
                  <a:lnTo>
                    <a:pt x="871133" y="1247938"/>
                  </a:lnTo>
                  <a:lnTo>
                    <a:pt x="870340" y="1238676"/>
                  </a:lnTo>
                  <a:lnTo>
                    <a:pt x="869018" y="1229414"/>
                  </a:lnTo>
                  <a:lnTo>
                    <a:pt x="867167" y="1220417"/>
                  </a:lnTo>
                  <a:lnTo>
                    <a:pt x="865052" y="1211420"/>
                  </a:lnTo>
                  <a:lnTo>
                    <a:pt x="862144" y="1202159"/>
                  </a:lnTo>
                  <a:lnTo>
                    <a:pt x="858707" y="1193691"/>
                  </a:lnTo>
                  <a:lnTo>
                    <a:pt x="854741" y="1184959"/>
                  </a:lnTo>
                  <a:lnTo>
                    <a:pt x="850511" y="1176755"/>
                  </a:lnTo>
                  <a:lnTo>
                    <a:pt x="845224" y="1168552"/>
                  </a:lnTo>
                  <a:lnTo>
                    <a:pt x="839407" y="1160614"/>
                  </a:lnTo>
                  <a:lnTo>
                    <a:pt x="833326" y="1152411"/>
                  </a:lnTo>
                  <a:lnTo>
                    <a:pt x="826188" y="1145266"/>
                  </a:lnTo>
                  <a:lnTo>
                    <a:pt x="818785" y="1138121"/>
                  </a:lnTo>
                  <a:lnTo>
                    <a:pt x="828567" y="1130712"/>
                  </a:lnTo>
                  <a:lnTo>
                    <a:pt x="838350" y="1124096"/>
                  </a:lnTo>
                  <a:lnTo>
                    <a:pt x="848925" y="1118010"/>
                  </a:lnTo>
                  <a:lnTo>
                    <a:pt x="859236" y="1111659"/>
                  </a:lnTo>
                  <a:lnTo>
                    <a:pt x="870076" y="1106102"/>
                  </a:lnTo>
                  <a:lnTo>
                    <a:pt x="881180" y="1101075"/>
                  </a:lnTo>
                  <a:lnTo>
                    <a:pt x="892284" y="1096312"/>
                  </a:lnTo>
                  <a:lnTo>
                    <a:pt x="903917" y="1092078"/>
                  </a:lnTo>
                  <a:lnTo>
                    <a:pt x="915550" y="1088108"/>
                  </a:lnTo>
                  <a:lnTo>
                    <a:pt x="927711" y="1084668"/>
                  </a:lnTo>
                  <a:lnTo>
                    <a:pt x="939873" y="1081758"/>
                  </a:lnTo>
                  <a:lnTo>
                    <a:pt x="952563" y="1078847"/>
                  </a:lnTo>
                  <a:lnTo>
                    <a:pt x="964989" y="1076730"/>
                  </a:lnTo>
                  <a:lnTo>
                    <a:pt x="978209" y="1074613"/>
                  </a:lnTo>
                  <a:lnTo>
                    <a:pt x="991428" y="1073290"/>
                  </a:lnTo>
                  <a:lnTo>
                    <a:pt x="1004911" y="1072231"/>
                  </a:lnTo>
                  <a:lnTo>
                    <a:pt x="1004911" y="928279"/>
                  </a:lnTo>
                  <a:close/>
                  <a:moveTo>
                    <a:pt x="811382" y="664455"/>
                  </a:moveTo>
                  <a:lnTo>
                    <a:pt x="1611407" y="664455"/>
                  </a:lnTo>
                  <a:lnTo>
                    <a:pt x="1611407" y="828254"/>
                  </a:lnTo>
                  <a:lnTo>
                    <a:pt x="811382" y="828254"/>
                  </a:lnTo>
                  <a:lnTo>
                    <a:pt x="811382" y="664455"/>
                  </a:lnTo>
                  <a:close/>
                  <a:moveTo>
                    <a:pt x="1638374" y="169356"/>
                  </a:moveTo>
                  <a:lnTo>
                    <a:pt x="1632822" y="169620"/>
                  </a:lnTo>
                  <a:lnTo>
                    <a:pt x="1627006" y="170149"/>
                  </a:lnTo>
                  <a:lnTo>
                    <a:pt x="1620925" y="171473"/>
                  </a:lnTo>
                  <a:lnTo>
                    <a:pt x="1614315" y="172531"/>
                  </a:lnTo>
                  <a:lnTo>
                    <a:pt x="1607970" y="174383"/>
                  </a:lnTo>
                  <a:lnTo>
                    <a:pt x="1601096" y="176236"/>
                  </a:lnTo>
                  <a:lnTo>
                    <a:pt x="1594222" y="178617"/>
                  </a:lnTo>
                  <a:lnTo>
                    <a:pt x="1587084" y="181528"/>
                  </a:lnTo>
                  <a:lnTo>
                    <a:pt x="1579946" y="184439"/>
                  </a:lnTo>
                  <a:lnTo>
                    <a:pt x="1572807" y="187614"/>
                  </a:lnTo>
                  <a:lnTo>
                    <a:pt x="1557473" y="195024"/>
                  </a:lnTo>
                  <a:lnTo>
                    <a:pt x="1541874" y="203227"/>
                  </a:lnTo>
                  <a:lnTo>
                    <a:pt x="1525747" y="212488"/>
                  </a:lnTo>
                  <a:lnTo>
                    <a:pt x="1509619" y="222544"/>
                  </a:lnTo>
                  <a:lnTo>
                    <a:pt x="1493228" y="233393"/>
                  </a:lnTo>
                  <a:lnTo>
                    <a:pt x="1476836" y="244772"/>
                  </a:lnTo>
                  <a:lnTo>
                    <a:pt x="1460444" y="256944"/>
                  </a:lnTo>
                  <a:lnTo>
                    <a:pt x="1444052" y="269646"/>
                  </a:lnTo>
                  <a:lnTo>
                    <a:pt x="1427925" y="282612"/>
                  </a:lnTo>
                  <a:lnTo>
                    <a:pt x="1412062" y="295843"/>
                  </a:lnTo>
                  <a:lnTo>
                    <a:pt x="1396728" y="309603"/>
                  </a:lnTo>
                  <a:lnTo>
                    <a:pt x="1382186" y="323628"/>
                  </a:lnTo>
                  <a:lnTo>
                    <a:pt x="1367645" y="337653"/>
                  </a:lnTo>
                  <a:lnTo>
                    <a:pt x="1353898" y="351413"/>
                  </a:lnTo>
                  <a:lnTo>
                    <a:pt x="1340943" y="365437"/>
                  </a:lnTo>
                  <a:lnTo>
                    <a:pt x="1329045" y="379198"/>
                  </a:lnTo>
                  <a:lnTo>
                    <a:pt x="1317941" y="392693"/>
                  </a:lnTo>
                  <a:lnTo>
                    <a:pt x="1308159" y="406189"/>
                  </a:lnTo>
                  <a:lnTo>
                    <a:pt x="1303665" y="412804"/>
                  </a:lnTo>
                  <a:lnTo>
                    <a:pt x="1299434" y="419155"/>
                  </a:lnTo>
                  <a:lnTo>
                    <a:pt x="1295469" y="425241"/>
                  </a:lnTo>
                  <a:lnTo>
                    <a:pt x="1291767" y="431856"/>
                  </a:lnTo>
                  <a:lnTo>
                    <a:pt x="1288330" y="437678"/>
                  </a:lnTo>
                  <a:lnTo>
                    <a:pt x="1285686" y="443500"/>
                  </a:lnTo>
                  <a:lnTo>
                    <a:pt x="1282778" y="449321"/>
                  </a:lnTo>
                  <a:lnTo>
                    <a:pt x="1280663" y="454878"/>
                  </a:lnTo>
                  <a:lnTo>
                    <a:pt x="1278812" y="460171"/>
                  </a:lnTo>
                  <a:lnTo>
                    <a:pt x="1277226" y="465463"/>
                  </a:lnTo>
                  <a:lnTo>
                    <a:pt x="1276433" y="470491"/>
                  </a:lnTo>
                  <a:lnTo>
                    <a:pt x="1275640" y="475254"/>
                  </a:lnTo>
                  <a:lnTo>
                    <a:pt x="1275376" y="480017"/>
                  </a:lnTo>
                  <a:lnTo>
                    <a:pt x="1275640" y="484251"/>
                  </a:lnTo>
                  <a:lnTo>
                    <a:pt x="1282514" y="486632"/>
                  </a:lnTo>
                  <a:lnTo>
                    <a:pt x="1289652" y="488220"/>
                  </a:lnTo>
                  <a:lnTo>
                    <a:pt x="1296526" y="489543"/>
                  </a:lnTo>
                  <a:lnTo>
                    <a:pt x="1303929" y="490072"/>
                  </a:lnTo>
                  <a:lnTo>
                    <a:pt x="1311332" y="490072"/>
                  </a:lnTo>
                  <a:lnTo>
                    <a:pt x="1318999" y="489808"/>
                  </a:lnTo>
                  <a:lnTo>
                    <a:pt x="1326666" y="489014"/>
                  </a:lnTo>
                  <a:lnTo>
                    <a:pt x="1334333" y="487955"/>
                  </a:lnTo>
                  <a:lnTo>
                    <a:pt x="1342265" y="486103"/>
                  </a:lnTo>
                  <a:lnTo>
                    <a:pt x="1350196" y="483986"/>
                  </a:lnTo>
                  <a:lnTo>
                    <a:pt x="1358128" y="481340"/>
                  </a:lnTo>
                  <a:lnTo>
                    <a:pt x="1366059" y="478429"/>
                  </a:lnTo>
                  <a:lnTo>
                    <a:pt x="1374519" y="475254"/>
                  </a:lnTo>
                  <a:lnTo>
                    <a:pt x="1382451" y="471549"/>
                  </a:lnTo>
                  <a:lnTo>
                    <a:pt x="1390647" y="467580"/>
                  </a:lnTo>
                  <a:lnTo>
                    <a:pt x="1398843" y="463081"/>
                  </a:lnTo>
                  <a:lnTo>
                    <a:pt x="1407303" y="458583"/>
                  </a:lnTo>
                  <a:lnTo>
                    <a:pt x="1415499" y="453555"/>
                  </a:lnTo>
                  <a:lnTo>
                    <a:pt x="1423695" y="448263"/>
                  </a:lnTo>
                  <a:lnTo>
                    <a:pt x="1432155" y="442706"/>
                  </a:lnTo>
                  <a:lnTo>
                    <a:pt x="1440351" y="436884"/>
                  </a:lnTo>
                  <a:lnTo>
                    <a:pt x="1448547" y="431063"/>
                  </a:lnTo>
                  <a:lnTo>
                    <a:pt x="1456743" y="424976"/>
                  </a:lnTo>
                  <a:lnTo>
                    <a:pt x="1465203" y="418626"/>
                  </a:lnTo>
                  <a:lnTo>
                    <a:pt x="1481330" y="405130"/>
                  </a:lnTo>
                  <a:lnTo>
                    <a:pt x="1497193" y="391105"/>
                  </a:lnTo>
                  <a:lnTo>
                    <a:pt x="1513056" y="376551"/>
                  </a:lnTo>
                  <a:lnTo>
                    <a:pt x="1527862" y="361468"/>
                  </a:lnTo>
                  <a:lnTo>
                    <a:pt x="1542667" y="346385"/>
                  </a:lnTo>
                  <a:lnTo>
                    <a:pt x="1556944" y="331302"/>
                  </a:lnTo>
                  <a:lnTo>
                    <a:pt x="1570428" y="315954"/>
                  </a:lnTo>
                  <a:lnTo>
                    <a:pt x="1583382" y="300606"/>
                  </a:lnTo>
                  <a:lnTo>
                    <a:pt x="1595280" y="285523"/>
                  </a:lnTo>
                  <a:lnTo>
                    <a:pt x="1606648" y="270704"/>
                  </a:lnTo>
                  <a:lnTo>
                    <a:pt x="1617224" y="256679"/>
                  </a:lnTo>
                  <a:lnTo>
                    <a:pt x="1626741" y="243184"/>
                  </a:lnTo>
                  <a:lnTo>
                    <a:pt x="1634937" y="230218"/>
                  </a:lnTo>
                  <a:lnTo>
                    <a:pt x="1642340" y="218310"/>
                  </a:lnTo>
                  <a:lnTo>
                    <a:pt x="1648156" y="207196"/>
                  </a:lnTo>
                  <a:lnTo>
                    <a:pt x="1652915" y="197405"/>
                  </a:lnTo>
                  <a:lnTo>
                    <a:pt x="1654766" y="193171"/>
                  </a:lnTo>
                  <a:lnTo>
                    <a:pt x="1656352" y="188937"/>
                  </a:lnTo>
                  <a:lnTo>
                    <a:pt x="1657674" y="185233"/>
                  </a:lnTo>
                  <a:lnTo>
                    <a:pt x="1658467" y="181528"/>
                  </a:lnTo>
                  <a:lnTo>
                    <a:pt x="1658996" y="178353"/>
                  </a:lnTo>
                  <a:lnTo>
                    <a:pt x="1658996" y="175706"/>
                  </a:lnTo>
                  <a:lnTo>
                    <a:pt x="1658732" y="173590"/>
                  </a:lnTo>
                  <a:lnTo>
                    <a:pt x="1658203" y="171737"/>
                  </a:lnTo>
                  <a:lnTo>
                    <a:pt x="1653709" y="170414"/>
                  </a:lnTo>
                  <a:lnTo>
                    <a:pt x="1648685" y="169620"/>
                  </a:lnTo>
                  <a:lnTo>
                    <a:pt x="1643662" y="169356"/>
                  </a:lnTo>
                  <a:lnTo>
                    <a:pt x="1638374" y="169356"/>
                  </a:lnTo>
                  <a:close/>
                  <a:moveTo>
                    <a:pt x="839672" y="69065"/>
                  </a:moveTo>
                  <a:lnTo>
                    <a:pt x="835441" y="69330"/>
                  </a:lnTo>
                  <a:lnTo>
                    <a:pt x="831740" y="69595"/>
                  </a:lnTo>
                  <a:lnTo>
                    <a:pt x="832004" y="74093"/>
                  </a:lnTo>
                  <a:lnTo>
                    <a:pt x="832533" y="79121"/>
                  </a:lnTo>
                  <a:lnTo>
                    <a:pt x="833591" y="84149"/>
                  </a:lnTo>
                  <a:lnTo>
                    <a:pt x="834384" y="89441"/>
                  </a:lnTo>
                  <a:lnTo>
                    <a:pt x="835970" y="94733"/>
                  </a:lnTo>
                  <a:lnTo>
                    <a:pt x="837556" y="100290"/>
                  </a:lnTo>
                  <a:lnTo>
                    <a:pt x="839407" y="105847"/>
                  </a:lnTo>
                  <a:lnTo>
                    <a:pt x="841522" y="111140"/>
                  </a:lnTo>
                  <a:lnTo>
                    <a:pt x="846810" y="123048"/>
                  </a:lnTo>
                  <a:lnTo>
                    <a:pt x="852626" y="134955"/>
                  </a:lnTo>
                  <a:lnTo>
                    <a:pt x="859236" y="147392"/>
                  </a:lnTo>
                  <a:lnTo>
                    <a:pt x="866903" y="159829"/>
                  </a:lnTo>
                  <a:lnTo>
                    <a:pt x="875099" y="172531"/>
                  </a:lnTo>
                  <a:lnTo>
                    <a:pt x="884352" y="185233"/>
                  </a:lnTo>
                  <a:lnTo>
                    <a:pt x="894135" y="197934"/>
                  </a:lnTo>
                  <a:lnTo>
                    <a:pt x="904974" y="210901"/>
                  </a:lnTo>
                  <a:lnTo>
                    <a:pt x="916343" y="223867"/>
                  </a:lnTo>
                  <a:lnTo>
                    <a:pt x="928240" y="236304"/>
                  </a:lnTo>
                  <a:lnTo>
                    <a:pt x="940930" y="249006"/>
                  </a:lnTo>
                  <a:lnTo>
                    <a:pt x="953885" y="261178"/>
                  </a:lnTo>
                  <a:lnTo>
                    <a:pt x="967369" y="272821"/>
                  </a:lnTo>
                  <a:lnTo>
                    <a:pt x="981646" y="284464"/>
                  </a:lnTo>
                  <a:lnTo>
                    <a:pt x="996187" y="295578"/>
                  </a:lnTo>
                  <a:lnTo>
                    <a:pt x="1011257" y="306428"/>
                  </a:lnTo>
                  <a:lnTo>
                    <a:pt x="1026855" y="316483"/>
                  </a:lnTo>
                  <a:lnTo>
                    <a:pt x="1042983" y="326009"/>
                  </a:lnTo>
                  <a:lnTo>
                    <a:pt x="1050914" y="330508"/>
                  </a:lnTo>
                  <a:lnTo>
                    <a:pt x="1058846" y="334742"/>
                  </a:lnTo>
                  <a:lnTo>
                    <a:pt x="1067041" y="338711"/>
                  </a:lnTo>
                  <a:lnTo>
                    <a:pt x="1075237" y="342945"/>
                  </a:lnTo>
                  <a:lnTo>
                    <a:pt x="1083698" y="346914"/>
                  </a:lnTo>
                  <a:lnTo>
                    <a:pt x="1092158" y="350090"/>
                  </a:lnTo>
                  <a:lnTo>
                    <a:pt x="1100354" y="353530"/>
                  </a:lnTo>
                  <a:lnTo>
                    <a:pt x="1109078" y="356705"/>
                  </a:lnTo>
                  <a:lnTo>
                    <a:pt x="1117539" y="359616"/>
                  </a:lnTo>
                  <a:lnTo>
                    <a:pt x="1126263" y="362527"/>
                  </a:lnTo>
                  <a:lnTo>
                    <a:pt x="1134724" y="364908"/>
                  </a:lnTo>
                  <a:lnTo>
                    <a:pt x="1143448" y="367025"/>
                  </a:lnTo>
                  <a:lnTo>
                    <a:pt x="1152173" y="368877"/>
                  </a:lnTo>
                  <a:lnTo>
                    <a:pt x="1160897" y="370730"/>
                  </a:lnTo>
                  <a:lnTo>
                    <a:pt x="1169622" y="372053"/>
                  </a:lnTo>
                  <a:lnTo>
                    <a:pt x="1178611" y="373111"/>
                  </a:lnTo>
                  <a:lnTo>
                    <a:pt x="1187071" y="374170"/>
                  </a:lnTo>
                  <a:lnTo>
                    <a:pt x="1196060" y="374699"/>
                  </a:lnTo>
                  <a:lnTo>
                    <a:pt x="1205049" y="374699"/>
                  </a:lnTo>
                  <a:lnTo>
                    <a:pt x="1213774" y="374699"/>
                  </a:lnTo>
                  <a:lnTo>
                    <a:pt x="1214567" y="369936"/>
                  </a:lnTo>
                  <a:lnTo>
                    <a:pt x="1214832" y="364644"/>
                  </a:lnTo>
                  <a:lnTo>
                    <a:pt x="1214567" y="359087"/>
                  </a:lnTo>
                  <a:lnTo>
                    <a:pt x="1213774" y="353530"/>
                  </a:lnTo>
                  <a:lnTo>
                    <a:pt x="1212717" y="347973"/>
                  </a:lnTo>
                  <a:lnTo>
                    <a:pt x="1211130" y="342151"/>
                  </a:lnTo>
                  <a:lnTo>
                    <a:pt x="1209015" y="336329"/>
                  </a:lnTo>
                  <a:lnTo>
                    <a:pt x="1206371" y="330508"/>
                  </a:lnTo>
                  <a:lnTo>
                    <a:pt x="1203728" y="324686"/>
                  </a:lnTo>
                  <a:lnTo>
                    <a:pt x="1200555" y="318600"/>
                  </a:lnTo>
                  <a:lnTo>
                    <a:pt x="1197118" y="312249"/>
                  </a:lnTo>
                  <a:lnTo>
                    <a:pt x="1192888" y="305898"/>
                  </a:lnTo>
                  <a:lnTo>
                    <a:pt x="1188658" y="299812"/>
                  </a:lnTo>
                  <a:lnTo>
                    <a:pt x="1184163" y="293461"/>
                  </a:lnTo>
                  <a:lnTo>
                    <a:pt x="1179140" y="287111"/>
                  </a:lnTo>
                  <a:lnTo>
                    <a:pt x="1174117" y="280495"/>
                  </a:lnTo>
                  <a:lnTo>
                    <a:pt x="1168565" y="274144"/>
                  </a:lnTo>
                  <a:lnTo>
                    <a:pt x="1162748" y="267264"/>
                  </a:lnTo>
                  <a:lnTo>
                    <a:pt x="1150058" y="254563"/>
                  </a:lnTo>
                  <a:lnTo>
                    <a:pt x="1136839" y="241332"/>
                  </a:lnTo>
                  <a:lnTo>
                    <a:pt x="1122562" y="228365"/>
                  </a:lnTo>
                  <a:lnTo>
                    <a:pt x="1107757" y="215664"/>
                  </a:lnTo>
                  <a:lnTo>
                    <a:pt x="1092158" y="202697"/>
                  </a:lnTo>
                  <a:lnTo>
                    <a:pt x="1076295" y="189996"/>
                  </a:lnTo>
                  <a:lnTo>
                    <a:pt x="1059639" y="177823"/>
                  </a:lnTo>
                  <a:lnTo>
                    <a:pt x="1043247" y="166180"/>
                  </a:lnTo>
                  <a:lnTo>
                    <a:pt x="1026062" y="154537"/>
                  </a:lnTo>
                  <a:lnTo>
                    <a:pt x="1009141" y="143423"/>
                  </a:lnTo>
                  <a:lnTo>
                    <a:pt x="992221" y="133103"/>
                  </a:lnTo>
                  <a:lnTo>
                    <a:pt x="975565" y="123312"/>
                  </a:lnTo>
                  <a:lnTo>
                    <a:pt x="958909" y="113786"/>
                  </a:lnTo>
                  <a:lnTo>
                    <a:pt x="942517" y="105054"/>
                  </a:lnTo>
                  <a:lnTo>
                    <a:pt x="926918" y="97380"/>
                  </a:lnTo>
                  <a:lnTo>
                    <a:pt x="912113" y="90500"/>
                  </a:lnTo>
                  <a:lnTo>
                    <a:pt x="897572" y="84149"/>
                  </a:lnTo>
                  <a:lnTo>
                    <a:pt x="883824" y="79121"/>
                  </a:lnTo>
                  <a:lnTo>
                    <a:pt x="871133" y="75152"/>
                  </a:lnTo>
                  <a:lnTo>
                    <a:pt x="865052" y="73299"/>
                  </a:lnTo>
                  <a:lnTo>
                    <a:pt x="859500" y="71976"/>
                  </a:lnTo>
                  <a:lnTo>
                    <a:pt x="854213" y="70653"/>
                  </a:lnTo>
                  <a:lnTo>
                    <a:pt x="848925" y="69859"/>
                  </a:lnTo>
                  <a:lnTo>
                    <a:pt x="843902" y="69330"/>
                  </a:lnTo>
                  <a:lnTo>
                    <a:pt x="839672" y="69065"/>
                  </a:lnTo>
                  <a:close/>
                  <a:moveTo>
                    <a:pt x="806624" y="0"/>
                  </a:moveTo>
                  <a:lnTo>
                    <a:pt x="814291" y="0"/>
                  </a:lnTo>
                  <a:lnTo>
                    <a:pt x="821958" y="265"/>
                  </a:lnTo>
                  <a:lnTo>
                    <a:pt x="829889" y="794"/>
                  </a:lnTo>
                  <a:lnTo>
                    <a:pt x="837821" y="1853"/>
                  </a:lnTo>
                  <a:lnTo>
                    <a:pt x="846017" y="2911"/>
                  </a:lnTo>
                  <a:lnTo>
                    <a:pt x="854741" y="4499"/>
                  </a:lnTo>
                  <a:lnTo>
                    <a:pt x="863202" y="6351"/>
                  </a:lnTo>
                  <a:lnTo>
                    <a:pt x="871926" y="8468"/>
                  </a:lnTo>
                  <a:lnTo>
                    <a:pt x="880651" y="10585"/>
                  </a:lnTo>
                  <a:lnTo>
                    <a:pt x="889640" y="13496"/>
                  </a:lnTo>
                  <a:lnTo>
                    <a:pt x="898629" y="16142"/>
                  </a:lnTo>
                  <a:lnTo>
                    <a:pt x="907618" y="19317"/>
                  </a:lnTo>
                  <a:lnTo>
                    <a:pt x="916872" y="22757"/>
                  </a:lnTo>
                  <a:lnTo>
                    <a:pt x="926125" y="26197"/>
                  </a:lnTo>
                  <a:lnTo>
                    <a:pt x="935643" y="30167"/>
                  </a:lnTo>
                  <a:lnTo>
                    <a:pt x="944896" y="34401"/>
                  </a:lnTo>
                  <a:lnTo>
                    <a:pt x="963667" y="42868"/>
                  </a:lnTo>
                  <a:lnTo>
                    <a:pt x="982703" y="52659"/>
                  </a:lnTo>
                  <a:lnTo>
                    <a:pt x="1001739" y="62715"/>
                  </a:lnTo>
                  <a:lnTo>
                    <a:pt x="1020774" y="73829"/>
                  </a:lnTo>
                  <a:lnTo>
                    <a:pt x="1039546" y="85472"/>
                  </a:lnTo>
                  <a:lnTo>
                    <a:pt x="1058052" y="97644"/>
                  </a:lnTo>
                  <a:lnTo>
                    <a:pt x="1076559" y="110610"/>
                  </a:lnTo>
                  <a:lnTo>
                    <a:pt x="1094537" y="124106"/>
                  </a:lnTo>
                  <a:lnTo>
                    <a:pt x="1112515" y="137601"/>
                  </a:lnTo>
                  <a:lnTo>
                    <a:pt x="1129700" y="152155"/>
                  </a:lnTo>
                  <a:lnTo>
                    <a:pt x="1146092" y="166445"/>
                  </a:lnTo>
                  <a:lnTo>
                    <a:pt x="1161955" y="181263"/>
                  </a:lnTo>
                  <a:lnTo>
                    <a:pt x="1177025" y="196347"/>
                  </a:lnTo>
                  <a:lnTo>
                    <a:pt x="1191566" y="211165"/>
                  </a:lnTo>
                  <a:lnTo>
                    <a:pt x="1198440" y="218839"/>
                  </a:lnTo>
                  <a:lnTo>
                    <a:pt x="1205314" y="226513"/>
                  </a:lnTo>
                  <a:lnTo>
                    <a:pt x="1211659" y="234187"/>
                  </a:lnTo>
                  <a:lnTo>
                    <a:pt x="1217740" y="241861"/>
                  </a:lnTo>
                  <a:lnTo>
                    <a:pt x="1223556" y="249535"/>
                  </a:lnTo>
                  <a:lnTo>
                    <a:pt x="1229373" y="257209"/>
                  </a:lnTo>
                  <a:lnTo>
                    <a:pt x="1234660" y="264883"/>
                  </a:lnTo>
                  <a:lnTo>
                    <a:pt x="1239948" y="272557"/>
                  </a:lnTo>
                  <a:lnTo>
                    <a:pt x="1244707" y="280230"/>
                  </a:lnTo>
                  <a:lnTo>
                    <a:pt x="1249202" y="287904"/>
                  </a:lnTo>
                  <a:lnTo>
                    <a:pt x="1253432" y="295314"/>
                  </a:lnTo>
                  <a:lnTo>
                    <a:pt x="1257397" y="302988"/>
                  </a:lnTo>
                  <a:lnTo>
                    <a:pt x="1260834" y="310397"/>
                  </a:lnTo>
                  <a:lnTo>
                    <a:pt x="1264007" y="317806"/>
                  </a:lnTo>
                  <a:lnTo>
                    <a:pt x="1263743" y="332360"/>
                  </a:lnTo>
                  <a:lnTo>
                    <a:pt x="1263214" y="349296"/>
                  </a:lnTo>
                  <a:lnTo>
                    <a:pt x="1261892" y="382902"/>
                  </a:lnTo>
                  <a:lnTo>
                    <a:pt x="1261628" y="396927"/>
                  </a:lnTo>
                  <a:lnTo>
                    <a:pt x="1261892" y="406982"/>
                  </a:lnTo>
                  <a:lnTo>
                    <a:pt x="1262156" y="409893"/>
                  </a:lnTo>
                  <a:lnTo>
                    <a:pt x="1262685" y="411481"/>
                  </a:lnTo>
                  <a:lnTo>
                    <a:pt x="1262950" y="411481"/>
                  </a:lnTo>
                  <a:lnTo>
                    <a:pt x="1263214" y="411216"/>
                  </a:lnTo>
                  <a:lnTo>
                    <a:pt x="1264007" y="408835"/>
                  </a:lnTo>
                  <a:lnTo>
                    <a:pt x="1266122" y="401690"/>
                  </a:lnTo>
                  <a:lnTo>
                    <a:pt x="1268766" y="394545"/>
                  </a:lnTo>
                  <a:lnTo>
                    <a:pt x="1271674" y="387665"/>
                  </a:lnTo>
                  <a:lnTo>
                    <a:pt x="1274847" y="380521"/>
                  </a:lnTo>
                  <a:lnTo>
                    <a:pt x="1278548" y="373376"/>
                  </a:lnTo>
                  <a:lnTo>
                    <a:pt x="1282250" y="366496"/>
                  </a:lnTo>
                  <a:lnTo>
                    <a:pt x="1286215" y="359351"/>
                  </a:lnTo>
                  <a:lnTo>
                    <a:pt x="1290710" y="352206"/>
                  </a:lnTo>
                  <a:lnTo>
                    <a:pt x="1295469" y="345326"/>
                  </a:lnTo>
                  <a:lnTo>
                    <a:pt x="1300228" y="337917"/>
                  </a:lnTo>
                  <a:lnTo>
                    <a:pt x="1305515" y="331302"/>
                  </a:lnTo>
                  <a:lnTo>
                    <a:pt x="1310803" y="324157"/>
                  </a:lnTo>
                  <a:lnTo>
                    <a:pt x="1316619" y="317012"/>
                  </a:lnTo>
                  <a:lnTo>
                    <a:pt x="1322436" y="310132"/>
                  </a:lnTo>
                  <a:lnTo>
                    <a:pt x="1328517" y="303252"/>
                  </a:lnTo>
                  <a:lnTo>
                    <a:pt x="1334598" y="296108"/>
                  </a:lnTo>
                  <a:lnTo>
                    <a:pt x="1348081" y="282612"/>
                  </a:lnTo>
                  <a:lnTo>
                    <a:pt x="1361829" y="269646"/>
                  </a:lnTo>
                  <a:lnTo>
                    <a:pt x="1376634" y="256415"/>
                  </a:lnTo>
                  <a:lnTo>
                    <a:pt x="1391969" y="243713"/>
                  </a:lnTo>
                  <a:lnTo>
                    <a:pt x="1407567" y="231276"/>
                  </a:lnTo>
                  <a:lnTo>
                    <a:pt x="1423959" y="219104"/>
                  </a:lnTo>
                  <a:lnTo>
                    <a:pt x="1440615" y="207990"/>
                  </a:lnTo>
                  <a:lnTo>
                    <a:pt x="1457536" y="196876"/>
                  </a:lnTo>
                  <a:lnTo>
                    <a:pt x="1474985" y="186291"/>
                  </a:lnTo>
                  <a:lnTo>
                    <a:pt x="1492434" y="176236"/>
                  </a:lnTo>
                  <a:lnTo>
                    <a:pt x="1509884" y="166709"/>
                  </a:lnTo>
                  <a:lnTo>
                    <a:pt x="1527598" y="158242"/>
                  </a:lnTo>
                  <a:lnTo>
                    <a:pt x="1545047" y="150303"/>
                  </a:lnTo>
                  <a:lnTo>
                    <a:pt x="1562761" y="142894"/>
                  </a:lnTo>
                  <a:lnTo>
                    <a:pt x="1579946" y="136014"/>
                  </a:lnTo>
                  <a:lnTo>
                    <a:pt x="1597130" y="130192"/>
                  </a:lnTo>
                  <a:lnTo>
                    <a:pt x="1614315" y="125429"/>
                  </a:lnTo>
                  <a:lnTo>
                    <a:pt x="1622511" y="123312"/>
                  </a:lnTo>
                  <a:lnTo>
                    <a:pt x="1630707" y="121460"/>
                  </a:lnTo>
                  <a:lnTo>
                    <a:pt x="1638903" y="119607"/>
                  </a:lnTo>
                  <a:lnTo>
                    <a:pt x="1646835" y="118020"/>
                  </a:lnTo>
                  <a:lnTo>
                    <a:pt x="1654766" y="116697"/>
                  </a:lnTo>
                  <a:lnTo>
                    <a:pt x="1662433" y="115903"/>
                  </a:lnTo>
                  <a:lnTo>
                    <a:pt x="1670100" y="114844"/>
                  </a:lnTo>
                  <a:lnTo>
                    <a:pt x="1677503" y="114580"/>
                  </a:lnTo>
                  <a:lnTo>
                    <a:pt x="1684906" y="114315"/>
                  </a:lnTo>
                  <a:lnTo>
                    <a:pt x="1691780" y="114315"/>
                  </a:lnTo>
                  <a:lnTo>
                    <a:pt x="1698918" y="114580"/>
                  </a:lnTo>
                  <a:lnTo>
                    <a:pt x="1705792" y="115374"/>
                  </a:lnTo>
                  <a:lnTo>
                    <a:pt x="1712137" y="115903"/>
                  </a:lnTo>
                  <a:lnTo>
                    <a:pt x="1718482" y="116961"/>
                  </a:lnTo>
                  <a:lnTo>
                    <a:pt x="1719540" y="121460"/>
                  </a:lnTo>
                  <a:lnTo>
                    <a:pt x="1719804" y="126223"/>
                  </a:lnTo>
                  <a:lnTo>
                    <a:pt x="1719804" y="131251"/>
                  </a:lnTo>
                  <a:lnTo>
                    <a:pt x="1719540" y="136808"/>
                  </a:lnTo>
                  <a:lnTo>
                    <a:pt x="1718747" y="142629"/>
                  </a:lnTo>
                  <a:lnTo>
                    <a:pt x="1717954" y="148451"/>
                  </a:lnTo>
                  <a:lnTo>
                    <a:pt x="1716367" y="154802"/>
                  </a:lnTo>
                  <a:lnTo>
                    <a:pt x="1714781" y="161682"/>
                  </a:lnTo>
                  <a:lnTo>
                    <a:pt x="1712666" y="168562"/>
                  </a:lnTo>
                  <a:lnTo>
                    <a:pt x="1710287" y="175706"/>
                  </a:lnTo>
                  <a:lnTo>
                    <a:pt x="1707643" y="183116"/>
                  </a:lnTo>
                  <a:lnTo>
                    <a:pt x="1704735" y="191054"/>
                  </a:lnTo>
                  <a:lnTo>
                    <a:pt x="1701298" y="198728"/>
                  </a:lnTo>
                  <a:lnTo>
                    <a:pt x="1697596" y="206931"/>
                  </a:lnTo>
                  <a:lnTo>
                    <a:pt x="1693630" y="215134"/>
                  </a:lnTo>
                  <a:lnTo>
                    <a:pt x="1689400" y="223602"/>
                  </a:lnTo>
                  <a:lnTo>
                    <a:pt x="1684906" y="232070"/>
                  </a:lnTo>
                  <a:lnTo>
                    <a:pt x="1679882" y="241067"/>
                  </a:lnTo>
                  <a:lnTo>
                    <a:pt x="1669572" y="258796"/>
                  </a:lnTo>
                  <a:lnTo>
                    <a:pt x="1657939" y="276790"/>
                  </a:lnTo>
                  <a:lnTo>
                    <a:pt x="1645248" y="295314"/>
                  </a:lnTo>
                  <a:lnTo>
                    <a:pt x="1631765" y="313572"/>
                  </a:lnTo>
                  <a:lnTo>
                    <a:pt x="1624891" y="322834"/>
                  </a:lnTo>
                  <a:lnTo>
                    <a:pt x="1617752" y="332096"/>
                  </a:lnTo>
                  <a:lnTo>
                    <a:pt x="1610085" y="341357"/>
                  </a:lnTo>
                  <a:lnTo>
                    <a:pt x="1602418" y="350619"/>
                  </a:lnTo>
                  <a:lnTo>
                    <a:pt x="1594487" y="359616"/>
                  </a:lnTo>
                  <a:lnTo>
                    <a:pt x="1586555" y="368613"/>
                  </a:lnTo>
                  <a:lnTo>
                    <a:pt x="1577830" y="377610"/>
                  </a:lnTo>
                  <a:lnTo>
                    <a:pt x="1569635" y="386342"/>
                  </a:lnTo>
                  <a:lnTo>
                    <a:pt x="1561174" y="395075"/>
                  </a:lnTo>
                  <a:lnTo>
                    <a:pt x="1552185" y="403542"/>
                  </a:lnTo>
                  <a:lnTo>
                    <a:pt x="1543196" y="411745"/>
                  </a:lnTo>
                  <a:lnTo>
                    <a:pt x="1534207" y="420213"/>
                  </a:lnTo>
                  <a:lnTo>
                    <a:pt x="1524689" y="428152"/>
                  </a:lnTo>
                  <a:lnTo>
                    <a:pt x="1515436" y="436090"/>
                  </a:lnTo>
                  <a:lnTo>
                    <a:pt x="1505918" y="443500"/>
                  </a:lnTo>
                  <a:lnTo>
                    <a:pt x="1496136" y="450909"/>
                  </a:lnTo>
                  <a:lnTo>
                    <a:pt x="1486354" y="458054"/>
                  </a:lnTo>
                  <a:lnTo>
                    <a:pt x="1476572" y="464934"/>
                  </a:lnTo>
                  <a:lnTo>
                    <a:pt x="1466260" y="471284"/>
                  </a:lnTo>
                  <a:lnTo>
                    <a:pt x="1456214" y="477900"/>
                  </a:lnTo>
                  <a:lnTo>
                    <a:pt x="1445903" y="483722"/>
                  </a:lnTo>
                  <a:lnTo>
                    <a:pt x="1435592" y="489014"/>
                  </a:lnTo>
                  <a:lnTo>
                    <a:pt x="1425281" y="494571"/>
                  </a:lnTo>
                  <a:lnTo>
                    <a:pt x="1414441" y="499599"/>
                  </a:lnTo>
                  <a:lnTo>
                    <a:pt x="1404130" y="504097"/>
                  </a:lnTo>
                  <a:lnTo>
                    <a:pt x="1393555" y="508066"/>
                  </a:lnTo>
                  <a:lnTo>
                    <a:pt x="1382980" y="511771"/>
                  </a:lnTo>
                  <a:lnTo>
                    <a:pt x="1372404" y="515211"/>
                  </a:lnTo>
                  <a:lnTo>
                    <a:pt x="1361300" y="518386"/>
                  </a:lnTo>
                  <a:lnTo>
                    <a:pt x="1350460" y="520768"/>
                  </a:lnTo>
                  <a:lnTo>
                    <a:pt x="1339885" y="522620"/>
                  </a:lnTo>
                  <a:lnTo>
                    <a:pt x="1328781" y="524208"/>
                  </a:lnTo>
                  <a:lnTo>
                    <a:pt x="1317941" y="525266"/>
                  </a:lnTo>
                  <a:lnTo>
                    <a:pt x="1307102" y="525531"/>
                  </a:lnTo>
                  <a:lnTo>
                    <a:pt x="1295997" y="525531"/>
                  </a:lnTo>
                  <a:lnTo>
                    <a:pt x="1285158" y="525002"/>
                  </a:lnTo>
                  <a:lnTo>
                    <a:pt x="1274318" y="524208"/>
                  </a:lnTo>
                  <a:lnTo>
                    <a:pt x="1263478" y="522356"/>
                  </a:lnTo>
                  <a:lnTo>
                    <a:pt x="1263478" y="661545"/>
                  </a:lnTo>
                  <a:lnTo>
                    <a:pt x="1200291" y="661545"/>
                  </a:lnTo>
                  <a:lnTo>
                    <a:pt x="1200291" y="419155"/>
                  </a:lnTo>
                  <a:lnTo>
                    <a:pt x="1189715" y="420742"/>
                  </a:lnTo>
                  <a:lnTo>
                    <a:pt x="1178876" y="422066"/>
                  </a:lnTo>
                  <a:lnTo>
                    <a:pt x="1168300" y="422595"/>
                  </a:lnTo>
                  <a:lnTo>
                    <a:pt x="1157196" y="422595"/>
                  </a:lnTo>
                  <a:lnTo>
                    <a:pt x="1146356" y="422330"/>
                  </a:lnTo>
                  <a:lnTo>
                    <a:pt x="1135781" y="421536"/>
                  </a:lnTo>
                  <a:lnTo>
                    <a:pt x="1124941" y="420478"/>
                  </a:lnTo>
                  <a:lnTo>
                    <a:pt x="1114366" y="418890"/>
                  </a:lnTo>
                  <a:lnTo>
                    <a:pt x="1103526" y="416773"/>
                  </a:lnTo>
                  <a:lnTo>
                    <a:pt x="1093215" y="414656"/>
                  </a:lnTo>
                  <a:lnTo>
                    <a:pt x="1082376" y="411745"/>
                  </a:lnTo>
                  <a:lnTo>
                    <a:pt x="1072065" y="408835"/>
                  </a:lnTo>
                  <a:lnTo>
                    <a:pt x="1061489" y="405395"/>
                  </a:lnTo>
                  <a:lnTo>
                    <a:pt x="1051178" y="401425"/>
                  </a:lnTo>
                  <a:lnTo>
                    <a:pt x="1040603" y="397456"/>
                  </a:lnTo>
                  <a:lnTo>
                    <a:pt x="1030557" y="392693"/>
                  </a:lnTo>
                  <a:lnTo>
                    <a:pt x="1020510" y="388195"/>
                  </a:lnTo>
                  <a:lnTo>
                    <a:pt x="1010463" y="383431"/>
                  </a:lnTo>
                  <a:lnTo>
                    <a:pt x="1000681" y="377874"/>
                  </a:lnTo>
                  <a:lnTo>
                    <a:pt x="990370" y="372317"/>
                  </a:lnTo>
                  <a:lnTo>
                    <a:pt x="980852" y="366496"/>
                  </a:lnTo>
                  <a:lnTo>
                    <a:pt x="971070" y="360410"/>
                  </a:lnTo>
                  <a:lnTo>
                    <a:pt x="961552" y="353794"/>
                  </a:lnTo>
                  <a:lnTo>
                    <a:pt x="952563" y="347179"/>
                  </a:lnTo>
                  <a:lnTo>
                    <a:pt x="943310" y="340299"/>
                  </a:lnTo>
                  <a:lnTo>
                    <a:pt x="934056" y="333419"/>
                  </a:lnTo>
                  <a:lnTo>
                    <a:pt x="925067" y="326009"/>
                  </a:lnTo>
                  <a:lnTo>
                    <a:pt x="916607" y="318600"/>
                  </a:lnTo>
                  <a:lnTo>
                    <a:pt x="908147" y="310926"/>
                  </a:lnTo>
                  <a:lnTo>
                    <a:pt x="899687" y="302988"/>
                  </a:lnTo>
                  <a:lnTo>
                    <a:pt x="891491" y="295049"/>
                  </a:lnTo>
                  <a:lnTo>
                    <a:pt x="883559" y="287111"/>
                  </a:lnTo>
                  <a:lnTo>
                    <a:pt x="875628" y="278643"/>
                  </a:lnTo>
                  <a:lnTo>
                    <a:pt x="867961" y="270175"/>
                  </a:lnTo>
                  <a:lnTo>
                    <a:pt x="860558" y="261443"/>
                  </a:lnTo>
                  <a:lnTo>
                    <a:pt x="853419" y="252975"/>
                  </a:lnTo>
                  <a:lnTo>
                    <a:pt x="846546" y="243978"/>
                  </a:lnTo>
                  <a:lnTo>
                    <a:pt x="839672" y="235245"/>
                  </a:lnTo>
                  <a:lnTo>
                    <a:pt x="833062" y="226248"/>
                  </a:lnTo>
                  <a:lnTo>
                    <a:pt x="826717" y="217516"/>
                  </a:lnTo>
                  <a:lnTo>
                    <a:pt x="820636" y="208254"/>
                  </a:lnTo>
                  <a:lnTo>
                    <a:pt x="814819" y="199257"/>
                  </a:lnTo>
                  <a:lnTo>
                    <a:pt x="809267" y="189996"/>
                  </a:lnTo>
                  <a:lnTo>
                    <a:pt x="804244" y="180999"/>
                  </a:lnTo>
                  <a:lnTo>
                    <a:pt x="799221" y="171737"/>
                  </a:lnTo>
                  <a:lnTo>
                    <a:pt x="794726" y="162476"/>
                  </a:lnTo>
                  <a:lnTo>
                    <a:pt x="789967" y="153214"/>
                  </a:lnTo>
                  <a:lnTo>
                    <a:pt x="786002" y="143952"/>
                  </a:lnTo>
                  <a:lnTo>
                    <a:pt x="782036" y="134955"/>
                  </a:lnTo>
                  <a:lnTo>
                    <a:pt x="778599" y="125694"/>
                  </a:lnTo>
                  <a:lnTo>
                    <a:pt x="775426" y="116432"/>
                  </a:lnTo>
                  <a:lnTo>
                    <a:pt x="772518" y="107700"/>
                  </a:lnTo>
                  <a:lnTo>
                    <a:pt x="770139" y="98438"/>
                  </a:lnTo>
                  <a:lnTo>
                    <a:pt x="768024" y="89441"/>
                  </a:lnTo>
                  <a:lnTo>
                    <a:pt x="765908" y="80973"/>
                  </a:lnTo>
                  <a:lnTo>
                    <a:pt x="764322" y="71976"/>
                  </a:lnTo>
                  <a:lnTo>
                    <a:pt x="763265" y="63509"/>
                  </a:lnTo>
                  <a:lnTo>
                    <a:pt x="762472" y="54776"/>
                  </a:lnTo>
                  <a:lnTo>
                    <a:pt x="761943" y="46573"/>
                  </a:lnTo>
                  <a:lnTo>
                    <a:pt x="761943" y="38370"/>
                  </a:lnTo>
                  <a:lnTo>
                    <a:pt x="762207" y="30167"/>
                  </a:lnTo>
                  <a:lnTo>
                    <a:pt x="762736" y="22228"/>
                  </a:lnTo>
                  <a:lnTo>
                    <a:pt x="764058" y="14554"/>
                  </a:lnTo>
                  <a:lnTo>
                    <a:pt x="765644" y="6880"/>
                  </a:lnTo>
                  <a:lnTo>
                    <a:pt x="771725" y="4763"/>
                  </a:lnTo>
                  <a:lnTo>
                    <a:pt x="778335" y="3176"/>
                  </a:lnTo>
                  <a:lnTo>
                    <a:pt x="785208" y="2117"/>
                  </a:lnTo>
                  <a:lnTo>
                    <a:pt x="791818" y="794"/>
                  </a:lnTo>
                  <a:lnTo>
                    <a:pt x="799221" y="265"/>
                  </a:lnTo>
                  <a:lnTo>
                    <a:pt x="80662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126897" y="3379810"/>
            <a:ext cx="13173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zh-CN" altLang="en-US" sz="1050" dirty="0">
                <a:solidFill>
                  <a:schemeClr val="bg1"/>
                </a:solidFill>
              </a:rPr>
              <a:t>标题文字</a:t>
            </a:r>
          </a:p>
        </p:txBody>
      </p:sp>
    </p:spTree>
  </p:cSld>
  <p:clrMapOvr>
    <a:masterClrMapping/>
  </p:clrMapOvr>
  <p:transition spd="slow" advTm="7831">
    <p:blinds dir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1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1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4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5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8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9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51107164754"/>
  <p:tag name="MH_LIBRARY" val="GRAPHIC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754"/>
  <p:tag name="MH_LIBRARY" val="GRAPHIC"/>
  <p:tag name="MH_TYPE" val="Other"/>
  <p:tag name="MH_ORDER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754"/>
  <p:tag name="MH_LIBRARY" val="GRAPHIC"/>
  <p:tag name="MH_TYPE" val="Other"/>
  <p:tag name="MH_ORDER" val="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754"/>
  <p:tag name="MH_LIBRARY" val="GRAPHIC"/>
  <p:tag name="MH_TYPE" val="Other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754"/>
  <p:tag name="MH_LIBRARY" val="GRAPHIC"/>
  <p:tag name="MH_TYPE" val="Other"/>
  <p:tag name="MH_ORDER" val="4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754"/>
  <p:tag name="MH_LIBRARY" val="GRAPHIC"/>
  <p:tag name="MH_TYPE" val="PageTitle"/>
  <p:tag name="MH_ORDER" val="PageTitle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754"/>
  <p:tag name="MH_LIBRARY" val="GRAPHIC"/>
  <p:tag name="MH_TYPE" val="SubTitle"/>
  <p:tag name="MH_ORDER" val="4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754"/>
  <p:tag name="MH_LIBRARY" val="GRAPHIC"/>
  <p:tag name="MH_TYPE" val="SubTitle"/>
  <p:tag name="MH_ORDER" val="3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754"/>
  <p:tag name="MH_LIBRARY" val="GRAPHIC"/>
  <p:tag name="MH_TYPE" val="SubTitle"/>
  <p:tag name="MH_ORDER" val="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754"/>
  <p:tag name="MH_LIBRARY" val="GRAPHIC"/>
  <p:tag name="MH_TYPE" val="SubTitle"/>
  <p:tag name="MH_ORDER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7123149"/>
  <p:tag name="MH_LIBRARY" val="GRAPHIC"/>
  <p:tag name="MH_TYPE" val="Picture"/>
  <p:tag name="MH_ORDER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7123149"/>
  <p:tag name="MH_LIBRARY" val="GRAPHIC"/>
  <p:tag name="MH_TYPE" val="Other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7123149"/>
  <p:tag name="MH_LIBRARY" val="GRAPHIC"/>
  <p:tag name="MH_TYPE" val="Other"/>
  <p:tag name="MH_ORDER" val="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7123149"/>
  <p:tag name="MH_LIBRARY" val="GRAPHIC"/>
  <p:tag name="MH_TYPE" val="Other"/>
  <p:tag name="MH_ORDER" val="3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7123149"/>
  <p:tag name="MH_LIBRARY" val="GRAPHIC"/>
  <p:tag name="MH_TYPE" val="Other"/>
  <p:tag name="MH_ORDER" val="4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7123149"/>
  <p:tag name="MH_LIBRARY" val="GRAPHIC"/>
  <p:tag name="MH_TYPE" val="Other"/>
  <p:tag name="MH_ORDER" val="5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7123149"/>
  <p:tag name="MH_LIBRARY" val="GRAPHIC"/>
  <p:tag name="MH_TYPE" val="Text"/>
  <p:tag name="MH_ORDER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5204017"/>
  <p:tag name="MH_LIBRARY" val="GRAPHIC"/>
  <p:tag name="MH_TYPE" val="Text"/>
  <p:tag name="MH_ORDER" val="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Picture"/>
  <p:tag name="MH_ORDER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Other"/>
  <p:tag name="MH_ORDER" val="7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Desc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SubTitle"/>
  <p:tag name="MH_ORDER" val="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SubTitle"/>
  <p:tag name="MH_ORDER" val="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SubTitle"/>
  <p:tag name="MH_ORDER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Picture"/>
  <p:tag name="MH_ORDER" val="3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Other"/>
  <p:tag name="MH_ORDER" val="5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Other"/>
  <p:tag name="MH_ORDER" val="6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Other"/>
  <p:tag name="MH_ORDER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Other"/>
  <p:tag name="MH_ORDER" val="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Other"/>
  <p:tag name="MH_ORDER" val="3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Other"/>
  <p:tag name="MH_ORDER" val="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Other"/>
  <p:tag name="MH_ORDER" val="10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Other"/>
  <p:tag name="MH_ORDER" val="1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ShuJTB#"/>
  <p:tag name="MH_LAYOUT" val="SubTitleText"/>
  <p:tag name="MH" val="20151104210056"/>
  <p:tag name="MH_LIBRARY" val="GRAPHIC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210056"/>
  <p:tag name="MH_LIBRARY" val="GRAPHIC"/>
  <p:tag name="MH_TYPE" val="PageTitle"/>
  <p:tag name="MH_ORDER" val="PageTitle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210056"/>
  <p:tag name="MH_LIBRARY" val="GRAPHIC"/>
  <p:tag name="MH_TYPE" val="Other"/>
  <p:tag name="MH_ORDER" val="7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210056"/>
  <p:tag name="MH_LIBRARY" val="GRAPHIC"/>
  <p:tag name="MH_TYPE" val="Other"/>
  <p:tag name="MH_ORDER" val="8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210056"/>
  <p:tag name="MH_LIBRARY" val="GRAPHIC"/>
  <p:tag name="MH_TYPE" val="Other"/>
  <p:tag name="MH_ORDER" val="1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210056"/>
  <p:tag name="MH_LIBRARY" val="GRAPHIC"/>
  <p:tag name="MH_TYPE" val="Text"/>
  <p:tag name="MH_ORDER" val="1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210056"/>
  <p:tag name="MH_LIBRARY" val="GRAPHIC"/>
  <p:tag name="MH_TYPE" val="Text"/>
  <p:tag name="MH_ORDER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210056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210056"/>
  <p:tag name="MH_LIBRARY" val="GRAPHIC"/>
  <p:tag name="MH_TYPE" val="SubTitle"/>
  <p:tag name="MH_ORDER" val="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210056"/>
  <p:tag name="MH_LIBRARY" val="GRAPHIC"/>
  <p:tag name="MH_TYPE" val="Text"/>
  <p:tag name="MH_ORDER" val="3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210056"/>
  <p:tag name="MH_LIBRARY" val="GRAPHIC"/>
  <p:tag name="MH_TYPE" val="SubTitle"/>
  <p:tag name="MH_ORDER" val="3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210056"/>
  <p:tag name="MH_LIBRARY" val="GRAPHIC"/>
  <p:tag name="MH_TYPE" val="Other"/>
  <p:tag name="MH_ORDER" val="3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210056"/>
  <p:tag name="MH_LIBRARY" val="GRAPHIC"/>
  <p:tag name="MH_TYPE" val="Other"/>
  <p:tag name="MH_ORDER" val="6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210056"/>
  <p:tag name="MH_LIBRARY" val="GRAPHIC"/>
  <p:tag name="MH_TYPE" val="Other"/>
  <p:tag name="MH_ORDER" val="1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210056"/>
  <p:tag name="MH_LIBRARY" val="GRAPHIC"/>
  <p:tag name="MH_TYPE" val="Other"/>
  <p:tag name="MH_ORDER" val="1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210056"/>
  <p:tag name="MH_LIBRARY" val="GRAPHIC"/>
  <p:tag name="MH_TYPE" val="Other"/>
  <p:tag name="MH_ORDER" val="9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210056"/>
  <p:tag name="MH_LIBRARY" val="GRAPHIC"/>
  <p:tag name="MH_TYPE" val="Other"/>
  <p:tag name="MH_ORDER" val="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210056"/>
  <p:tag name="MH_LIBRARY" val="GRAPHIC"/>
  <p:tag name="MH_TYPE" val="Other"/>
  <p:tag name="MH_ORDER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210056"/>
  <p:tag name="MH_LIBRARY" val="GRAPHIC"/>
  <p:tag name="MH_TYPE" val="Other"/>
  <p:tag name="MH_ORDER" val="5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1"/>
  <p:tag name="MH_CATEGORY" val="#TuWHP#"/>
  <p:tag name="MH_LAYOUT" val="SubTitleText"/>
  <p:tag name="MH" val="20151107164229"/>
  <p:tag name="MH_LIBRARY" val="GRAPHIC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SubTitleTextDesc"/>
  <p:tag name="MH" val="20151107164156"/>
  <p:tag name="MH_LIBRARY" val="GRAPHIC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PageTitle"/>
  <p:tag name="MH_ORDER" val="PageTitle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Other"/>
  <p:tag name="MH_ORDER" val="1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SubTitle"/>
  <p:tag name="MH_ORDER" val="1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SubTitle"/>
  <p:tag name="MH_ORDER" val="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Text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SubTitle"/>
  <p:tag name="MH_ORDER" val="3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Text"/>
  <p:tag name="MH_ORDER" val="3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Text"/>
  <p:tag name="MH_ORDER" val="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ShuJTB#"/>
  <p:tag name="MH_LAYOUT" val="SubTitleTextDesc"/>
  <p:tag name="MH" val="20151107223526"/>
  <p:tag name="MH_LIBRARY" val="GRAPHIC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3526"/>
  <p:tag name="MH_LIBRARY" val="GRAPHIC"/>
  <p:tag name="MH_TYPE" val="PageTitle"/>
  <p:tag name="MH_ORDER" val="PageTitle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3526"/>
  <p:tag name="MH_LIBRARY" val="GRAPHIC"/>
  <p:tag name="MH_TYPE" val="SubTitle"/>
  <p:tag name="MH_ORDER" val="4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3526"/>
  <p:tag name="MH_LIBRARY" val="GRAPHIC"/>
  <p:tag name="MH_TYPE" val="SubTitle"/>
  <p:tag name="MH_ORDER" val="3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3526"/>
  <p:tag name="MH_LIBRARY" val="GRAPHIC"/>
  <p:tag name="MH_TYPE" val="SubTitle"/>
  <p:tag name="MH_ORDER" val="2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3526"/>
  <p:tag name="MH_LIBRARY" val="GRAPHIC"/>
  <p:tag name="MH_TYPE" val="SubTitle"/>
  <p:tag name="MH_ORDER" val="1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3526"/>
  <p:tag name="MH_LIBRARY" val="GRAPHIC"/>
  <p:tag name="MH_TYPE" val="Other"/>
  <p:tag name="MH_ORDER" val="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3526"/>
  <p:tag name="MH_LIBRARY" val="GRAPHIC"/>
  <p:tag name="MH_TYPE" val="Text"/>
  <p:tag name="MH_ORDER" val="4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3526"/>
  <p:tag name="MH_LIBRARY" val="GRAPHIC"/>
  <p:tag name="MH_TYPE" val="Other"/>
  <p:tag name="MH_ORDER" val="8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3526"/>
  <p:tag name="MH_LIBRARY" val="GRAPHIC"/>
  <p:tag name="MH_TYPE" val="Other"/>
  <p:tag name="MH_ORDER" val="6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3526"/>
  <p:tag name="MH_LIBRARY" val="GRAPHIC"/>
  <p:tag name="MH_TYPE" val="Other"/>
  <p:tag name="MH_ORDER" val="5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3526"/>
  <p:tag name="MH_LIBRARY" val="GRAPHIC"/>
  <p:tag name="MH_TYPE" val="Text"/>
  <p:tag name="MH_ORDER" val="1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3526"/>
  <p:tag name="MH_LIBRARY" val="GRAPHIC"/>
  <p:tag name="MH_TYPE" val="Other"/>
  <p:tag name="MH_ORDER" val="4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3526"/>
  <p:tag name="MH_LIBRARY" val="GRAPHIC"/>
  <p:tag name="MH_TYPE" val="Other"/>
  <p:tag name="MH_ORDER" val="3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3526"/>
  <p:tag name="MH_LIBRARY" val="GRAPHIC"/>
  <p:tag name="MH_TYPE" val="Text"/>
  <p:tag name="MH_ORDER" val="2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3526"/>
  <p:tag name="MH_LIBRARY" val="GRAPHIC"/>
  <p:tag name="MH_TYPE" val="Other"/>
  <p:tag name="MH_ORDER" val="1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3526"/>
  <p:tag name="MH_LIBRARY" val="GRAPHIC"/>
  <p:tag name="MH_TYPE" val="Other"/>
  <p:tag name="MH_ORDER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23526"/>
  <p:tag name="MH_LIBRARY" val="GRAPHIC"/>
  <p:tag name="MH_TYPE" val="Text"/>
  <p:tag name="MH_ORDER" val="3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6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8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10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12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2"/>
  <p:tag name="MH_CATEGORY" val="#TuWHP#"/>
  <p:tag name="MH_LAYOUT" val="SubTitleText"/>
  <p:tag name="MH" val="20151107165538"/>
  <p:tag name="MH_LIBRARY" val="GRAPHIC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9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1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2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3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4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Title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5538"/>
  <p:tag name="MH_LIBRARY" val="GRAPHIC"/>
  <p:tag name="MH_TYPE" val="Other"/>
  <p:tag name="MH_ORDER" val="1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Title"/>
  <p:tag name="MH_ORDER" val="1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YinZJG#"/>
  <p:tag name="MH_LAYOUT" val="TitleSubTitleText"/>
  <p:tag name="MH" val="20151107164558"/>
  <p:tag name="MH_LIBRARY" val="GRAPHIC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PageTitle"/>
  <p:tag name="MH_ORDER" val="PageTitl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5538"/>
  <p:tag name="MH_LIBRARY" val="GRAPHIC"/>
  <p:tag name="MH_TYPE" val="Picture"/>
  <p:tag name="MH_ORDER" val="1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5538"/>
  <p:tag name="MH_LIBRARY" val="GRAPHIC"/>
  <p:tag name="MH_TYPE" val="Picture"/>
  <p:tag name="MH_ORDER" val="2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5503"/>
  <p:tag name="MH_LIBRARY" val="GRAPHIC"/>
  <p:tag name="MH_TYPE" val="Picture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5503"/>
  <p:tag name="MH_LIBRARY" val="GRAPHIC"/>
  <p:tag name="MH_TYPE" val="Picture"/>
  <p:tag name="MH_ORDER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112043"/>
  <p:tag name="MH_LIBRARY" val="GRAPHIC"/>
  <p:tag name="MH_TYPE" val="SubTitle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112043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112043"/>
  <p:tag name="MH_LIBRARY" val="GRAPHIC"/>
  <p:tag name="MH_TYPE" val="SubTitle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112043"/>
  <p:tag name="MH_LIBRARY" val="GRAPHIC"/>
  <p:tag name="MH_TYPE" val="SubTitle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112043"/>
  <p:tag name="MH_LIBRARY" val="GRAPHIC"/>
  <p:tag name="MH_TYPE" val="SubTitle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112043"/>
  <p:tag name="MH_LIBRARY" val="GRAPHIC"/>
  <p:tag name="MH_TYPE" val="SubTitle"/>
  <p:tag name="MH_OR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ShuJTB#"/>
  <p:tag name="MH_LAYOUT" val="SubTitleTextDesc"/>
  <p:tag name="MH" val="20151107210616"/>
  <p:tag name="MH_LIBRARY" val="GRAPHIC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210616"/>
  <p:tag name="MH_LIBRARY" val="GRAPHIC"/>
  <p:tag name="MH_TYPE" val="PageTitle"/>
  <p:tag name="MH_ORDER" val="PageTitl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8215038"/>
  <p:tag name="MH_LIBRARY" val="GRAPHIC"/>
  <p:tag name="MH_TYPE" val="Other"/>
  <p:tag name="MH_ORDER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8215038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8215038"/>
  <p:tag name="MH_LIBRARY" val="GRAPHIC"/>
  <p:tag name="MH_TYPE" val="Other"/>
  <p:tag name="MH_ORDER" val="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8215038"/>
  <p:tag name="MH_LIBRARY" val="GRAPHIC"/>
  <p:tag name="MH_TYPE" val="Other"/>
  <p:tag name="MH_ORDER" val="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8215038"/>
  <p:tag name="MH_LIBRARY" val="GRAPHIC"/>
  <p:tag name="MH_TYPE" val="Other"/>
  <p:tag name="MH_ORDER" val="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8215038"/>
  <p:tag name="MH_LIBRARY" val="GRAPHIC"/>
  <p:tag name="MH_TYPE" val="SubTitle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8215038"/>
  <p:tag name="MH_LIBRARY" val="GRAPHIC"/>
  <p:tag name="MH_TYPE" val="Text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8215038"/>
  <p:tag name="MH_LIBRARY" val="GRAPHIC"/>
  <p:tag name="MH_TYPE" val="Other"/>
  <p:tag name="MH_ORDER" val="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8215038"/>
  <p:tag name="MH_LIBRARY" val="GRAPHIC"/>
  <p:tag name="MH_TYPE" val="SubTitle"/>
  <p:tag name="MH_ORDER" val="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8215038"/>
  <p:tag name="MH_LIBRARY" val="GRAPHIC"/>
  <p:tag name="MH_TYPE" val="Text"/>
  <p:tag name="MH_ORDER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8215038"/>
  <p:tag name="MH_LIBRARY" val="GRAPHIC"/>
  <p:tag name="MH_TYPE" val="Other"/>
  <p:tag name="MH_ORDER" val="7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8215038"/>
  <p:tag name="MH_LIBRARY" val="GRAPHIC"/>
  <p:tag name="MH_TYPE" val="SubTitle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8215038"/>
  <p:tag name="MH_LIBRARY" val="GRAPHIC"/>
  <p:tag name="MH_TYPE" val="Text"/>
  <p:tag name="MH_ORDER" val="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8215038"/>
  <p:tag name="MH_LIBRARY" val="GRAPHIC"/>
  <p:tag name="MH_TYPE" val="SubTitle"/>
  <p:tag name="MH_ORDER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8215038"/>
  <p:tag name="MH_LIBRARY" val="GRAPHIC"/>
  <p:tag name="MH_TYPE" val="Text"/>
  <p:tag name="MH_ORDER" val="4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8215038"/>
  <p:tag name="MH_LIBRARY" val="GRAPHIC"/>
  <p:tag name="MH_TYPE" val="Other"/>
  <p:tag name="MH_ORDER" val="8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8215038"/>
  <p:tag name="MH_LIBRARY" val="GRAPHIC"/>
  <p:tag name="MH_TYPE" val="Desc"/>
  <p:tag name="MH_ORDER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Other"/>
  <p:tag name="MH_ORDER" val="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038"/>
  <p:tag name="MH_LIBRARY" val="GRAPHIC"/>
  <p:tag name="MH_TYPE" val="Other"/>
  <p:tag name="MH_ORDER" val="3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038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038"/>
  <p:tag name="MH_LIBRARY" val="GRAPHIC"/>
  <p:tag name="MH_TYPE" val="Other"/>
  <p:tag name="MH_ORDER" val="5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038"/>
  <p:tag name="MH_LIBRARY" val="GRAPHIC"/>
  <p:tag name="MH_TYPE" val="Other"/>
  <p:tag name="MH_ORDER" val="6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038"/>
  <p:tag name="MH_LIBRARY" val="GRAPHIC"/>
  <p:tag name="MH_TYPE" val="Other"/>
  <p:tag name="MH_ORDER" val="7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038"/>
  <p:tag name="MH_LIBRARY" val="GRAPHIC"/>
  <p:tag name="MH_TYPE" val="Picture"/>
  <p:tag name="MH_ORDER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038"/>
  <p:tag name="MH_LIBRARY" val="GRAPHIC"/>
  <p:tag name="MH_TYPE" val="Picture"/>
  <p:tag name="MH_ORDER" val="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038"/>
  <p:tag name="MH_LIBRARY" val="GRAPHIC"/>
  <p:tag name="MH_TYPE" val="Picture"/>
  <p:tag name="MH_ORDER" val="3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112043"/>
  <p:tag name="MH_LIBRARY" val="GRAPHIC"/>
  <p:tag name="MH_TYPE" val="SubTitle"/>
  <p:tag name="MH_ORDER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9112043"/>
  <p:tag name="MH_LIBRARY" val="GRAPHIC"/>
  <p:tag name="MH_TYPE" val="SubTitle"/>
  <p:tag name="MH_ORDER" val="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Other"/>
  <p:tag name="MH_ORDER" val="7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Desc"/>
  <p:tag name="MH_ORDER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Other"/>
  <p:tag name="MH_ORDER" val="5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12084837"/>
  <p:tag name="MH_LIBRARY" val="GRAPHIC"/>
  <p:tag name="MH_TYPE" val="Other"/>
  <p:tag name="MH_ORDER" val="6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Text"/>
  <p:tag name="MH" val="20151107164837"/>
  <p:tag name="MH_LIBRARY" val="GRAPHIC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837"/>
  <p:tag name="MH_LIBRARY" val="GRAPHIC"/>
  <p:tag name="MH_TYPE" val="PageTitle"/>
  <p:tag name="MH_ORDER" val="PageTitl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5059"/>
  <p:tag name="MH_LIBRARY" val="GRAPHIC"/>
  <p:tag name="MH_TYPE" val="Other"/>
  <p:tag name="MH_ORDER" val="2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SubTitle"/>
  <p:tag name="MH_ORDER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SubTitle"/>
  <p:tag name="MH_ORDER" val="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SubTitle"/>
  <p:tag name="MH_ORDER" val="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SubTitle"/>
  <p:tag name="MH_ORDER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6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215101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第一PPT，www.1ppt.com">
  <a:themeElements>
    <a:clrScheme name="自定义 4">
      <a:dk1>
        <a:sysClr val="windowText" lastClr="000000"/>
      </a:dk1>
      <a:lt1>
        <a:sysClr val="window" lastClr="FFFFFF"/>
      </a:lt1>
      <a:dk2>
        <a:srgbClr val="000000"/>
      </a:dk2>
      <a:lt2>
        <a:srgbClr val="EEECE1"/>
      </a:lt2>
      <a:accent1>
        <a:srgbClr val="0065B0"/>
      </a:accent1>
      <a:accent2>
        <a:srgbClr val="00B0F0"/>
      </a:accent2>
      <a:accent3>
        <a:srgbClr val="0084B4"/>
      </a:accent3>
      <a:accent4>
        <a:srgbClr val="92D050"/>
      </a:accent4>
      <a:accent5>
        <a:srgbClr val="FFC000"/>
      </a:accent5>
      <a:accent6>
        <a:srgbClr val="FF0000"/>
      </a:accent6>
      <a:hlink>
        <a:srgbClr val="0000FF"/>
      </a:hlink>
      <a:folHlink>
        <a:srgbClr val="595959"/>
      </a:folHlink>
    </a:clrScheme>
    <a:fontScheme name="微软雅黑和Arial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3106</Words>
  <Application>Microsoft Office PowerPoint</Application>
  <PresentationFormat>全屏显示(16:9)</PresentationFormat>
  <Paragraphs>271</Paragraphs>
  <Slides>27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Arial</vt:lpstr>
      <vt:lpstr>宋体</vt:lpstr>
      <vt:lpstr>微软雅黑</vt:lpstr>
      <vt:lpstr>Times New Roman</vt:lpstr>
      <vt:lpstr>Calibri</vt:lpstr>
      <vt:lpstr>Impact</vt:lpstr>
      <vt:lpstr>Wingdings</vt:lpstr>
      <vt:lpstr>Aharoni</vt:lpstr>
      <vt:lpstr>第一PPT，www.1ppt.com</vt:lpstr>
      <vt:lpstr>Office 主题</vt:lpstr>
      <vt:lpstr>医院医疗工作汇报模板</vt:lpstr>
      <vt:lpstr>PowerPoint 演示文稿</vt:lpstr>
      <vt:lpstr>PowerPoint 演示文稿</vt:lpstr>
      <vt:lpstr>PowerPoint 演示文稿</vt:lpstr>
      <vt:lpstr>PowerPoint 演示文稿</vt:lpstr>
      <vt:lpstr>添加文字内容（文字可以编辑）</vt:lpstr>
      <vt:lpstr>添加文字内容（文字可以编辑）</vt:lpstr>
      <vt:lpstr>添加文字内容（文字可以编辑）</vt:lpstr>
      <vt:lpstr>PowerPoint 演示文稿</vt:lpstr>
      <vt:lpstr>添加文字内容（文字可以编辑）</vt:lpstr>
      <vt:lpstr>添加文字内容（文字可以编辑）</vt:lpstr>
      <vt:lpstr>添加文字内容（文字可以编辑）</vt:lpstr>
      <vt:lpstr>添加文字内容（文字可以编辑）</vt:lpstr>
      <vt:lpstr>PowerPoint 演示文稿</vt:lpstr>
      <vt:lpstr>添加文字内容（文字可以编辑）</vt:lpstr>
      <vt:lpstr>添加文字内容（文字可以编辑）</vt:lpstr>
      <vt:lpstr>添加文字内容（文字可以编辑）</vt:lpstr>
      <vt:lpstr>添加文字内容（文字可以编辑）</vt:lpstr>
      <vt:lpstr>添加文字内容（文字可以编辑）</vt:lpstr>
      <vt:lpstr>PowerPoint 演示文稿</vt:lpstr>
      <vt:lpstr>添加文字内容（文字可以编辑）</vt:lpstr>
      <vt:lpstr>添加文字内容（文字可以编辑）</vt:lpstr>
      <vt:lpstr>添加文字内容（文字可以编辑）</vt:lpstr>
      <vt:lpstr>添加文字内容（文字可以编辑）</vt:lpstr>
      <vt:lpstr>添加文字内容（文字可以编辑）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医生</dc:title>
  <dc:creator>第一PPT</dc:creator>
  <cp:keywords>www.1ppt.com</cp:keywords>
  <cp:lastModifiedBy>Windows User</cp:lastModifiedBy>
  <cp:revision>126</cp:revision>
  <dcterms:created xsi:type="dcterms:W3CDTF">2015-11-07T05:36:00Z</dcterms:created>
  <dcterms:modified xsi:type="dcterms:W3CDTF">2019-06-28T07:51:39Z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