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2" r:id="rId2"/>
  </p:sldMasterIdLst>
  <p:notesMasterIdLst>
    <p:notesMasterId r:id="rId29"/>
  </p:notesMasterIdLst>
  <p:handoutMasterIdLst>
    <p:handoutMasterId r:id="rId30"/>
  </p:handoutMasterIdLst>
  <p:sldIdLst>
    <p:sldId id="283" r:id="rId3"/>
    <p:sldId id="261" r:id="rId4"/>
    <p:sldId id="258" r:id="rId5"/>
    <p:sldId id="259" r:id="rId6"/>
    <p:sldId id="260" r:id="rId7"/>
    <p:sldId id="262" r:id="rId8"/>
    <p:sldId id="263" r:id="rId9"/>
    <p:sldId id="264" r:id="rId10"/>
    <p:sldId id="273" r:id="rId11"/>
    <p:sldId id="265" r:id="rId12"/>
    <p:sldId id="266" r:id="rId13"/>
    <p:sldId id="267" r:id="rId14"/>
    <p:sldId id="268" r:id="rId15"/>
    <p:sldId id="269" r:id="rId16"/>
    <p:sldId id="270" r:id="rId17"/>
    <p:sldId id="271" r:id="rId18"/>
    <p:sldId id="275" r:id="rId19"/>
    <p:sldId id="276" r:id="rId20"/>
    <p:sldId id="277" r:id="rId21"/>
    <p:sldId id="278" r:id="rId22"/>
    <p:sldId id="280" r:id="rId23"/>
    <p:sldId id="281" r:id="rId24"/>
    <p:sldId id="279" r:id="rId25"/>
    <p:sldId id="282" r:id="rId26"/>
    <p:sldId id="284" r:id="rId27"/>
    <p:sldId id="285"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640" userDrawn="1">
          <p15:clr>
            <a:srgbClr val="A4A3A4"/>
          </p15:clr>
        </p15:guide>
        <p15:guide id="4" orient="horz" pos="3861"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orient="horz" pos="640"/>
        <p:guide orient="horz" pos="3861"/>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79" d="100"/>
          <a:sy n="79" d="100"/>
        </p:scale>
        <p:origin x="394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barChart>
        <c:barDir val="bar"/>
        <c:grouping val="clustered"/>
        <c:varyColors val="0"/>
        <c:ser>
          <c:idx val="0"/>
          <c:order val="0"/>
          <c:tx>
            <c:strRef>
              <c:f>Sheet1!$B$1</c:f>
              <c:strCache>
                <c:ptCount val="1"/>
                <c:pt idx="0">
                  <c:v>Product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Sheet1!$A$2:$A$3</c:f>
              <c:numCache>
                <c:formatCode>General</c:formatCode>
                <c:ptCount val="2"/>
                <c:pt idx="0">
                  <c:v>2013</c:v>
                </c:pt>
                <c:pt idx="1">
                  <c:v>2014</c:v>
                </c:pt>
              </c:numCache>
            </c:numRef>
          </c:cat>
          <c:val>
            <c:numRef>
              <c:f>Sheet1!$B$2:$B$3</c:f>
              <c:numCache>
                <c:formatCode>"$"#,##0</c:formatCode>
                <c:ptCount val="2"/>
                <c:pt idx="0">
                  <c:v>248678</c:v>
                </c:pt>
                <c:pt idx="1">
                  <c:v>345687</c:v>
                </c:pt>
              </c:numCache>
            </c:numRef>
          </c:val>
          <c:extLst xmlns:c16r2="http://schemas.microsoft.com/office/drawing/2015/06/chart">
            <c:ext xmlns:c16="http://schemas.microsoft.com/office/drawing/2014/chart" uri="{C3380CC4-5D6E-409C-BE32-E72D297353CC}">
              <c16:uniqueId val="{00000000-FDBD-4B2E-B417-91310FC7080F}"/>
            </c:ext>
          </c:extLst>
        </c:ser>
        <c:ser>
          <c:idx val="1"/>
          <c:order val="1"/>
          <c:tx>
            <c:strRef>
              <c:f>Sheet1!$C$1</c:f>
              <c:strCache>
                <c:ptCount val="1"/>
                <c:pt idx="0">
                  <c:v>Product 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Sheet1!$A$2:$A$3</c:f>
              <c:numCache>
                <c:formatCode>General</c:formatCode>
                <c:ptCount val="2"/>
                <c:pt idx="0">
                  <c:v>2013</c:v>
                </c:pt>
                <c:pt idx="1">
                  <c:v>2014</c:v>
                </c:pt>
              </c:numCache>
            </c:numRef>
          </c:cat>
          <c:val>
            <c:numRef>
              <c:f>Sheet1!$C$2:$C$3</c:f>
              <c:numCache>
                <c:formatCode>"$"#,##0</c:formatCode>
                <c:ptCount val="2"/>
                <c:pt idx="0">
                  <c:v>378000</c:v>
                </c:pt>
                <c:pt idx="1">
                  <c:v>475654</c:v>
                </c:pt>
              </c:numCache>
            </c:numRef>
          </c:val>
          <c:extLst xmlns:c16r2="http://schemas.microsoft.com/office/drawing/2015/06/chart">
            <c:ext xmlns:c16="http://schemas.microsoft.com/office/drawing/2014/chart" uri="{C3380CC4-5D6E-409C-BE32-E72D297353CC}">
              <c16:uniqueId val="{00000001-FDBD-4B2E-B417-91310FC7080F}"/>
            </c:ext>
          </c:extLst>
        </c:ser>
        <c:ser>
          <c:idx val="2"/>
          <c:order val="2"/>
          <c:tx>
            <c:strRef>
              <c:f>Sheet1!$D$1</c:f>
              <c:strCache>
                <c:ptCount val="1"/>
                <c:pt idx="0">
                  <c:v>Product 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Sheet1!$A$2:$A$3</c:f>
              <c:numCache>
                <c:formatCode>General</c:formatCode>
                <c:ptCount val="2"/>
                <c:pt idx="0">
                  <c:v>2013</c:v>
                </c:pt>
                <c:pt idx="1">
                  <c:v>2014</c:v>
                </c:pt>
              </c:numCache>
            </c:numRef>
          </c:cat>
          <c:val>
            <c:numRef>
              <c:f>Sheet1!$D$2:$D$3</c:f>
              <c:numCache>
                <c:formatCode>"$"#,##0</c:formatCode>
                <c:ptCount val="2"/>
                <c:pt idx="0">
                  <c:v>412500</c:v>
                </c:pt>
                <c:pt idx="1">
                  <c:v>625456</c:v>
                </c:pt>
              </c:numCache>
            </c:numRef>
          </c:val>
          <c:extLst xmlns:c16r2="http://schemas.microsoft.com/office/drawing/2015/06/chart">
            <c:ext xmlns:c16="http://schemas.microsoft.com/office/drawing/2014/chart" uri="{C3380CC4-5D6E-409C-BE32-E72D297353CC}">
              <c16:uniqueId val="{00000002-FDBD-4B2E-B417-91310FC7080F}"/>
            </c:ext>
          </c:extLst>
        </c:ser>
        <c:ser>
          <c:idx val="3"/>
          <c:order val="3"/>
          <c:tx>
            <c:strRef>
              <c:f>Sheet1!$E$1</c:f>
              <c:strCache>
                <c:ptCount val="1"/>
                <c:pt idx="0">
                  <c:v>Product 4</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Sheet1!$A$2:$A$3</c:f>
              <c:numCache>
                <c:formatCode>General</c:formatCode>
                <c:ptCount val="2"/>
                <c:pt idx="0">
                  <c:v>2013</c:v>
                </c:pt>
                <c:pt idx="1">
                  <c:v>2014</c:v>
                </c:pt>
              </c:numCache>
            </c:numRef>
          </c:cat>
          <c:val>
            <c:numRef>
              <c:f>Sheet1!$E$2:$E$3</c:f>
              <c:numCache>
                <c:formatCode>"$"#,##0</c:formatCode>
                <c:ptCount val="2"/>
                <c:pt idx="0">
                  <c:v>567000</c:v>
                </c:pt>
                <c:pt idx="1">
                  <c:v>789000</c:v>
                </c:pt>
              </c:numCache>
            </c:numRef>
          </c:val>
          <c:extLst xmlns:c16r2="http://schemas.microsoft.com/office/drawing/2015/06/chart">
            <c:ext xmlns:c16="http://schemas.microsoft.com/office/drawing/2014/chart" uri="{C3380CC4-5D6E-409C-BE32-E72D297353CC}">
              <c16:uniqueId val="{00000003-FDBD-4B2E-B417-91310FC7080F}"/>
            </c:ext>
          </c:extLst>
        </c:ser>
        <c:dLbls>
          <c:showLegendKey val="0"/>
          <c:showVal val="0"/>
          <c:showCatName val="0"/>
          <c:showSerName val="0"/>
          <c:showPercent val="0"/>
          <c:showBubbleSize val="0"/>
        </c:dLbls>
        <c:gapWidth val="150"/>
        <c:axId val="165800192"/>
        <c:axId val="165801984"/>
      </c:barChart>
      <c:catAx>
        <c:axId val="165800192"/>
        <c:scaling>
          <c:orientation val="minMax"/>
        </c:scaling>
        <c:delete val="0"/>
        <c:axPos val="l"/>
        <c:numFmt formatCode="General" sourceLinked="1"/>
        <c:majorTickMark val="out"/>
        <c:minorTickMark val="none"/>
        <c:tickLblPos val="nextTo"/>
        <c:spPr>
          <a:noFill/>
          <a:ln w="6350" cap="flat" cmpd="sng" algn="ctr">
            <a:solidFill>
              <a:schemeClr val="bg1">
                <a:lumMod val="65000"/>
              </a:schemeClr>
            </a:solidFill>
            <a:prstDash val="solid"/>
            <a:round/>
          </a:ln>
          <a:effectLst/>
        </c:spPr>
        <c:txPr>
          <a:bodyPr rot="-6000000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crossAx val="165801984"/>
        <c:crosses val="autoZero"/>
        <c:auto val="1"/>
        <c:lblAlgn val="ctr"/>
        <c:lblOffset val="100"/>
        <c:noMultiLvlLbl val="0"/>
      </c:catAx>
      <c:valAx>
        <c:axId val="165801984"/>
        <c:scaling>
          <c:orientation val="minMax"/>
        </c:scaling>
        <c:delete val="0"/>
        <c:axPos val="b"/>
        <c:numFmt formatCode="&quot;$&quot;#,##0" sourceLinked="1"/>
        <c:majorTickMark val="out"/>
        <c:minorTickMark val="none"/>
        <c:tickLblPos val="nextTo"/>
        <c:spPr>
          <a:noFill/>
          <a:ln w="6350" cap="flat" cmpd="sng" algn="ctr">
            <a:solidFill>
              <a:schemeClr val="bg1">
                <a:lumMod val="65000"/>
              </a:schemeClr>
            </a:solidFill>
            <a:prstDash val="solid"/>
            <a:round/>
          </a:ln>
          <a:effectLst/>
        </c:spPr>
        <c:txPr>
          <a:bodyPr rot="-6000000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crossAx val="165800192"/>
        <c:crosses val="autoZero"/>
        <c:crossBetween val="between"/>
      </c:valAx>
      <c:spPr>
        <a:noFill/>
        <a:ln w="12700">
          <a:noFill/>
        </a:ln>
        <a:effectLst/>
      </c:spPr>
    </c:plotArea>
    <c:legend>
      <c:legendPos val="r"/>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Titillium" charset="0"/>
              <a:ea typeface="Titillium" charset="0"/>
              <a:cs typeface="Titillium" charset="0"/>
            </a:defRPr>
          </a:pPr>
          <a:endParaRPr lang="zh-CN"/>
        </a:p>
      </c:txPr>
    </c:legend>
    <c:plotVisOnly val="1"/>
    <c:dispBlanksAs val="gap"/>
    <c:showDLblsOverMax val="0"/>
  </c:chart>
  <c:spPr>
    <a:noFill/>
    <a:ln w="6350" cap="flat" cmpd="sng" algn="ctr">
      <a:noFill/>
      <a:prstDash val="solid"/>
      <a:miter lim="800000"/>
    </a:ln>
    <a:effectLst/>
  </c:spPr>
  <c:txPr>
    <a:bodyPr/>
    <a:lstStyle/>
    <a:p>
      <a:pPr>
        <a:defRPr sz="1050" b="0" i="0">
          <a:solidFill>
            <a:schemeClr val="tx1"/>
          </a:solidFill>
          <a:latin typeface="Titillium" charset="0"/>
          <a:ea typeface="Titillium" charset="0"/>
          <a:cs typeface="Titillium"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92550D-9EB3-4872-AF73-478CCA48D95B}" type="datetimeFigureOut">
              <a:rPr lang="zh-CN" altLang="en-US" smtClean="0"/>
              <a:t>2019/6/28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A8BA8B9-6DC1-4E91-A5E0-6A1E5A1FE818}" type="slidenum">
              <a:rPr lang="zh-CN" altLang="en-US" smtClean="0"/>
              <a:t>‹#›</a:t>
            </a:fld>
            <a:endParaRPr lang="zh-CN" altLang="en-US"/>
          </a:p>
        </p:txBody>
      </p:sp>
    </p:spTree>
    <p:extLst>
      <p:ext uri="{BB962C8B-B14F-4D97-AF65-F5344CB8AC3E}">
        <p14:creationId xmlns:p14="http://schemas.microsoft.com/office/powerpoint/2010/main" val="2138648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D69C61-19EC-4DA3-AC1A-F88B197C2C02}" type="datetimeFigureOut">
              <a:rPr lang="zh-CN" altLang="en-US" smtClean="0"/>
              <a:t>2019/6/28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AAFCC8-F467-4513-8498-6EA7F467C4E5}" type="slidenum">
              <a:rPr lang="zh-CN" altLang="en-US" smtClean="0"/>
              <a:t>‹#›</a:t>
            </a:fld>
            <a:endParaRPr lang="zh-CN" altLang="en-US"/>
          </a:p>
        </p:txBody>
      </p:sp>
    </p:spTree>
    <p:extLst>
      <p:ext uri="{BB962C8B-B14F-4D97-AF65-F5344CB8AC3E}">
        <p14:creationId xmlns:p14="http://schemas.microsoft.com/office/powerpoint/2010/main" val="4187614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a:t>
            </a:fld>
            <a:endParaRPr lang="zh-CN" altLang="en-US"/>
          </a:p>
        </p:txBody>
      </p:sp>
    </p:spTree>
    <p:extLst>
      <p:ext uri="{BB962C8B-B14F-4D97-AF65-F5344CB8AC3E}">
        <p14:creationId xmlns:p14="http://schemas.microsoft.com/office/powerpoint/2010/main" val="3269214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10</a:t>
            </a:fld>
            <a:endParaRPr lang="zh-CN" altLang="en-US"/>
          </a:p>
        </p:txBody>
      </p:sp>
    </p:spTree>
    <p:extLst>
      <p:ext uri="{BB962C8B-B14F-4D97-AF65-F5344CB8AC3E}">
        <p14:creationId xmlns:p14="http://schemas.microsoft.com/office/powerpoint/2010/main" val="1823457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11</a:t>
            </a:fld>
            <a:endParaRPr lang="zh-CN" altLang="en-US"/>
          </a:p>
        </p:txBody>
      </p:sp>
    </p:spTree>
    <p:extLst>
      <p:ext uri="{BB962C8B-B14F-4D97-AF65-F5344CB8AC3E}">
        <p14:creationId xmlns:p14="http://schemas.microsoft.com/office/powerpoint/2010/main" val="3470244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12</a:t>
            </a:fld>
            <a:endParaRPr lang="zh-CN" altLang="en-US"/>
          </a:p>
        </p:txBody>
      </p:sp>
    </p:spTree>
    <p:extLst>
      <p:ext uri="{BB962C8B-B14F-4D97-AF65-F5344CB8AC3E}">
        <p14:creationId xmlns:p14="http://schemas.microsoft.com/office/powerpoint/2010/main" val="4120755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13</a:t>
            </a:fld>
            <a:endParaRPr lang="zh-CN" altLang="en-US"/>
          </a:p>
        </p:txBody>
      </p:sp>
    </p:spTree>
    <p:extLst>
      <p:ext uri="{BB962C8B-B14F-4D97-AF65-F5344CB8AC3E}">
        <p14:creationId xmlns:p14="http://schemas.microsoft.com/office/powerpoint/2010/main" val="2192930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14</a:t>
            </a:fld>
            <a:endParaRPr lang="zh-CN" altLang="en-US"/>
          </a:p>
        </p:txBody>
      </p:sp>
    </p:spTree>
    <p:extLst>
      <p:ext uri="{BB962C8B-B14F-4D97-AF65-F5344CB8AC3E}">
        <p14:creationId xmlns:p14="http://schemas.microsoft.com/office/powerpoint/2010/main" val="3906297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15</a:t>
            </a:fld>
            <a:endParaRPr lang="zh-CN" altLang="en-US"/>
          </a:p>
        </p:txBody>
      </p:sp>
    </p:spTree>
    <p:extLst>
      <p:ext uri="{BB962C8B-B14F-4D97-AF65-F5344CB8AC3E}">
        <p14:creationId xmlns:p14="http://schemas.microsoft.com/office/powerpoint/2010/main" val="30678594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16</a:t>
            </a:fld>
            <a:endParaRPr lang="zh-CN" altLang="en-US"/>
          </a:p>
        </p:txBody>
      </p:sp>
    </p:spTree>
    <p:extLst>
      <p:ext uri="{BB962C8B-B14F-4D97-AF65-F5344CB8AC3E}">
        <p14:creationId xmlns:p14="http://schemas.microsoft.com/office/powerpoint/2010/main" val="46471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17</a:t>
            </a:fld>
            <a:endParaRPr lang="zh-CN" altLang="en-US"/>
          </a:p>
        </p:txBody>
      </p:sp>
    </p:spTree>
    <p:extLst>
      <p:ext uri="{BB962C8B-B14F-4D97-AF65-F5344CB8AC3E}">
        <p14:creationId xmlns:p14="http://schemas.microsoft.com/office/powerpoint/2010/main" val="3730641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18</a:t>
            </a:fld>
            <a:endParaRPr lang="zh-CN" altLang="en-US"/>
          </a:p>
        </p:txBody>
      </p:sp>
    </p:spTree>
    <p:extLst>
      <p:ext uri="{BB962C8B-B14F-4D97-AF65-F5344CB8AC3E}">
        <p14:creationId xmlns:p14="http://schemas.microsoft.com/office/powerpoint/2010/main" val="1360976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19</a:t>
            </a:fld>
            <a:endParaRPr lang="zh-CN" altLang="en-US"/>
          </a:p>
        </p:txBody>
      </p:sp>
    </p:spTree>
    <p:extLst>
      <p:ext uri="{BB962C8B-B14F-4D97-AF65-F5344CB8AC3E}">
        <p14:creationId xmlns:p14="http://schemas.microsoft.com/office/powerpoint/2010/main" val="1198894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a:t>
            </a:fld>
            <a:endParaRPr lang="zh-CN" altLang="en-US"/>
          </a:p>
        </p:txBody>
      </p:sp>
    </p:spTree>
    <p:extLst>
      <p:ext uri="{BB962C8B-B14F-4D97-AF65-F5344CB8AC3E}">
        <p14:creationId xmlns:p14="http://schemas.microsoft.com/office/powerpoint/2010/main" val="20621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20</a:t>
            </a:fld>
            <a:endParaRPr lang="zh-CN" altLang="en-US"/>
          </a:p>
        </p:txBody>
      </p:sp>
    </p:spTree>
    <p:extLst>
      <p:ext uri="{BB962C8B-B14F-4D97-AF65-F5344CB8AC3E}">
        <p14:creationId xmlns:p14="http://schemas.microsoft.com/office/powerpoint/2010/main" val="3233326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21</a:t>
            </a:fld>
            <a:endParaRPr lang="zh-CN" altLang="en-US"/>
          </a:p>
        </p:txBody>
      </p:sp>
    </p:spTree>
    <p:extLst>
      <p:ext uri="{BB962C8B-B14F-4D97-AF65-F5344CB8AC3E}">
        <p14:creationId xmlns:p14="http://schemas.microsoft.com/office/powerpoint/2010/main" val="2339763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22</a:t>
            </a:fld>
            <a:endParaRPr lang="zh-CN" altLang="en-US"/>
          </a:p>
        </p:txBody>
      </p:sp>
    </p:spTree>
    <p:extLst>
      <p:ext uri="{BB962C8B-B14F-4D97-AF65-F5344CB8AC3E}">
        <p14:creationId xmlns:p14="http://schemas.microsoft.com/office/powerpoint/2010/main" val="2163836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23</a:t>
            </a:fld>
            <a:endParaRPr lang="zh-CN" altLang="en-US"/>
          </a:p>
        </p:txBody>
      </p:sp>
    </p:spTree>
    <p:extLst>
      <p:ext uri="{BB962C8B-B14F-4D97-AF65-F5344CB8AC3E}">
        <p14:creationId xmlns:p14="http://schemas.microsoft.com/office/powerpoint/2010/main" val="11463764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24</a:t>
            </a:fld>
            <a:endParaRPr lang="zh-CN" altLang="en-US"/>
          </a:p>
        </p:txBody>
      </p:sp>
    </p:spTree>
    <p:extLst>
      <p:ext uri="{BB962C8B-B14F-4D97-AF65-F5344CB8AC3E}">
        <p14:creationId xmlns:p14="http://schemas.microsoft.com/office/powerpoint/2010/main" val="12794953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25</a:t>
            </a:fld>
            <a:endParaRPr lang="zh-CN" altLang="en-US"/>
          </a:p>
        </p:txBody>
      </p:sp>
    </p:spTree>
    <p:extLst>
      <p:ext uri="{BB962C8B-B14F-4D97-AF65-F5344CB8AC3E}">
        <p14:creationId xmlns:p14="http://schemas.microsoft.com/office/powerpoint/2010/main" val="708520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3</a:t>
            </a:fld>
            <a:endParaRPr lang="zh-CN" altLang="en-US"/>
          </a:p>
        </p:txBody>
      </p:sp>
    </p:spTree>
    <p:extLst>
      <p:ext uri="{BB962C8B-B14F-4D97-AF65-F5344CB8AC3E}">
        <p14:creationId xmlns:p14="http://schemas.microsoft.com/office/powerpoint/2010/main" val="3159966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4</a:t>
            </a:fld>
            <a:endParaRPr lang="zh-CN" altLang="en-US"/>
          </a:p>
        </p:txBody>
      </p:sp>
    </p:spTree>
    <p:extLst>
      <p:ext uri="{BB962C8B-B14F-4D97-AF65-F5344CB8AC3E}">
        <p14:creationId xmlns:p14="http://schemas.microsoft.com/office/powerpoint/2010/main" val="180615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B9A84A-733A-0C47-AC2B-F0C70F83A7E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0714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6</a:t>
            </a:fld>
            <a:endParaRPr lang="zh-CN" altLang="en-US"/>
          </a:p>
        </p:txBody>
      </p:sp>
    </p:spTree>
    <p:extLst>
      <p:ext uri="{BB962C8B-B14F-4D97-AF65-F5344CB8AC3E}">
        <p14:creationId xmlns:p14="http://schemas.microsoft.com/office/powerpoint/2010/main" val="643866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7</a:t>
            </a:fld>
            <a:endParaRPr lang="zh-CN" altLang="en-US"/>
          </a:p>
        </p:txBody>
      </p:sp>
    </p:spTree>
    <p:extLst>
      <p:ext uri="{BB962C8B-B14F-4D97-AF65-F5344CB8AC3E}">
        <p14:creationId xmlns:p14="http://schemas.microsoft.com/office/powerpoint/2010/main" val="2617394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8</a:t>
            </a:fld>
            <a:endParaRPr lang="zh-CN" altLang="en-US"/>
          </a:p>
        </p:txBody>
      </p:sp>
    </p:spTree>
    <p:extLst>
      <p:ext uri="{BB962C8B-B14F-4D97-AF65-F5344CB8AC3E}">
        <p14:creationId xmlns:p14="http://schemas.microsoft.com/office/powerpoint/2010/main" val="3788232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AAFCC8-F467-4513-8498-6EA7F467C4E5}" type="slidenum">
              <a:rPr lang="zh-CN" altLang="en-US" smtClean="0"/>
              <a:t>9</a:t>
            </a:fld>
            <a:endParaRPr lang="zh-CN" altLang="en-US"/>
          </a:p>
        </p:txBody>
      </p:sp>
    </p:spTree>
    <p:extLst>
      <p:ext uri="{BB962C8B-B14F-4D97-AF65-F5344CB8AC3E}">
        <p14:creationId xmlns:p14="http://schemas.microsoft.com/office/powerpoint/2010/main" val="467171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Title 64"/>
          <p:cNvSpPr>
            <a:spLocks noGrp="1"/>
          </p:cNvSpPr>
          <p:nvPr>
            <p:ph type="title"/>
          </p:nvPr>
        </p:nvSpPr>
        <p:spPr>
          <a:xfrm>
            <a:off x="1790700" y="941263"/>
            <a:ext cx="8610600" cy="495486"/>
          </a:xfrm>
          <a:prstGeom prst="rect">
            <a:avLst/>
          </a:prstGeom>
        </p:spPr>
        <p:txBody>
          <a:bodyPr/>
          <a:lstStyle>
            <a:lvl1pPr algn="ctr">
              <a:defRPr sz="2800" b="1" i="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grpSp>
        <p:nvGrpSpPr>
          <p:cNvPr id="4" name="组合 3"/>
          <p:cNvGrpSpPr/>
          <p:nvPr userDrawn="1"/>
        </p:nvGrpSpPr>
        <p:grpSpPr>
          <a:xfrm>
            <a:off x="292100" y="254000"/>
            <a:ext cx="2298900" cy="432000"/>
            <a:chOff x="381000" y="254000"/>
            <a:chExt cx="2298900" cy="432000"/>
          </a:xfrm>
        </p:grpSpPr>
        <p:sp>
          <p:nvSpPr>
            <p:cNvPr id="5" name="椭圆 4"/>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6" name="椭圆 5"/>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7" name="椭圆 6"/>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8" name="椭圆 7"/>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9" name="矩形 8"/>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0" name="矩形 9"/>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1" name="矩形 10"/>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2354776267"/>
      </p:ext>
    </p:extLst>
  </p:cSld>
  <p:clrMapOvr>
    <a:masterClrMapping/>
  </p:clrMapOvr>
  <p:extLst mod="1">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5" name="Picture Placeholder 3"/>
          <p:cNvSpPr>
            <a:spLocks noGrp="1"/>
          </p:cNvSpPr>
          <p:nvPr>
            <p:ph type="pic" sz="quarter" idx="17"/>
          </p:nvPr>
        </p:nvSpPr>
        <p:spPr>
          <a:xfrm>
            <a:off x="6794983" y="506117"/>
            <a:ext cx="2867550" cy="2867548"/>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6" name="Picture Placeholder 3"/>
          <p:cNvSpPr>
            <a:spLocks noGrp="1"/>
          </p:cNvSpPr>
          <p:nvPr>
            <p:ph type="pic" sz="quarter" idx="18"/>
          </p:nvPr>
        </p:nvSpPr>
        <p:spPr>
          <a:xfrm>
            <a:off x="8707417" y="2446008"/>
            <a:ext cx="2867550" cy="2867548"/>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7" name="Picture Placeholder 3"/>
          <p:cNvSpPr>
            <a:spLocks noGrp="1"/>
          </p:cNvSpPr>
          <p:nvPr>
            <p:ph type="pic" sz="quarter" idx="19"/>
          </p:nvPr>
        </p:nvSpPr>
        <p:spPr>
          <a:xfrm>
            <a:off x="4882548" y="-1433774"/>
            <a:ext cx="2867550" cy="2867548"/>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8" name="Picture Placeholder 3"/>
          <p:cNvSpPr>
            <a:spLocks noGrp="1"/>
          </p:cNvSpPr>
          <p:nvPr>
            <p:ph type="pic" sz="quarter" idx="20"/>
          </p:nvPr>
        </p:nvSpPr>
        <p:spPr>
          <a:xfrm>
            <a:off x="10625427" y="506117"/>
            <a:ext cx="2867550" cy="2867548"/>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9" name="Picture Placeholder 3"/>
          <p:cNvSpPr>
            <a:spLocks noGrp="1"/>
          </p:cNvSpPr>
          <p:nvPr>
            <p:ph type="pic" sz="quarter" idx="21"/>
          </p:nvPr>
        </p:nvSpPr>
        <p:spPr>
          <a:xfrm>
            <a:off x="8707417" y="-1433774"/>
            <a:ext cx="2867550" cy="2867548"/>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419647516"/>
      </p:ext>
    </p:extLst>
  </p:cSld>
  <p:clrMapOvr>
    <a:masterClrMapping/>
  </p:clrMapOvr>
  <p:extLst mod="1">
    <p:ext uri="{DCECCB84-F9BA-43D5-87BE-67443E8EF086}">
      <p15:sldGuideLst xmlns:p15="http://schemas.microsoft.com/office/powerpoint/2012/main" xmlns=""/>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5295441" y="1373274"/>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grpSp>
        <p:nvGrpSpPr>
          <p:cNvPr id="3" name="组合 2"/>
          <p:cNvGrpSpPr/>
          <p:nvPr userDrawn="1"/>
        </p:nvGrpSpPr>
        <p:grpSpPr>
          <a:xfrm>
            <a:off x="292100" y="254000"/>
            <a:ext cx="2298900" cy="432000"/>
            <a:chOff x="381000" y="254000"/>
            <a:chExt cx="2298900" cy="432000"/>
          </a:xfrm>
        </p:grpSpPr>
        <p:sp>
          <p:nvSpPr>
            <p:cNvPr id="5" name="椭圆 4"/>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6" name="椭圆 5"/>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7" name="椭圆 6"/>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8" name="椭圆 7"/>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9" name="矩形 8"/>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0" name="矩形 9"/>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1" name="矩形 10"/>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4173593360"/>
      </p:ext>
    </p:extLst>
  </p:cSld>
  <p:clrMapOvr>
    <a:masterClrMapping/>
  </p:clrMapOvr>
  <p:extLst mod="1">
    <p:ext uri="{DCECCB84-F9BA-43D5-87BE-67443E8EF086}">
      <p15:sldGuideLst xmlns:p15="http://schemas.microsoft.com/office/powerpoint/2012/main" xmlns=""/>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6" name="矩形 5"/>
          <p:cNvSpPr/>
          <p:nvPr userDrawn="1"/>
        </p:nvSpPr>
        <p:spPr>
          <a:xfrm>
            <a:off x="2593900" y="645393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Rectangle 1"/>
          <p:cNvSpPr/>
          <p:nvPr userDrawn="1"/>
        </p:nvSpPr>
        <p:spPr bwMode="auto">
          <a:xfrm>
            <a:off x="-1" y="0"/>
            <a:ext cx="5511115" cy="6858000"/>
          </a:xfrm>
          <a:prstGeom prst="rect">
            <a:avLst/>
          </a:prstGeom>
          <a:solidFill>
            <a:schemeClr val="tx1"/>
          </a:solidFill>
          <a:ln>
            <a:noFill/>
          </a:ln>
        </p:spPr>
        <p:txBody>
          <a:bodyPr lIns="0" tIns="0" rIns="0" bIns="0" rtlCol="0" anchor="ctr"/>
          <a:lstStyle/>
          <a:p>
            <a:pPr algn="ctr"/>
            <a:endParaRPr lang="en-US"/>
          </a:p>
        </p:txBody>
      </p:sp>
      <p:sp>
        <p:nvSpPr>
          <p:cNvPr id="4" name="Picture Placeholder 3"/>
          <p:cNvSpPr>
            <a:spLocks noGrp="1"/>
          </p:cNvSpPr>
          <p:nvPr>
            <p:ph type="pic" sz="quarter" idx="15"/>
          </p:nvPr>
        </p:nvSpPr>
        <p:spPr>
          <a:xfrm>
            <a:off x="4710555" y="2562589"/>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361665337"/>
      </p:ext>
    </p:extLst>
  </p:cSld>
  <p:clrMapOvr>
    <a:masterClrMapping/>
  </p:clrMapOvr>
  <p:extLst mod="1">
    <p:ext uri="{DCECCB84-F9BA-43D5-87BE-67443E8EF086}">
      <p15:sldGuideLst xmlns:p15="http://schemas.microsoft.com/office/powerpoint/2012/main" xmlns=""/>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12" name="Picture Placeholder 11"/>
          <p:cNvSpPr>
            <a:spLocks noGrp="1"/>
          </p:cNvSpPr>
          <p:nvPr>
            <p:ph type="pic" sz="quarter" idx="16"/>
          </p:nvPr>
        </p:nvSpPr>
        <p:spPr>
          <a:xfrm>
            <a:off x="6185204" y="2603343"/>
            <a:ext cx="1695193" cy="1651313"/>
          </a:xfrm>
          <a:custGeom>
            <a:avLst/>
            <a:gdLst>
              <a:gd name="connsiteX0" fmla="*/ 920615 w 1864712"/>
              <a:gd name="connsiteY0" fmla="*/ 0 h 1816444"/>
              <a:gd name="connsiteX1" fmla="*/ 944097 w 1864712"/>
              <a:gd name="connsiteY1" fmla="*/ 0 h 1816444"/>
              <a:gd name="connsiteX2" fmla="*/ 954197 w 1864712"/>
              <a:gd name="connsiteY2" fmla="*/ 841 h 1816444"/>
              <a:gd name="connsiteX3" fmla="*/ 1129273 w 1864712"/>
              <a:gd name="connsiteY3" fmla="*/ 7569 h 1816444"/>
              <a:gd name="connsiteX4" fmla="*/ 1340175 w 1864712"/>
              <a:gd name="connsiteY4" fmla="*/ 34479 h 1816444"/>
              <a:gd name="connsiteX5" fmla="*/ 1534157 w 1864712"/>
              <a:gd name="connsiteY5" fmla="*/ 89140 h 1816444"/>
              <a:gd name="connsiteX6" fmla="*/ 1696888 w 1864712"/>
              <a:gd name="connsiteY6" fmla="*/ 179878 h 1816444"/>
              <a:gd name="connsiteX7" fmla="*/ 1843562 w 1864712"/>
              <a:gd name="connsiteY7" fmla="*/ 393731 h 1816444"/>
              <a:gd name="connsiteX8" fmla="*/ 1861776 w 1864712"/>
              <a:gd name="connsiteY8" fmla="*/ 497504 h 1816444"/>
              <a:gd name="connsiteX9" fmla="*/ 1864712 w 1864712"/>
              <a:gd name="connsiteY9" fmla="*/ 519873 h 1816444"/>
              <a:gd name="connsiteX10" fmla="*/ 1864712 w 1864712"/>
              <a:gd name="connsiteY10" fmla="*/ 555865 h 1816444"/>
              <a:gd name="connsiteX11" fmla="*/ 1862381 w 1864712"/>
              <a:gd name="connsiteY11" fmla="*/ 570498 h 1816444"/>
              <a:gd name="connsiteX12" fmla="*/ 1835619 w 1864712"/>
              <a:gd name="connsiteY12" fmla="*/ 738687 h 1816444"/>
              <a:gd name="connsiteX13" fmla="*/ 1758958 w 1864712"/>
              <a:gd name="connsiteY13" fmla="*/ 957670 h 1816444"/>
              <a:gd name="connsiteX14" fmla="*/ 1602616 w 1864712"/>
              <a:gd name="connsiteY14" fmla="*/ 1257131 h 1816444"/>
              <a:gd name="connsiteX15" fmla="*/ 1415454 w 1864712"/>
              <a:gd name="connsiteY15" fmla="*/ 1525056 h 1816444"/>
              <a:gd name="connsiteX16" fmla="*/ 1259544 w 1864712"/>
              <a:gd name="connsiteY16" fmla="*/ 1681976 h 1816444"/>
              <a:gd name="connsiteX17" fmla="*/ 1109589 w 1864712"/>
              <a:gd name="connsiteY17" fmla="*/ 1776163 h 1816444"/>
              <a:gd name="connsiteX18" fmla="*/ 969650 w 1864712"/>
              <a:gd name="connsiteY18" fmla="*/ 1813753 h 1816444"/>
              <a:gd name="connsiteX19" fmla="*/ 945651 w 1864712"/>
              <a:gd name="connsiteY19" fmla="*/ 1816444 h 1816444"/>
              <a:gd name="connsiteX20" fmla="*/ 917508 w 1864712"/>
              <a:gd name="connsiteY20" fmla="*/ 1816444 h 1816444"/>
              <a:gd name="connsiteX21" fmla="*/ 910601 w 1864712"/>
              <a:gd name="connsiteY21" fmla="*/ 1815182 h 1816444"/>
              <a:gd name="connsiteX22" fmla="*/ 869422 w 1864712"/>
              <a:gd name="connsiteY22" fmla="*/ 1810726 h 1816444"/>
              <a:gd name="connsiteX23" fmla="*/ 715583 w 1864712"/>
              <a:gd name="connsiteY23" fmla="*/ 1757914 h 1816444"/>
              <a:gd name="connsiteX24" fmla="*/ 547241 w 1864712"/>
              <a:gd name="connsiteY24" fmla="*/ 1632697 h 1816444"/>
              <a:gd name="connsiteX25" fmla="*/ 396683 w 1864712"/>
              <a:gd name="connsiteY25" fmla="*/ 1461144 h 1816444"/>
              <a:gd name="connsiteX26" fmla="*/ 127077 w 1864712"/>
              <a:gd name="connsiteY26" fmla="*/ 1009051 h 1816444"/>
              <a:gd name="connsiteX27" fmla="*/ 29006 w 1864712"/>
              <a:gd name="connsiteY27" fmla="*/ 744742 h 1816444"/>
              <a:gd name="connsiteX28" fmla="*/ 1295 w 1864712"/>
              <a:gd name="connsiteY28" fmla="*/ 565032 h 1816444"/>
              <a:gd name="connsiteX29" fmla="*/ 0 w 1864712"/>
              <a:gd name="connsiteY29" fmla="*/ 555865 h 1816444"/>
              <a:gd name="connsiteX30" fmla="*/ 0 w 1864712"/>
              <a:gd name="connsiteY30" fmla="*/ 521471 h 1816444"/>
              <a:gd name="connsiteX31" fmla="*/ 1381 w 1864712"/>
              <a:gd name="connsiteY31" fmla="*/ 509950 h 1816444"/>
              <a:gd name="connsiteX32" fmla="*/ 11137 w 1864712"/>
              <a:gd name="connsiteY32" fmla="*/ 427789 h 1816444"/>
              <a:gd name="connsiteX33" fmla="*/ 122847 w 1864712"/>
              <a:gd name="connsiteY33" fmla="*/ 219066 h 1816444"/>
              <a:gd name="connsiteX34" fmla="*/ 265722 w 1864712"/>
              <a:gd name="connsiteY34" fmla="*/ 117649 h 1816444"/>
              <a:gd name="connsiteX35" fmla="*/ 465746 w 1864712"/>
              <a:gd name="connsiteY35" fmla="*/ 47009 h 1816444"/>
              <a:gd name="connsiteX36" fmla="*/ 637369 w 1864712"/>
              <a:gd name="connsiteY36" fmla="*/ 16987 h 1816444"/>
              <a:gd name="connsiteX37" fmla="*/ 776014 w 1864712"/>
              <a:gd name="connsiteY37" fmla="*/ 5046 h 1816444"/>
              <a:gd name="connsiteX38" fmla="*/ 913622 w 1864712"/>
              <a:gd name="connsiteY38" fmla="*/ 841 h 1816444"/>
              <a:gd name="connsiteX39" fmla="*/ 920615 w 1864712"/>
              <a:gd name="connsiteY39" fmla="*/ 0 h 1816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864712" h="1816444">
                <a:moveTo>
                  <a:pt x="920615" y="0"/>
                </a:moveTo>
                <a:cubicBezTo>
                  <a:pt x="928471" y="0"/>
                  <a:pt x="936241" y="0"/>
                  <a:pt x="944097" y="0"/>
                </a:cubicBezTo>
                <a:cubicBezTo>
                  <a:pt x="947464" y="252"/>
                  <a:pt x="950831" y="757"/>
                  <a:pt x="954197" y="841"/>
                </a:cubicBezTo>
                <a:cubicBezTo>
                  <a:pt x="1012556" y="1430"/>
                  <a:pt x="1071001" y="3364"/>
                  <a:pt x="1129273" y="7569"/>
                </a:cubicBezTo>
                <a:cubicBezTo>
                  <a:pt x="1200063" y="12783"/>
                  <a:pt x="1270508" y="21108"/>
                  <a:pt x="1340175" y="34479"/>
                </a:cubicBezTo>
                <a:cubicBezTo>
                  <a:pt x="1406389" y="47261"/>
                  <a:pt x="1471310" y="64416"/>
                  <a:pt x="1534157" y="89140"/>
                </a:cubicBezTo>
                <a:cubicBezTo>
                  <a:pt x="1592429" y="112098"/>
                  <a:pt x="1647421" y="140943"/>
                  <a:pt x="1696888" y="179878"/>
                </a:cubicBezTo>
                <a:cubicBezTo>
                  <a:pt x="1767937" y="235886"/>
                  <a:pt x="1818008" y="306357"/>
                  <a:pt x="1843562" y="393731"/>
                </a:cubicBezTo>
                <a:cubicBezTo>
                  <a:pt x="1853489" y="427621"/>
                  <a:pt x="1859360" y="462269"/>
                  <a:pt x="1861776" y="497504"/>
                </a:cubicBezTo>
                <a:cubicBezTo>
                  <a:pt x="1862295" y="504989"/>
                  <a:pt x="1863676" y="512388"/>
                  <a:pt x="1864712" y="519873"/>
                </a:cubicBezTo>
                <a:cubicBezTo>
                  <a:pt x="1864712" y="531899"/>
                  <a:pt x="1864712" y="543924"/>
                  <a:pt x="1864712" y="555865"/>
                </a:cubicBezTo>
                <a:cubicBezTo>
                  <a:pt x="1863935" y="560743"/>
                  <a:pt x="1862640" y="565536"/>
                  <a:pt x="1862381" y="570498"/>
                </a:cubicBezTo>
                <a:cubicBezTo>
                  <a:pt x="1859360" y="627430"/>
                  <a:pt x="1849691" y="683437"/>
                  <a:pt x="1835619" y="738687"/>
                </a:cubicBezTo>
                <a:cubicBezTo>
                  <a:pt x="1816454" y="813868"/>
                  <a:pt x="1789951" y="886610"/>
                  <a:pt x="1758958" y="957670"/>
                </a:cubicBezTo>
                <a:cubicBezTo>
                  <a:pt x="1713981" y="1061190"/>
                  <a:pt x="1660716" y="1160422"/>
                  <a:pt x="1602616" y="1257131"/>
                </a:cubicBezTo>
                <a:cubicBezTo>
                  <a:pt x="1546329" y="1350728"/>
                  <a:pt x="1485381" y="1441046"/>
                  <a:pt x="1415454" y="1525056"/>
                </a:cubicBezTo>
                <a:cubicBezTo>
                  <a:pt x="1368060" y="1581904"/>
                  <a:pt x="1317039" y="1635220"/>
                  <a:pt x="1259544" y="1681976"/>
                </a:cubicBezTo>
                <a:cubicBezTo>
                  <a:pt x="1213444" y="1719567"/>
                  <a:pt x="1164064" y="1752027"/>
                  <a:pt x="1109589" y="1776163"/>
                </a:cubicBezTo>
                <a:cubicBezTo>
                  <a:pt x="1064871" y="1795925"/>
                  <a:pt x="1018426" y="1809128"/>
                  <a:pt x="969650" y="1813753"/>
                </a:cubicBezTo>
                <a:cubicBezTo>
                  <a:pt x="961621" y="1814509"/>
                  <a:pt x="953679" y="1815519"/>
                  <a:pt x="945651" y="1816444"/>
                </a:cubicBezTo>
                <a:cubicBezTo>
                  <a:pt x="936241" y="1816444"/>
                  <a:pt x="926917" y="1816444"/>
                  <a:pt x="917508" y="1816444"/>
                </a:cubicBezTo>
                <a:cubicBezTo>
                  <a:pt x="915176" y="1816023"/>
                  <a:pt x="912932" y="1815351"/>
                  <a:pt x="910601" y="1815182"/>
                </a:cubicBezTo>
                <a:cubicBezTo>
                  <a:pt x="896875" y="1813669"/>
                  <a:pt x="883062" y="1812828"/>
                  <a:pt x="869422" y="1810726"/>
                </a:cubicBezTo>
                <a:cubicBezTo>
                  <a:pt x="814948" y="1802569"/>
                  <a:pt x="764014" y="1783900"/>
                  <a:pt x="715583" y="1757914"/>
                </a:cubicBezTo>
                <a:cubicBezTo>
                  <a:pt x="653339" y="1724528"/>
                  <a:pt x="598262" y="1681304"/>
                  <a:pt x="547241" y="1632697"/>
                </a:cubicBezTo>
                <a:cubicBezTo>
                  <a:pt x="491904" y="1580054"/>
                  <a:pt x="442264" y="1522281"/>
                  <a:pt x="396683" y="1461144"/>
                </a:cubicBezTo>
                <a:cubicBezTo>
                  <a:pt x="291189" y="1319781"/>
                  <a:pt x="202529" y="1168327"/>
                  <a:pt x="127077" y="1009051"/>
                </a:cubicBezTo>
                <a:cubicBezTo>
                  <a:pt x="86675" y="923780"/>
                  <a:pt x="52575" y="836153"/>
                  <a:pt x="29006" y="744742"/>
                </a:cubicBezTo>
                <a:cubicBezTo>
                  <a:pt x="13727" y="685792"/>
                  <a:pt x="2331" y="626168"/>
                  <a:pt x="1295" y="565032"/>
                </a:cubicBezTo>
                <a:cubicBezTo>
                  <a:pt x="1208" y="561920"/>
                  <a:pt x="431" y="558893"/>
                  <a:pt x="0" y="555865"/>
                </a:cubicBezTo>
                <a:cubicBezTo>
                  <a:pt x="0" y="544429"/>
                  <a:pt x="0" y="532908"/>
                  <a:pt x="0" y="521471"/>
                </a:cubicBezTo>
                <a:cubicBezTo>
                  <a:pt x="518" y="517602"/>
                  <a:pt x="1381" y="513818"/>
                  <a:pt x="1381" y="509950"/>
                </a:cubicBezTo>
                <a:cubicBezTo>
                  <a:pt x="1468" y="482199"/>
                  <a:pt x="5352" y="454868"/>
                  <a:pt x="11137" y="427789"/>
                </a:cubicBezTo>
                <a:cubicBezTo>
                  <a:pt x="28143" y="347395"/>
                  <a:pt x="65006" y="277597"/>
                  <a:pt x="122847" y="219066"/>
                </a:cubicBezTo>
                <a:cubicBezTo>
                  <a:pt x="164544" y="176935"/>
                  <a:pt x="212974" y="144223"/>
                  <a:pt x="265722" y="117649"/>
                </a:cubicBezTo>
                <a:cubicBezTo>
                  <a:pt x="329433" y="85608"/>
                  <a:pt x="396597" y="63575"/>
                  <a:pt x="465746" y="47009"/>
                </a:cubicBezTo>
                <a:cubicBezTo>
                  <a:pt x="522378" y="33554"/>
                  <a:pt x="579614" y="23967"/>
                  <a:pt x="637369" y="16987"/>
                </a:cubicBezTo>
                <a:cubicBezTo>
                  <a:pt x="683468" y="11353"/>
                  <a:pt x="729741" y="7064"/>
                  <a:pt x="776014" y="5046"/>
                </a:cubicBezTo>
                <a:cubicBezTo>
                  <a:pt x="821941" y="2943"/>
                  <a:pt x="867781" y="2186"/>
                  <a:pt x="913622" y="841"/>
                </a:cubicBezTo>
                <a:cubicBezTo>
                  <a:pt x="915953" y="757"/>
                  <a:pt x="918285" y="252"/>
                  <a:pt x="920615"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4" name="Picture Placeholder 3"/>
          <p:cNvSpPr>
            <a:spLocks noGrp="1"/>
          </p:cNvSpPr>
          <p:nvPr>
            <p:ph type="pic" sz="quarter" idx="12"/>
          </p:nvPr>
        </p:nvSpPr>
        <p:spPr>
          <a:xfrm>
            <a:off x="4320491" y="2603343"/>
            <a:ext cx="1695194" cy="1651313"/>
          </a:xfrm>
          <a:custGeom>
            <a:avLst/>
            <a:gdLst>
              <a:gd name="connsiteX0" fmla="*/ 1148610 w 2330450"/>
              <a:gd name="connsiteY0" fmla="*/ 0 h 2270125"/>
              <a:gd name="connsiteX1" fmla="*/ 1183782 w 2330450"/>
              <a:gd name="connsiteY1" fmla="*/ 0 h 2270125"/>
              <a:gd name="connsiteX2" fmla="*/ 1192414 w 2330450"/>
              <a:gd name="connsiteY2" fmla="*/ 1577 h 2270125"/>
              <a:gd name="connsiteX3" fmla="*/ 1243878 w 2330450"/>
              <a:gd name="connsiteY3" fmla="*/ 7147 h 2270125"/>
              <a:gd name="connsiteX4" fmla="*/ 1436140 w 2330450"/>
              <a:gd name="connsiteY4" fmla="*/ 73149 h 2270125"/>
              <a:gd name="connsiteX5" fmla="*/ 1646528 w 2330450"/>
              <a:gd name="connsiteY5" fmla="*/ 229640 h 2270125"/>
              <a:gd name="connsiteX6" fmla="*/ 1834690 w 2330450"/>
              <a:gd name="connsiteY6" fmla="*/ 444041 h 2270125"/>
              <a:gd name="connsiteX7" fmla="*/ 2171634 w 2330450"/>
              <a:gd name="connsiteY7" fmla="*/ 1009050 h 2270125"/>
              <a:gd name="connsiteX8" fmla="*/ 2294199 w 2330450"/>
              <a:gd name="connsiteY8" fmla="*/ 1339374 h 2270125"/>
              <a:gd name="connsiteX9" fmla="*/ 2328832 w 2330450"/>
              <a:gd name="connsiteY9" fmla="*/ 1563969 h 2270125"/>
              <a:gd name="connsiteX10" fmla="*/ 2330450 w 2330450"/>
              <a:gd name="connsiteY10" fmla="*/ 1575425 h 2270125"/>
              <a:gd name="connsiteX11" fmla="*/ 2330450 w 2330450"/>
              <a:gd name="connsiteY11" fmla="*/ 1618410 h 2270125"/>
              <a:gd name="connsiteX12" fmla="*/ 2328724 w 2330450"/>
              <a:gd name="connsiteY12" fmla="*/ 1632809 h 2270125"/>
              <a:gd name="connsiteX13" fmla="*/ 2316532 w 2330450"/>
              <a:gd name="connsiteY13" fmla="*/ 1735490 h 2270125"/>
              <a:gd name="connsiteX14" fmla="*/ 2176921 w 2330450"/>
              <a:gd name="connsiteY14" fmla="*/ 1996344 h 2270125"/>
              <a:gd name="connsiteX15" fmla="*/ 1998361 w 2330450"/>
              <a:gd name="connsiteY15" fmla="*/ 2123092 h 2270125"/>
              <a:gd name="connsiteX16" fmla="*/ 1748377 w 2330450"/>
              <a:gd name="connsiteY16" fmla="*/ 2211375 h 2270125"/>
              <a:gd name="connsiteX17" fmla="*/ 1533889 w 2330450"/>
              <a:gd name="connsiteY17" fmla="*/ 2248895 h 2270125"/>
              <a:gd name="connsiteX18" fmla="*/ 1360616 w 2330450"/>
              <a:gd name="connsiteY18" fmla="*/ 2263819 h 2270125"/>
              <a:gd name="connsiteX19" fmla="*/ 1188638 w 2330450"/>
              <a:gd name="connsiteY19" fmla="*/ 2269074 h 2270125"/>
              <a:gd name="connsiteX20" fmla="*/ 1179898 w 2330450"/>
              <a:gd name="connsiteY20" fmla="*/ 2270125 h 2270125"/>
              <a:gd name="connsiteX21" fmla="*/ 1150552 w 2330450"/>
              <a:gd name="connsiteY21" fmla="*/ 2270125 h 2270125"/>
              <a:gd name="connsiteX22" fmla="*/ 1137929 w 2330450"/>
              <a:gd name="connsiteY22" fmla="*/ 2269074 h 2270125"/>
              <a:gd name="connsiteX23" fmla="*/ 919125 w 2330450"/>
              <a:gd name="connsiteY23" fmla="*/ 2260666 h 2270125"/>
              <a:gd name="connsiteX24" fmla="*/ 655547 w 2330450"/>
              <a:gd name="connsiteY24" fmla="*/ 2227035 h 2270125"/>
              <a:gd name="connsiteX25" fmla="*/ 413116 w 2330450"/>
              <a:gd name="connsiteY25" fmla="*/ 2158721 h 2270125"/>
              <a:gd name="connsiteX26" fmla="*/ 209741 w 2330450"/>
              <a:gd name="connsiteY26" fmla="*/ 2045320 h 2270125"/>
              <a:gd name="connsiteX27" fmla="*/ 26433 w 2330450"/>
              <a:gd name="connsiteY27" fmla="*/ 1778055 h 2270125"/>
              <a:gd name="connsiteX28" fmla="*/ 3669 w 2330450"/>
              <a:gd name="connsiteY28" fmla="*/ 1648363 h 2270125"/>
              <a:gd name="connsiteX29" fmla="*/ 0 w 2330450"/>
              <a:gd name="connsiteY29" fmla="*/ 1620407 h 2270125"/>
              <a:gd name="connsiteX30" fmla="*/ 0 w 2330450"/>
              <a:gd name="connsiteY30" fmla="*/ 1575425 h 2270125"/>
              <a:gd name="connsiteX31" fmla="*/ 2913 w 2330450"/>
              <a:gd name="connsiteY31" fmla="*/ 1557138 h 2270125"/>
              <a:gd name="connsiteX32" fmla="*/ 36359 w 2330450"/>
              <a:gd name="connsiteY32" fmla="*/ 1346941 h 2270125"/>
              <a:gd name="connsiteX33" fmla="*/ 132167 w 2330450"/>
              <a:gd name="connsiteY33" fmla="*/ 1073265 h 2270125"/>
              <a:gd name="connsiteX34" fmla="*/ 327558 w 2330450"/>
              <a:gd name="connsiteY34" fmla="*/ 699009 h 2270125"/>
              <a:gd name="connsiteX35" fmla="*/ 561466 w 2330450"/>
              <a:gd name="connsiteY35" fmla="*/ 364166 h 2270125"/>
              <a:gd name="connsiteX36" fmla="*/ 756317 w 2330450"/>
              <a:gd name="connsiteY36" fmla="*/ 168053 h 2270125"/>
              <a:gd name="connsiteX37" fmla="*/ 943725 w 2330450"/>
              <a:gd name="connsiteY37" fmla="*/ 50342 h 2270125"/>
              <a:gd name="connsiteX38" fmla="*/ 1118616 w 2330450"/>
              <a:gd name="connsiteY38" fmla="*/ 3364 h 2270125"/>
              <a:gd name="connsiteX39" fmla="*/ 1148610 w 2330450"/>
              <a:gd name="connsiteY39" fmla="*/ 0 h 227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30450" h="2270125">
                <a:moveTo>
                  <a:pt x="1148610" y="0"/>
                </a:moveTo>
                <a:cubicBezTo>
                  <a:pt x="1160370" y="0"/>
                  <a:pt x="1172022" y="0"/>
                  <a:pt x="1183782" y="0"/>
                </a:cubicBezTo>
                <a:cubicBezTo>
                  <a:pt x="1186696" y="526"/>
                  <a:pt x="1189501" y="1366"/>
                  <a:pt x="1192414" y="1577"/>
                </a:cubicBezTo>
                <a:cubicBezTo>
                  <a:pt x="1209568" y="3468"/>
                  <a:pt x="1226831" y="4520"/>
                  <a:pt x="1243878" y="7147"/>
                </a:cubicBezTo>
                <a:cubicBezTo>
                  <a:pt x="1311957" y="17341"/>
                  <a:pt x="1375613" y="40673"/>
                  <a:pt x="1436140" y="73149"/>
                </a:cubicBezTo>
                <a:cubicBezTo>
                  <a:pt x="1513930" y="114873"/>
                  <a:pt x="1582764" y="168893"/>
                  <a:pt x="1646528" y="229640"/>
                </a:cubicBezTo>
                <a:cubicBezTo>
                  <a:pt x="1715686" y="295432"/>
                  <a:pt x="1777724" y="367634"/>
                  <a:pt x="1834690" y="444041"/>
                </a:cubicBezTo>
                <a:cubicBezTo>
                  <a:pt x="1966533" y="620711"/>
                  <a:pt x="2077337" y="809993"/>
                  <a:pt x="2171634" y="1009050"/>
                </a:cubicBezTo>
                <a:cubicBezTo>
                  <a:pt x="2222127" y="1115619"/>
                  <a:pt x="2264744" y="1225132"/>
                  <a:pt x="2294199" y="1339374"/>
                </a:cubicBezTo>
                <a:cubicBezTo>
                  <a:pt x="2313295" y="1413048"/>
                  <a:pt x="2327537" y="1487563"/>
                  <a:pt x="2328832" y="1563969"/>
                </a:cubicBezTo>
                <a:cubicBezTo>
                  <a:pt x="2328940" y="1567858"/>
                  <a:pt x="2329911" y="1571641"/>
                  <a:pt x="2330450" y="1575425"/>
                </a:cubicBezTo>
                <a:cubicBezTo>
                  <a:pt x="2330450" y="1589718"/>
                  <a:pt x="2330450" y="1604117"/>
                  <a:pt x="2330450" y="1618410"/>
                </a:cubicBezTo>
                <a:cubicBezTo>
                  <a:pt x="2329803" y="1623245"/>
                  <a:pt x="2328724" y="1627974"/>
                  <a:pt x="2328724" y="1632809"/>
                </a:cubicBezTo>
                <a:cubicBezTo>
                  <a:pt x="2328616" y="1667491"/>
                  <a:pt x="2323761" y="1701648"/>
                  <a:pt x="2316532" y="1735490"/>
                </a:cubicBezTo>
                <a:cubicBezTo>
                  <a:pt x="2295278" y="1835964"/>
                  <a:pt x="2249208" y="1923195"/>
                  <a:pt x="2176921" y="1996344"/>
                </a:cubicBezTo>
                <a:cubicBezTo>
                  <a:pt x="2124809" y="2048998"/>
                  <a:pt x="2064283" y="2089881"/>
                  <a:pt x="1998361" y="2123092"/>
                </a:cubicBezTo>
                <a:cubicBezTo>
                  <a:pt x="1918737" y="2163135"/>
                  <a:pt x="1834798" y="2190671"/>
                  <a:pt x="1748377" y="2211375"/>
                </a:cubicBezTo>
                <a:cubicBezTo>
                  <a:pt x="1677601" y="2228191"/>
                  <a:pt x="1606069" y="2240172"/>
                  <a:pt x="1533889" y="2248895"/>
                </a:cubicBezTo>
                <a:cubicBezTo>
                  <a:pt x="1476276" y="2255937"/>
                  <a:pt x="1418446" y="2261297"/>
                  <a:pt x="1360616" y="2263819"/>
                </a:cubicBezTo>
                <a:cubicBezTo>
                  <a:pt x="1303218" y="2266447"/>
                  <a:pt x="1245928" y="2267393"/>
                  <a:pt x="1188638" y="2269074"/>
                </a:cubicBezTo>
                <a:cubicBezTo>
                  <a:pt x="1185725" y="2269179"/>
                  <a:pt x="1182811" y="2269810"/>
                  <a:pt x="1179898" y="2270125"/>
                </a:cubicBezTo>
                <a:cubicBezTo>
                  <a:pt x="1170080" y="2270125"/>
                  <a:pt x="1160370" y="2270125"/>
                  <a:pt x="1150552" y="2270125"/>
                </a:cubicBezTo>
                <a:cubicBezTo>
                  <a:pt x="1146344" y="2269810"/>
                  <a:pt x="1142136" y="2269179"/>
                  <a:pt x="1137929" y="2269074"/>
                </a:cubicBezTo>
                <a:cubicBezTo>
                  <a:pt x="1064994" y="2268338"/>
                  <a:pt x="991952" y="2265921"/>
                  <a:pt x="919125" y="2260666"/>
                </a:cubicBezTo>
                <a:cubicBezTo>
                  <a:pt x="830655" y="2254150"/>
                  <a:pt x="742615" y="2243745"/>
                  <a:pt x="655547" y="2227035"/>
                </a:cubicBezTo>
                <a:cubicBezTo>
                  <a:pt x="572795" y="2211060"/>
                  <a:pt x="491660" y="2189620"/>
                  <a:pt x="413116" y="2158721"/>
                </a:cubicBezTo>
                <a:cubicBezTo>
                  <a:pt x="340289" y="2130029"/>
                  <a:pt x="271562" y="2093980"/>
                  <a:pt x="209741" y="2045320"/>
                </a:cubicBezTo>
                <a:cubicBezTo>
                  <a:pt x="120946" y="1975324"/>
                  <a:pt x="58369" y="1887252"/>
                  <a:pt x="26433" y="1778055"/>
                </a:cubicBezTo>
                <a:cubicBezTo>
                  <a:pt x="14026" y="1735700"/>
                  <a:pt x="6689" y="1692399"/>
                  <a:pt x="3669" y="1648363"/>
                </a:cubicBezTo>
                <a:cubicBezTo>
                  <a:pt x="3021" y="1639009"/>
                  <a:pt x="1295" y="1629761"/>
                  <a:pt x="0" y="1620407"/>
                </a:cubicBezTo>
                <a:cubicBezTo>
                  <a:pt x="0" y="1605378"/>
                  <a:pt x="0" y="1590349"/>
                  <a:pt x="0" y="1575425"/>
                </a:cubicBezTo>
                <a:cubicBezTo>
                  <a:pt x="971" y="1569329"/>
                  <a:pt x="2590" y="1563339"/>
                  <a:pt x="2913" y="1557138"/>
                </a:cubicBezTo>
                <a:cubicBezTo>
                  <a:pt x="6689" y="1485986"/>
                  <a:pt x="18773" y="1415991"/>
                  <a:pt x="36359" y="1346941"/>
                </a:cubicBezTo>
                <a:cubicBezTo>
                  <a:pt x="60311" y="1252983"/>
                  <a:pt x="93434" y="1162073"/>
                  <a:pt x="132167" y="1073265"/>
                </a:cubicBezTo>
                <a:cubicBezTo>
                  <a:pt x="188378" y="943889"/>
                  <a:pt x="254947" y="819873"/>
                  <a:pt x="327558" y="699009"/>
                </a:cubicBezTo>
                <a:cubicBezTo>
                  <a:pt x="397903" y="582035"/>
                  <a:pt x="474074" y="469159"/>
                  <a:pt x="561466" y="364166"/>
                </a:cubicBezTo>
                <a:cubicBezTo>
                  <a:pt x="620698" y="293120"/>
                  <a:pt x="684462" y="226487"/>
                  <a:pt x="756317" y="168053"/>
                </a:cubicBezTo>
                <a:cubicBezTo>
                  <a:pt x="813931" y="121073"/>
                  <a:pt x="875645" y="80506"/>
                  <a:pt x="943725" y="50342"/>
                </a:cubicBezTo>
                <a:cubicBezTo>
                  <a:pt x="999612" y="25644"/>
                  <a:pt x="1057658" y="9144"/>
                  <a:pt x="1118616" y="3364"/>
                </a:cubicBezTo>
                <a:cubicBezTo>
                  <a:pt x="1128650" y="2418"/>
                  <a:pt x="1138576" y="1156"/>
                  <a:pt x="114861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10" name="Picture Placeholder 9"/>
          <p:cNvSpPr>
            <a:spLocks noGrp="1"/>
          </p:cNvSpPr>
          <p:nvPr>
            <p:ph type="pic" sz="quarter" idx="15"/>
          </p:nvPr>
        </p:nvSpPr>
        <p:spPr>
          <a:xfrm>
            <a:off x="2455780" y="2603343"/>
            <a:ext cx="1695193" cy="1651313"/>
          </a:xfrm>
          <a:custGeom>
            <a:avLst/>
            <a:gdLst>
              <a:gd name="connsiteX0" fmla="*/ 920616 w 1864712"/>
              <a:gd name="connsiteY0" fmla="*/ 0 h 1816444"/>
              <a:gd name="connsiteX1" fmla="*/ 944097 w 1864712"/>
              <a:gd name="connsiteY1" fmla="*/ 0 h 1816444"/>
              <a:gd name="connsiteX2" fmla="*/ 954197 w 1864712"/>
              <a:gd name="connsiteY2" fmla="*/ 841 h 1816444"/>
              <a:gd name="connsiteX3" fmla="*/ 1129273 w 1864712"/>
              <a:gd name="connsiteY3" fmla="*/ 7569 h 1816444"/>
              <a:gd name="connsiteX4" fmla="*/ 1340176 w 1864712"/>
              <a:gd name="connsiteY4" fmla="*/ 34479 h 1816444"/>
              <a:gd name="connsiteX5" fmla="*/ 1534157 w 1864712"/>
              <a:gd name="connsiteY5" fmla="*/ 89140 h 1816444"/>
              <a:gd name="connsiteX6" fmla="*/ 1696888 w 1864712"/>
              <a:gd name="connsiteY6" fmla="*/ 179878 h 1816444"/>
              <a:gd name="connsiteX7" fmla="*/ 1843562 w 1864712"/>
              <a:gd name="connsiteY7" fmla="*/ 393731 h 1816444"/>
              <a:gd name="connsiteX8" fmla="*/ 1861776 w 1864712"/>
              <a:gd name="connsiteY8" fmla="*/ 497504 h 1816444"/>
              <a:gd name="connsiteX9" fmla="*/ 1864712 w 1864712"/>
              <a:gd name="connsiteY9" fmla="*/ 519873 h 1816444"/>
              <a:gd name="connsiteX10" fmla="*/ 1864712 w 1864712"/>
              <a:gd name="connsiteY10" fmla="*/ 555865 h 1816444"/>
              <a:gd name="connsiteX11" fmla="*/ 1862381 w 1864712"/>
              <a:gd name="connsiteY11" fmla="*/ 570498 h 1816444"/>
              <a:gd name="connsiteX12" fmla="*/ 1835619 w 1864712"/>
              <a:gd name="connsiteY12" fmla="*/ 738687 h 1816444"/>
              <a:gd name="connsiteX13" fmla="*/ 1758959 w 1864712"/>
              <a:gd name="connsiteY13" fmla="*/ 957670 h 1816444"/>
              <a:gd name="connsiteX14" fmla="*/ 1602616 w 1864712"/>
              <a:gd name="connsiteY14" fmla="*/ 1257131 h 1816444"/>
              <a:gd name="connsiteX15" fmla="*/ 1415455 w 1864712"/>
              <a:gd name="connsiteY15" fmla="*/ 1525056 h 1816444"/>
              <a:gd name="connsiteX16" fmla="*/ 1259544 w 1864712"/>
              <a:gd name="connsiteY16" fmla="*/ 1681976 h 1816444"/>
              <a:gd name="connsiteX17" fmla="*/ 1109590 w 1864712"/>
              <a:gd name="connsiteY17" fmla="*/ 1776163 h 1816444"/>
              <a:gd name="connsiteX18" fmla="*/ 969650 w 1864712"/>
              <a:gd name="connsiteY18" fmla="*/ 1813753 h 1816444"/>
              <a:gd name="connsiteX19" fmla="*/ 945651 w 1864712"/>
              <a:gd name="connsiteY19" fmla="*/ 1816444 h 1816444"/>
              <a:gd name="connsiteX20" fmla="*/ 917508 w 1864712"/>
              <a:gd name="connsiteY20" fmla="*/ 1816444 h 1816444"/>
              <a:gd name="connsiteX21" fmla="*/ 910601 w 1864712"/>
              <a:gd name="connsiteY21" fmla="*/ 1815182 h 1816444"/>
              <a:gd name="connsiteX22" fmla="*/ 869422 w 1864712"/>
              <a:gd name="connsiteY22" fmla="*/ 1810726 h 1816444"/>
              <a:gd name="connsiteX23" fmla="*/ 715583 w 1864712"/>
              <a:gd name="connsiteY23" fmla="*/ 1757914 h 1816444"/>
              <a:gd name="connsiteX24" fmla="*/ 547241 w 1864712"/>
              <a:gd name="connsiteY24" fmla="*/ 1632697 h 1816444"/>
              <a:gd name="connsiteX25" fmla="*/ 396683 w 1864712"/>
              <a:gd name="connsiteY25" fmla="*/ 1461144 h 1816444"/>
              <a:gd name="connsiteX26" fmla="*/ 127077 w 1864712"/>
              <a:gd name="connsiteY26" fmla="*/ 1009051 h 1816444"/>
              <a:gd name="connsiteX27" fmla="*/ 29006 w 1864712"/>
              <a:gd name="connsiteY27" fmla="*/ 744742 h 1816444"/>
              <a:gd name="connsiteX28" fmla="*/ 1295 w 1864712"/>
              <a:gd name="connsiteY28" fmla="*/ 565032 h 1816444"/>
              <a:gd name="connsiteX29" fmla="*/ 0 w 1864712"/>
              <a:gd name="connsiteY29" fmla="*/ 555865 h 1816444"/>
              <a:gd name="connsiteX30" fmla="*/ 0 w 1864712"/>
              <a:gd name="connsiteY30" fmla="*/ 521471 h 1816444"/>
              <a:gd name="connsiteX31" fmla="*/ 1381 w 1864712"/>
              <a:gd name="connsiteY31" fmla="*/ 509950 h 1816444"/>
              <a:gd name="connsiteX32" fmla="*/ 11137 w 1864712"/>
              <a:gd name="connsiteY32" fmla="*/ 427789 h 1816444"/>
              <a:gd name="connsiteX33" fmla="*/ 122847 w 1864712"/>
              <a:gd name="connsiteY33" fmla="*/ 219066 h 1816444"/>
              <a:gd name="connsiteX34" fmla="*/ 265722 w 1864712"/>
              <a:gd name="connsiteY34" fmla="*/ 117649 h 1816444"/>
              <a:gd name="connsiteX35" fmla="*/ 465747 w 1864712"/>
              <a:gd name="connsiteY35" fmla="*/ 47009 h 1816444"/>
              <a:gd name="connsiteX36" fmla="*/ 637369 w 1864712"/>
              <a:gd name="connsiteY36" fmla="*/ 16987 h 1816444"/>
              <a:gd name="connsiteX37" fmla="*/ 776014 w 1864712"/>
              <a:gd name="connsiteY37" fmla="*/ 5046 h 1816444"/>
              <a:gd name="connsiteX38" fmla="*/ 913622 w 1864712"/>
              <a:gd name="connsiteY38" fmla="*/ 841 h 1816444"/>
              <a:gd name="connsiteX39" fmla="*/ 920616 w 1864712"/>
              <a:gd name="connsiteY39" fmla="*/ 0 h 1816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864712" h="1816444">
                <a:moveTo>
                  <a:pt x="920616" y="0"/>
                </a:moveTo>
                <a:cubicBezTo>
                  <a:pt x="928471" y="0"/>
                  <a:pt x="936241" y="0"/>
                  <a:pt x="944097" y="0"/>
                </a:cubicBezTo>
                <a:cubicBezTo>
                  <a:pt x="947464" y="252"/>
                  <a:pt x="950831" y="757"/>
                  <a:pt x="954197" y="841"/>
                </a:cubicBezTo>
                <a:cubicBezTo>
                  <a:pt x="1012556" y="1430"/>
                  <a:pt x="1071001" y="3364"/>
                  <a:pt x="1129273" y="7569"/>
                </a:cubicBezTo>
                <a:cubicBezTo>
                  <a:pt x="1200063" y="12783"/>
                  <a:pt x="1270508" y="21108"/>
                  <a:pt x="1340176" y="34479"/>
                </a:cubicBezTo>
                <a:cubicBezTo>
                  <a:pt x="1406390" y="47261"/>
                  <a:pt x="1471310" y="64416"/>
                  <a:pt x="1534157" y="89140"/>
                </a:cubicBezTo>
                <a:cubicBezTo>
                  <a:pt x="1592430" y="112098"/>
                  <a:pt x="1647422" y="140943"/>
                  <a:pt x="1696888" y="179878"/>
                </a:cubicBezTo>
                <a:cubicBezTo>
                  <a:pt x="1767937" y="235886"/>
                  <a:pt x="1818008" y="306357"/>
                  <a:pt x="1843562" y="393731"/>
                </a:cubicBezTo>
                <a:cubicBezTo>
                  <a:pt x="1853489" y="427621"/>
                  <a:pt x="1859360" y="462269"/>
                  <a:pt x="1861776" y="497504"/>
                </a:cubicBezTo>
                <a:cubicBezTo>
                  <a:pt x="1862295" y="504989"/>
                  <a:pt x="1863676" y="512388"/>
                  <a:pt x="1864712" y="519873"/>
                </a:cubicBezTo>
                <a:cubicBezTo>
                  <a:pt x="1864712" y="531899"/>
                  <a:pt x="1864712" y="543924"/>
                  <a:pt x="1864712" y="555865"/>
                </a:cubicBezTo>
                <a:cubicBezTo>
                  <a:pt x="1863935" y="560743"/>
                  <a:pt x="1862640" y="565536"/>
                  <a:pt x="1862381" y="570498"/>
                </a:cubicBezTo>
                <a:cubicBezTo>
                  <a:pt x="1859360" y="627430"/>
                  <a:pt x="1849691" y="683437"/>
                  <a:pt x="1835619" y="738687"/>
                </a:cubicBezTo>
                <a:cubicBezTo>
                  <a:pt x="1816454" y="813868"/>
                  <a:pt x="1789951" y="886610"/>
                  <a:pt x="1758959" y="957670"/>
                </a:cubicBezTo>
                <a:cubicBezTo>
                  <a:pt x="1713981" y="1061190"/>
                  <a:pt x="1660716" y="1160422"/>
                  <a:pt x="1602616" y="1257131"/>
                </a:cubicBezTo>
                <a:cubicBezTo>
                  <a:pt x="1546330" y="1350728"/>
                  <a:pt x="1485381" y="1441046"/>
                  <a:pt x="1415455" y="1525056"/>
                </a:cubicBezTo>
                <a:cubicBezTo>
                  <a:pt x="1368060" y="1581904"/>
                  <a:pt x="1317039" y="1635220"/>
                  <a:pt x="1259544" y="1681976"/>
                </a:cubicBezTo>
                <a:cubicBezTo>
                  <a:pt x="1213444" y="1719567"/>
                  <a:pt x="1164064" y="1752027"/>
                  <a:pt x="1109590" y="1776163"/>
                </a:cubicBezTo>
                <a:cubicBezTo>
                  <a:pt x="1064872" y="1795925"/>
                  <a:pt x="1018426" y="1809128"/>
                  <a:pt x="969650" y="1813753"/>
                </a:cubicBezTo>
                <a:cubicBezTo>
                  <a:pt x="961622" y="1814509"/>
                  <a:pt x="953679" y="1815519"/>
                  <a:pt x="945651" y="1816444"/>
                </a:cubicBezTo>
                <a:cubicBezTo>
                  <a:pt x="936241" y="1816444"/>
                  <a:pt x="926918" y="1816444"/>
                  <a:pt x="917508" y="1816444"/>
                </a:cubicBezTo>
                <a:cubicBezTo>
                  <a:pt x="915176" y="1816023"/>
                  <a:pt x="912932" y="1815351"/>
                  <a:pt x="910601" y="1815182"/>
                </a:cubicBezTo>
                <a:cubicBezTo>
                  <a:pt x="896875" y="1813669"/>
                  <a:pt x="883062" y="1812828"/>
                  <a:pt x="869422" y="1810726"/>
                </a:cubicBezTo>
                <a:cubicBezTo>
                  <a:pt x="814948" y="1802569"/>
                  <a:pt x="764014" y="1783900"/>
                  <a:pt x="715583" y="1757914"/>
                </a:cubicBezTo>
                <a:cubicBezTo>
                  <a:pt x="653340" y="1724528"/>
                  <a:pt x="598262" y="1681304"/>
                  <a:pt x="547241" y="1632697"/>
                </a:cubicBezTo>
                <a:cubicBezTo>
                  <a:pt x="491904" y="1580054"/>
                  <a:pt x="442264" y="1522281"/>
                  <a:pt x="396683" y="1461144"/>
                </a:cubicBezTo>
                <a:cubicBezTo>
                  <a:pt x="291189" y="1319781"/>
                  <a:pt x="202529" y="1168327"/>
                  <a:pt x="127077" y="1009051"/>
                </a:cubicBezTo>
                <a:cubicBezTo>
                  <a:pt x="86675" y="923780"/>
                  <a:pt x="52575" y="836153"/>
                  <a:pt x="29006" y="744742"/>
                </a:cubicBezTo>
                <a:cubicBezTo>
                  <a:pt x="13727" y="685792"/>
                  <a:pt x="2331" y="626168"/>
                  <a:pt x="1295" y="565032"/>
                </a:cubicBezTo>
                <a:cubicBezTo>
                  <a:pt x="1208" y="561920"/>
                  <a:pt x="431" y="558893"/>
                  <a:pt x="0" y="555865"/>
                </a:cubicBezTo>
                <a:cubicBezTo>
                  <a:pt x="0" y="544429"/>
                  <a:pt x="0" y="532908"/>
                  <a:pt x="0" y="521471"/>
                </a:cubicBezTo>
                <a:cubicBezTo>
                  <a:pt x="518" y="517602"/>
                  <a:pt x="1381" y="513818"/>
                  <a:pt x="1381" y="509950"/>
                </a:cubicBezTo>
                <a:cubicBezTo>
                  <a:pt x="1468" y="482199"/>
                  <a:pt x="5352" y="454868"/>
                  <a:pt x="11137" y="427789"/>
                </a:cubicBezTo>
                <a:cubicBezTo>
                  <a:pt x="28143" y="347395"/>
                  <a:pt x="65006" y="277597"/>
                  <a:pt x="122847" y="219066"/>
                </a:cubicBezTo>
                <a:cubicBezTo>
                  <a:pt x="164544" y="176935"/>
                  <a:pt x="212974" y="144223"/>
                  <a:pt x="265722" y="117649"/>
                </a:cubicBezTo>
                <a:cubicBezTo>
                  <a:pt x="329433" y="85608"/>
                  <a:pt x="396597" y="63575"/>
                  <a:pt x="465747" y="47009"/>
                </a:cubicBezTo>
                <a:cubicBezTo>
                  <a:pt x="522378" y="33554"/>
                  <a:pt x="579614" y="23967"/>
                  <a:pt x="637369" y="16987"/>
                </a:cubicBezTo>
                <a:cubicBezTo>
                  <a:pt x="683468" y="11353"/>
                  <a:pt x="729741" y="7064"/>
                  <a:pt x="776014" y="5046"/>
                </a:cubicBezTo>
                <a:cubicBezTo>
                  <a:pt x="821941" y="2943"/>
                  <a:pt x="867782" y="2186"/>
                  <a:pt x="913622" y="841"/>
                </a:cubicBezTo>
                <a:cubicBezTo>
                  <a:pt x="915953" y="757"/>
                  <a:pt x="918285" y="252"/>
                  <a:pt x="920616"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6" name="Picture Placeholder 5"/>
          <p:cNvSpPr>
            <a:spLocks noGrp="1"/>
          </p:cNvSpPr>
          <p:nvPr>
            <p:ph type="pic" sz="quarter" idx="17"/>
          </p:nvPr>
        </p:nvSpPr>
        <p:spPr>
          <a:xfrm>
            <a:off x="8049916" y="2603344"/>
            <a:ext cx="1695194" cy="1651313"/>
          </a:xfrm>
          <a:custGeom>
            <a:avLst/>
            <a:gdLst>
              <a:gd name="connsiteX0" fmla="*/ 1148610 w 2330450"/>
              <a:gd name="connsiteY0" fmla="*/ 0 h 2270125"/>
              <a:gd name="connsiteX1" fmla="*/ 1183782 w 2330450"/>
              <a:gd name="connsiteY1" fmla="*/ 0 h 2270125"/>
              <a:gd name="connsiteX2" fmla="*/ 1192414 w 2330450"/>
              <a:gd name="connsiteY2" fmla="*/ 1577 h 2270125"/>
              <a:gd name="connsiteX3" fmla="*/ 1243878 w 2330450"/>
              <a:gd name="connsiteY3" fmla="*/ 7147 h 2270125"/>
              <a:gd name="connsiteX4" fmla="*/ 1436140 w 2330450"/>
              <a:gd name="connsiteY4" fmla="*/ 73149 h 2270125"/>
              <a:gd name="connsiteX5" fmla="*/ 1646528 w 2330450"/>
              <a:gd name="connsiteY5" fmla="*/ 229640 h 2270125"/>
              <a:gd name="connsiteX6" fmla="*/ 1834690 w 2330450"/>
              <a:gd name="connsiteY6" fmla="*/ 444041 h 2270125"/>
              <a:gd name="connsiteX7" fmla="*/ 2171634 w 2330450"/>
              <a:gd name="connsiteY7" fmla="*/ 1009050 h 2270125"/>
              <a:gd name="connsiteX8" fmla="*/ 2294199 w 2330450"/>
              <a:gd name="connsiteY8" fmla="*/ 1339374 h 2270125"/>
              <a:gd name="connsiteX9" fmla="*/ 2328832 w 2330450"/>
              <a:gd name="connsiteY9" fmla="*/ 1563969 h 2270125"/>
              <a:gd name="connsiteX10" fmla="*/ 2330450 w 2330450"/>
              <a:gd name="connsiteY10" fmla="*/ 1575425 h 2270125"/>
              <a:gd name="connsiteX11" fmla="*/ 2330450 w 2330450"/>
              <a:gd name="connsiteY11" fmla="*/ 1618410 h 2270125"/>
              <a:gd name="connsiteX12" fmla="*/ 2328724 w 2330450"/>
              <a:gd name="connsiteY12" fmla="*/ 1632809 h 2270125"/>
              <a:gd name="connsiteX13" fmla="*/ 2316532 w 2330450"/>
              <a:gd name="connsiteY13" fmla="*/ 1735490 h 2270125"/>
              <a:gd name="connsiteX14" fmla="*/ 2176921 w 2330450"/>
              <a:gd name="connsiteY14" fmla="*/ 1996344 h 2270125"/>
              <a:gd name="connsiteX15" fmla="*/ 1998361 w 2330450"/>
              <a:gd name="connsiteY15" fmla="*/ 2123092 h 2270125"/>
              <a:gd name="connsiteX16" fmla="*/ 1748377 w 2330450"/>
              <a:gd name="connsiteY16" fmla="*/ 2211375 h 2270125"/>
              <a:gd name="connsiteX17" fmla="*/ 1533889 w 2330450"/>
              <a:gd name="connsiteY17" fmla="*/ 2248895 h 2270125"/>
              <a:gd name="connsiteX18" fmla="*/ 1360616 w 2330450"/>
              <a:gd name="connsiteY18" fmla="*/ 2263819 h 2270125"/>
              <a:gd name="connsiteX19" fmla="*/ 1188638 w 2330450"/>
              <a:gd name="connsiteY19" fmla="*/ 2269074 h 2270125"/>
              <a:gd name="connsiteX20" fmla="*/ 1179898 w 2330450"/>
              <a:gd name="connsiteY20" fmla="*/ 2270125 h 2270125"/>
              <a:gd name="connsiteX21" fmla="*/ 1150552 w 2330450"/>
              <a:gd name="connsiteY21" fmla="*/ 2270125 h 2270125"/>
              <a:gd name="connsiteX22" fmla="*/ 1137929 w 2330450"/>
              <a:gd name="connsiteY22" fmla="*/ 2269074 h 2270125"/>
              <a:gd name="connsiteX23" fmla="*/ 919125 w 2330450"/>
              <a:gd name="connsiteY23" fmla="*/ 2260666 h 2270125"/>
              <a:gd name="connsiteX24" fmla="*/ 655547 w 2330450"/>
              <a:gd name="connsiteY24" fmla="*/ 2227035 h 2270125"/>
              <a:gd name="connsiteX25" fmla="*/ 413116 w 2330450"/>
              <a:gd name="connsiteY25" fmla="*/ 2158721 h 2270125"/>
              <a:gd name="connsiteX26" fmla="*/ 209741 w 2330450"/>
              <a:gd name="connsiteY26" fmla="*/ 2045320 h 2270125"/>
              <a:gd name="connsiteX27" fmla="*/ 26433 w 2330450"/>
              <a:gd name="connsiteY27" fmla="*/ 1778055 h 2270125"/>
              <a:gd name="connsiteX28" fmla="*/ 3669 w 2330450"/>
              <a:gd name="connsiteY28" fmla="*/ 1648363 h 2270125"/>
              <a:gd name="connsiteX29" fmla="*/ 0 w 2330450"/>
              <a:gd name="connsiteY29" fmla="*/ 1620407 h 2270125"/>
              <a:gd name="connsiteX30" fmla="*/ 0 w 2330450"/>
              <a:gd name="connsiteY30" fmla="*/ 1575425 h 2270125"/>
              <a:gd name="connsiteX31" fmla="*/ 2913 w 2330450"/>
              <a:gd name="connsiteY31" fmla="*/ 1557138 h 2270125"/>
              <a:gd name="connsiteX32" fmla="*/ 36359 w 2330450"/>
              <a:gd name="connsiteY32" fmla="*/ 1346941 h 2270125"/>
              <a:gd name="connsiteX33" fmla="*/ 132167 w 2330450"/>
              <a:gd name="connsiteY33" fmla="*/ 1073265 h 2270125"/>
              <a:gd name="connsiteX34" fmla="*/ 327558 w 2330450"/>
              <a:gd name="connsiteY34" fmla="*/ 699009 h 2270125"/>
              <a:gd name="connsiteX35" fmla="*/ 561466 w 2330450"/>
              <a:gd name="connsiteY35" fmla="*/ 364166 h 2270125"/>
              <a:gd name="connsiteX36" fmla="*/ 756317 w 2330450"/>
              <a:gd name="connsiteY36" fmla="*/ 168053 h 2270125"/>
              <a:gd name="connsiteX37" fmla="*/ 943725 w 2330450"/>
              <a:gd name="connsiteY37" fmla="*/ 50342 h 2270125"/>
              <a:gd name="connsiteX38" fmla="*/ 1118616 w 2330450"/>
              <a:gd name="connsiteY38" fmla="*/ 3364 h 2270125"/>
              <a:gd name="connsiteX39" fmla="*/ 1148610 w 2330450"/>
              <a:gd name="connsiteY39" fmla="*/ 0 h 227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30450" h="2270125">
                <a:moveTo>
                  <a:pt x="1148610" y="0"/>
                </a:moveTo>
                <a:cubicBezTo>
                  <a:pt x="1160370" y="0"/>
                  <a:pt x="1172022" y="0"/>
                  <a:pt x="1183782" y="0"/>
                </a:cubicBezTo>
                <a:cubicBezTo>
                  <a:pt x="1186696" y="526"/>
                  <a:pt x="1189501" y="1366"/>
                  <a:pt x="1192414" y="1577"/>
                </a:cubicBezTo>
                <a:cubicBezTo>
                  <a:pt x="1209568" y="3468"/>
                  <a:pt x="1226831" y="4520"/>
                  <a:pt x="1243878" y="7147"/>
                </a:cubicBezTo>
                <a:cubicBezTo>
                  <a:pt x="1311957" y="17341"/>
                  <a:pt x="1375613" y="40673"/>
                  <a:pt x="1436140" y="73149"/>
                </a:cubicBezTo>
                <a:cubicBezTo>
                  <a:pt x="1513930" y="114873"/>
                  <a:pt x="1582764" y="168893"/>
                  <a:pt x="1646528" y="229640"/>
                </a:cubicBezTo>
                <a:cubicBezTo>
                  <a:pt x="1715686" y="295432"/>
                  <a:pt x="1777724" y="367634"/>
                  <a:pt x="1834690" y="444041"/>
                </a:cubicBezTo>
                <a:cubicBezTo>
                  <a:pt x="1966533" y="620711"/>
                  <a:pt x="2077337" y="809993"/>
                  <a:pt x="2171634" y="1009050"/>
                </a:cubicBezTo>
                <a:cubicBezTo>
                  <a:pt x="2222127" y="1115619"/>
                  <a:pt x="2264744" y="1225132"/>
                  <a:pt x="2294199" y="1339374"/>
                </a:cubicBezTo>
                <a:cubicBezTo>
                  <a:pt x="2313295" y="1413048"/>
                  <a:pt x="2327537" y="1487563"/>
                  <a:pt x="2328832" y="1563969"/>
                </a:cubicBezTo>
                <a:cubicBezTo>
                  <a:pt x="2328940" y="1567858"/>
                  <a:pt x="2329911" y="1571641"/>
                  <a:pt x="2330450" y="1575425"/>
                </a:cubicBezTo>
                <a:cubicBezTo>
                  <a:pt x="2330450" y="1589718"/>
                  <a:pt x="2330450" y="1604117"/>
                  <a:pt x="2330450" y="1618410"/>
                </a:cubicBezTo>
                <a:cubicBezTo>
                  <a:pt x="2329803" y="1623245"/>
                  <a:pt x="2328724" y="1627974"/>
                  <a:pt x="2328724" y="1632809"/>
                </a:cubicBezTo>
                <a:cubicBezTo>
                  <a:pt x="2328616" y="1667491"/>
                  <a:pt x="2323761" y="1701648"/>
                  <a:pt x="2316532" y="1735490"/>
                </a:cubicBezTo>
                <a:cubicBezTo>
                  <a:pt x="2295278" y="1835964"/>
                  <a:pt x="2249208" y="1923195"/>
                  <a:pt x="2176921" y="1996344"/>
                </a:cubicBezTo>
                <a:cubicBezTo>
                  <a:pt x="2124809" y="2048998"/>
                  <a:pt x="2064283" y="2089881"/>
                  <a:pt x="1998361" y="2123092"/>
                </a:cubicBezTo>
                <a:cubicBezTo>
                  <a:pt x="1918737" y="2163135"/>
                  <a:pt x="1834798" y="2190671"/>
                  <a:pt x="1748377" y="2211375"/>
                </a:cubicBezTo>
                <a:cubicBezTo>
                  <a:pt x="1677601" y="2228191"/>
                  <a:pt x="1606069" y="2240172"/>
                  <a:pt x="1533889" y="2248895"/>
                </a:cubicBezTo>
                <a:cubicBezTo>
                  <a:pt x="1476276" y="2255937"/>
                  <a:pt x="1418446" y="2261297"/>
                  <a:pt x="1360616" y="2263819"/>
                </a:cubicBezTo>
                <a:cubicBezTo>
                  <a:pt x="1303218" y="2266447"/>
                  <a:pt x="1245928" y="2267393"/>
                  <a:pt x="1188638" y="2269074"/>
                </a:cubicBezTo>
                <a:cubicBezTo>
                  <a:pt x="1185725" y="2269179"/>
                  <a:pt x="1182811" y="2269810"/>
                  <a:pt x="1179898" y="2270125"/>
                </a:cubicBezTo>
                <a:cubicBezTo>
                  <a:pt x="1170080" y="2270125"/>
                  <a:pt x="1160370" y="2270125"/>
                  <a:pt x="1150552" y="2270125"/>
                </a:cubicBezTo>
                <a:cubicBezTo>
                  <a:pt x="1146344" y="2269810"/>
                  <a:pt x="1142136" y="2269179"/>
                  <a:pt x="1137929" y="2269074"/>
                </a:cubicBezTo>
                <a:cubicBezTo>
                  <a:pt x="1064994" y="2268338"/>
                  <a:pt x="991952" y="2265921"/>
                  <a:pt x="919125" y="2260666"/>
                </a:cubicBezTo>
                <a:cubicBezTo>
                  <a:pt x="830655" y="2254150"/>
                  <a:pt x="742615" y="2243745"/>
                  <a:pt x="655547" y="2227035"/>
                </a:cubicBezTo>
                <a:cubicBezTo>
                  <a:pt x="572795" y="2211060"/>
                  <a:pt x="491660" y="2189620"/>
                  <a:pt x="413116" y="2158721"/>
                </a:cubicBezTo>
                <a:cubicBezTo>
                  <a:pt x="340289" y="2130029"/>
                  <a:pt x="271562" y="2093980"/>
                  <a:pt x="209741" y="2045320"/>
                </a:cubicBezTo>
                <a:cubicBezTo>
                  <a:pt x="120946" y="1975324"/>
                  <a:pt x="58369" y="1887252"/>
                  <a:pt x="26433" y="1778055"/>
                </a:cubicBezTo>
                <a:cubicBezTo>
                  <a:pt x="14026" y="1735700"/>
                  <a:pt x="6689" y="1692399"/>
                  <a:pt x="3669" y="1648363"/>
                </a:cubicBezTo>
                <a:cubicBezTo>
                  <a:pt x="3021" y="1639009"/>
                  <a:pt x="1295" y="1629761"/>
                  <a:pt x="0" y="1620407"/>
                </a:cubicBezTo>
                <a:cubicBezTo>
                  <a:pt x="0" y="1605378"/>
                  <a:pt x="0" y="1590349"/>
                  <a:pt x="0" y="1575425"/>
                </a:cubicBezTo>
                <a:cubicBezTo>
                  <a:pt x="971" y="1569329"/>
                  <a:pt x="2590" y="1563339"/>
                  <a:pt x="2913" y="1557138"/>
                </a:cubicBezTo>
                <a:cubicBezTo>
                  <a:pt x="6689" y="1485986"/>
                  <a:pt x="18773" y="1415991"/>
                  <a:pt x="36359" y="1346941"/>
                </a:cubicBezTo>
                <a:cubicBezTo>
                  <a:pt x="60311" y="1252983"/>
                  <a:pt x="93434" y="1162073"/>
                  <a:pt x="132167" y="1073265"/>
                </a:cubicBezTo>
                <a:cubicBezTo>
                  <a:pt x="188378" y="943889"/>
                  <a:pt x="254947" y="819873"/>
                  <a:pt x="327558" y="699009"/>
                </a:cubicBezTo>
                <a:cubicBezTo>
                  <a:pt x="397903" y="582035"/>
                  <a:pt x="474074" y="469159"/>
                  <a:pt x="561466" y="364166"/>
                </a:cubicBezTo>
                <a:cubicBezTo>
                  <a:pt x="620698" y="293120"/>
                  <a:pt x="684462" y="226487"/>
                  <a:pt x="756317" y="168053"/>
                </a:cubicBezTo>
                <a:cubicBezTo>
                  <a:pt x="813931" y="121073"/>
                  <a:pt x="875645" y="80506"/>
                  <a:pt x="943725" y="50342"/>
                </a:cubicBezTo>
                <a:cubicBezTo>
                  <a:pt x="999612" y="25644"/>
                  <a:pt x="1057658" y="9144"/>
                  <a:pt x="1118616" y="3364"/>
                </a:cubicBezTo>
                <a:cubicBezTo>
                  <a:pt x="1128650" y="2418"/>
                  <a:pt x="1138576" y="1156"/>
                  <a:pt x="114861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7" name="Shape 3937"/>
          <p:cNvSpPr/>
          <p:nvPr userDrawn="1"/>
        </p:nvSpPr>
        <p:spPr>
          <a:xfrm>
            <a:off x="1651183" y="3289483"/>
            <a:ext cx="279033" cy="27903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2764" y="5400"/>
                </a:moveTo>
                <a:cubicBezTo>
                  <a:pt x="12764" y="5130"/>
                  <a:pt x="12544" y="4909"/>
                  <a:pt x="12273" y="4909"/>
                </a:cubicBezTo>
                <a:cubicBezTo>
                  <a:pt x="12138" y="4909"/>
                  <a:pt x="12015" y="4965"/>
                  <a:pt x="11926" y="5053"/>
                </a:cubicBezTo>
                <a:lnTo>
                  <a:pt x="7017" y="10453"/>
                </a:lnTo>
                <a:cubicBezTo>
                  <a:pt x="6927" y="10542"/>
                  <a:pt x="6873" y="10665"/>
                  <a:pt x="6873" y="10800"/>
                </a:cubicBezTo>
                <a:cubicBezTo>
                  <a:pt x="6873" y="10936"/>
                  <a:pt x="6927" y="11059"/>
                  <a:pt x="7017" y="11147"/>
                </a:cubicBezTo>
                <a:lnTo>
                  <a:pt x="11926" y="16547"/>
                </a:lnTo>
                <a:cubicBezTo>
                  <a:pt x="12015" y="16636"/>
                  <a:pt x="12138" y="16691"/>
                  <a:pt x="12273" y="16691"/>
                </a:cubicBezTo>
                <a:cubicBezTo>
                  <a:pt x="12544" y="16691"/>
                  <a:pt x="12764" y="16471"/>
                  <a:pt x="12764" y="16200"/>
                </a:cubicBezTo>
                <a:cubicBezTo>
                  <a:pt x="12764" y="16065"/>
                  <a:pt x="12709" y="15942"/>
                  <a:pt x="12620" y="15853"/>
                </a:cubicBezTo>
                <a:lnTo>
                  <a:pt x="8026" y="10800"/>
                </a:lnTo>
                <a:lnTo>
                  <a:pt x="12620" y="5747"/>
                </a:lnTo>
                <a:cubicBezTo>
                  <a:pt x="12709" y="5659"/>
                  <a:pt x="12764" y="5536"/>
                  <a:pt x="12764" y="5400"/>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endParaRPr>
              <a:solidFill>
                <a:prstClr val="black"/>
              </a:solidFill>
            </a:endParaRPr>
          </a:p>
        </p:txBody>
      </p:sp>
      <p:sp>
        <p:nvSpPr>
          <p:cNvPr id="8" name="Shape 3937"/>
          <p:cNvSpPr/>
          <p:nvPr userDrawn="1"/>
        </p:nvSpPr>
        <p:spPr>
          <a:xfrm flipH="1">
            <a:off x="10261783" y="3289483"/>
            <a:ext cx="279033" cy="27903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2764" y="5400"/>
                </a:moveTo>
                <a:cubicBezTo>
                  <a:pt x="12764" y="5130"/>
                  <a:pt x="12544" y="4909"/>
                  <a:pt x="12273" y="4909"/>
                </a:cubicBezTo>
                <a:cubicBezTo>
                  <a:pt x="12138" y="4909"/>
                  <a:pt x="12015" y="4965"/>
                  <a:pt x="11926" y="5053"/>
                </a:cubicBezTo>
                <a:lnTo>
                  <a:pt x="7017" y="10453"/>
                </a:lnTo>
                <a:cubicBezTo>
                  <a:pt x="6927" y="10542"/>
                  <a:pt x="6873" y="10665"/>
                  <a:pt x="6873" y="10800"/>
                </a:cubicBezTo>
                <a:cubicBezTo>
                  <a:pt x="6873" y="10936"/>
                  <a:pt x="6927" y="11059"/>
                  <a:pt x="7017" y="11147"/>
                </a:cubicBezTo>
                <a:lnTo>
                  <a:pt x="11926" y="16547"/>
                </a:lnTo>
                <a:cubicBezTo>
                  <a:pt x="12015" y="16636"/>
                  <a:pt x="12138" y="16691"/>
                  <a:pt x="12273" y="16691"/>
                </a:cubicBezTo>
                <a:cubicBezTo>
                  <a:pt x="12544" y="16691"/>
                  <a:pt x="12764" y="16471"/>
                  <a:pt x="12764" y="16200"/>
                </a:cubicBezTo>
                <a:cubicBezTo>
                  <a:pt x="12764" y="16065"/>
                  <a:pt x="12709" y="15942"/>
                  <a:pt x="12620" y="15853"/>
                </a:cubicBezTo>
                <a:lnTo>
                  <a:pt x="8026" y="10800"/>
                </a:lnTo>
                <a:lnTo>
                  <a:pt x="12620" y="5747"/>
                </a:lnTo>
                <a:cubicBezTo>
                  <a:pt x="12709" y="5659"/>
                  <a:pt x="12764" y="5536"/>
                  <a:pt x="12764" y="5400"/>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endParaRPr>
              <a:solidFill>
                <a:prstClr val="black"/>
              </a:solidFill>
            </a:endParaRPr>
          </a:p>
        </p:txBody>
      </p:sp>
      <p:sp>
        <p:nvSpPr>
          <p:cNvPr id="9" name="Title 64"/>
          <p:cNvSpPr>
            <a:spLocks noGrp="1"/>
          </p:cNvSpPr>
          <p:nvPr>
            <p:ph type="title"/>
          </p:nvPr>
        </p:nvSpPr>
        <p:spPr>
          <a:xfrm>
            <a:off x="1790700" y="941263"/>
            <a:ext cx="8610600" cy="495486"/>
          </a:xfrm>
          <a:prstGeom prst="rect">
            <a:avLst/>
          </a:prstGeom>
        </p:spPr>
        <p:txBody>
          <a:bodyPr/>
          <a:lstStyle>
            <a:lvl1pPr algn="ctr">
              <a:defRPr sz="2800" b="1" i="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grpSp>
        <p:nvGrpSpPr>
          <p:cNvPr id="11" name="组合 10"/>
          <p:cNvGrpSpPr/>
          <p:nvPr userDrawn="1"/>
        </p:nvGrpSpPr>
        <p:grpSpPr>
          <a:xfrm>
            <a:off x="292100" y="254000"/>
            <a:ext cx="2298900" cy="432000"/>
            <a:chOff x="381000" y="254000"/>
            <a:chExt cx="2298900" cy="432000"/>
          </a:xfrm>
        </p:grpSpPr>
        <p:sp>
          <p:nvSpPr>
            <p:cNvPr id="13" name="椭圆 12"/>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4" name="椭圆 13"/>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5" name="椭圆 14"/>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6" name="椭圆 15"/>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7" name="矩形 16"/>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8" name="矩形 17"/>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9" name="矩形 18"/>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1574317033"/>
      </p:ext>
    </p:extLst>
  </p:cSld>
  <p:clrMapOvr>
    <a:masterClrMapping/>
  </p:clrMapOvr>
  <p:extLst mod="1">
    <p:ext uri="{DCECCB84-F9BA-43D5-87BE-67443E8EF086}">
      <p15:sldGuideLst xmlns:p15="http://schemas.microsoft.com/office/powerpoint/2012/main" xmlns=""/>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2626669" y="2234512"/>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11" name="Picture Placeholder 10"/>
          <p:cNvSpPr>
            <a:spLocks noGrp="1"/>
          </p:cNvSpPr>
          <p:nvPr>
            <p:ph type="pic" sz="quarter" idx="16"/>
          </p:nvPr>
        </p:nvSpPr>
        <p:spPr>
          <a:xfrm>
            <a:off x="5295441" y="2234512"/>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13" name="Picture Placeholder 12"/>
          <p:cNvSpPr>
            <a:spLocks noGrp="1"/>
          </p:cNvSpPr>
          <p:nvPr>
            <p:ph type="pic" sz="quarter" idx="17"/>
          </p:nvPr>
        </p:nvSpPr>
        <p:spPr>
          <a:xfrm>
            <a:off x="7964213" y="2234512"/>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6" name="Title 64"/>
          <p:cNvSpPr>
            <a:spLocks noGrp="1"/>
          </p:cNvSpPr>
          <p:nvPr>
            <p:ph type="title"/>
          </p:nvPr>
        </p:nvSpPr>
        <p:spPr>
          <a:xfrm>
            <a:off x="1790700" y="941263"/>
            <a:ext cx="8610600" cy="495486"/>
          </a:xfrm>
          <a:prstGeom prst="rect">
            <a:avLst/>
          </a:prstGeom>
        </p:spPr>
        <p:txBody>
          <a:bodyPr/>
          <a:lstStyle>
            <a:lvl1pPr algn="ctr">
              <a:defRPr sz="2800" b="1" i="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grpSp>
        <p:nvGrpSpPr>
          <p:cNvPr id="7" name="组合 6"/>
          <p:cNvGrpSpPr/>
          <p:nvPr userDrawn="1"/>
        </p:nvGrpSpPr>
        <p:grpSpPr>
          <a:xfrm>
            <a:off x="292100" y="254000"/>
            <a:ext cx="2298900" cy="432000"/>
            <a:chOff x="381000" y="254000"/>
            <a:chExt cx="2298900" cy="432000"/>
          </a:xfrm>
        </p:grpSpPr>
        <p:sp>
          <p:nvSpPr>
            <p:cNvPr id="8" name="椭圆 7"/>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0" name="椭圆 9"/>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2" name="椭圆 11"/>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4" name="椭圆 13"/>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5" name="矩形 14"/>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6" name="矩形 15"/>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7" name="矩形 16"/>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553623145"/>
      </p:ext>
    </p:extLst>
  </p:cSld>
  <p:clrMapOvr>
    <a:masterClrMapping/>
  </p:clrMapOvr>
  <p:extLst mod="1">
    <p:ext uri="{DCECCB84-F9BA-43D5-87BE-67443E8EF086}">
      <p15:sldGuideLst xmlns:p15="http://schemas.microsoft.com/office/powerpoint/2012/main" xmlns=""/>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3138298" y="1696178"/>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11" name="Picture Placeholder 10"/>
          <p:cNvSpPr>
            <a:spLocks noGrp="1"/>
          </p:cNvSpPr>
          <p:nvPr>
            <p:ph type="pic" sz="quarter" idx="16"/>
          </p:nvPr>
        </p:nvSpPr>
        <p:spPr>
          <a:xfrm>
            <a:off x="7448091" y="1696178"/>
            <a:ext cx="1601118" cy="1732822"/>
          </a:xfrm>
          <a:custGeom>
            <a:avLst/>
            <a:gdLst>
              <a:gd name="connsiteX0" fmla="*/ 984250 w 1968500"/>
              <a:gd name="connsiteY0" fmla="*/ 0 h 2130425"/>
              <a:gd name="connsiteX1" fmla="*/ 1203975 w 1968500"/>
              <a:gd name="connsiteY1" fmla="*/ 52481 h 2130425"/>
              <a:gd name="connsiteX2" fmla="*/ 1748684 w 1968500"/>
              <a:gd name="connsiteY2" fmla="*/ 367970 h 2130425"/>
              <a:gd name="connsiteX3" fmla="*/ 1968500 w 1968500"/>
              <a:gd name="connsiteY3" fmla="*/ 749122 h 2130425"/>
              <a:gd name="connsiteX4" fmla="*/ 1968500 w 1968500"/>
              <a:gd name="connsiteY4" fmla="*/ 1381303 h 2130425"/>
              <a:gd name="connsiteX5" fmla="*/ 1748684 w 1968500"/>
              <a:gd name="connsiteY5" fmla="*/ 1762455 h 2130425"/>
              <a:gd name="connsiteX6" fmla="*/ 1203975 w 1968500"/>
              <a:gd name="connsiteY6" fmla="*/ 2077944 h 2130425"/>
              <a:gd name="connsiteX7" fmla="*/ 764526 w 1968500"/>
              <a:gd name="connsiteY7" fmla="*/ 2077944 h 2130425"/>
              <a:gd name="connsiteX8" fmla="*/ 219816 w 1968500"/>
              <a:gd name="connsiteY8" fmla="*/ 1762455 h 2130425"/>
              <a:gd name="connsiteX9" fmla="*/ 0 w 1968500"/>
              <a:gd name="connsiteY9" fmla="*/ 1381303 h 2130425"/>
              <a:gd name="connsiteX10" fmla="*/ 0 w 1968500"/>
              <a:gd name="connsiteY10" fmla="*/ 749122 h 2130425"/>
              <a:gd name="connsiteX11" fmla="*/ 219816 w 1968500"/>
              <a:gd name="connsiteY11" fmla="*/ 367970 h 2130425"/>
              <a:gd name="connsiteX12" fmla="*/ 764526 w 1968500"/>
              <a:gd name="connsiteY12" fmla="*/ 52481 h 2130425"/>
              <a:gd name="connsiteX13" fmla="*/ 984250 w 1968500"/>
              <a:gd name="connsiteY13" fmla="*/ 0 h 21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68500" h="2130425">
                <a:moveTo>
                  <a:pt x="984250" y="0"/>
                </a:moveTo>
                <a:cubicBezTo>
                  <a:pt x="1063902" y="0"/>
                  <a:pt x="1143553" y="17494"/>
                  <a:pt x="1203975" y="52481"/>
                </a:cubicBezTo>
                <a:lnTo>
                  <a:pt x="1748684" y="367970"/>
                </a:lnTo>
                <a:cubicBezTo>
                  <a:pt x="1869620" y="437945"/>
                  <a:pt x="1968500" y="609473"/>
                  <a:pt x="1968500" y="749122"/>
                </a:cubicBezTo>
                <a:lnTo>
                  <a:pt x="1968500" y="1381303"/>
                </a:lnTo>
                <a:cubicBezTo>
                  <a:pt x="1968500" y="1520952"/>
                  <a:pt x="1869620" y="1692480"/>
                  <a:pt x="1748684" y="1762455"/>
                </a:cubicBezTo>
                <a:lnTo>
                  <a:pt x="1203975" y="2077944"/>
                </a:lnTo>
                <a:cubicBezTo>
                  <a:pt x="1083131" y="2147919"/>
                  <a:pt x="885370" y="2147919"/>
                  <a:pt x="764526" y="2077944"/>
                </a:cubicBezTo>
                <a:lnTo>
                  <a:pt x="219816" y="1762455"/>
                </a:lnTo>
                <a:cubicBezTo>
                  <a:pt x="98881" y="1692480"/>
                  <a:pt x="0" y="1520952"/>
                  <a:pt x="0" y="1381303"/>
                </a:cubicBezTo>
                <a:lnTo>
                  <a:pt x="0" y="749122"/>
                </a:lnTo>
                <a:cubicBezTo>
                  <a:pt x="0" y="609473"/>
                  <a:pt x="98881" y="437945"/>
                  <a:pt x="219816" y="367970"/>
                </a:cubicBezTo>
                <a:lnTo>
                  <a:pt x="764526" y="52481"/>
                </a:lnTo>
                <a:cubicBezTo>
                  <a:pt x="824948" y="17494"/>
                  <a:pt x="904599" y="0"/>
                  <a:pt x="984250"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grpSp>
        <p:nvGrpSpPr>
          <p:cNvPr id="4" name="组合 3"/>
          <p:cNvGrpSpPr/>
          <p:nvPr userDrawn="1"/>
        </p:nvGrpSpPr>
        <p:grpSpPr>
          <a:xfrm>
            <a:off x="292100" y="254000"/>
            <a:ext cx="2298900" cy="432000"/>
            <a:chOff x="381000" y="254000"/>
            <a:chExt cx="2298900" cy="432000"/>
          </a:xfrm>
        </p:grpSpPr>
        <p:sp>
          <p:nvSpPr>
            <p:cNvPr id="5" name="椭圆 4"/>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6" name="椭圆 5"/>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7" name="椭圆 6"/>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8" name="椭圆 7"/>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0" name="矩形 9"/>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2" name="矩形 11"/>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3" name="矩形 12"/>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1743724668"/>
      </p:ext>
    </p:extLst>
  </p:cSld>
  <p:clrMapOvr>
    <a:masterClrMapping/>
  </p:clrMapOvr>
  <p:extLst mod="1">
    <p:ext uri="{DCECCB84-F9BA-43D5-87BE-67443E8EF086}">
      <p15:sldGuideLst xmlns:p15="http://schemas.microsoft.com/office/powerpoint/2012/main" xmlns=""/>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0" y="0"/>
            <a:ext cx="12192000" cy="6858000"/>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674703871"/>
      </p:ext>
    </p:extLst>
  </p:cSld>
  <p:clrMapOvr>
    <a:masterClrMapping/>
  </p:clrMapOvr>
  <p:extLst mod="1">
    <p:ext uri="{DCECCB84-F9BA-43D5-87BE-67443E8EF086}">
      <p15:sldGuideLst xmlns:p15="http://schemas.microsoft.com/office/powerpoint/2012/main" xmlns=""/>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1_Title Slide">
    <p:spTree>
      <p:nvGrpSpPr>
        <p:cNvPr id="1" name=""/>
        <p:cNvGrpSpPr/>
        <p:nvPr/>
      </p:nvGrpSpPr>
      <p:grpSpPr>
        <a:xfrm>
          <a:off x="0" y="0"/>
          <a:ext cx="0" cy="0"/>
          <a:chOff x="0" y="0"/>
          <a:chExt cx="0" cy="0"/>
        </a:xfrm>
      </p:grpSpPr>
      <p:sp>
        <p:nvSpPr>
          <p:cNvPr id="5" name="Picture Placeholder 2"/>
          <p:cNvSpPr>
            <a:spLocks noGrp="1"/>
          </p:cNvSpPr>
          <p:nvPr>
            <p:ph type="pic" sz="quarter" idx="17"/>
          </p:nvPr>
        </p:nvSpPr>
        <p:spPr>
          <a:xfrm>
            <a:off x="7156610" y="2618414"/>
            <a:ext cx="1538402" cy="2730998"/>
          </a:xfrm>
          <a:prstGeom prst="roundRect">
            <a:avLst>
              <a:gd name="adj" fmla="val 0"/>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6" name="Picture Placeholder 2"/>
          <p:cNvSpPr>
            <a:spLocks noGrp="1"/>
          </p:cNvSpPr>
          <p:nvPr>
            <p:ph type="pic" sz="quarter" idx="11"/>
          </p:nvPr>
        </p:nvSpPr>
        <p:spPr>
          <a:xfrm>
            <a:off x="3496986" y="2618414"/>
            <a:ext cx="1538402" cy="2730998"/>
          </a:xfrm>
          <a:prstGeom prst="roundRect">
            <a:avLst>
              <a:gd name="adj" fmla="val 0"/>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7" name="Picture Placeholder 2"/>
          <p:cNvSpPr>
            <a:spLocks noGrp="1"/>
          </p:cNvSpPr>
          <p:nvPr>
            <p:ph type="pic" sz="quarter" idx="13"/>
          </p:nvPr>
        </p:nvSpPr>
        <p:spPr>
          <a:xfrm>
            <a:off x="1790700" y="2618414"/>
            <a:ext cx="1538402" cy="2730998"/>
          </a:xfrm>
          <a:prstGeom prst="roundRect">
            <a:avLst>
              <a:gd name="adj" fmla="val 0"/>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10" name="Picture Placeholder 2"/>
          <p:cNvSpPr>
            <a:spLocks noGrp="1"/>
          </p:cNvSpPr>
          <p:nvPr>
            <p:ph type="pic" sz="quarter" idx="16"/>
          </p:nvPr>
        </p:nvSpPr>
        <p:spPr>
          <a:xfrm>
            <a:off x="8862898" y="2618414"/>
            <a:ext cx="1538402" cy="2730998"/>
          </a:xfrm>
          <a:prstGeom prst="roundRect">
            <a:avLst>
              <a:gd name="adj" fmla="val 0"/>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06875" y="2160820"/>
            <a:ext cx="1781850" cy="3632707"/>
          </a:xfrm>
          <a:prstGeom prst="rect">
            <a:avLst/>
          </a:prstGeom>
          <a:effectLst/>
        </p:spPr>
      </p:pic>
      <p:sp>
        <p:nvSpPr>
          <p:cNvPr id="12" name="Picture Placeholder 2"/>
          <p:cNvSpPr>
            <a:spLocks noGrp="1"/>
          </p:cNvSpPr>
          <p:nvPr>
            <p:ph type="pic" sz="quarter" idx="12"/>
          </p:nvPr>
        </p:nvSpPr>
        <p:spPr>
          <a:xfrm>
            <a:off x="5327672" y="2618414"/>
            <a:ext cx="1538402" cy="2730998"/>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9" name="Title 64"/>
          <p:cNvSpPr>
            <a:spLocks noGrp="1"/>
          </p:cNvSpPr>
          <p:nvPr>
            <p:ph type="title"/>
          </p:nvPr>
        </p:nvSpPr>
        <p:spPr>
          <a:xfrm>
            <a:off x="1790700" y="941263"/>
            <a:ext cx="8610600" cy="495486"/>
          </a:xfrm>
          <a:prstGeom prst="rect">
            <a:avLst/>
          </a:prstGeom>
        </p:spPr>
        <p:txBody>
          <a:bodyPr/>
          <a:lstStyle>
            <a:lvl1pPr algn="ctr">
              <a:defRPr sz="2800" b="1" i="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grpSp>
        <p:nvGrpSpPr>
          <p:cNvPr id="13" name="组合 12"/>
          <p:cNvGrpSpPr/>
          <p:nvPr userDrawn="1"/>
        </p:nvGrpSpPr>
        <p:grpSpPr>
          <a:xfrm>
            <a:off x="292100" y="254000"/>
            <a:ext cx="2298900" cy="432000"/>
            <a:chOff x="381000" y="254000"/>
            <a:chExt cx="2298900" cy="432000"/>
          </a:xfrm>
        </p:grpSpPr>
        <p:sp>
          <p:nvSpPr>
            <p:cNvPr id="14" name="椭圆 13"/>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5" name="椭圆 14"/>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6" name="椭圆 15"/>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7" name="椭圆 16"/>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8" name="矩形 17"/>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9" name="矩形 18"/>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20" name="矩形 19"/>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2902085185"/>
      </p:ext>
    </p:extLst>
  </p:cSld>
  <p:clrMapOvr>
    <a:masterClrMapping/>
  </p:clrMapOvr>
  <p:extLst mod="1">
    <p:ext uri="{DCECCB84-F9BA-43D5-87BE-67443E8EF086}">
      <p15:sldGuideLst xmlns:p15="http://schemas.microsoft.com/office/powerpoint/2012/main" xmlns=""/>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14" name="矩形 13"/>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88342" y="-963827"/>
            <a:ext cx="5339879" cy="9127998"/>
          </a:xfrm>
          <a:prstGeom prst="rect">
            <a:avLst/>
          </a:prstGeom>
          <a:effectLst/>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71386" y="1512392"/>
            <a:ext cx="1942648" cy="3960529"/>
          </a:xfrm>
          <a:prstGeom prst="rect">
            <a:avLst/>
          </a:prstGeom>
          <a:effectLst/>
        </p:spPr>
      </p:pic>
      <p:sp>
        <p:nvSpPr>
          <p:cNvPr id="12" name="Picture Placeholder 2"/>
          <p:cNvSpPr>
            <a:spLocks noGrp="1"/>
          </p:cNvSpPr>
          <p:nvPr>
            <p:ph type="pic" sz="quarter" idx="12"/>
          </p:nvPr>
        </p:nvSpPr>
        <p:spPr>
          <a:xfrm>
            <a:off x="3069988" y="1999166"/>
            <a:ext cx="1727361" cy="3007952"/>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grpSp>
        <p:nvGrpSpPr>
          <p:cNvPr id="5" name="组合 4"/>
          <p:cNvGrpSpPr/>
          <p:nvPr userDrawn="1"/>
        </p:nvGrpSpPr>
        <p:grpSpPr>
          <a:xfrm>
            <a:off x="292100" y="254000"/>
            <a:ext cx="2298900" cy="432000"/>
            <a:chOff x="381000" y="254000"/>
            <a:chExt cx="2298900" cy="432000"/>
          </a:xfrm>
        </p:grpSpPr>
        <p:sp>
          <p:nvSpPr>
            <p:cNvPr id="6" name="椭圆 5"/>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7" name="椭圆 6"/>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8" name="椭圆 7"/>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9" name="椭圆 8"/>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3" name="矩形 12"/>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5" name="矩形 14"/>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409854439"/>
      </p:ext>
    </p:extLst>
  </p:cSld>
  <p:clrMapOvr>
    <a:masterClrMapping/>
  </p:clrMapOvr>
  <p:extLst mod="1">
    <p:ext uri="{DCECCB84-F9BA-43D5-87BE-67443E8EF086}">
      <p15:sldGuideLst xmlns:p15="http://schemas.microsoft.com/office/powerpoint/2012/main" xmlns=""/>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grpSp>
        <p:nvGrpSpPr>
          <p:cNvPr id="6" name="组合 5"/>
          <p:cNvGrpSpPr/>
          <p:nvPr userDrawn="1"/>
        </p:nvGrpSpPr>
        <p:grpSpPr>
          <a:xfrm>
            <a:off x="292100" y="254000"/>
            <a:ext cx="2298900" cy="432000"/>
            <a:chOff x="381000" y="254000"/>
            <a:chExt cx="2298900" cy="432000"/>
          </a:xfrm>
        </p:grpSpPr>
        <p:sp>
          <p:nvSpPr>
            <p:cNvPr id="7" name="椭圆 6"/>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0" name="椭圆 9"/>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1" name="椭圆 10"/>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2" name="椭圆 11"/>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3" name="矩形 12"/>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4" name="矩形 13"/>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5" name="矩形 14"/>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6799" y="3416531"/>
            <a:ext cx="10058400" cy="6030254"/>
          </a:xfrm>
          <a:prstGeom prst="rect">
            <a:avLst/>
          </a:prstGeom>
          <a:effectLst/>
        </p:spPr>
      </p:pic>
      <p:sp>
        <p:nvSpPr>
          <p:cNvPr id="9" name="Picture Placeholder 2"/>
          <p:cNvSpPr>
            <a:spLocks noGrp="1"/>
          </p:cNvSpPr>
          <p:nvPr>
            <p:ph type="pic" sz="quarter" idx="12"/>
          </p:nvPr>
        </p:nvSpPr>
        <p:spPr>
          <a:xfrm>
            <a:off x="2235209" y="3875315"/>
            <a:ext cx="7725220" cy="4795158"/>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5" name="Title 64"/>
          <p:cNvSpPr>
            <a:spLocks noGrp="1"/>
          </p:cNvSpPr>
          <p:nvPr>
            <p:ph type="title"/>
          </p:nvPr>
        </p:nvSpPr>
        <p:spPr>
          <a:xfrm>
            <a:off x="1790700" y="941263"/>
            <a:ext cx="8610600" cy="495486"/>
          </a:xfrm>
          <a:prstGeom prst="rect">
            <a:avLst/>
          </a:prstGeom>
        </p:spPr>
        <p:txBody>
          <a:bodyPr/>
          <a:lstStyle>
            <a:lvl1pPr algn="ctr">
              <a:defRPr sz="2800" b="1" i="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spTree>
    <p:extLst>
      <p:ext uri="{BB962C8B-B14F-4D97-AF65-F5344CB8AC3E}">
        <p14:creationId xmlns:p14="http://schemas.microsoft.com/office/powerpoint/2010/main" val="1874439051"/>
      </p:ext>
    </p:extLst>
  </p:cSld>
  <p:clrMapOvr>
    <a:masterClrMapping/>
  </p:clrMapOvr>
  <p:extLst mod="1">
    <p:ext uri="{DCECCB84-F9BA-43D5-87BE-67443E8EF086}">
      <p15:sldGuideLst xmlns:p15="http://schemas.microsoft.com/office/powerpoint/2012/main" xmlns=""/>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7" name="Picture Placeholder 6"/>
          <p:cNvSpPr>
            <a:spLocks noGrp="1"/>
          </p:cNvSpPr>
          <p:nvPr>
            <p:ph type="pic" sz="quarter" idx="16"/>
          </p:nvPr>
        </p:nvSpPr>
        <p:spPr>
          <a:xfrm>
            <a:off x="2562590" y="2388327"/>
            <a:ext cx="1520793" cy="1481428"/>
          </a:xfrm>
          <a:custGeom>
            <a:avLst/>
            <a:gdLst>
              <a:gd name="connsiteX0" fmla="*/ 750822 w 3362570"/>
              <a:gd name="connsiteY0" fmla="*/ 19683 h 1520793"/>
              <a:gd name="connsiteX1" fmla="*/ 769972 w 3362570"/>
              <a:gd name="connsiteY1" fmla="*/ 19683 h 1520793"/>
              <a:gd name="connsiteX2" fmla="*/ 778210 w 3362570"/>
              <a:gd name="connsiteY2" fmla="*/ 20368 h 1520793"/>
              <a:gd name="connsiteX3" fmla="*/ 920995 w 3362570"/>
              <a:gd name="connsiteY3" fmla="*/ 25855 h 1520793"/>
              <a:gd name="connsiteX4" fmla="*/ 1093000 w 3362570"/>
              <a:gd name="connsiteY4" fmla="*/ 47802 h 1520793"/>
              <a:gd name="connsiteX5" fmla="*/ 1251204 w 3362570"/>
              <a:gd name="connsiteY5" fmla="*/ 92382 h 1520793"/>
              <a:gd name="connsiteX6" fmla="*/ 1383922 w 3362570"/>
              <a:gd name="connsiteY6" fmla="*/ 166385 h 1520793"/>
              <a:gd name="connsiteX7" fmla="*/ 1503544 w 3362570"/>
              <a:gd name="connsiteY7" fmla="*/ 340795 h 1520793"/>
              <a:gd name="connsiteX8" fmla="*/ 1518399 w 3362570"/>
              <a:gd name="connsiteY8" fmla="*/ 425429 h 1520793"/>
              <a:gd name="connsiteX9" fmla="*/ 1520793 w 3362570"/>
              <a:gd name="connsiteY9" fmla="*/ 443673 h 1520793"/>
              <a:gd name="connsiteX10" fmla="*/ 1520793 w 3362570"/>
              <a:gd name="connsiteY10" fmla="*/ 473027 h 1520793"/>
              <a:gd name="connsiteX11" fmla="*/ 1518893 w 3362570"/>
              <a:gd name="connsiteY11" fmla="*/ 484960 h 1520793"/>
              <a:gd name="connsiteX12" fmla="*/ 1497066 w 3362570"/>
              <a:gd name="connsiteY12" fmla="*/ 622130 h 1520793"/>
              <a:gd name="connsiteX13" fmla="*/ 1434544 w 3362570"/>
              <a:gd name="connsiteY13" fmla="*/ 800724 h 1520793"/>
              <a:gd name="connsiteX14" fmla="*/ 1307037 w 3362570"/>
              <a:gd name="connsiteY14" fmla="*/ 1044954 h 1520793"/>
              <a:gd name="connsiteX15" fmla="*/ 1154395 w 3362570"/>
              <a:gd name="connsiteY15" fmla="*/ 1263465 h 1520793"/>
              <a:gd name="connsiteX16" fmla="*/ 1027240 w 3362570"/>
              <a:gd name="connsiteY16" fmla="*/ 1391443 h 1520793"/>
              <a:gd name="connsiteX17" fmla="*/ 904942 w 3362570"/>
              <a:gd name="connsiteY17" fmla="*/ 1468259 h 1520793"/>
              <a:gd name="connsiteX18" fmla="*/ 790813 w 3362570"/>
              <a:gd name="connsiteY18" fmla="*/ 1498915 h 1520793"/>
              <a:gd name="connsiteX19" fmla="*/ 771240 w 3362570"/>
              <a:gd name="connsiteY19" fmla="*/ 1501111 h 1520793"/>
              <a:gd name="connsiteX20" fmla="*/ 748287 w 3362570"/>
              <a:gd name="connsiteY20" fmla="*/ 1501111 h 1520793"/>
              <a:gd name="connsiteX21" fmla="*/ 742654 w 3362570"/>
              <a:gd name="connsiteY21" fmla="*/ 1500081 h 1520793"/>
              <a:gd name="connsiteX22" fmla="*/ 709070 w 3362570"/>
              <a:gd name="connsiteY22" fmla="*/ 1496446 h 1520793"/>
              <a:gd name="connsiteX23" fmla="*/ 583605 w 3362570"/>
              <a:gd name="connsiteY23" fmla="*/ 1453375 h 1520793"/>
              <a:gd name="connsiteX24" fmla="*/ 446311 w 3362570"/>
              <a:gd name="connsiteY24" fmla="*/ 1351253 h 1520793"/>
              <a:gd name="connsiteX25" fmla="*/ 323521 w 3362570"/>
              <a:gd name="connsiteY25" fmla="*/ 1211340 h 1520793"/>
              <a:gd name="connsiteX26" fmla="*/ 103640 w 3362570"/>
              <a:gd name="connsiteY26" fmla="*/ 842629 h 1520793"/>
              <a:gd name="connsiteX27" fmla="*/ 23657 w 3362570"/>
              <a:gd name="connsiteY27" fmla="*/ 627068 h 1520793"/>
              <a:gd name="connsiteX28" fmla="*/ 1056 w 3362570"/>
              <a:gd name="connsiteY28" fmla="*/ 480503 h 1520793"/>
              <a:gd name="connsiteX29" fmla="*/ 0 w 3362570"/>
              <a:gd name="connsiteY29" fmla="*/ 473027 h 1520793"/>
              <a:gd name="connsiteX30" fmla="*/ 0 w 3362570"/>
              <a:gd name="connsiteY30" fmla="*/ 444976 h 1520793"/>
              <a:gd name="connsiteX31" fmla="*/ 1127 w 3362570"/>
              <a:gd name="connsiteY31" fmla="*/ 435579 h 1520793"/>
              <a:gd name="connsiteX32" fmla="*/ 9083 w 3362570"/>
              <a:gd name="connsiteY32" fmla="*/ 368572 h 1520793"/>
              <a:gd name="connsiteX33" fmla="*/ 100190 w 3362570"/>
              <a:gd name="connsiteY33" fmla="*/ 198345 h 1520793"/>
              <a:gd name="connsiteX34" fmla="*/ 216713 w 3362570"/>
              <a:gd name="connsiteY34" fmla="*/ 115633 h 1520793"/>
              <a:gd name="connsiteX35" fmla="*/ 379847 w 3362570"/>
              <a:gd name="connsiteY35" fmla="*/ 58022 h 1520793"/>
              <a:gd name="connsiteX36" fmla="*/ 519816 w 3362570"/>
              <a:gd name="connsiteY36" fmla="*/ 33537 h 1520793"/>
              <a:gd name="connsiteX37" fmla="*/ 632890 w 3362570"/>
              <a:gd name="connsiteY37" fmla="*/ 23798 h 1520793"/>
              <a:gd name="connsiteX38" fmla="*/ 745118 w 3362570"/>
              <a:gd name="connsiteY38" fmla="*/ 20368 h 1520793"/>
              <a:gd name="connsiteX39" fmla="*/ 750822 w 3362570"/>
              <a:gd name="connsiteY39" fmla="*/ 19683 h 1520793"/>
              <a:gd name="connsiteX40" fmla="*/ 1881142 w 3362570"/>
              <a:gd name="connsiteY40" fmla="*/ 0 h 1520793"/>
              <a:gd name="connsiteX41" fmla="*/ 3362570 w 3362570"/>
              <a:gd name="connsiteY41" fmla="*/ 0 h 1520793"/>
              <a:gd name="connsiteX42" fmla="*/ 3362570 w 3362570"/>
              <a:gd name="connsiteY42" fmla="*/ 1520793 h 1520793"/>
              <a:gd name="connsiteX43" fmla="*/ 1881142 w 3362570"/>
              <a:gd name="connsiteY43" fmla="*/ 1520793 h 1520793"/>
              <a:gd name="connsiteX0" fmla="*/ 750822 w 3362570"/>
              <a:gd name="connsiteY0" fmla="*/ 19683 h 1520793"/>
              <a:gd name="connsiteX1" fmla="*/ 769972 w 3362570"/>
              <a:gd name="connsiteY1" fmla="*/ 19683 h 1520793"/>
              <a:gd name="connsiteX2" fmla="*/ 778210 w 3362570"/>
              <a:gd name="connsiteY2" fmla="*/ 20368 h 1520793"/>
              <a:gd name="connsiteX3" fmla="*/ 920995 w 3362570"/>
              <a:gd name="connsiteY3" fmla="*/ 25855 h 1520793"/>
              <a:gd name="connsiteX4" fmla="*/ 1093000 w 3362570"/>
              <a:gd name="connsiteY4" fmla="*/ 47802 h 1520793"/>
              <a:gd name="connsiteX5" fmla="*/ 1251204 w 3362570"/>
              <a:gd name="connsiteY5" fmla="*/ 92382 h 1520793"/>
              <a:gd name="connsiteX6" fmla="*/ 1383922 w 3362570"/>
              <a:gd name="connsiteY6" fmla="*/ 166385 h 1520793"/>
              <a:gd name="connsiteX7" fmla="*/ 1503544 w 3362570"/>
              <a:gd name="connsiteY7" fmla="*/ 340795 h 1520793"/>
              <a:gd name="connsiteX8" fmla="*/ 1518399 w 3362570"/>
              <a:gd name="connsiteY8" fmla="*/ 425429 h 1520793"/>
              <a:gd name="connsiteX9" fmla="*/ 1520793 w 3362570"/>
              <a:gd name="connsiteY9" fmla="*/ 443673 h 1520793"/>
              <a:gd name="connsiteX10" fmla="*/ 1520793 w 3362570"/>
              <a:gd name="connsiteY10" fmla="*/ 473027 h 1520793"/>
              <a:gd name="connsiteX11" fmla="*/ 1518893 w 3362570"/>
              <a:gd name="connsiteY11" fmla="*/ 484960 h 1520793"/>
              <a:gd name="connsiteX12" fmla="*/ 1497066 w 3362570"/>
              <a:gd name="connsiteY12" fmla="*/ 622130 h 1520793"/>
              <a:gd name="connsiteX13" fmla="*/ 1434544 w 3362570"/>
              <a:gd name="connsiteY13" fmla="*/ 800724 h 1520793"/>
              <a:gd name="connsiteX14" fmla="*/ 1307037 w 3362570"/>
              <a:gd name="connsiteY14" fmla="*/ 1044954 h 1520793"/>
              <a:gd name="connsiteX15" fmla="*/ 1154395 w 3362570"/>
              <a:gd name="connsiteY15" fmla="*/ 1263465 h 1520793"/>
              <a:gd name="connsiteX16" fmla="*/ 1027240 w 3362570"/>
              <a:gd name="connsiteY16" fmla="*/ 1391443 h 1520793"/>
              <a:gd name="connsiteX17" fmla="*/ 904942 w 3362570"/>
              <a:gd name="connsiteY17" fmla="*/ 1468259 h 1520793"/>
              <a:gd name="connsiteX18" fmla="*/ 790813 w 3362570"/>
              <a:gd name="connsiteY18" fmla="*/ 1498915 h 1520793"/>
              <a:gd name="connsiteX19" fmla="*/ 771240 w 3362570"/>
              <a:gd name="connsiteY19" fmla="*/ 1501111 h 1520793"/>
              <a:gd name="connsiteX20" fmla="*/ 748287 w 3362570"/>
              <a:gd name="connsiteY20" fmla="*/ 1501111 h 1520793"/>
              <a:gd name="connsiteX21" fmla="*/ 742654 w 3362570"/>
              <a:gd name="connsiteY21" fmla="*/ 1500081 h 1520793"/>
              <a:gd name="connsiteX22" fmla="*/ 709070 w 3362570"/>
              <a:gd name="connsiteY22" fmla="*/ 1496446 h 1520793"/>
              <a:gd name="connsiteX23" fmla="*/ 583605 w 3362570"/>
              <a:gd name="connsiteY23" fmla="*/ 1453375 h 1520793"/>
              <a:gd name="connsiteX24" fmla="*/ 446311 w 3362570"/>
              <a:gd name="connsiteY24" fmla="*/ 1351253 h 1520793"/>
              <a:gd name="connsiteX25" fmla="*/ 323521 w 3362570"/>
              <a:gd name="connsiteY25" fmla="*/ 1211340 h 1520793"/>
              <a:gd name="connsiteX26" fmla="*/ 103640 w 3362570"/>
              <a:gd name="connsiteY26" fmla="*/ 842629 h 1520793"/>
              <a:gd name="connsiteX27" fmla="*/ 23657 w 3362570"/>
              <a:gd name="connsiteY27" fmla="*/ 627068 h 1520793"/>
              <a:gd name="connsiteX28" fmla="*/ 1056 w 3362570"/>
              <a:gd name="connsiteY28" fmla="*/ 480503 h 1520793"/>
              <a:gd name="connsiteX29" fmla="*/ 0 w 3362570"/>
              <a:gd name="connsiteY29" fmla="*/ 473027 h 1520793"/>
              <a:gd name="connsiteX30" fmla="*/ 0 w 3362570"/>
              <a:gd name="connsiteY30" fmla="*/ 444976 h 1520793"/>
              <a:gd name="connsiteX31" fmla="*/ 1127 w 3362570"/>
              <a:gd name="connsiteY31" fmla="*/ 435579 h 1520793"/>
              <a:gd name="connsiteX32" fmla="*/ 9083 w 3362570"/>
              <a:gd name="connsiteY32" fmla="*/ 368572 h 1520793"/>
              <a:gd name="connsiteX33" fmla="*/ 100190 w 3362570"/>
              <a:gd name="connsiteY33" fmla="*/ 198345 h 1520793"/>
              <a:gd name="connsiteX34" fmla="*/ 216713 w 3362570"/>
              <a:gd name="connsiteY34" fmla="*/ 115633 h 1520793"/>
              <a:gd name="connsiteX35" fmla="*/ 379847 w 3362570"/>
              <a:gd name="connsiteY35" fmla="*/ 58022 h 1520793"/>
              <a:gd name="connsiteX36" fmla="*/ 519816 w 3362570"/>
              <a:gd name="connsiteY36" fmla="*/ 33537 h 1520793"/>
              <a:gd name="connsiteX37" fmla="*/ 632890 w 3362570"/>
              <a:gd name="connsiteY37" fmla="*/ 23798 h 1520793"/>
              <a:gd name="connsiteX38" fmla="*/ 745118 w 3362570"/>
              <a:gd name="connsiteY38" fmla="*/ 20368 h 1520793"/>
              <a:gd name="connsiteX39" fmla="*/ 750822 w 3362570"/>
              <a:gd name="connsiteY39" fmla="*/ 19683 h 1520793"/>
              <a:gd name="connsiteX40" fmla="*/ 1881142 w 3362570"/>
              <a:gd name="connsiteY40" fmla="*/ 1520793 h 1520793"/>
              <a:gd name="connsiteX41" fmla="*/ 3362570 w 3362570"/>
              <a:gd name="connsiteY41" fmla="*/ 0 h 1520793"/>
              <a:gd name="connsiteX42" fmla="*/ 3362570 w 3362570"/>
              <a:gd name="connsiteY42" fmla="*/ 1520793 h 1520793"/>
              <a:gd name="connsiteX43" fmla="*/ 1881142 w 3362570"/>
              <a:gd name="connsiteY43" fmla="*/ 1520793 h 1520793"/>
              <a:gd name="connsiteX0" fmla="*/ 750822 w 3362570"/>
              <a:gd name="connsiteY0" fmla="*/ 0 h 1501110"/>
              <a:gd name="connsiteX1" fmla="*/ 769972 w 3362570"/>
              <a:gd name="connsiteY1" fmla="*/ 0 h 1501110"/>
              <a:gd name="connsiteX2" fmla="*/ 778210 w 3362570"/>
              <a:gd name="connsiteY2" fmla="*/ 685 h 1501110"/>
              <a:gd name="connsiteX3" fmla="*/ 920995 w 3362570"/>
              <a:gd name="connsiteY3" fmla="*/ 6172 h 1501110"/>
              <a:gd name="connsiteX4" fmla="*/ 1093000 w 3362570"/>
              <a:gd name="connsiteY4" fmla="*/ 28119 h 1501110"/>
              <a:gd name="connsiteX5" fmla="*/ 1251204 w 3362570"/>
              <a:gd name="connsiteY5" fmla="*/ 72699 h 1501110"/>
              <a:gd name="connsiteX6" fmla="*/ 1383922 w 3362570"/>
              <a:gd name="connsiteY6" fmla="*/ 146702 h 1501110"/>
              <a:gd name="connsiteX7" fmla="*/ 1503544 w 3362570"/>
              <a:gd name="connsiteY7" fmla="*/ 321112 h 1501110"/>
              <a:gd name="connsiteX8" fmla="*/ 1518399 w 3362570"/>
              <a:gd name="connsiteY8" fmla="*/ 405746 h 1501110"/>
              <a:gd name="connsiteX9" fmla="*/ 1520793 w 3362570"/>
              <a:gd name="connsiteY9" fmla="*/ 423990 h 1501110"/>
              <a:gd name="connsiteX10" fmla="*/ 1520793 w 3362570"/>
              <a:gd name="connsiteY10" fmla="*/ 453344 h 1501110"/>
              <a:gd name="connsiteX11" fmla="*/ 1518893 w 3362570"/>
              <a:gd name="connsiteY11" fmla="*/ 465277 h 1501110"/>
              <a:gd name="connsiteX12" fmla="*/ 1497066 w 3362570"/>
              <a:gd name="connsiteY12" fmla="*/ 602447 h 1501110"/>
              <a:gd name="connsiteX13" fmla="*/ 1434544 w 3362570"/>
              <a:gd name="connsiteY13" fmla="*/ 781041 h 1501110"/>
              <a:gd name="connsiteX14" fmla="*/ 1307037 w 3362570"/>
              <a:gd name="connsiteY14" fmla="*/ 1025271 h 1501110"/>
              <a:gd name="connsiteX15" fmla="*/ 1154395 w 3362570"/>
              <a:gd name="connsiteY15" fmla="*/ 1243782 h 1501110"/>
              <a:gd name="connsiteX16" fmla="*/ 1027240 w 3362570"/>
              <a:gd name="connsiteY16" fmla="*/ 1371760 h 1501110"/>
              <a:gd name="connsiteX17" fmla="*/ 904942 w 3362570"/>
              <a:gd name="connsiteY17" fmla="*/ 1448576 h 1501110"/>
              <a:gd name="connsiteX18" fmla="*/ 790813 w 3362570"/>
              <a:gd name="connsiteY18" fmla="*/ 1479232 h 1501110"/>
              <a:gd name="connsiteX19" fmla="*/ 771240 w 3362570"/>
              <a:gd name="connsiteY19" fmla="*/ 1481428 h 1501110"/>
              <a:gd name="connsiteX20" fmla="*/ 748287 w 3362570"/>
              <a:gd name="connsiteY20" fmla="*/ 1481428 h 1501110"/>
              <a:gd name="connsiteX21" fmla="*/ 742654 w 3362570"/>
              <a:gd name="connsiteY21" fmla="*/ 1480398 h 1501110"/>
              <a:gd name="connsiteX22" fmla="*/ 709070 w 3362570"/>
              <a:gd name="connsiteY22" fmla="*/ 1476763 h 1501110"/>
              <a:gd name="connsiteX23" fmla="*/ 583605 w 3362570"/>
              <a:gd name="connsiteY23" fmla="*/ 1433692 h 1501110"/>
              <a:gd name="connsiteX24" fmla="*/ 446311 w 3362570"/>
              <a:gd name="connsiteY24" fmla="*/ 1331570 h 1501110"/>
              <a:gd name="connsiteX25" fmla="*/ 323521 w 3362570"/>
              <a:gd name="connsiteY25" fmla="*/ 1191657 h 1501110"/>
              <a:gd name="connsiteX26" fmla="*/ 103640 w 3362570"/>
              <a:gd name="connsiteY26" fmla="*/ 822946 h 1501110"/>
              <a:gd name="connsiteX27" fmla="*/ 23657 w 3362570"/>
              <a:gd name="connsiteY27" fmla="*/ 607385 h 1501110"/>
              <a:gd name="connsiteX28" fmla="*/ 1056 w 3362570"/>
              <a:gd name="connsiteY28" fmla="*/ 460820 h 1501110"/>
              <a:gd name="connsiteX29" fmla="*/ 0 w 3362570"/>
              <a:gd name="connsiteY29" fmla="*/ 453344 h 1501110"/>
              <a:gd name="connsiteX30" fmla="*/ 0 w 3362570"/>
              <a:gd name="connsiteY30" fmla="*/ 425293 h 1501110"/>
              <a:gd name="connsiteX31" fmla="*/ 1127 w 3362570"/>
              <a:gd name="connsiteY31" fmla="*/ 415896 h 1501110"/>
              <a:gd name="connsiteX32" fmla="*/ 9083 w 3362570"/>
              <a:gd name="connsiteY32" fmla="*/ 348889 h 1501110"/>
              <a:gd name="connsiteX33" fmla="*/ 100190 w 3362570"/>
              <a:gd name="connsiteY33" fmla="*/ 178662 h 1501110"/>
              <a:gd name="connsiteX34" fmla="*/ 216713 w 3362570"/>
              <a:gd name="connsiteY34" fmla="*/ 95950 h 1501110"/>
              <a:gd name="connsiteX35" fmla="*/ 379847 w 3362570"/>
              <a:gd name="connsiteY35" fmla="*/ 38339 h 1501110"/>
              <a:gd name="connsiteX36" fmla="*/ 519816 w 3362570"/>
              <a:gd name="connsiteY36" fmla="*/ 13854 h 1501110"/>
              <a:gd name="connsiteX37" fmla="*/ 632890 w 3362570"/>
              <a:gd name="connsiteY37" fmla="*/ 4115 h 1501110"/>
              <a:gd name="connsiteX38" fmla="*/ 745118 w 3362570"/>
              <a:gd name="connsiteY38" fmla="*/ 685 h 1501110"/>
              <a:gd name="connsiteX39" fmla="*/ 750822 w 3362570"/>
              <a:gd name="connsiteY39" fmla="*/ 0 h 1501110"/>
              <a:gd name="connsiteX40" fmla="*/ 1881142 w 3362570"/>
              <a:gd name="connsiteY40" fmla="*/ 1501110 h 1501110"/>
              <a:gd name="connsiteX41" fmla="*/ 3362570 w 3362570"/>
              <a:gd name="connsiteY41" fmla="*/ 1501110 h 1501110"/>
              <a:gd name="connsiteX42" fmla="*/ 1881142 w 3362570"/>
              <a:gd name="connsiteY42" fmla="*/ 1501110 h 1501110"/>
              <a:gd name="connsiteX0" fmla="*/ 750822 w 1520793"/>
              <a:gd name="connsiteY0" fmla="*/ 0 h 1481428"/>
              <a:gd name="connsiteX1" fmla="*/ 769972 w 1520793"/>
              <a:gd name="connsiteY1" fmla="*/ 0 h 1481428"/>
              <a:gd name="connsiteX2" fmla="*/ 778210 w 1520793"/>
              <a:gd name="connsiteY2" fmla="*/ 685 h 1481428"/>
              <a:gd name="connsiteX3" fmla="*/ 920995 w 1520793"/>
              <a:gd name="connsiteY3" fmla="*/ 6172 h 1481428"/>
              <a:gd name="connsiteX4" fmla="*/ 1093000 w 1520793"/>
              <a:gd name="connsiteY4" fmla="*/ 28119 h 1481428"/>
              <a:gd name="connsiteX5" fmla="*/ 1251204 w 1520793"/>
              <a:gd name="connsiteY5" fmla="*/ 72699 h 1481428"/>
              <a:gd name="connsiteX6" fmla="*/ 1383922 w 1520793"/>
              <a:gd name="connsiteY6" fmla="*/ 146702 h 1481428"/>
              <a:gd name="connsiteX7" fmla="*/ 1503544 w 1520793"/>
              <a:gd name="connsiteY7" fmla="*/ 321112 h 1481428"/>
              <a:gd name="connsiteX8" fmla="*/ 1518399 w 1520793"/>
              <a:gd name="connsiteY8" fmla="*/ 405746 h 1481428"/>
              <a:gd name="connsiteX9" fmla="*/ 1520793 w 1520793"/>
              <a:gd name="connsiteY9" fmla="*/ 423990 h 1481428"/>
              <a:gd name="connsiteX10" fmla="*/ 1520793 w 1520793"/>
              <a:gd name="connsiteY10" fmla="*/ 453344 h 1481428"/>
              <a:gd name="connsiteX11" fmla="*/ 1518893 w 1520793"/>
              <a:gd name="connsiteY11" fmla="*/ 465277 h 1481428"/>
              <a:gd name="connsiteX12" fmla="*/ 1497066 w 1520793"/>
              <a:gd name="connsiteY12" fmla="*/ 602447 h 1481428"/>
              <a:gd name="connsiteX13" fmla="*/ 1434544 w 1520793"/>
              <a:gd name="connsiteY13" fmla="*/ 781041 h 1481428"/>
              <a:gd name="connsiteX14" fmla="*/ 1307037 w 1520793"/>
              <a:gd name="connsiteY14" fmla="*/ 1025271 h 1481428"/>
              <a:gd name="connsiteX15" fmla="*/ 1154395 w 1520793"/>
              <a:gd name="connsiteY15" fmla="*/ 1243782 h 1481428"/>
              <a:gd name="connsiteX16" fmla="*/ 1027240 w 1520793"/>
              <a:gd name="connsiteY16" fmla="*/ 1371760 h 1481428"/>
              <a:gd name="connsiteX17" fmla="*/ 904942 w 1520793"/>
              <a:gd name="connsiteY17" fmla="*/ 1448576 h 1481428"/>
              <a:gd name="connsiteX18" fmla="*/ 790813 w 1520793"/>
              <a:gd name="connsiteY18" fmla="*/ 1479232 h 1481428"/>
              <a:gd name="connsiteX19" fmla="*/ 771240 w 1520793"/>
              <a:gd name="connsiteY19" fmla="*/ 1481428 h 1481428"/>
              <a:gd name="connsiteX20" fmla="*/ 748287 w 1520793"/>
              <a:gd name="connsiteY20" fmla="*/ 1481428 h 1481428"/>
              <a:gd name="connsiteX21" fmla="*/ 742654 w 1520793"/>
              <a:gd name="connsiteY21" fmla="*/ 1480398 h 1481428"/>
              <a:gd name="connsiteX22" fmla="*/ 709070 w 1520793"/>
              <a:gd name="connsiteY22" fmla="*/ 1476763 h 1481428"/>
              <a:gd name="connsiteX23" fmla="*/ 583605 w 1520793"/>
              <a:gd name="connsiteY23" fmla="*/ 1433692 h 1481428"/>
              <a:gd name="connsiteX24" fmla="*/ 446311 w 1520793"/>
              <a:gd name="connsiteY24" fmla="*/ 1331570 h 1481428"/>
              <a:gd name="connsiteX25" fmla="*/ 323521 w 1520793"/>
              <a:gd name="connsiteY25" fmla="*/ 1191657 h 1481428"/>
              <a:gd name="connsiteX26" fmla="*/ 103640 w 1520793"/>
              <a:gd name="connsiteY26" fmla="*/ 822946 h 1481428"/>
              <a:gd name="connsiteX27" fmla="*/ 23657 w 1520793"/>
              <a:gd name="connsiteY27" fmla="*/ 607385 h 1481428"/>
              <a:gd name="connsiteX28" fmla="*/ 1056 w 1520793"/>
              <a:gd name="connsiteY28" fmla="*/ 460820 h 1481428"/>
              <a:gd name="connsiteX29" fmla="*/ 0 w 1520793"/>
              <a:gd name="connsiteY29" fmla="*/ 453344 h 1481428"/>
              <a:gd name="connsiteX30" fmla="*/ 0 w 1520793"/>
              <a:gd name="connsiteY30" fmla="*/ 425293 h 1481428"/>
              <a:gd name="connsiteX31" fmla="*/ 1127 w 1520793"/>
              <a:gd name="connsiteY31" fmla="*/ 415896 h 1481428"/>
              <a:gd name="connsiteX32" fmla="*/ 9083 w 1520793"/>
              <a:gd name="connsiteY32" fmla="*/ 348889 h 1481428"/>
              <a:gd name="connsiteX33" fmla="*/ 100190 w 1520793"/>
              <a:gd name="connsiteY33" fmla="*/ 178662 h 1481428"/>
              <a:gd name="connsiteX34" fmla="*/ 216713 w 1520793"/>
              <a:gd name="connsiteY34" fmla="*/ 95950 h 1481428"/>
              <a:gd name="connsiteX35" fmla="*/ 379847 w 1520793"/>
              <a:gd name="connsiteY35" fmla="*/ 38339 h 1481428"/>
              <a:gd name="connsiteX36" fmla="*/ 519816 w 1520793"/>
              <a:gd name="connsiteY36" fmla="*/ 13854 h 1481428"/>
              <a:gd name="connsiteX37" fmla="*/ 632890 w 1520793"/>
              <a:gd name="connsiteY37" fmla="*/ 4115 h 1481428"/>
              <a:gd name="connsiteX38" fmla="*/ 745118 w 1520793"/>
              <a:gd name="connsiteY38" fmla="*/ 685 h 1481428"/>
              <a:gd name="connsiteX39" fmla="*/ 750822 w 1520793"/>
              <a:gd name="connsiteY39" fmla="*/ 0 h 148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20793" h="1481428">
                <a:moveTo>
                  <a:pt x="750822" y="0"/>
                </a:moveTo>
                <a:lnTo>
                  <a:pt x="769972" y="0"/>
                </a:lnTo>
                <a:cubicBezTo>
                  <a:pt x="772718" y="205"/>
                  <a:pt x="775464" y="617"/>
                  <a:pt x="778210" y="685"/>
                </a:cubicBezTo>
                <a:cubicBezTo>
                  <a:pt x="825805" y="1166"/>
                  <a:pt x="873471" y="2743"/>
                  <a:pt x="920995" y="6172"/>
                </a:cubicBezTo>
                <a:cubicBezTo>
                  <a:pt x="978729" y="10424"/>
                  <a:pt x="1036182" y="17215"/>
                  <a:pt x="1093000" y="28119"/>
                </a:cubicBezTo>
                <a:cubicBezTo>
                  <a:pt x="1147002" y="38544"/>
                  <a:pt x="1199949" y="52535"/>
                  <a:pt x="1251204" y="72699"/>
                </a:cubicBezTo>
                <a:cubicBezTo>
                  <a:pt x="1298729" y="91423"/>
                  <a:pt x="1343579" y="114948"/>
                  <a:pt x="1383922" y="146702"/>
                </a:cubicBezTo>
                <a:cubicBezTo>
                  <a:pt x="1441867" y="192380"/>
                  <a:pt x="1482703" y="249853"/>
                  <a:pt x="1503544" y="321112"/>
                </a:cubicBezTo>
                <a:cubicBezTo>
                  <a:pt x="1511640" y="348752"/>
                  <a:pt x="1516428" y="377010"/>
                  <a:pt x="1518399" y="405746"/>
                </a:cubicBezTo>
                <a:cubicBezTo>
                  <a:pt x="1518822" y="411851"/>
                  <a:pt x="1519948" y="417885"/>
                  <a:pt x="1520793" y="423990"/>
                </a:cubicBezTo>
                <a:lnTo>
                  <a:pt x="1520793" y="453344"/>
                </a:lnTo>
                <a:cubicBezTo>
                  <a:pt x="1520160" y="457322"/>
                  <a:pt x="1519103" y="461231"/>
                  <a:pt x="1518893" y="465277"/>
                </a:cubicBezTo>
                <a:cubicBezTo>
                  <a:pt x="1516428" y="511709"/>
                  <a:pt x="1508543" y="557387"/>
                  <a:pt x="1497066" y="602447"/>
                </a:cubicBezTo>
                <a:cubicBezTo>
                  <a:pt x="1481436" y="663762"/>
                  <a:pt x="1459821" y="723087"/>
                  <a:pt x="1434544" y="781041"/>
                </a:cubicBezTo>
                <a:cubicBezTo>
                  <a:pt x="1397863" y="865469"/>
                  <a:pt x="1354422" y="946399"/>
                  <a:pt x="1307037" y="1025271"/>
                </a:cubicBezTo>
                <a:cubicBezTo>
                  <a:pt x="1261132" y="1101606"/>
                  <a:pt x="1211425" y="1175266"/>
                  <a:pt x="1154395" y="1243782"/>
                </a:cubicBezTo>
                <a:cubicBezTo>
                  <a:pt x="1115742" y="1290145"/>
                  <a:pt x="1074131" y="1333628"/>
                  <a:pt x="1027240" y="1371760"/>
                </a:cubicBezTo>
                <a:cubicBezTo>
                  <a:pt x="989642" y="1402418"/>
                  <a:pt x="949369" y="1428891"/>
                  <a:pt x="904942" y="1448576"/>
                </a:cubicBezTo>
                <a:cubicBezTo>
                  <a:pt x="868472" y="1464693"/>
                  <a:pt x="830592" y="1475460"/>
                  <a:pt x="790813" y="1479232"/>
                </a:cubicBezTo>
                <a:cubicBezTo>
                  <a:pt x="784265" y="1479850"/>
                  <a:pt x="777787" y="1480673"/>
                  <a:pt x="771240" y="1481428"/>
                </a:cubicBezTo>
                <a:lnTo>
                  <a:pt x="748287" y="1481428"/>
                </a:lnTo>
                <a:cubicBezTo>
                  <a:pt x="746385" y="1481084"/>
                  <a:pt x="744555" y="1480536"/>
                  <a:pt x="742654" y="1480398"/>
                </a:cubicBezTo>
                <a:cubicBezTo>
                  <a:pt x="731460" y="1479165"/>
                  <a:pt x="720194" y="1478478"/>
                  <a:pt x="709070" y="1476763"/>
                </a:cubicBezTo>
                <a:cubicBezTo>
                  <a:pt x="664643" y="1470111"/>
                  <a:pt x="623103" y="1454885"/>
                  <a:pt x="583605" y="1433692"/>
                </a:cubicBezTo>
                <a:cubicBezTo>
                  <a:pt x="532841" y="1406464"/>
                  <a:pt x="487921" y="1371212"/>
                  <a:pt x="446311" y="1331570"/>
                </a:cubicBezTo>
                <a:cubicBezTo>
                  <a:pt x="401180" y="1288636"/>
                  <a:pt x="360695" y="1241519"/>
                  <a:pt x="323521" y="1191657"/>
                </a:cubicBezTo>
                <a:cubicBezTo>
                  <a:pt x="237484" y="1076367"/>
                  <a:pt x="165175" y="952846"/>
                  <a:pt x="103640" y="822946"/>
                </a:cubicBezTo>
                <a:cubicBezTo>
                  <a:pt x="70689" y="753402"/>
                  <a:pt x="42878" y="681937"/>
                  <a:pt x="23657" y="607385"/>
                </a:cubicBezTo>
                <a:cubicBezTo>
                  <a:pt x="11195" y="559307"/>
                  <a:pt x="1902" y="510681"/>
                  <a:pt x="1056" y="460820"/>
                </a:cubicBezTo>
                <a:cubicBezTo>
                  <a:pt x="986" y="458282"/>
                  <a:pt x="352" y="455813"/>
                  <a:pt x="0" y="453344"/>
                </a:cubicBezTo>
                <a:lnTo>
                  <a:pt x="0" y="425293"/>
                </a:lnTo>
                <a:cubicBezTo>
                  <a:pt x="423" y="422138"/>
                  <a:pt x="1127" y="419052"/>
                  <a:pt x="1127" y="415896"/>
                </a:cubicBezTo>
                <a:cubicBezTo>
                  <a:pt x="1197" y="393264"/>
                  <a:pt x="4366" y="370974"/>
                  <a:pt x="9083" y="348889"/>
                </a:cubicBezTo>
                <a:cubicBezTo>
                  <a:pt x="22953" y="283323"/>
                  <a:pt x="53017" y="226398"/>
                  <a:pt x="100190" y="178662"/>
                </a:cubicBezTo>
                <a:cubicBezTo>
                  <a:pt x="134197" y="144302"/>
                  <a:pt x="173694" y="117623"/>
                  <a:pt x="216713" y="95950"/>
                </a:cubicBezTo>
                <a:cubicBezTo>
                  <a:pt x="268674" y="69819"/>
                  <a:pt x="323450" y="51849"/>
                  <a:pt x="379847" y="38339"/>
                </a:cubicBezTo>
                <a:cubicBezTo>
                  <a:pt x="426033" y="27365"/>
                  <a:pt x="472713" y="19546"/>
                  <a:pt x="519816" y="13854"/>
                </a:cubicBezTo>
                <a:cubicBezTo>
                  <a:pt x="557413" y="9259"/>
                  <a:pt x="595151" y="5761"/>
                  <a:pt x="632890" y="4115"/>
                </a:cubicBezTo>
                <a:cubicBezTo>
                  <a:pt x="670346" y="2400"/>
                  <a:pt x="707732" y="1782"/>
                  <a:pt x="745118" y="685"/>
                </a:cubicBezTo>
                <a:cubicBezTo>
                  <a:pt x="747019" y="617"/>
                  <a:pt x="748921" y="205"/>
                  <a:pt x="750822" y="0"/>
                </a:cubicBezTo>
                <a:close/>
              </a:path>
            </a:pathLst>
          </a:custGeom>
          <a:noFill/>
        </p:spPr>
        <p:txBody>
          <a:bodyPr wrap="square" anchor="ctr">
            <a:noAutofit/>
          </a:bodyPr>
          <a:lstStyle>
            <a:lvl1pPr algn="ctr">
              <a:defRPr sz="1600" b="0" i="0">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sp>
        <p:nvSpPr>
          <p:cNvPr id="8" name="Picture Placeholder 7"/>
          <p:cNvSpPr>
            <a:spLocks noGrp="1"/>
          </p:cNvSpPr>
          <p:nvPr>
            <p:ph type="pic" sz="quarter" idx="17"/>
          </p:nvPr>
        </p:nvSpPr>
        <p:spPr>
          <a:xfrm>
            <a:off x="5335603" y="2388327"/>
            <a:ext cx="1520793" cy="1481428"/>
          </a:xfrm>
          <a:custGeom>
            <a:avLst/>
            <a:gdLst>
              <a:gd name="connsiteX0" fmla="*/ 750822 w 3362570"/>
              <a:gd name="connsiteY0" fmla="*/ 19683 h 1520793"/>
              <a:gd name="connsiteX1" fmla="*/ 769972 w 3362570"/>
              <a:gd name="connsiteY1" fmla="*/ 19683 h 1520793"/>
              <a:gd name="connsiteX2" fmla="*/ 778210 w 3362570"/>
              <a:gd name="connsiteY2" fmla="*/ 20368 h 1520793"/>
              <a:gd name="connsiteX3" fmla="*/ 920995 w 3362570"/>
              <a:gd name="connsiteY3" fmla="*/ 25855 h 1520793"/>
              <a:gd name="connsiteX4" fmla="*/ 1093000 w 3362570"/>
              <a:gd name="connsiteY4" fmla="*/ 47802 h 1520793"/>
              <a:gd name="connsiteX5" fmla="*/ 1251204 w 3362570"/>
              <a:gd name="connsiteY5" fmla="*/ 92382 h 1520793"/>
              <a:gd name="connsiteX6" fmla="*/ 1383922 w 3362570"/>
              <a:gd name="connsiteY6" fmla="*/ 166385 h 1520793"/>
              <a:gd name="connsiteX7" fmla="*/ 1503544 w 3362570"/>
              <a:gd name="connsiteY7" fmla="*/ 340795 h 1520793"/>
              <a:gd name="connsiteX8" fmla="*/ 1518399 w 3362570"/>
              <a:gd name="connsiteY8" fmla="*/ 425429 h 1520793"/>
              <a:gd name="connsiteX9" fmla="*/ 1520793 w 3362570"/>
              <a:gd name="connsiteY9" fmla="*/ 443673 h 1520793"/>
              <a:gd name="connsiteX10" fmla="*/ 1520793 w 3362570"/>
              <a:gd name="connsiteY10" fmla="*/ 473027 h 1520793"/>
              <a:gd name="connsiteX11" fmla="*/ 1518893 w 3362570"/>
              <a:gd name="connsiteY11" fmla="*/ 484960 h 1520793"/>
              <a:gd name="connsiteX12" fmla="*/ 1497066 w 3362570"/>
              <a:gd name="connsiteY12" fmla="*/ 622130 h 1520793"/>
              <a:gd name="connsiteX13" fmla="*/ 1434544 w 3362570"/>
              <a:gd name="connsiteY13" fmla="*/ 800724 h 1520793"/>
              <a:gd name="connsiteX14" fmla="*/ 1307037 w 3362570"/>
              <a:gd name="connsiteY14" fmla="*/ 1044954 h 1520793"/>
              <a:gd name="connsiteX15" fmla="*/ 1154395 w 3362570"/>
              <a:gd name="connsiteY15" fmla="*/ 1263465 h 1520793"/>
              <a:gd name="connsiteX16" fmla="*/ 1027240 w 3362570"/>
              <a:gd name="connsiteY16" fmla="*/ 1391443 h 1520793"/>
              <a:gd name="connsiteX17" fmla="*/ 904942 w 3362570"/>
              <a:gd name="connsiteY17" fmla="*/ 1468259 h 1520793"/>
              <a:gd name="connsiteX18" fmla="*/ 790813 w 3362570"/>
              <a:gd name="connsiteY18" fmla="*/ 1498915 h 1520793"/>
              <a:gd name="connsiteX19" fmla="*/ 771240 w 3362570"/>
              <a:gd name="connsiteY19" fmla="*/ 1501111 h 1520793"/>
              <a:gd name="connsiteX20" fmla="*/ 748287 w 3362570"/>
              <a:gd name="connsiteY20" fmla="*/ 1501111 h 1520793"/>
              <a:gd name="connsiteX21" fmla="*/ 742654 w 3362570"/>
              <a:gd name="connsiteY21" fmla="*/ 1500081 h 1520793"/>
              <a:gd name="connsiteX22" fmla="*/ 709070 w 3362570"/>
              <a:gd name="connsiteY22" fmla="*/ 1496446 h 1520793"/>
              <a:gd name="connsiteX23" fmla="*/ 583605 w 3362570"/>
              <a:gd name="connsiteY23" fmla="*/ 1453375 h 1520793"/>
              <a:gd name="connsiteX24" fmla="*/ 446311 w 3362570"/>
              <a:gd name="connsiteY24" fmla="*/ 1351253 h 1520793"/>
              <a:gd name="connsiteX25" fmla="*/ 323521 w 3362570"/>
              <a:gd name="connsiteY25" fmla="*/ 1211340 h 1520793"/>
              <a:gd name="connsiteX26" fmla="*/ 103640 w 3362570"/>
              <a:gd name="connsiteY26" fmla="*/ 842629 h 1520793"/>
              <a:gd name="connsiteX27" fmla="*/ 23657 w 3362570"/>
              <a:gd name="connsiteY27" fmla="*/ 627068 h 1520793"/>
              <a:gd name="connsiteX28" fmla="*/ 1056 w 3362570"/>
              <a:gd name="connsiteY28" fmla="*/ 480503 h 1520793"/>
              <a:gd name="connsiteX29" fmla="*/ 0 w 3362570"/>
              <a:gd name="connsiteY29" fmla="*/ 473027 h 1520793"/>
              <a:gd name="connsiteX30" fmla="*/ 0 w 3362570"/>
              <a:gd name="connsiteY30" fmla="*/ 444976 h 1520793"/>
              <a:gd name="connsiteX31" fmla="*/ 1127 w 3362570"/>
              <a:gd name="connsiteY31" fmla="*/ 435579 h 1520793"/>
              <a:gd name="connsiteX32" fmla="*/ 9083 w 3362570"/>
              <a:gd name="connsiteY32" fmla="*/ 368572 h 1520793"/>
              <a:gd name="connsiteX33" fmla="*/ 100190 w 3362570"/>
              <a:gd name="connsiteY33" fmla="*/ 198345 h 1520793"/>
              <a:gd name="connsiteX34" fmla="*/ 216713 w 3362570"/>
              <a:gd name="connsiteY34" fmla="*/ 115633 h 1520793"/>
              <a:gd name="connsiteX35" fmla="*/ 379847 w 3362570"/>
              <a:gd name="connsiteY35" fmla="*/ 58022 h 1520793"/>
              <a:gd name="connsiteX36" fmla="*/ 519816 w 3362570"/>
              <a:gd name="connsiteY36" fmla="*/ 33537 h 1520793"/>
              <a:gd name="connsiteX37" fmla="*/ 632890 w 3362570"/>
              <a:gd name="connsiteY37" fmla="*/ 23798 h 1520793"/>
              <a:gd name="connsiteX38" fmla="*/ 745118 w 3362570"/>
              <a:gd name="connsiteY38" fmla="*/ 20368 h 1520793"/>
              <a:gd name="connsiteX39" fmla="*/ 750822 w 3362570"/>
              <a:gd name="connsiteY39" fmla="*/ 19683 h 1520793"/>
              <a:gd name="connsiteX40" fmla="*/ 1881142 w 3362570"/>
              <a:gd name="connsiteY40" fmla="*/ 0 h 1520793"/>
              <a:gd name="connsiteX41" fmla="*/ 3362570 w 3362570"/>
              <a:gd name="connsiteY41" fmla="*/ 0 h 1520793"/>
              <a:gd name="connsiteX42" fmla="*/ 3362570 w 3362570"/>
              <a:gd name="connsiteY42" fmla="*/ 1520793 h 1520793"/>
              <a:gd name="connsiteX43" fmla="*/ 1881142 w 3362570"/>
              <a:gd name="connsiteY43" fmla="*/ 1520793 h 1520793"/>
              <a:gd name="connsiteX0" fmla="*/ 750822 w 3362570"/>
              <a:gd name="connsiteY0" fmla="*/ 19683 h 1520793"/>
              <a:gd name="connsiteX1" fmla="*/ 769972 w 3362570"/>
              <a:gd name="connsiteY1" fmla="*/ 19683 h 1520793"/>
              <a:gd name="connsiteX2" fmla="*/ 778210 w 3362570"/>
              <a:gd name="connsiteY2" fmla="*/ 20368 h 1520793"/>
              <a:gd name="connsiteX3" fmla="*/ 920995 w 3362570"/>
              <a:gd name="connsiteY3" fmla="*/ 25855 h 1520793"/>
              <a:gd name="connsiteX4" fmla="*/ 1093000 w 3362570"/>
              <a:gd name="connsiteY4" fmla="*/ 47802 h 1520793"/>
              <a:gd name="connsiteX5" fmla="*/ 1251204 w 3362570"/>
              <a:gd name="connsiteY5" fmla="*/ 92382 h 1520793"/>
              <a:gd name="connsiteX6" fmla="*/ 1383922 w 3362570"/>
              <a:gd name="connsiteY6" fmla="*/ 166385 h 1520793"/>
              <a:gd name="connsiteX7" fmla="*/ 1503544 w 3362570"/>
              <a:gd name="connsiteY7" fmla="*/ 340795 h 1520793"/>
              <a:gd name="connsiteX8" fmla="*/ 1518399 w 3362570"/>
              <a:gd name="connsiteY8" fmla="*/ 425429 h 1520793"/>
              <a:gd name="connsiteX9" fmla="*/ 1520793 w 3362570"/>
              <a:gd name="connsiteY9" fmla="*/ 443673 h 1520793"/>
              <a:gd name="connsiteX10" fmla="*/ 1520793 w 3362570"/>
              <a:gd name="connsiteY10" fmla="*/ 473027 h 1520793"/>
              <a:gd name="connsiteX11" fmla="*/ 1518893 w 3362570"/>
              <a:gd name="connsiteY11" fmla="*/ 484960 h 1520793"/>
              <a:gd name="connsiteX12" fmla="*/ 1497066 w 3362570"/>
              <a:gd name="connsiteY12" fmla="*/ 622130 h 1520793"/>
              <a:gd name="connsiteX13" fmla="*/ 1434544 w 3362570"/>
              <a:gd name="connsiteY13" fmla="*/ 800724 h 1520793"/>
              <a:gd name="connsiteX14" fmla="*/ 1307037 w 3362570"/>
              <a:gd name="connsiteY14" fmla="*/ 1044954 h 1520793"/>
              <a:gd name="connsiteX15" fmla="*/ 1154395 w 3362570"/>
              <a:gd name="connsiteY15" fmla="*/ 1263465 h 1520793"/>
              <a:gd name="connsiteX16" fmla="*/ 1027240 w 3362570"/>
              <a:gd name="connsiteY16" fmla="*/ 1391443 h 1520793"/>
              <a:gd name="connsiteX17" fmla="*/ 904942 w 3362570"/>
              <a:gd name="connsiteY17" fmla="*/ 1468259 h 1520793"/>
              <a:gd name="connsiteX18" fmla="*/ 790813 w 3362570"/>
              <a:gd name="connsiteY18" fmla="*/ 1498915 h 1520793"/>
              <a:gd name="connsiteX19" fmla="*/ 771240 w 3362570"/>
              <a:gd name="connsiteY19" fmla="*/ 1501111 h 1520793"/>
              <a:gd name="connsiteX20" fmla="*/ 748287 w 3362570"/>
              <a:gd name="connsiteY20" fmla="*/ 1501111 h 1520793"/>
              <a:gd name="connsiteX21" fmla="*/ 742654 w 3362570"/>
              <a:gd name="connsiteY21" fmla="*/ 1500081 h 1520793"/>
              <a:gd name="connsiteX22" fmla="*/ 709070 w 3362570"/>
              <a:gd name="connsiteY22" fmla="*/ 1496446 h 1520793"/>
              <a:gd name="connsiteX23" fmla="*/ 583605 w 3362570"/>
              <a:gd name="connsiteY23" fmla="*/ 1453375 h 1520793"/>
              <a:gd name="connsiteX24" fmla="*/ 446311 w 3362570"/>
              <a:gd name="connsiteY24" fmla="*/ 1351253 h 1520793"/>
              <a:gd name="connsiteX25" fmla="*/ 323521 w 3362570"/>
              <a:gd name="connsiteY25" fmla="*/ 1211340 h 1520793"/>
              <a:gd name="connsiteX26" fmla="*/ 103640 w 3362570"/>
              <a:gd name="connsiteY26" fmla="*/ 842629 h 1520793"/>
              <a:gd name="connsiteX27" fmla="*/ 23657 w 3362570"/>
              <a:gd name="connsiteY27" fmla="*/ 627068 h 1520793"/>
              <a:gd name="connsiteX28" fmla="*/ 1056 w 3362570"/>
              <a:gd name="connsiteY28" fmla="*/ 480503 h 1520793"/>
              <a:gd name="connsiteX29" fmla="*/ 0 w 3362570"/>
              <a:gd name="connsiteY29" fmla="*/ 473027 h 1520793"/>
              <a:gd name="connsiteX30" fmla="*/ 0 w 3362570"/>
              <a:gd name="connsiteY30" fmla="*/ 444976 h 1520793"/>
              <a:gd name="connsiteX31" fmla="*/ 1127 w 3362570"/>
              <a:gd name="connsiteY31" fmla="*/ 435579 h 1520793"/>
              <a:gd name="connsiteX32" fmla="*/ 9083 w 3362570"/>
              <a:gd name="connsiteY32" fmla="*/ 368572 h 1520793"/>
              <a:gd name="connsiteX33" fmla="*/ 100190 w 3362570"/>
              <a:gd name="connsiteY33" fmla="*/ 198345 h 1520793"/>
              <a:gd name="connsiteX34" fmla="*/ 216713 w 3362570"/>
              <a:gd name="connsiteY34" fmla="*/ 115633 h 1520793"/>
              <a:gd name="connsiteX35" fmla="*/ 379847 w 3362570"/>
              <a:gd name="connsiteY35" fmla="*/ 58022 h 1520793"/>
              <a:gd name="connsiteX36" fmla="*/ 519816 w 3362570"/>
              <a:gd name="connsiteY36" fmla="*/ 33537 h 1520793"/>
              <a:gd name="connsiteX37" fmla="*/ 632890 w 3362570"/>
              <a:gd name="connsiteY37" fmla="*/ 23798 h 1520793"/>
              <a:gd name="connsiteX38" fmla="*/ 745118 w 3362570"/>
              <a:gd name="connsiteY38" fmla="*/ 20368 h 1520793"/>
              <a:gd name="connsiteX39" fmla="*/ 750822 w 3362570"/>
              <a:gd name="connsiteY39" fmla="*/ 19683 h 1520793"/>
              <a:gd name="connsiteX40" fmla="*/ 1881142 w 3362570"/>
              <a:gd name="connsiteY40" fmla="*/ 1520793 h 1520793"/>
              <a:gd name="connsiteX41" fmla="*/ 3362570 w 3362570"/>
              <a:gd name="connsiteY41" fmla="*/ 0 h 1520793"/>
              <a:gd name="connsiteX42" fmla="*/ 3362570 w 3362570"/>
              <a:gd name="connsiteY42" fmla="*/ 1520793 h 1520793"/>
              <a:gd name="connsiteX43" fmla="*/ 1881142 w 3362570"/>
              <a:gd name="connsiteY43" fmla="*/ 1520793 h 1520793"/>
              <a:gd name="connsiteX0" fmla="*/ 750822 w 3362570"/>
              <a:gd name="connsiteY0" fmla="*/ 0 h 1501110"/>
              <a:gd name="connsiteX1" fmla="*/ 769972 w 3362570"/>
              <a:gd name="connsiteY1" fmla="*/ 0 h 1501110"/>
              <a:gd name="connsiteX2" fmla="*/ 778210 w 3362570"/>
              <a:gd name="connsiteY2" fmla="*/ 685 h 1501110"/>
              <a:gd name="connsiteX3" fmla="*/ 920995 w 3362570"/>
              <a:gd name="connsiteY3" fmla="*/ 6172 h 1501110"/>
              <a:gd name="connsiteX4" fmla="*/ 1093000 w 3362570"/>
              <a:gd name="connsiteY4" fmla="*/ 28119 h 1501110"/>
              <a:gd name="connsiteX5" fmla="*/ 1251204 w 3362570"/>
              <a:gd name="connsiteY5" fmla="*/ 72699 h 1501110"/>
              <a:gd name="connsiteX6" fmla="*/ 1383922 w 3362570"/>
              <a:gd name="connsiteY6" fmla="*/ 146702 h 1501110"/>
              <a:gd name="connsiteX7" fmla="*/ 1503544 w 3362570"/>
              <a:gd name="connsiteY7" fmla="*/ 321112 h 1501110"/>
              <a:gd name="connsiteX8" fmla="*/ 1518399 w 3362570"/>
              <a:gd name="connsiteY8" fmla="*/ 405746 h 1501110"/>
              <a:gd name="connsiteX9" fmla="*/ 1520793 w 3362570"/>
              <a:gd name="connsiteY9" fmla="*/ 423990 h 1501110"/>
              <a:gd name="connsiteX10" fmla="*/ 1520793 w 3362570"/>
              <a:gd name="connsiteY10" fmla="*/ 453344 h 1501110"/>
              <a:gd name="connsiteX11" fmla="*/ 1518893 w 3362570"/>
              <a:gd name="connsiteY11" fmla="*/ 465277 h 1501110"/>
              <a:gd name="connsiteX12" fmla="*/ 1497066 w 3362570"/>
              <a:gd name="connsiteY12" fmla="*/ 602447 h 1501110"/>
              <a:gd name="connsiteX13" fmla="*/ 1434544 w 3362570"/>
              <a:gd name="connsiteY13" fmla="*/ 781041 h 1501110"/>
              <a:gd name="connsiteX14" fmla="*/ 1307037 w 3362570"/>
              <a:gd name="connsiteY14" fmla="*/ 1025271 h 1501110"/>
              <a:gd name="connsiteX15" fmla="*/ 1154395 w 3362570"/>
              <a:gd name="connsiteY15" fmla="*/ 1243782 h 1501110"/>
              <a:gd name="connsiteX16" fmla="*/ 1027240 w 3362570"/>
              <a:gd name="connsiteY16" fmla="*/ 1371760 h 1501110"/>
              <a:gd name="connsiteX17" fmla="*/ 904942 w 3362570"/>
              <a:gd name="connsiteY17" fmla="*/ 1448576 h 1501110"/>
              <a:gd name="connsiteX18" fmla="*/ 790813 w 3362570"/>
              <a:gd name="connsiteY18" fmla="*/ 1479232 h 1501110"/>
              <a:gd name="connsiteX19" fmla="*/ 771240 w 3362570"/>
              <a:gd name="connsiteY19" fmla="*/ 1481428 h 1501110"/>
              <a:gd name="connsiteX20" fmla="*/ 748287 w 3362570"/>
              <a:gd name="connsiteY20" fmla="*/ 1481428 h 1501110"/>
              <a:gd name="connsiteX21" fmla="*/ 742654 w 3362570"/>
              <a:gd name="connsiteY21" fmla="*/ 1480398 h 1501110"/>
              <a:gd name="connsiteX22" fmla="*/ 709070 w 3362570"/>
              <a:gd name="connsiteY22" fmla="*/ 1476763 h 1501110"/>
              <a:gd name="connsiteX23" fmla="*/ 583605 w 3362570"/>
              <a:gd name="connsiteY23" fmla="*/ 1433692 h 1501110"/>
              <a:gd name="connsiteX24" fmla="*/ 446311 w 3362570"/>
              <a:gd name="connsiteY24" fmla="*/ 1331570 h 1501110"/>
              <a:gd name="connsiteX25" fmla="*/ 323521 w 3362570"/>
              <a:gd name="connsiteY25" fmla="*/ 1191657 h 1501110"/>
              <a:gd name="connsiteX26" fmla="*/ 103640 w 3362570"/>
              <a:gd name="connsiteY26" fmla="*/ 822946 h 1501110"/>
              <a:gd name="connsiteX27" fmla="*/ 23657 w 3362570"/>
              <a:gd name="connsiteY27" fmla="*/ 607385 h 1501110"/>
              <a:gd name="connsiteX28" fmla="*/ 1056 w 3362570"/>
              <a:gd name="connsiteY28" fmla="*/ 460820 h 1501110"/>
              <a:gd name="connsiteX29" fmla="*/ 0 w 3362570"/>
              <a:gd name="connsiteY29" fmla="*/ 453344 h 1501110"/>
              <a:gd name="connsiteX30" fmla="*/ 0 w 3362570"/>
              <a:gd name="connsiteY30" fmla="*/ 425293 h 1501110"/>
              <a:gd name="connsiteX31" fmla="*/ 1127 w 3362570"/>
              <a:gd name="connsiteY31" fmla="*/ 415896 h 1501110"/>
              <a:gd name="connsiteX32" fmla="*/ 9083 w 3362570"/>
              <a:gd name="connsiteY32" fmla="*/ 348889 h 1501110"/>
              <a:gd name="connsiteX33" fmla="*/ 100190 w 3362570"/>
              <a:gd name="connsiteY33" fmla="*/ 178662 h 1501110"/>
              <a:gd name="connsiteX34" fmla="*/ 216713 w 3362570"/>
              <a:gd name="connsiteY34" fmla="*/ 95950 h 1501110"/>
              <a:gd name="connsiteX35" fmla="*/ 379847 w 3362570"/>
              <a:gd name="connsiteY35" fmla="*/ 38339 h 1501110"/>
              <a:gd name="connsiteX36" fmla="*/ 519816 w 3362570"/>
              <a:gd name="connsiteY36" fmla="*/ 13854 h 1501110"/>
              <a:gd name="connsiteX37" fmla="*/ 632890 w 3362570"/>
              <a:gd name="connsiteY37" fmla="*/ 4115 h 1501110"/>
              <a:gd name="connsiteX38" fmla="*/ 745118 w 3362570"/>
              <a:gd name="connsiteY38" fmla="*/ 685 h 1501110"/>
              <a:gd name="connsiteX39" fmla="*/ 750822 w 3362570"/>
              <a:gd name="connsiteY39" fmla="*/ 0 h 1501110"/>
              <a:gd name="connsiteX40" fmla="*/ 1881142 w 3362570"/>
              <a:gd name="connsiteY40" fmla="*/ 1501110 h 1501110"/>
              <a:gd name="connsiteX41" fmla="*/ 3362570 w 3362570"/>
              <a:gd name="connsiteY41" fmla="*/ 1501110 h 1501110"/>
              <a:gd name="connsiteX42" fmla="*/ 1881142 w 3362570"/>
              <a:gd name="connsiteY42" fmla="*/ 1501110 h 1501110"/>
              <a:gd name="connsiteX0" fmla="*/ 750822 w 1520793"/>
              <a:gd name="connsiteY0" fmla="*/ 0 h 1481428"/>
              <a:gd name="connsiteX1" fmla="*/ 769972 w 1520793"/>
              <a:gd name="connsiteY1" fmla="*/ 0 h 1481428"/>
              <a:gd name="connsiteX2" fmla="*/ 778210 w 1520793"/>
              <a:gd name="connsiteY2" fmla="*/ 685 h 1481428"/>
              <a:gd name="connsiteX3" fmla="*/ 920995 w 1520793"/>
              <a:gd name="connsiteY3" fmla="*/ 6172 h 1481428"/>
              <a:gd name="connsiteX4" fmla="*/ 1093000 w 1520793"/>
              <a:gd name="connsiteY4" fmla="*/ 28119 h 1481428"/>
              <a:gd name="connsiteX5" fmla="*/ 1251204 w 1520793"/>
              <a:gd name="connsiteY5" fmla="*/ 72699 h 1481428"/>
              <a:gd name="connsiteX6" fmla="*/ 1383922 w 1520793"/>
              <a:gd name="connsiteY6" fmla="*/ 146702 h 1481428"/>
              <a:gd name="connsiteX7" fmla="*/ 1503544 w 1520793"/>
              <a:gd name="connsiteY7" fmla="*/ 321112 h 1481428"/>
              <a:gd name="connsiteX8" fmla="*/ 1518399 w 1520793"/>
              <a:gd name="connsiteY8" fmla="*/ 405746 h 1481428"/>
              <a:gd name="connsiteX9" fmla="*/ 1520793 w 1520793"/>
              <a:gd name="connsiteY9" fmla="*/ 423990 h 1481428"/>
              <a:gd name="connsiteX10" fmla="*/ 1520793 w 1520793"/>
              <a:gd name="connsiteY10" fmla="*/ 453344 h 1481428"/>
              <a:gd name="connsiteX11" fmla="*/ 1518893 w 1520793"/>
              <a:gd name="connsiteY11" fmla="*/ 465277 h 1481428"/>
              <a:gd name="connsiteX12" fmla="*/ 1497066 w 1520793"/>
              <a:gd name="connsiteY12" fmla="*/ 602447 h 1481428"/>
              <a:gd name="connsiteX13" fmla="*/ 1434544 w 1520793"/>
              <a:gd name="connsiteY13" fmla="*/ 781041 h 1481428"/>
              <a:gd name="connsiteX14" fmla="*/ 1307037 w 1520793"/>
              <a:gd name="connsiteY14" fmla="*/ 1025271 h 1481428"/>
              <a:gd name="connsiteX15" fmla="*/ 1154395 w 1520793"/>
              <a:gd name="connsiteY15" fmla="*/ 1243782 h 1481428"/>
              <a:gd name="connsiteX16" fmla="*/ 1027240 w 1520793"/>
              <a:gd name="connsiteY16" fmla="*/ 1371760 h 1481428"/>
              <a:gd name="connsiteX17" fmla="*/ 904942 w 1520793"/>
              <a:gd name="connsiteY17" fmla="*/ 1448576 h 1481428"/>
              <a:gd name="connsiteX18" fmla="*/ 790813 w 1520793"/>
              <a:gd name="connsiteY18" fmla="*/ 1479232 h 1481428"/>
              <a:gd name="connsiteX19" fmla="*/ 771240 w 1520793"/>
              <a:gd name="connsiteY19" fmla="*/ 1481428 h 1481428"/>
              <a:gd name="connsiteX20" fmla="*/ 748287 w 1520793"/>
              <a:gd name="connsiteY20" fmla="*/ 1481428 h 1481428"/>
              <a:gd name="connsiteX21" fmla="*/ 742654 w 1520793"/>
              <a:gd name="connsiteY21" fmla="*/ 1480398 h 1481428"/>
              <a:gd name="connsiteX22" fmla="*/ 709070 w 1520793"/>
              <a:gd name="connsiteY22" fmla="*/ 1476763 h 1481428"/>
              <a:gd name="connsiteX23" fmla="*/ 583605 w 1520793"/>
              <a:gd name="connsiteY23" fmla="*/ 1433692 h 1481428"/>
              <a:gd name="connsiteX24" fmla="*/ 446311 w 1520793"/>
              <a:gd name="connsiteY24" fmla="*/ 1331570 h 1481428"/>
              <a:gd name="connsiteX25" fmla="*/ 323521 w 1520793"/>
              <a:gd name="connsiteY25" fmla="*/ 1191657 h 1481428"/>
              <a:gd name="connsiteX26" fmla="*/ 103640 w 1520793"/>
              <a:gd name="connsiteY26" fmla="*/ 822946 h 1481428"/>
              <a:gd name="connsiteX27" fmla="*/ 23657 w 1520793"/>
              <a:gd name="connsiteY27" fmla="*/ 607385 h 1481428"/>
              <a:gd name="connsiteX28" fmla="*/ 1056 w 1520793"/>
              <a:gd name="connsiteY28" fmla="*/ 460820 h 1481428"/>
              <a:gd name="connsiteX29" fmla="*/ 0 w 1520793"/>
              <a:gd name="connsiteY29" fmla="*/ 453344 h 1481428"/>
              <a:gd name="connsiteX30" fmla="*/ 0 w 1520793"/>
              <a:gd name="connsiteY30" fmla="*/ 425293 h 1481428"/>
              <a:gd name="connsiteX31" fmla="*/ 1127 w 1520793"/>
              <a:gd name="connsiteY31" fmla="*/ 415896 h 1481428"/>
              <a:gd name="connsiteX32" fmla="*/ 9083 w 1520793"/>
              <a:gd name="connsiteY32" fmla="*/ 348889 h 1481428"/>
              <a:gd name="connsiteX33" fmla="*/ 100190 w 1520793"/>
              <a:gd name="connsiteY33" fmla="*/ 178662 h 1481428"/>
              <a:gd name="connsiteX34" fmla="*/ 216713 w 1520793"/>
              <a:gd name="connsiteY34" fmla="*/ 95950 h 1481428"/>
              <a:gd name="connsiteX35" fmla="*/ 379847 w 1520793"/>
              <a:gd name="connsiteY35" fmla="*/ 38339 h 1481428"/>
              <a:gd name="connsiteX36" fmla="*/ 519816 w 1520793"/>
              <a:gd name="connsiteY36" fmla="*/ 13854 h 1481428"/>
              <a:gd name="connsiteX37" fmla="*/ 632890 w 1520793"/>
              <a:gd name="connsiteY37" fmla="*/ 4115 h 1481428"/>
              <a:gd name="connsiteX38" fmla="*/ 745118 w 1520793"/>
              <a:gd name="connsiteY38" fmla="*/ 685 h 1481428"/>
              <a:gd name="connsiteX39" fmla="*/ 750822 w 1520793"/>
              <a:gd name="connsiteY39" fmla="*/ 0 h 148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20793" h="1481428">
                <a:moveTo>
                  <a:pt x="750822" y="0"/>
                </a:moveTo>
                <a:lnTo>
                  <a:pt x="769972" y="0"/>
                </a:lnTo>
                <a:cubicBezTo>
                  <a:pt x="772718" y="205"/>
                  <a:pt x="775464" y="617"/>
                  <a:pt x="778210" y="685"/>
                </a:cubicBezTo>
                <a:cubicBezTo>
                  <a:pt x="825805" y="1166"/>
                  <a:pt x="873471" y="2743"/>
                  <a:pt x="920995" y="6172"/>
                </a:cubicBezTo>
                <a:cubicBezTo>
                  <a:pt x="978729" y="10424"/>
                  <a:pt x="1036182" y="17215"/>
                  <a:pt x="1093000" y="28119"/>
                </a:cubicBezTo>
                <a:cubicBezTo>
                  <a:pt x="1147002" y="38544"/>
                  <a:pt x="1199949" y="52535"/>
                  <a:pt x="1251204" y="72699"/>
                </a:cubicBezTo>
                <a:cubicBezTo>
                  <a:pt x="1298729" y="91423"/>
                  <a:pt x="1343579" y="114948"/>
                  <a:pt x="1383922" y="146702"/>
                </a:cubicBezTo>
                <a:cubicBezTo>
                  <a:pt x="1441867" y="192380"/>
                  <a:pt x="1482703" y="249853"/>
                  <a:pt x="1503544" y="321112"/>
                </a:cubicBezTo>
                <a:cubicBezTo>
                  <a:pt x="1511640" y="348752"/>
                  <a:pt x="1516428" y="377010"/>
                  <a:pt x="1518399" y="405746"/>
                </a:cubicBezTo>
                <a:cubicBezTo>
                  <a:pt x="1518822" y="411851"/>
                  <a:pt x="1519948" y="417885"/>
                  <a:pt x="1520793" y="423990"/>
                </a:cubicBezTo>
                <a:lnTo>
                  <a:pt x="1520793" y="453344"/>
                </a:lnTo>
                <a:cubicBezTo>
                  <a:pt x="1520160" y="457322"/>
                  <a:pt x="1519103" y="461231"/>
                  <a:pt x="1518893" y="465277"/>
                </a:cubicBezTo>
                <a:cubicBezTo>
                  <a:pt x="1516428" y="511709"/>
                  <a:pt x="1508543" y="557387"/>
                  <a:pt x="1497066" y="602447"/>
                </a:cubicBezTo>
                <a:cubicBezTo>
                  <a:pt x="1481436" y="663762"/>
                  <a:pt x="1459821" y="723087"/>
                  <a:pt x="1434544" y="781041"/>
                </a:cubicBezTo>
                <a:cubicBezTo>
                  <a:pt x="1397863" y="865469"/>
                  <a:pt x="1354422" y="946399"/>
                  <a:pt x="1307037" y="1025271"/>
                </a:cubicBezTo>
                <a:cubicBezTo>
                  <a:pt x="1261132" y="1101606"/>
                  <a:pt x="1211425" y="1175266"/>
                  <a:pt x="1154395" y="1243782"/>
                </a:cubicBezTo>
                <a:cubicBezTo>
                  <a:pt x="1115742" y="1290145"/>
                  <a:pt x="1074131" y="1333628"/>
                  <a:pt x="1027240" y="1371760"/>
                </a:cubicBezTo>
                <a:cubicBezTo>
                  <a:pt x="989642" y="1402418"/>
                  <a:pt x="949369" y="1428891"/>
                  <a:pt x="904942" y="1448576"/>
                </a:cubicBezTo>
                <a:cubicBezTo>
                  <a:pt x="868472" y="1464693"/>
                  <a:pt x="830592" y="1475460"/>
                  <a:pt x="790813" y="1479232"/>
                </a:cubicBezTo>
                <a:cubicBezTo>
                  <a:pt x="784265" y="1479850"/>
                  <a:pt x="777787" y="1480673"/>
                  <a:pt x="771240" y="1481428"/>
                </a:cubicBezTo>
                <a:lnTo>
                  <a:pt x="748287" y="1481428"/>
                </a:lnTo>
                <a:cubicBezTo>
                  <a:pt x="746385" y="1481084"/>
                  <a:pt x="744555" y="1480536"/>
                  <a:pt x="742654" y="1480398"/>
                </a:cubicBezTo>
                <a:cubicBezTo>
                  <a:pt x="731460" y="1479165"/>
                  <a:pt x="720194" y="1478478"/>
                  <a:pt x="709070" y="1476763"/>
                </a:cubicBezTo>
                <a:cubicBezTo>
                  <a:pt x="664643" y="1470111"/>
                  <a:pt x="623103" y="1454885"/>
                  <a:pt x="583605" y="1433692"/>
                </a:cubicBezTo>
                <a:cubicBezTo>
                  <a:pt x="532841" y="1406464"/>
                  <a:pt x="487921" y="1371212"/>
                  <a:pt x="446311" y="1331570"/>
                </a:cubicBezTo>
                <a:cubicBezTo>
                  <a:pt x="401180" y="1288636"/>
                  <a:pt x="360695" y="1241519"/>
                  <a:pt x="323521" y="1191657"/>
                </a:cubicBezTo>
                <a:cubicBezTo>
                  <a:pt x="237484" y="1076367"/>
                  <a:pt x="165175" y="952846"/>
                  <a:pt x="103640" y="822946"/>
                </a:cubicBezTo>
                <a:cubicBezTo>
                  <a:pt x="70689" y="753402"/>
                  <a:pt x="42878" y="681937"/>
                  <a:pt x="23657" y="607385"/>
                </a:cubicBezTo>
                <a:cubicBezTo>
                  <a:pt x="11195" y="559307"/>
                  <a:pt x="1902" y="510681"/>
                  <a:pt x="1056" y="460820"/>
                </a:cubicBezTo>
                <a:cubicBezTo>
                  <a:pt x="986" y="458282"/>
                  <a:pt x="352" y="455813"/>
                  <a:pt x="0" y="453344"/>
                </a:cubicBezTo>
                <a:lnTo>
                  <a:pt x="0" y="425293"/>
                </a:lnTo>
                <a:cubicBezTo>
                  <a:pt x="423" y="422138"/>
                  <a:pt x="1127" y="419052"/>
                  <a:pt x="1127" y="415896"/>
                </a:cubicBezTo>
                <a:cubicBezTo>
                  <a:pt x="1197" y="393264"/>
                  <a:pt x="4366" y="370974"/>
                  <a:pt x="9083" y="348889"/>
                </a:cubicBezTo>
                <a:cubicBezTo>
                  <a:pt x="22953" y="283323"/>
                  <a:pt x="53017" y="226398"/>
                  <a:pt x="100190" y="178662"/>
                </a:cubicBezTo>
                <a:cubicBezTo>
                  <a:pt x="134197" y="144302"/>
                  <a:pt x="173694" y="117623"/>
                  <a:pt x="216713" y="95950"/>
                </a:cubicBezTo>
                <a:cubicBezTo>
                  <a:pt x="268674" y="69819"/>
                  <a:pt x="323450" y="51849"/>
                  <a:pt x="379847" y="38339"/>
                </a:cubicBezTo>
                <a:cubicBezTo>
                  <a:pt x="426033" y="27365"/>
                  <a:pt x="472713" y="19546"/>
                  <a:pt x="519816" y="13854"/>
                </a:cubicBezTo>
                <a:cubicBezTo>
                  <a:pt x="557413" y="9259"/>
                  <a:pt x="595151" y="5761"/>
                  <a:pt x="632890" y="4115"/>
                </a:cubicBezTo>
                <a:cubicBezTo>
                  <a:pt x="670346" y="2400"/>
                  <a:pt x="707732" y="1782"/>
                  <a:pt x="745118" y="685"/>
                </a:cubicBezTo>
                <a:cubicBezTo>
                  <a:pt x="747019" y="617"/>
                  <a:pt x="748921" y="205"/>
                  <a:pt x="750822" y="0"/>
                </a:cubicBezTo>
                <a:close/>
              </a:path>
            </a:pathLst>
          </a:custGeom>
          <a:noFill/>
        </p:spPr>
        <p:txBody>
          <a:bodyPr wrap="square" anchor="ctr">
            <a:noAutofit/>
          </a:bodyPr>
          <a:lstStyle>
            <a:lvl1pPr algn="ctr">
              <a:defRPr sz="1600" b="0" i="0">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sp>
        <p:nvSpPr>
          <p:cNvPr id="9" name="Picture Placeholder 8"/>
          <p:cNvSpPr>
            <a:spLocks noGrp="1"/>
          </p:cNvSpPr>
          <p:nvPr>
            <p:ph type="pic" sz="quarter" idx="18"/>
          </p:nvPr>
        </p:nvSpPr>
        <p:spPr>
          <a:xfrm>
            <a:off x="8108616" y="2388327"/>
            <a:ext cx="1520793" cy="1481428"/>
          </a:xfrm>
          <a:custGeom>
            <a:avLst/>
            <a:gdLst>
              <a:gd name="connsiteX0" fmla="*/ 750822 w 3362570"/>
              <a:gd name="connsiteY0" fmla="*/ 19683 h 1520793"/>
              <a:gd name="connsiteX1" fmla="*/ 769972 w 3362570"/>
              <a:gd name="connsiteY1" fmla="*/ 19683 h 1520793"/>
              <a:gd name="connsiteX2" fmla="*/ 778210 w 3362570"/>
              <a:gd name="connsiteY2" fmla="*/ 20368 h 1520793"/>
              <a:gd name="connsiteX3" fmla="*/ 920995 w 3362570"/>
              <a:gd name="connsiteY3" fmla="*/ 25855 h 1520793"/>
              <a:gd name="connsiteX4" fmla="*/ 1093000 w 3362570"/>
              <a:gd name="connsiteY4" fmla="*/ 47802 h 1520793"/>
              <a:gd name="connsiteX5" fmla="*/ 1251204 w 3362570"/>
              <a:gd name="connsiteY5" fmla="*/ 92382 h 1520793"/>
              <a:gd name="connsiteX6" fmla="*/ 1383922 w 3362570"/>
              <a:gd name="connsiteY6" fmla="*/ 166385 h 1520793"/>
              <a:gd name="connsiteX7" fmla="*/ 1503544 w 3362570"/>
              <a:gd name="connsiteY7" fmla="*/ 340795 h 1520793"/>
              <a:gd name="connsiteX8" fmla="*/ 1518399 w 3362570"/>
              <a:gd name="connsiteY8" fmla="*/ 425429 h 1520793"/>
              <a:gd name="connsiteX9" fmla="*/ 1520793 w 3362570"/>
              <a:gd name="connsiteY9" fmla="*/ 443673 h 1520793"/>
              <a:gd name="connsiteX10" fmla="*/ 1520793 w 3362570"/>
              <a:gd name="connsiteY10" fmla="*/ 473027 h 1520793"/>
              <a:gd name="connsiteX11" fmla="*/ 1518893 w 3362570"/>
              <a:gd name="connsiteY11" fmla="*/ 484960 h 1520793"/>
              <a:gd name="connsiteX12" fmla="*/ 1497066 w 3362570"/>
              <a:gd name="connsiteY12" fmla="*/ 622130 h 1520793"/>
              <a:gd name="connsiteX13" fmla="*/ 1434544 w 3362570"/>
              <a:gd name="connsiteY13" fmla="*/ 800724 h 1520793"/>
              <a:gd name="connsiteX14" fmla="*/ 1307037 w 3362570"/>
              <a:gd name="connsiteY14" fmla="*/ 1044954 h 1520793"/>
              <a:gd name="connsiteX15" fmla="*/ 1154395 w 3362570"/>
              <a:gd name="connsiteY15" fmla="*/ 1263465 h 1520793"/>
              <a:gd name="connsiteX16" fmla="*/ 1027240 w 3362570"/>
              <a:gd name="connsiteY16" fmla="*/ 1391443 h 1520793"/>
              <a:gd name="connsiteX17" fmla="*/ 904942 w 3362570"/>
              <a:gd name="connsiteY17" fmla="*/ 1468259 h 1520793"/>
              <a:gd name="connsiteX18" fmla="*/ 790813 w 3362570"/>
              <a:gd name="connsiteY18" fmla="*/ 1498915 h 1520793"/>
              <a:gd name="connsiteX19" fmla="*/ 771240 w 3362570"/>
              <a:gd name="connsiteY19" fmla="*/ 1501111 h 1520793"/>
              <a:gd name="connsiteX20" fmla="*/ 748287 w 3362570"/>
              <a:gd name="connsiteY20" fmla="*/ 1501111 h 1520793"/>
              <a:gd name="connsiteX21" fmla="*/ 742654 w 3362570"/>
              <a:gd name="connsiteY21" fmla="*/ 1500081 h 1520793"/>
              <a:gd name="connsiteX22" fmla="*/ 709070 w 3362570"/>
              <a:gd name="connsiteY22" fmla="*/ 1496446 h 1520793"/>
              <a:gd name="connsiteX23" fmla="*/ 583605 w 3362570"/>
              <a:gd name="connsiteY23" fmla="*/ 1453375 h 1520793"/>
              <a:gd name="connsiteX24" fmla="*/ 446311 w 3362570"/>
              <a:gd name="connsiteY24" fmla="*/ 1351253 h 1520793"/>
              <a:gd name="connsiteX25" fmla="*/ 323521 w 3362570"/>
              <a:gd name="connsiteY25" fmla="*/ 1211340 h 1520793"/>
              <a:gd name="connsiteX26" fmla="*/ 103640 w 3362570"/>
              <a:gd name="connsiteY26" fmla="*/ 842629 h 1520793"/>
              <a:gd name="connsiteX27" fmla="*/ 23657 w 3362570"/>
              <a:gd name="connsiteY27" fmla="*/ 627068 h 1520793"/>
              <a:gd name="connsiteX28" fmla="*/ 1056 w 3362570"/>
              <a:gd name="connsiteY28" fmla="*/ 480503 h 1520793"/>
              <a:gd name="connsiteX29" fmla="*/ 0 w 3362570"/>
              <a:gd name="connsiteY29" fmla="*/ 473027 h 1520793"/>
              <a:gd name="connsiteX30" fmla="*/ 0 w 3362570"/>
              <a:gd name="connsiteY30" fmla="*/ 444976 h 1520793"/>
              <a:gd name="connsiteX31" fmla="*/ 1127 w 3362570"/>
              <a:gd name="connsiteY31" fmla="*/ 435579 h 1520793"/>
              <a:gd name="connsiteX32" fmla="*/ 9083 w 3362570"/>
              <a:gd name="connsiteY32" fmla="*/ 368572 h 1520793"/>
              <a:gd name="connsiteX33" fmla="*/ 100190 w 3362570"/>
              <a:gd name="connsiteY33" fmla="*/ 198345 h 1520793"/>
              <a:gd name="connsiteX34" fmla="*/ 216713 w 3362570"/>
              <a:gd name="connsiteY34" fmla="*/ 115633 h 1520793"/>
              <a:gd name="connsiteX35" fmla="*/ 379847 w 3362570"/>
              <a:gd name="connsiteY35" fmla="*/ 58022 h 1520793"/>
              <a:gd name="connsiteX36" fmla="*/ 519816 w 3362570"/>
              <a:gd name="connsiteY36" fmla="*/ 33537 h 1520793"/>
              <a:gd name="connsiteX37" fmla="*/ 632890 w 3362570"/>
              <a:gd name="connsiteY37" fmla="*/ 23798 h 1520793"/>
              <a:gd name="connsiteX38" fmla="*/ 745118 w 3362570"/>
              <a:gd name="connsiteY38" fmla="*/ 20368 h 1520793"/>
              <a:gd name="connsiteX39" fmla="*/ 750822 w 3362570"/>
              <a:gd name="connsiteY39" fmla="*/ 19683 h 1520793"/>
              <a:gd name="connsiteX40" fmla="*/ 1881142 w 3362570"/>
              <a:gd name="connsiteY40" fmla="*/ 0 h 1520793"/>
              <a:gd name="connsiteX41" fmla="*/ 3362570 w 3362570"/>
              <a:gd name="connsiteY41" fmla="*/ 0 h 1520793"/>
              <a:gd name="connsiteX42" fmla="*/ 3362570 w 3362570"/>
              <a:gd name="connsiteY42" fmla="*/ 1520793 h 1520793"/>
              <a:gd name="connsiteX43" fmla="*/ 1881142 w 3362570"/>
              <a:gd name="connsiteY43" fmla="*/ 1520793 h 1520793"/>
              <a:gd name="connsiteX0" fmla="*/ 750822 w 3362570"/>
              <a:gd name="connsiteY0" fmla="*/ 19683 h 1520793"/>
              <a:gd name="connsiteX1" fmla="*/ 769972 w 3362570"/>
              <a:gd name="connsiteY1" fmla="*/ 19683 h 1520793"/>
              <a:gd name="connsiteX2" fmla="*/ 778210 w 3362570"/>
              <a:gd name="connsiteY2" fmla="*/ 20368 h 1520793"/>
              <a:gd name="connsiteX3" fmla="*/ 920995 w 3362570"/>
              <a:gd name="connsiteY3" fmla="*/ 25855 h 1520793"/>
              <a:gd name="connsiteX4" fmla="*/ 1093000 w 3362570"/>
              <a:gd name="connsiteY4" fmla="*/ 47802 h 1520793"/>
              <a:gd name="connsiteX5" fmla="*/ 1251204 w 3362570"/>
              <a:gd name="connsiteY5" fmla="*/ 92382 h 1520793"/>
              <a:gd name="connsiteX6" fmla="*/ 1383922 w 3362570"/>
              <a:gd name="connsiteY6" fmla="*/ 166385 h 1520793"/>
              <a:gd name="connsiteX7" fmla="*/ 1503544 w 3362570"/>
              <a:gd name="connsiteY7" fmla="*/ 340795 h 1520793"/>
              <a:gd name="connsiteX8" fmla="*/ 1518399 w 3362570"/>
              <a:gd name="connsiteY8" fmla="*/ 425429 h 1520793"/>
              <a:gd name="connsiteX9" fmla="*/ 1520793 w 3362570"/>
              <a:gd name="connsiteY9" fmla="*/ 443673 h 1520793"/>
              <a:gd name="connsiteX10" fmla="*/ 1520793 w 3362570"/>
              <a:gd name="connsiteY10" fmla="*/ 473027 h 1520793"/>
              <a:gd name="connsiteX11" fmla="*/ 1518893 w 3362570"/>
              <a:gd name="connsiteY11" fmla="*/ 484960 h 1520793"/>
              <a:gd name="connsiteX12" fmla="*/ 1497066 w 3362570"/>
              <a:gd name="connsiteY12" fmla="*/ 622130 h 1520793"/>
              <a:gd name="connsiteX13" fmla="*/ 1434544 w 3362570"/>
              <a:gd name="connsiteY13" fmla="*/ 800724 h 1520793"/>
              <a:gd name="connsiteX14" fmla="*/ 1307037 w 3362570"/>
              <a:gd name="connsiteY14" fmla="*/ 1044954 h 1520793"/>
              <a:gd name="connsiteX15" fmla="*/ 1154395 w 3362570"/>
              <a:gd name="connsiteY15" fmla="*/ 1263465 h 1520793"/>
              <a:gd name="connsiteX16" fmla="*/ 1027240 w 3362570"/>
              <a:gd name="connsiteY16" fmla="*/ 1391443 h 1520793"/>
              <a:gd name="connsiteX17" fmla="*/ 904942 w 3362570"/>
              <a:gd name="connsiteY17" fmla="*/ 1468259 h 1520793"/>
              <a:gd name="connsiteX18" fmla="*/ 790813 w 3362570"/>
              <a:gd name="connsiteY18" fmla="*/ 1498915 h 1520793"/>
              <a:gd name="connsiteX19" fmla="*/ 771240 w 3362570"/>
              <a:gd name="connsiteY19" fmla="*/ 1501111 h 1520793"/>
              <a:gd name="connsiteX20" fmla="*/ 748287 w 3362570"/>
              <a:gd name="connsiteY20" fmla="*/ 1501111 h 1520793"/>
              <a:gd name="connsiteX21" fmla="*/ 742654 w 3362570"/>
              <a:gd name="connsiteY21" fmla="*/ 1500081 h 1520793"/>
              <a:gd name="connsiteX22" fmla="*/ 709070 w 3362570"/>
              <a:gd name="connsiteY22" fmla="*/ 1496446 h 1520793"/>
              <a:gd name="connsiteX23" fmla="*/ 583605 w 3362570"/>
              <a:gd name="connsiteY23" fmla="*/ 1453375 h 1520793"/>
              <a:gd name="connsiteX24" fmla="*/ 446311 w 3362570"/>
              <a:gd name="connsiteY24" fmla="*/ 1351253 h 1520793"/>
              <a:gd name="connsiteX25" fmla="*/ 323521 w 3362570"/>
              <a:gd name="connsiteY25" fmla="*/ 1211340 h 1520793"/>
              <a:gd name="connsiteX26" fmla="*/ 103640 w 3362570"/>
              <a:gd name="connsiteY26" fmla="*/ 842629 h 1520793"/>
              <a:gd name="connsiteX27" fmla="*/ 23657 w 3362570"/>
              <a:gd name="connsiteY27" fmla="*/ 627068 h 1520793"/>
              <a:gd name="connsiteX28" fmla="*/ 1056 w 3362570"/>
              <a:gd name="connsiteY28" fmla="*/ 480503 h 1520793"/>
              <a:gd name="connsiteX29" fmla="*/ 0 w 3362570"/>
              <a:gd name="connsiteY29" fmla="*/ 473027 h 1520793"/>
              <a:gd name="connsiteX30" fmla="*/ 0 w 3362570"/>
              <a:gd name="connsiteY30" fmla="*/ 444976 h 1520793"/>
              <a:gd name="connsiteX31" fmla="*/ 1127 w 3362570"/>
              <a:gd name="connsiteY31" fmla="*/ 435579 h 1520793"/>
              <a:gd name="connsiteX32" fmla="*/ 9083 w 3362570"/>
              <a:gd name="connsiteY32" fmla="*/ 368572 h 1520793"/>
              <a:gd name="connsiteX33" fmla="*/ 100190 w 3362570"/>
              <a:gd name="connsiteY33" fmla="*/ 198345 h 1520793"/>
              <a:gd name="connsiteX34" fmla="*/ 216713 w 3362570"/>
              <a:gd name="connsiteY34" fmla="*/ 115633 h 1520793"/>
              <a:gd name="connsiteX35" fmla="*/ 379847 w 3362570"/>
              <a:gd name="connsiteY35" fmla="*/ 58022 h 1520793"/>
              <a:gd name="connsiteX36" fmla="*/ 519816 w 3362570"/>
              <a:gd name="connsiteY36" fmla="*/ 33537 h 1520793"/>
              <a:gd name="connsiteX37" fmla="*/ 632890 w 3362570"/>
              <a:gd name="connsiteY37" fmla="*/ 23798 h 1520793"/>
              <a:gd name="connsiteX38" fmla="*/ 745118 w 3362570"/>
              <a:gd name="connsiteY38" fmla="*/ 20368 h 1520793"/>
              <a:gd name="connsiteX39" fmla="*/ 750822 w 3362570"/>
              <a:gd name="connsiteY39" fmla="*/ 19683 h 1520793"/>
              <a:gd name="connsiteX40" fmla="*/ 1881142 w 3362570"/>
              <a:gd name="connsiteY40" fmla="*/ 1520793 h 1520793"/>
              <a:gd name="connsiteX41" fmla="*/ 3362570 w 3362570"/>
              <a:gd name="connsiteY41" fmla="*/ 0 h 1520793"/>
              <a:gd name="connsiteX42" fmla="*/ 3362570 w 3362570"/>
              <a:gd name="connsiteY42" fmla="*/ 1520793 h 1520793"/>
              <a:gd name="connsiteX43" fmla="*/ 1881142 w 3362570"/>
              <a:gd name="connsiteY43" fmla="*/ 1520793 h 1520793"/>
              <a:gd name="connsiteX0" fmla="*/ 750822 w 3362570"/>
              <a:gd name="connsiteY0" fmla="*/ 0 h 1501110"/>
              <a:gd name="connsiteX1" fmla="*/ 769972 w 3362570"/>
              <a:gd name="connsiteY1" fmla="*/ 0 h 1501110"/>
              <a:gd name="connsiteX2" fmla="*/ 778210 w 3362570"/>
              <a:gd name="connsiteY2" fmla="*/ 685 h 1501110"/>
              <a:gd name="connsiteX3" fmla="*/ 920995 w 3362570"/>
              <a:gd name="connsiteY3" fmla="*/ 6172 h 1501110"/>
              <a:gd name="connsiteX4" fmla="*/ 1093000 w 3362570"/>
              <a:gd name="connsiteY4" fmla="*/ 28119 h 1501110"/>
              <a:gd name="connsiteX5" fmla="*/ 1251204 w 3362570"/>
              <a:gd name="connsiteY5" fmla="*/ 72699 h 1501110"/>
              <a:gd name="connsiteX6" fmla="*/ 1383922 w 3362570"/>
              <a:gd name="connsiteY6" fmla="*/ 146702 h 1501110"/>
              <a:gd name="connsiteX7" fmla="*/ 1503544 w 3362570"/>
              <a:gd name="connsiteY7" fmla="*/ 321112 h 1501110"/>
              <a:gd name="connsiteX8" fmla="*/ 1518399 w 3362570"/>
              <a:gd name="connsiteY8" fmla="*/ 405746 h 1501110"/>
              <a:gd name="connsiteX9" fmla="*/ 1520793 w 3362570"/>
              <a:gd name="connsiteY9" fmla="*/ 423990 h 1501110"/>
              <a:gd name="connsiteX10" fmla="*/ 1520793 w 3362570"/>
              <a:gd name="connsiteY10" fmla="*/ 453344 h 1501110"/>
              <a:gd name="connsiteX11" fmla="*/ 1518893 w 3362570"/>
              <a:gd name="connsiteY11" fmla="*/ 465277 h 1501110"/>
              <a:gd name="connsiteX12" fmla="*/ 1497066 w 3362570"/>
              <a:gd name="connsiteY12" fmla="*/ 602447 h 1501110"/>
              <a:gd name="connsiteX13" fmla="*/ 1434544 w 3362570"/>
              <a:gd name="connsiteY13" fmla="*/ 781041 h 1501110"/>
              <a:gd name="connsiteX14" fmla="*/ 1307037 w 3362570"/>
              <a:gd name="connsiteY14" fmla="*/ 1025271 h 1501110"/>
              <a:gd name="connsiteX15" fmla="*/ 1154395 w 3362570"/>
              <a:gd name="connsiteY15" fmla="*/ 1243782 h 1501110"/>
              <a:gd name="connsiteX16" fmla="*/ 1027240 w 3362570"/>
              <a:gd name="connsiteY16" fmla="*/ 1371760 h 1501110"/>
              <a:gd name="connsiteX17" fmla="*/ 904942 w 3362570"/>
              <a:gd name="connsiteY17" fmla="*/ 1448576 h 1501110"/>
              <a:gd name="connsiteX18" fmla="*/ 790813 w 3362570"/>
              <a:gd name="connsiteY18" fmla="*/ 1479232 h 1501110"/>
              <a:gd name="connsiteX19" fmla="*/ 771240 w 3362570"/>
              <a:gd name="connsiteY19" fmla="*/ 1481428 h 1501110"/>
              <a:gd name="connsiteX20" fmla="*/ 748287 w 3362570"/>
              <a:gd name="connsiteY20" fmla="*/ 1481428 h 1501110"/>
              <a:gd name="connsiteX21" fmla="*/ 742654 w 3362570"/>
              <a:gd name="connsiteY21" fmla="*/ 1480398 h 1501110"/>
              <a:gd name="connsiteX22" fmla="*/ 709070 w 3362570"/>
              <a:gd name="connsiteY22" fmla="*/ 1476763 h 1501110"/>
              <a:gd name="connsiteX23" fmla="*/ 583605 w 3362570"/>
              <a:gd name="connsiteY23" fmla="*/ 1433692 h 1501110"/>
              <a:gd name="connsiteX24" fmla="*/ 446311 w 3362570"/>
              <a:gd name="connsiteY24" fmla="*/ 1331570 h 1501110"/>
              <a:gd name="connsiteX25" fmla="*/ 323521 w 3362570"/>
              <a:gd name="connsiteY25" fmla="*/ 1191657 h 1501110"/>
              <a:gd name="connsiteX26" fmla="*/ 103640 w 3362570"/>
              <a:gd name="connsiteY26" fmla="*/ 822946 h 1501110"/>
              <a:gd name="connsiteX27" fmla="*/ 23657 w 3362570"/>
              <a:gd name="connsiteY27" fmla="*/ 607385 h 1501110"/>
              <a:gd name="connsiteX28" fmla="*/ 1056 w 3362570"/>
              <a:gd name="connsiteY28" fmla="*/ 460820 h 1501110"/>
              <a:gd name="connsiteX29" fmla="*/ 0 w 3362570"/>
              <a:gd name="connsiteY29" fmla="*/ 453344 h 1501110"/>
              <a:gd name="connsiteX30" fmla="*/ 0 w 3362570"/>
              <a:gd name="connsiteY30" fmla="*/ 425293 h 1501110"/>
              <a:gd name="connsiteX31" fmla="*/ 1127 w 3362570"/>
              <a:gd name="connsiteY31" fmla="*/ 415896 h 1501110"/>
              <a:gd name="connsiteX32" fmla="*/ 9083 w 3362570"/>
              <a:gd name="connsiteY32" fmla="*/ 348889 h 1501110"/>
              <a:gd name="connsiteX33" fmla="*/ 100190 w 3362570"/>
              <a:gd name="connsiteY33" fmla="*/ 178662 h 1501110"/>
              <a:gd name="connsiteX34" fmla="*/ 216713 w 3362570"/>
              <a:gd name="connsiteY34" fmla="*/ 95950 h 1501110"/>
              <a:gd name="connsiteX35" fmla="*/ 379847 w 3362570"/>
              <a:gd name="connsiteY35" fmla="*/ 38339 h 1501110"/>
              <a:gd name="connsiteX36" fmla="*/ 519816 w 3362570"/>
              <a:gd name="connsiteY36" fmla="*/ 13854 h 1501110"/>
              <a:gd name="connsiteX37" fmla="*/ 632890 w 3362570"/>
              <a:gd name="connsiteY37" fmla="*/ 4115 h 1501110"/>
              <a:gd name="connsiteX38" fmla="*/ 745118 w 3362570"/>
              <a:gd name="connsiteY38" fmla="*/ 685 h 1501110"/>
              <a:gd name="connsiteX39" fmla="*/ 750822 w 3362570"/>
              <a:gd name="connsiteY39" fmla="*/ 0 h 1501110"/>
              <a:gd name="connsiteX40" fmla="*/ 1881142 w 3362570"/>
              <a:gd name="connsiteY40" fmla="*/ 1501110 h 1501110"/>
              <a:gd name="connsiteX41" fmla="*/ 3362570 w 3362570"/>
              <a:gd name="connsiteY41" fmla="*/ 1501110 h 1501110"/>
              <a:gd name="connsiteX42" fmla="*/ 1881142 w 3362570"/>
              <a:gd name="connsiteY42" fmla="*/ 1501110 h 1501110"/>
              <a:gd name="connsiteX0" fmla="*/ 750822 w 1520793"/>
              <a:gd name="connsiteY0" fmla="*/ 0 h 1481428"/>
              <a:gd name="connsiteX1" fmla="*/ 769972 w 1520793"/>
              <a:gd name="connsiteY1" fmla="*/ 0 h 1481428"/>
              <a:gd name="connsiteX2" fmla="*/ 778210 w 1520793"/>
              <a:gd name="connsiteY2" fmla="*/ 685 h 1481428"/>
              <a:gd name="connsiteX3" fmla="*/ 920995 w 1520793"/>
              <a:gd name="connsiteY3" fmla="*/ 6172 h 1481428"/>
              <a:gd name="connsiteX4" fmla="*/ 1093000 w 1520793"/>
              <a:gd name="connsiteY4" fmla="*/ 28119 h 1481428"/>
              <a:gd name="connsiteX5" fmla="*/ 1251204 w 1520793"/>
              <a:gd name="connsiteY5" fmla="*/ 72699 h 1481428"/>
              <a:gd name="connsiteX6" fmla="*/ 1383922 w 1520793"/>
              <a:gd name="connsiteY6" fmla="*/ 146702 h 1481428"/>
              <a:gd name="connsiteX7" fmla="*/ 1503544 w 1520793"/>
              <a:gd name="connsiteY7" fmla="*/ 321112 h 1481428"/>
              <a:gd name="connsiteX8" fmla="*/ 1518399 w 1520793"/>
              <a:gd name="connsiteY8" fmla="*/ 405746 h 1481428"/>
              <a:gd name="connsiteX9" fmla="*/ 1520793 w 1520793"/>
              <a:gd name="connsiteY9" fmla="*/ 423990 h 1481428"/>
              <a:gd name="connsiteX10" fmla="*/ 1520793 w 1520793"/>
              <a:gd name="connsiteY10" fmla="*/ 453344 h 1481428"/>
              <a:gd name="connsiteX11" fmla="*/ 1518893 w 1520793"/>
              <a:gd name="connsiteY11" fmla="*/ 465277 h 1481428"/>
              <a:gd name="connsiteX12" fmla="*/ 1497066 w 1520793"/>
              <a:gd name="connsiteY12" fmla="*/ 602447 h 1481428"/>
              <a:gd name="connsiteX13" fmla="*/ 1434544 w 1520793"/>
              <a:gd name="connsiteY13" fmla="*/ 781041 h 1481428"/>
              <a:gd name="connsiteX14" fmla="*/ 1307037 w 1520793"/>
              <a:gd name="connsiteY14" fmla="*/ 1025271 h 1481428"/>
              <a:gd name="connsiteX15" fmla="*/ 1154395 w 1520793"/>
              <a:gd name="connsiteY15" fmla="*/ 1243782 h 1481428"/>
              <a:gd name="connsiteX16" fmla="*/ 1027240 w 1520793"/>
              <a:gd name="connsiteY16" fmla="*/ 1371760 h 1481428"/>
              <a:gd name="connsiteX17" fmla="*/ 904942 w 1520793"/>
              <a:gd name="connsiteY17" fmla="*/ 1448576 h 1481428"/>
              <a:gd name="connsiteX18" fmla="*/ 790813 w 1520793"/>
              <a:gd name="connsiteY18" fmla="*/ 1479232 h 1481428"/>
              <a:gd name="connsiteX19" fmla="*/ 771240 w 1520793"/>
              <a:gd name="connsiteY19" fmla="*/ 1481428 h 1481428"/>
              <a:gd name="connsiteX20" fmla="*/ 748287 w 1520793"/>
              <a:gd name="connsiteY20" fmla="*/ 1481428 h 1481428"/>
              <a:gd name="connsiteX21" fmla="*/ 742654 w 1520793"/>
              <a:gd name="connsiteY21" fmla="*/ 1480398 h 1481428"/>
              <a:gd name="connsiteX22" fmla="*/ 709070 w 1520793"/>
              <a:gd name="connsiteY22" fmla="*/ 1476763 h 1481428"/>
              <a:gd name="connsiteX23" fmla="*/ 583605 w 1520793"/>
              <a:gd name="connsiteY23" fmla="*/ 1433692 h 1481428"/>
              <a:gd name="connsiteX24" fmla="*/ 446311 w 1520793"/>
              <a:gd name="connsiteY24" fmla="*/ 1331570 h 1481428"/>
              <a:gd name="connsiteX25" fmla="*/ 323521 w 1520793"/>
              <a:gd name="connsiteY25" fmla="*/ 1191657 h 1481428"/>
              <a:gd name="connsiteX26" fmla="*/ 103640 w 1520793"/>
              <a:gd name="connsiteY26" fmla="*/ 822946 h 1481428"/>
              <a:gd name="connsiteX27" fmla="*/ 23657 w 1520793"/>
              <a:gd name="connsiteY27" fmla="*/ 607385 h 1481428"/>
              <a:gd name="connsiteX28" fmla="*/ 1056 w 1520793"/>
              <a:gd name="connsiteY28" fmla="*/ 460820 h 1481428"/>
              <a:gd name="connsiteX29" fmla="*/ 0 w 1520793"/>
              <a:gd name="connsiteY29" fmla="*/ 453344 h 1481428"/>
              <a:gd name="connsiteX30" fmla="*/ 0 w 1520793"/>
              <a:gd name="connsiteY30" fmla="*/ 425293 h 1481428"/>
              <a:gd name="connsiteX31" fmla="*/ 1127 w 1520793"/>
              <a:gd name="connsiteY31" fmla="*/ 415896 h 1481428"/>
              <a:gd name="connsiteX32" fmla="*/ 9083 w 1520793"/>
              <a:gd name="connsiteY32" fmla="*/ 348889 h 1481428"/>
              <a:gd name="connsiteX33" fmla="*/ 100190 w 1520793"/>
              <a:gd name="connsiteY33" fmla="*/ 178662 h 1481428"/>
              <a:gd name="connsiteX34" fmla="*/ 216713 w 1520793"/>
              <a:gd name="connsiteY34" fmla="*/ 95950 h 1481428"/>
              <a:gd name="connsiteX35" fmla="*/ 379847 w 1520793"/>
              <a:gd name="connsiteY35" fmla="*/ 38339 h 1481428"/>
              <a:gd name="connsiteX36" fmla="*/ 519816 w 1520793"/>
              <a:gd name="connsiteY36" fmla="*/ 13854 h 1481428"/>
              <a:gd name="connsiteX37" fmla="*/ 632890 w 1520793"/>
              <a:gd name="connsiteY37" fmla="*/ 4115 h 1481428"/>
              <a:gd name="connsiteX38" fmla="*/ 745118 w 1520793"/>
              <a:gd name="connsiteY38" fmla="*/ 685 h 1481428"/>
              <a:gd name="connsiteX39" fmla="*/ 750822 w 1520793"/>
              <a:gd name="connsiteY39" fmla="*/ 0 h 148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20793" h="1481428">
                <a:moveTo>
                  <a:pt x="750822" y="0"/>
                </a:moveTo>
                <a:lnTo>
                  <a:pt x="769972" y="0"/>
                </a:lnTo>
                <a:cubicBezTo>
                  <a:pt x="772718" y="205"/>
                  <a:pt x="775464" y="617"/>
                  <a:pt x="778210" y="685"/>
                </a:cubicBezTo>
                <a:cubicBezTo>
                  <a:pt x="825805" y="1166"/>
                  <a:pt x="873471" y="2743"/>
                  <a:pt x="920995" y="6172"/>
                </a:cubicBezTo>
                <a:cubicBezTo>
                  <a:pt x="978729" y="10424"/>
                  <a:pt x="1036182" y="17215"/>
                  <a:pt x="1093000" y="28119"/>
                </a:cubicBezTo>
                <a:cubicBezTo>
                  <a:pt x="1147002" y="38544"/>
                  <a:pt x="1199949" y="52535"/>
                  <a:pt x="1251204" y="72699"/>
                </a:cubicBezTo>
                <a:cubicBezTo>
                  <a:pt x="1298729" y="91423"/>
                  <a:pt x="1343579" y="114948"/>
                  <a:pt x="1383922" y="146702"/>
                </a:cubicBezTo>
                <a:cubicBezTo>
                  <a:pt x="1441867" y="192380"/>
                  <a:pt x="1482703" y="249853"/>
                  <a:pt x="1503544" y="321112"/>
                </a:cubicBezTo>
                <a:cubicBezTo>
                  <a:pt x="1511640" y="348752"/>
                  <a:pt x="1516428" y="377010"/>
                  <a:pt x="1518399" y="405746"/>
                </a:cubicBezTo>
                <a:cubicBezTo>
                  <a:pt x="1518822" y="411851"/>
                  <a:pt x="1519948" y="417885"/>
                  <a:pt x="1520793" y="423990"/>
                </a:cubicBezTo>
                <a:lnTo>
                  <a:pt x="1520793" y="453344"/>
                </a:lnTo>
                <a:cubicBezTo>
                  <a:pt x="1520160" y="457322"/>
                  <a:pt x="1519103" y="461231"/>
                  <a:pt x="1518893" y="465277"/>
                </a:cubicBezTo>
                <a:cubicBezTo>
                  <a:pt x="1516428" y="511709"/>
                  <a:pt x="1508543" y="557387"/>
                  <a:pt x="1497066" y="602447"/>
                </a:cubicBezTo>
                <a:cubicBezTo>
                  <a:pt x="1481436" y="663762"/>
                  <a:pt x="1459821" y="723087"/>
                  <a:pt x="1434544" y="781041"/>
                </a:cubicBezTo>
                <a:cubicBezTo>
                  <a:pt x="1397863" y="865469"/>
                  <a:pt x="1354422" y="946399"/>
                  <a:pt x="1307037" y="1025271"/>
                </a:cubicBezTo>
                <a:cubicBezTo>
                  <a:pt x="1261132" y="1101606"/>
                  <a:pt x="1211425" y="1175266"/>
                  <a:pt x="1154395" y="1243782"/>
                </a:cubicBezTo>
                <a:cubicBezTo>
                  <a:pt x="1115742" y="1290145"/>
                  <a:pt x="1074131" y="1333628"/>
                  <a:pt x="1027240" y="1371760"/>
                </a:cubicBezTo>
                <a:cubicBezTo>
                  <a:pt x="989642" y="1402418"/>
                  <a:pt x="949369" y="1428891"/>
                  <a:pt x="904942" y="1448576"/>
                </a:cubicBezTo>
                <a:cubicBezTo>
                  <a:pt x="868472" y="1464693"/>
                  <a:pt x="830592" y="1475460"/>
                  <a:pt x="790813" y="1479232"/>
                </a:cubicBezTo>
                <a:cubicBezTo>
                  <a:pt x="784265" y="1479850"/>
                  <a:pt x="777787" y="1480673"/>
                  <a:pt x="771240" y="1481428"/>
                </a:cubicBezTo>
                <a:lnTo>
                  <a:pt x="748287" y="1481428"/>
                </a:lnTo>
                <a:cubicBezTo>
                  <a:pt x="746385" y="1481084"/>
                  <a:pt x="744555" y="1480536"/>
                  <a:pt x="742654" y="1480398"/>
                </a:cubicBezTo>
                <a:cubicBezTo>
                  <a:pt x="731460" y="1479165"/>
                  <a:pt x="720194" y="1478478"/>
                  <a:pt x="709070" y="1476763"/>
                </a:cubicBezTo>
                <a:cubicBezTo>
                  <a:pt x="664643" y="1470111"/>
                  <a:pt x="623103" y="1454885"/>
                  <a:pt x="583605" y="1433692"/>
                </a:cubicBezTo>
                <a:cubicBezTo>
                  <a:pt x="532841" y="1406464"/>
                  <a:pt x="487921" y="1371212"/>
                  <a:pt x="446311" y="1331570"/>
                </a:cubicBezTo>
                <a:cubicBezTo>
                  <a:pt x="401180" y="1288636"/>
                  <a:pt x="360695" y="1241519"/>
                  <a:pt x="323521" y="1191657"/>
                </a:cubicBezTo>
                <a:cubicBezTo>
                  <a:pt x="237484" y="1076367"/>
                  <a:pt x="165175" y="952846"/>
                  <a:pt x="103640" y="822946"/>
                </a:cubicBezTo>
                <a:cubicBezTo>
                  <a:pt x="70689" y="753402"/>
                  <a:pt x="42878" y="681937"/>
                  <a:pt x="23657" y="607385"/>
                </a:cubicBezTo>
                <a:cubicBezTo>
                  <a:pt x="11195" y="559307"/>
                  <a:pt x="1902" y="510681"/>
                  <a:pt x="1056" y="460820"/>
                </a:cubicBezTo>
                <a:cubicBezTo>
                  <a:pt x="986" y="458282"/>
                  <a:pt x="352" y="455813"/>
                  <a:pt x="0" y="453344"/>
                </a:cubicBezTo>
                <a:lnTo>
                  <a:pt x="0" y="425293"/>
                </a:lnTo>
                <a:cubicBezTo>
                  <a:pt x="423" y="422138"/>
                  <a:pt x="1127" y="419052"/>
                  <a:pt x="1127" y="415896"/>
                </a:cubicBezTo>
                <a:cubicBezTo>
                  <a:pt x="1197" y="393264"/>
                  <a:pt x="4366" y="370974"/>
                  <a:pt x="9083" y="348889"/>
                </a:cubicBezTo>
                <a:cubicBezTo>
                  <a:pt x="22953" y="283323"/>
                  <a:pt x="53017" y="226398"/>
                  <a:pt x="100190" y="178662"/>
                </a:cubicBezTo>
                <a:cubicBezTo>
                  <a:pt x="134197" y="144302"/>
                  <a:pt x="173694" y="117623"/>
                  <a:pt x="216713" y="95950"/>
                </a:cubicBezTo>
                <a:cubicBezTo>
                  <a:pt x="268674" y="69819"/>
                  <a:pt x="323450" y="51849"/>
                  <a:pt x="379847" y="38339"/>
                </a:cubicBezTo>
                <a:cubicBezTo>
                  <a:pt x="426033" y="27365"/>
                  <a:pt x="472713" y="19546"/>
                  <a:pt x="519816" y="13854"/>
                </a:cubicBezTo>
                <a:cubicBezTo>
                  <a:pt x="557413" y="9259"/>
                  <a:pt x="595151" y="5761"/>
                  <a:pt x="632890" y="4115"/>
                </a:cubicBezTo>
                <a:cubicBezTo>
                  <a:pt x="670346" y="2400"/>
                  <a:pt x="707732" y="1782"/>
                  <a:pt x="745118" y="685"/>
                </a:cubicBezTo>
                <a:cubicBezTo>
                  <a:pt x="747019" y="617"/>
                  <a:pt x="748921" y="205"/>
                  <a:pt x="750822"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6" name="Title 64"/>
          <p:cNvSpPr>
            <a:spLocks noGrp="1"/>
          </p:cNvSpPr>
          <p:nvPr>
            <p:ph type="title"/>
          </p:nvPr>
        </p:nvSpPr>
        <p:spPr>
          <a:xfrm>
            <a:off x="1790700" y="941263"/>
            <a:ext cx="8610600" cy="495486"/>
          </a:xfrm>
          <a:prstGeom prst="rect">
            <a:avLst/>
          </a:prstGeom>
        </p:spPr>
        <p:txBody>
          <a:bodyPr/>
          <a:lstStyle>
            <a:lvl1pPr algn="ctr">
              <a:defRPr sz="2800" b="1" i="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endParaRPr lang="en-US" dirty="0"/>
          </a:p>
        </p:txBody>
      </p:sp>
      <p:grpSp>
        <p:nvGrpSpPr>
          <p:cNvPr id="10" name="组合 9"/>
          <p:cNvGrpSpPr/>
          <p:nvPr userDrawn="1"/>
        </p:nvGrpSpPr>
        <p:grpSpPr>
          <a:xfrm>
            <a:off x="292100" y="254000"/>
            <a:ext cx="2298900" cy="432000"/>
            <a:chOff x="381000" y="254000"/>
            <a:chExt cx="2298900" cy="432000"/>
          </a:xfrm>
        </p:grpSpPr>
        <p:sp>
          <p:nvSpPr>
            <p:cNvPr id="11" name="椭圆 10"/>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2" name="椭圆 11"/>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3" name="椭圆 12"/>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4" name="椭圆 13"/>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15" name="矩形 14"/>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6" name="矩形 15"/>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7" name="矩形 16"/>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1036314937"/>
      </p:ext>
    </p:extLst>
  </p:cSld>
  <p:clrMapOvr>
    <a:masterClrMapping/>
  </p:clrMapOvr>
  <p:extLst mod="1">
    <p:ext uri="{DCECCB84-F9BA-43D5-87BE-67443E8EF086}">
      <p15:sldGuideLst xmlns:p15="http://schemas.microsoft.com/office/powerpoint/2012/main" xmlns=""/>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6799" y="-2998783"/>
            <a:ext cx="10058400" cy="6030254"/>
          </a:xfrm>
          <a:prstGeom prst="rect">
            <a:avLst/>
          </a:prstGeom>
          <a:effectLst/>
        </p:spPr>
      </p:pic>
      <p:sp>
        <p:nvSpPr>
          <p:cNvPr id="9" name="Picture Placeholder 2"/>
          <p:cNvSpPr>
            <a:spLocks noGrp="1"/>
          </p:cNvSpPr>
          <p:nvPr>
            <p:ph type="pic" sz="quarter" idx="12"/>
          </p:nvPr>
        </p:nvSpPr>
        <p:spPr>
          <a:xfrm>
            <a:off x="2235209" y="-2539999"/>
            <a:ext cx="7725220" cy="4795158"/>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1885490298"/>
      </p:ext>
    </p:extLst>
  </p:cSld>
  <p:clrMapOvr>
    <a:masterClrMapping/>
  </p:clrMapOvr>
  <p:extLst mod="1">
    <p:ext uri="{DCECCB84-F9BA-43D5-87BE-67443E8EF086}">
      <p15:sldGuideLst xmlns:p15="http://schemas.microsoft.com/office/powerpoint/2012/main" xmlns=""/>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77912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952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146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3450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53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4717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4369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421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137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8873604"/>
      </p:ext>
    </p:extLst>
  </p:cSld>
  <p:clrMapOvr>
    <a:masterClrMapping/>
  </p:clrMapOvr>
  <p:extLst mod="1">
    <p:ext uri="{DCECCB84-F9BA-43D5-87BE-67443E8EF086}">
      <p15:sldGuideLst xmlns:p15="http://schemas.microsoft.com/office/powerpoint/2012/main" xmlns=""/>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8562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07350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2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6_Title Slide">
    <p:spTree>
      <p:nvGrpSpPr>
        <p:cNvPr id="1" name=""/>
        <p:cNvGrpSpPr/>
        <p:nvPr/>
      </p:nvGrpSpPr>
      <p:grpSpPr>
        <a:xfrm>
          <a:off x="0" y="0"/>
          <a:ext cx="0" cy="0"/>
          <a:chOff x="0" y="0"/>
          <a:chExt cx="0" cy="0"/>
        </a:xfrm>
      </p:grpSpPr>
      <p:sp>
        <p:nvSpPr>
          <p:cNvPr id="4" name="Picture Placeholder 3"/>
          <p:cNvSpPr>
            <a:spLocks noGrp="1"/>
          </p:cNvSpPr>
          <p:nvPr>
            <p:ph type="pic" sz="quarter" idx="17"/>
          </p:nvPr>
        </p:nvSpPr>
        <p:spPr>
          <a:xfrm>
            <a:off x="4767049" y="1415144"/>
            <a:ext cx="2657902" cy="2657900"/>
          </a:xfrm>
          <a:custGeom>
            <a:avLst/>
            <a:gdLst>
              <a:gd name="connsiteX0" fmla="*/ 1328951 w 2657902"/>
              <a:gd name="connsiteY0" fmla="*/ 2174679 h 2657900"/>
              <a:gd name="connsiteX1" fmla="*/ 1389369 w 2657902"/>
              <a:gd name="connsiteY1" fmla="*/ 2235097 h 2657900"/>
              <a:gd name="connsiteX2" fmla="*/ 1328951 w 2657902"/>
              <a:gd name="connsiteY2" fmla="*/ 2295515 h 2657900"/>
              <a:gd name="connsiteX3" fmla="*/ 1268533 w 2657902"/>
              <a:gd name="connsiteY3" fmla="*/ 2235097 h 2657900"/>
              <a:gd name="connsiteX4" fmla="*/ 1328951 w 2657902"/>
              <a:gd name="connsiteY4" fmla="*/ 2174679 h 2657900"/>
              <a:gd name="connsiteX5" fmla="*/ 1774553 w 2657902"/>
              <a:gd name="connsiteY5" fmla="*/ 2053735 h 2657900"/>
              <a:gd name="connsiteX6" fmla="*/ 1834322 w 2657902"/>
              <a:gd name="connsiteY6" fmla="*/ 2083498 h 2657900"/>
              <a:gd name="connsiteX7" fmla="*/ 1812173 w 2657902"/>
              <a:gd name="connsiteY7" fmla="*/ 2165943 h 2657900"/>
              <a:gd name="connsiteX8" fmla="*/ 1729728 w 2657902"/>
              <a:gd name="connsiteY8" fmla="*/ 2143793 h 2657900"/>
              <a:gd name="connsiteX9" fmla="*/ 1751754 w 2657902"/>
              <a:gd name="connsiteY9" fmla="*/ 2061349 h 2657900"/>
              <a:gd name="connsiteX10" fmla="*/ 1774553 w 2657902"/>
              <a:gd name="connsiteY10" fmla="*/ 2053735 h 2657900"/>
              <a:gd name="connsiteX11" fmla="*/ 883401 w 2657902"/>
              <a:gd name="connsiteY11" fmla="*/ 2053735 h 2657900"/>
              <a:gd name="connsiteX12" fmla="*/ 906148 w 2657902"/>
              <a:gd name="connsiteY12" fmla="*/ 2061349 h 2657900"/>
              <a:gd name="connsiteX13" fmla="*/ 928174 w 2657902"/>
              <a:gd name="connsiteY13" fmla="*/ 2143793 h 2657900"/>
              <a:gd name="connsiteX14" fmla="*/ 845730 w 2657902"/>
              <a:gd name="connsiteY14" fmla="*/ 2165943 h 2657900"/>
              <a:gd name="connsiteX15" fmla="*/ 823581 w 2657902"/>
              <a:gd name="connsiteY15" fmla="*/ 2083498 h 2657900"/>
              <a:gd name="connsiteX16" fmla="*/ 883401 w 2657902"/>
              <a:gd name="connsiteY16" fmla="*/ 2053735 h 2657900"/>
              <a:gd name="connsiteX17" fmla="*/ 2121102 w 2657902"/>
              <a:gd name="connsiteY17" fmla="*/ 1722042 h 2657900"/>
              <a:gd name="connsiteX18" fmla="*/ 2143795 w 2657902"/>
              <a:gd name="connsiteY18" fmla="*/ 1729727 h 2657900"/>
              <a:gd name="connsiteX19" fmla="*/ 2165944 w 2657902"/>
              <a:gd name="connsiteY19" fmla="*/ 1812171 h 2657900"/>
              <a:gd name="connsiteX20" fmla="*/ 2083500 w 2657902"/>
              <a:gd name="connsiteY20" fmla="*/ 1834320 h 2657900"/>
              <a:gd name="connsiteX21" fmla="*/ 2061351 w 2657902"/>
              <a:gd name="connsiteY21" fmla="*/ 1751753 h 2657900"/>
              <a:gd name="connsiteX22" fmla="*/ 2121102 w 2657902"/>
              <a:gd name="connsiteY22" fmla="*/ 1722042 h 2657900"/>
              <a:gd name="connsiteX23" fmla="*/ 536801 w 2657902"/>
              <a:gd name="connsiteY23" fmla="*/ 1722042 h 2657900"/>
              <a:gd name="connsiteX24" fmla="*/ 596552 w 2657902"/>
              <a:gd name="connsiteY24" fmla="*/ 1751753 h 2657900"/>
              <a:gd name="connsiteX25" fmla="*/ 574402 w 2657902"/>
              <a:gd name="connsiteY25" fmla="*/ 1834320 h 2657900"/>
              <a:gd name="connsiteX26" fmla="*/ 491958 w 2657902"/>
              <a:gd name="connsiteY26" fmla="*/ 1812171 h 2657900"/>
              <a:gd name="connsiteX27" fmla="*/ 514107 w 2657902"/>
              <a:gd name="connsiteY27" fmla="*/ 1729727 h 2657900"/>
              <a:gd name="connsiteX28" fmla="*/ 536801 w 2657902"/>
              <a:gd name="connsiteY28" fmla="*/ 1722042 h 2657900"/>
              <a:gd name="connsiteX29" fmla="*/ 2235099 w 2657902"/>
              <a:gd name="connsiteY29" fmla="*/ 1268532 h 2657900"/>
              <a:gd name="connsiteX30" fmla="*/ 2295517 w 2657902"/>
              <a:gd name="connsiteY30" fmla="*/ 1328950 h 2657900"/>
              <a:gd name="connsiteX31" fmla="*/ 2235099 w 2657902"/>
              <a:gd name="connsiteY31" fmla="*/ 1389368 h 2657900"/>
              <a:gd name="connsiteX32" fmla="*/ 2174681 w 2657902"/>
              <a:gd name="connsiteY32" fmla="*/ 1328950 h 2657900"/>
              <a:gd name="connsiteX33" fmla="*/ 2235099 w 2657902"/>
              <a:gd name="connsiteY33" fmla="*/ 1268532 h 2657900"/>
              <a:gd name="connsiteX34" fmla="*/ 422804 w 2657902"/>
              <a:gd name="connsiteY34" fmla="*/ 1268532 h 2657900"/>
              <a:gd name="connsiteX35" fmla="*/ 483222 w 2657902"/>
              <a:gd name="connsiteY35" fmla="*/ 1328950 h 2657900"/>
              <a:gd name="connsiteX36" fmla="*/ 422804 w 2657902"/>
              <a:gd name="connsiteY36" fmla="*/ 1389368 h 2657900"/>
              <a:gd name="connsiteX37" fmla="*/ 362385 w 2657902"/>
              <a:gd name="connsiteY37" fmla="*/ 1328950 h 2657900"/>
              <a:gd name="connsiteX38" fmla="*/ 422804 w 2657902"/>
              <a:gd name="connsiteY38" fmla="*/ 1268532 h 2657900"/>
              <a:gd name="connsiteX39" fmla="*/ 1328951 w 2657902"/>
              <a:gd name="connsiteY39" fmla="*/ 1208114 h 2657900"/>
              <a:gd name="connsiteX40" fmla="*/ 1208115 w 2657902"/>
              <a:gd name="connsiteY40" fmla="*/ 1328950 h 2657900"/>
              <a:gd name="connsiteX41" fmla="*/ 1328951 w 2657902"/>
              <a:gd name="connsiteY41" fmla="*/ 1449786 h 2657900"/>
              <a:gd name="connsiteX42" fmla="*/ 1449787 w 2657902"/>
              <a:gd name="connsiteY42" fmla="*/ 1328950 h 2657900"/>
              <a:gd name="connsiteX43" fmla="*/ 1328951 w 2657902"/>
              <a:gd name="connsiteY43" fmla="*/ 1208114 h 2657900"/>
              <a:gd name="connsiteX44" fmla="*/ 2106194 w 2657902"/>
              <a:gd name="connsiteY44" fmla="*/ 815914 h 2657900"/>
              <a:gd name="connsiteX45" fmla="*/ 2165944 w 2657902"/>
              <a:gd name="connsiteY45" fmla="*/ 845729 h 2657900"/>
              <a:gd name="connsiteX46" fmla="*/ 2143795 w 2657902"/>
              <a:gd name="connsiteY46" fmla="*/ 928173 h 2657900"/>
              <a:gd name="connsiteX47" fmla="*/ 2061351 w 2657902"/>
              <a:gd name="connsiteY47" fmla="*/ 906147 h 2657900"/>
              <a:gd name="connsiteX48" fmla="*/ 2083500 w 2657902"/>
              <a:gd name="connsiteY48" fmla="*/ 823580 h 2657900"/>
              <a:gd name="connsiteX49" fmla="*/ 2106194 w 2657902"/>
              <a:gd name="connsiteY49" fmla="*/ 815914 h 2657900"/>
              <a:gd name="connsiteX50" fmla="*/ 551657 w 2657902"/>
              <a:gd name="connsiteY50" fmla="*/ 815914 h 2657900"/>
              <a:gd name="connsiteX51" fmla="*/ 574402 w 2657902"/>
              <a:gd name="connsiteY51" fmla="*/ 823580 h 2657900"/>
              <a:gd name="connsiteX52" fmla="*/ 596552 w 2657902"/>
              <a:gd name="connsiteY52" fmla="*/ 906147 h 2657900"/>
              <a:gd name="connsiteX53" fmla="*/ 514107 w 2657902"/>
              <a:gd name="connsiteY53" fmla="*/ 928173 h 2657900"/>
              <a:gd name="connsiteX54" fmla="*/ 491958 w 2657902"/>
              <a:gd name="connsiteY54" fmla="*/ 845729 h 2657900"/>
              <a:gd name="connsiteX55" fmla="*/ 551657 w 2657902"/>
              <a:gd name="connsiteY55" fmla="*/ 815914 h 2657900"/>
              <a:gd name="connsiteX56" fmla="*/ 1789479 w 2657902"/>
              <a:gd name="connsiteY56" fmla="*/ 484344 h 2657900"/>
              <a:gd name="connsiteX57" fmla="*/ 1812173 w 2657902"/>
              <a:gd name="connsiteY57" fmla="*/ 491958 h 2657900"/>
              <a:gd name="connsiteX58" fmla="*/ 1834322 w 2657902"/>
              <a:gd name="connsiteY58" fmla="*/ 574525 h 2657900"/>
              <a:gd name="connsiteX59" fmla="*/ 1751754 w 2657902"/>
              <a:gd name="connsiteY59" fmla="*/ 596551 h 2657900"/>
              <a:gd name="connsiteX60" fmla="*/ 1729728 w 2657902"/>
              <a:gd name="connsiteY60" fmla="*/ 514107 h 2657900"/>
              <a:gd name="connsiteX61" fmla="*/ 1789479 w 2657902"/>
              <a:gd name="connsiteY61" fmla="*/ 484344 h 2657900"/>
              <a:gd name="connsiteX62" fmla="*/ 868475 w 2657902"/>
              <a:gd name="connsiteY62" fmla="*/ 484344 h 2657900"/>
              <a:gd name="connsiteX63" fmla="*/ 928174 w 2657902"/>
              <a:gd name="connsiteY63" fmla="*/ 514107 h 2657900"/>
              <a:gd name="connsiteX64" fmla="*/ 906148 w 2657902"/>
              <a:gd name="connsiteY64" fmla="*/ 596551 h 2657900"/>
              <a:gd name="connsiteX65" fmla="*/ 823581 w 2657902"/>
              <a:gd name="connsiteY65" fmla="*/ 574525 h 2657900"/>
              <a:gd name="connsiteX66" fmla="*/ 845730 w 2657902"/>
              <a:gd name="connsiteY66" fmla="*/ 491958 h 2657900"/>
              <a:gd name="connsiteX67" fmla="*/ 868475 w 2657902"/>
              <a:gd name="connsiteY67" fmla="*/ 484344 h 2657900"/>
              <a:gd name="connsiteX68" fmla="*/ 1328951 w 2657902"/>
              <a:gd name="connsiteY68" fmla="*/ 362385 h 2657900"/>
              <a:gd name="connsiteX69" fmla="*/ 1389369 w 2657902"/>
              <a:gd name="connsiteY69" fmla="*/ 422803 h 2657900"/>
              <a:gd name="connsiteX70" fmla="*/ 1389369 w 2657902"/>
              <a:gd name="connsiteY70" fmla="*/ 1095892 h 2657900"/>
              <a:gd name="connsiteX71" fmla="*/ 1562010 w 2657902"/>
              <a:gd name="connsiteY71" fmla="*/ 1268532 h 2657900"/>
              <a:gd name="connsiteX72" fmla="*/ 1872591 w 2657902"/>
              <a:gd name="connsiteY72" fmla="*/ 1268532 h 2657900"/>
              <a:gd name="connsiteX73" fmla="*/ 1933009 w 2657902"/>
              <a:gd name="connsiteY73" fmla="*/ 1328950 h 2657900"/>
              <a:gd name="connsiteX74" fmla="*/ 1872591 w 2657902"/>
              <a:gd name="connsiteY74" fmla="*/ 1389368 h 2657900"/>
              <a:gd name="connsiteX75" fmla="*/ 1562010 w 2657902"/>
              <a:gd name="connsiteY75" fmla="*/ 1389368 h 2657900"/>
              <a:gd name="connsiteX76" fmla="*/ 1328951 w 2657902"/>
              <a:gd name="connsiteY76" fmla="*/ 1570622 h 2657900"/>
              <a:gd name="connsiteX77" fmla="*/ 1087279 w 2657902"/>
              <a:gd name="connsiteY77" fmla="*/ 1328950 h 2657900"/>
              <a:gd name="connsiteX78" fmla="*/ 1268533 w 2657902"/>
              <a:gd name="connsiteY78" fmla="*/ 1095892 h 2657900"/>
              <a:gd name="connsiteX79" fmla="*/ 1268533 w 2657902"/>
              <a:gd name="connsiteY79" fmla="*/ 422803 h 2657900"/>
              <a:gd name="connsiteX80" fmla="*/ 1328951 w 2657902"/>
              <a:gd name="connsiteY80" fmla="*/ 362385 h 2657900"/>
              <a:gd name="connsiteX81" fmla="*/ 1328951 w 2657902"/>
              <a:gd name="connsiteY81" fmla="*/ 120836 h 2657900"/>
              <a:gd name="connsiteX82" fmla="*/ 120836 w 2657902"/>
              <a:gd name="connsiteY82" fmla="*/ 1328950 h 2657900"/>
              <a:gd name="connsiteX83" fmla="*/ 1328951 w 2657902"/>
              <a:gd name="connsiteY83" fmla="*/ 2537064 h 2657900"/>
              <a:gd name="connsiteX84" fmla="*/ 2537066 w 2657902"/>
              <a:gd name="connsiteY84" fmla="*/ 1328950 h 2657900"/>
              <a:gd name="connsiteX85" fmla="*/ 1328951 w 2657902"/>
              <a:gd name="connsiteY85" fmla="*/ 120836 h 2657900"/>
              <a:gd name="connsiteX86" fmla="*/ 1328951 w 2657902"/>
              <a:gd name="connsiteY86" fmla="*/ 0 h 2657900"/>
              <a:gd name="connsiteX87" fmla="*/ 2657902 w 2657902"/>
              <a:gd name="connsiteY87" fmla="*/ 1328950 h 2657900"/>
              <a:gd name="connsiteX88" fmla="*/ 1328951 w 2657902"/>
              <a:gd name="connsiteY88" fmla="*/ 2657900 h 2657900"/>
              <a:gd name="connsiteX89" fmla="*/ 0 w 2657902"/>
              <a:gd name="connsiteY89" fmla="*/ 1328950 h 2657900"/>
              <a:gd name="connsiteX90" fmla="*/ 1328951 w 2657902"/>
              <a:gd name="connsiteY90" fmla="*/ 0 h 26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2657902" h="2657900">
                <a:moveTo>
                  <a:pt x="1328951" y="2174679"/>
                </a:moveTo>
                <a:cubicBezTo>
                  <a:pt x="1362298" y="2174679"/>
                  <a:pt x="1389369" y="2201750"/>
                  <a:pt x="1389369" y="2235097"/>
                </a:cubicBezTo>
                <a:cubicBezTo>
                  <a:pt x="1389369" y="2268444"/>
                  <a:pt x="1362298" y="2295515"/>
                  <a:pt x="1328951" y="2295515"/>
                </a:cubicBezTo>
                <a:cubicBezTo>
                  <a:pt x="1295604" y="2295515"/>
                  <a:pt x="1268533" y="2268444"/>
                  <a:pt x="1268533" y="2235097"/>
                </a:cubicBezTo>
                <a:cubicBezTo>
                  <a:pt x="1268533" y="2201750"/>
                  <a:pt x="1295604" y="2174679"/>
                  <a:pt x="1328951" y="2174679"/>
                </a:cubicBezTo>
                <a:close/>
                <a:moveTo>
                  <a:pt x="1774553" y="2053735"/>
                </a:moveTo>
                <a:cubicBezTo>
                  <a:pt x="1797937" y="2050851"/>
                  <a:pt x="1821770" y="2061811"/>
                  <a:pt x="1834322" y="2083498"/>
                </a:cubicBezTo>
                <a:cubicBezTo>
                  <a:pt x="1850934" y="2112415"/>
                  <a:pt x="1841090" y="2149331"/>
                  <a:pt x="1812173" y="2165943"/>
                </a:cubicBezTo>
                <a:cubicBezTo>
                  <a:pt x="1783379" y="2182677"/>
                  <a:pt x="1746340" y="2172833"/>
                  <a:pt x="1729728" y="2143793"/>
                </a:cubicBezTo>
                <a:cubicBezTo>
                  <a:pt x="1712993" y="2114999"/>
                  <a:pt x="1722837" y="2077961"/>
                  <a:pt x="1751754" y="2061349"/>
                </a:cubicBezTo>
                <a:cubicBezTo>
                  <a:pt x="1759014" y="2057196"/>
                  <a:pt x="1766759" y="2054697"/>
                  <a:pt x="1774553" y="2053735"/>
                </a:cubicBezTo>
                <a:close/>
                <a:moveTo>
                  <a:pt x="883401" y="2053735"/>
                </a:moveTo>
                <a:cubicBezTo>
                  <a:pt x="891189" y="2054697"/>
                  <a:pt x="898919" y="2057196"/>
                  <a:pt x="906148" y="2061349"/>
                </a:cubicBezTo>
                <a:cubicBezTo>
                  <a:pt x="935065" y="2077961"/>
                  <a:pt x="944909" y="2114999"/>
                  <a:pt x="928174" y="2143793"/>
                </a:cubicBezTo>
                <a:cubicBezTo>
                  <a:pt x="911562" y="2172833"/>
                  <a:pt x="874647" y="2182677"/>
                  <a:pt x="845730" y="2165943"/>
                </a:cubicBezTo>
                <a:cubicBezTo>
                  <a:pt x="816813" y="2149331"/>
                  <a:pt x="806969" y="2112415"/>
                  <a:pt x="823581" y="2083498"/>
                </a:cubicBezTo>
                <a:cubicBezTo>
                  <a:pt x="836132" y="2061811"/>
                  <a:pt x="860035" y="2050851"/>
                  <a:pt x="883401" y="2053735"/>
                </a:cubicBezTo>
                <a:close/>
                <a:moveTo>
                  <a:pt x="2121102" y="1722042"/>
                </a:moveTo>
                <a:cubicBezTo>
                  <a:pt x="2128883" y="1723021"/>
                  <a:pt x="2136597" y="1725543"/>
                  <a:pt x="2143795" y="1729727"/>
                </a:cubicBezTo>
                <a:cubicBezTo>
                  <a:pt x="2172712" y="1746339"/>
                  <a:pt x="2182556" y="1783254"/>
                  <a:pt x="2165944" y="1812171"/>
                </a:cubicBezTo>
                <a:cubicBezTo>
                  <a:pt x="2149332" y="1841088"/>
                  <a:pt x="2112294" y="1851055"/>
                  <a:pt x="2083500" y="1834320"/>
                </a:cubicBezTo>
                <a:cubicBezTo>
                  <a:pt x="2054583" y="1817708"/>
                  <a:pt x="2044616" y="1780793"/>
                  <a:pt x="2061351" y="1751753"/>
                </a:cubicBezTo>
                <a:cubicBezTo>
                  <a:pt x="2073810" y="1730065"/>
                  <a:pt x="2097759" y="1719106"/>
                  <a:pt x="2121102" y="1722042"/>
                </a:cubicBezTo>
                <a:close/>
                <a:moveTo>
                  <a:pt x="536801" y="1722042"/>
                </a:moveTo>
                <a:cubicBezTo>
                  <a:pt x="560144" y="1719106"/>
                  <a:pt x="584093" y="1730065"/>
                  <a:pt x="596552" y="1751753"/>
                </a:cubicBezTo>
                <a:cubicBezTo>
                  <a:pt x="613286" y="1780793"/>
                  <a:pt x="603319" y="1817708"/>
                  <a:pt x="574402" y="1834320"/>
                </a:cubicBezTo>
                <a:cubicBezTo>
                  <a:pt x="545485" y="1851055"/>
                  <a:pt x="508570" y="1841088"/>
                  <a:pt x="491958" y="1812171"/>
                </a:cubicBezTo>
                <a:cubicBezTo>
                  <a:pt x="475346" y="1783254"/>
                  <a:pt x="485067" y="1746339"/>
                  <a:pt x="514107" y="1729727"/>
                </a:cubicBezTo>
                <a:cubicBezTo>
                  <a:pt x="521306" y="1725543"/>
                  <a:pt x="529020" y="1723021"/>
                  <a:pt x="536801" y="1722042"/>
                </a:cubicBezTo>
                <a:close/>
                <a:moveTo>
                  <a:pt x="2235099" y="1268532"/>
                </a:moveTo>
                <a:cubicBezTo>
                  <a:pt x="2268323" y="1268532"/>
                  <a:pt x="2295517" y="1295603"/>
                  <a:pt x="2295517" y="1328950"/>
                </a:cubicBezTo>
                <a:cubicBezTo>
                  <a:pt x="2295517" y="1362420"/>
                  <a:pt x="2268323" y="1389368"/>
                  <a:pt x="2235099" y="1389368"/>
                </a:cubicBezTo>
                <a:cubicBezTo>
                  <a:pt x="2201752" y="1389368"/>
                  <a:pt x="2174681" y="1362420"/>
                  <a:pt x="2174681" y="1328950"/>
                </a:cubicBezTo>
                <a:cubicBezTo>
                  <a:pt x="2174681" y="1295603"/>
                  <a:pt x="2201752" y="1268532"/>
                  <a:pt x="2235099" y="1268532"/>
                </a:cubicBezTo>
                <a:close/>
                <a:moveTo>
                  <a:pt x="422804" y="1268532"/>
                </a:moveTo>
                <a:cubicBezTo>
                  <a:pt x="456150" y="1268532"/>
                  <a:pt x="483222" y="1295603"/>
                  <a:pt x="483222" y="1328950"/>
                </a:cubicBezTo>
                <a:cubicBezTo>
                  <a:pt x="483222" y="1362420"/>
                  <a:pt x="456150" y="1389368"/>
                  <a:pt x="422804" y="1389368"/>
                </a:cubicBezTo>
                <a:cubicBezTo>
                  <a:pt x="389580" y="1389368"/>
                  <a:pt x="362385" y="1362420"/>
                  <a:pt x="362385" y="1328950"/>
                </a:cubicBezTo>
                <a:cubicBezTo>
                  <a:pt x="362385" y="1295603"/>
                  <a:pt x="389580" y="1268532"/>
                  <a:pt x="422804" y="1268532"/>
                </a:cubicBezTo>
                <a:close/>
                <a:moveTo>
                  <a:pt x="1328951" y="1208114"/>
                </a:moveTo>
                <a:cubicBezTo>
                  <a:pt x="1262258" y="1208114"/>
                  <a:pt x="1208115" y="1262257"/>
                  <a:pt x="1208115" y="1328950"/>
                </a:cubicBezTo>
                <a:cubicBezTo>
                  <a:pt x="1208115" y="1395644"/>
                  <a:pt x="1262258" y="1449786"/>
                  <a:pt x="1328951" y="1449786"/>
                </a:cubicBezTo>
                <a:cubicBezTo>
                  <a:pt x="1395645" y="1449786"/>
                  <a:pt x="1449787" y="1395644"/>
                  <a:pt x="1449787" y="1328950"/>
                </a:cubicBezTo>
                <a:cubicBezTo>
                  <a:pt x="1449787" y="1262257"/>
                  <a:pt x="1395645" y="1208114"/>
                  <a:pt x="1328951" y="1208114"/>
                </a:cubicBezTo>
                <a:close/>
                <a:moveTo>
                  <a:pt x="2106194" y="815914"/>
                </a:moveTo>
                <a:cubicBezTo>
                  <a:pt x="2129537" y="813013"/>
                  <a:pt x="2153485" y="824041"/>
                  <a:pt x="2165944" y="845729"/>
                </a:cubicBezTo>
                <a:cubicBezTo>
                  <a:pt x="2182556" y="874646"/>
                  <a:pt x="2172712" y="911561"/>
                  <a:pt x="2143795" y="928173"/>
                </a:cubicBezTo>
                <a:cubicBezTo>
                  <a:pt x="2115001" y="944908"/>
                  <a:pt x="2077963" y="935064"/>
                  <a:pt x="2061351" y="906147"/>
                </a:cubicBezTo>
                <a:cubicBezTo>
                  <a:pt x="2044616" y="877230"/>
                  <a:pt x="2054583" y="840315"/>
                  <a:pt x="2083500" y="823580"/>
                </a:cubicBezTo>
                <a:cubicBezTo>
                  <a:pt x="2090699" y="819396"/>
                  <a:pt x="2098412" y="816882"/>
                  <a:pt x="2106194" y="815914"/>
                </a:cubicBezTo>
                <a:close/>
                <a:moveTo>
                  <a:pt x="551657" y="815914"/>
                </a:moveTo>
                <a:cubicBezTo>
                  <a:pt x="559444" y="816882"/>
                  <a:pt x="567173" y="819396"/>
                  <a:pt x="574402" y="823580"/>
                </a:cubicBezTo>
                <a:cubicBezTo>
                  <a:pt x="603319" y="840315"/>
                  <a:pt x="613286" y="877230"/>
                  <a:pt x="596552" y="906147"/>
                </a:cubicBezTo>
                <a:cubicBezTo>
                  <a:pt x="579940" y="935064"/>
                  <a:pt x="542901" y="944908"/>
                  <a:pt x="514107" y="928173"/>
                </a:cubicBezTo>
                <a:cubicBezTo>
                  <a:pt x="485067" y="911561"/>
                  <a:pt x="475346" y="874646"/>
                  <a:pt x="491958" y="845729"/>
                </a:cubicBezTo>
                <a:cubicBezTo>
                  <a:pt x="504417" y="824041"/>
                  <a:pt x="528297" y="813013"/>
                  <a:pt x="551657" y="815914"/>
                </a:cubicBezTo>
                <a:close/>
                <a:moveTo>
                  <a:pt x="1789479" y="484344"/>
                </a:moveTo>
                <a:cubicBezTo>
                  <a:pt x="1797260" y="485305"/>
                  <a:pt x="1804974" y="487805"/>
                  <a:pt x="1812173" y="491958"/>
                </a:cubicBezTo>
                <a:cubicBezTo>
                  <a:pt x="1841090" y="508693"/>
                  <a:pt x="1850934" y="545608"/>
                  <a:pt x="1834322" y="574525"/>
                </a:cubicBezTo>
                <a:cubicBezTo>
                  <a:pt x="1817587" y="603319"/>
                  <a:pt x="1780795" y="613286"/>
                  <a:pt x="1751754" y="596551"/>
                </a:cubicBezTo>
                <a:cubicBezTo>
                  <a:pt x="1722837" y="579939"/>
                  <a:pt x="1712993" y="542901"/>
                  <a:pt x="1729728" y="514107"/>
                </a:cubicBezTo>
                <a:cubicBezTo>
                  <a:pt x="1742187" y="492419"/>
                  <a:pt x="1766136" y="481460"/>
                  <a:pt x="1789479" y="484344"/>
                </a:cubicBezTo>
                <a:close/>
                <a:moveTo>
                  <a:pt x="868475" y="484344"/>
                </a:moveTo>
                <a:cubicBezTo>
                  <a:pt x="891836" y="481460"/>
                  <a:pt x="915715" y="492419"/>
                  <a:pt x="928174" y="514107"/>
                </a:cubicBezTo>
                <a:cubicBezTo>
                  <a:pt x="944909" y="542901"/>
                  <a:pt x="935065" y="579939"/>
                  <a:pt x="906148" y="596551"/>
                </a:cubicBezTo>
                <a:cubicBezTo>
                  <a:pt x="877231" y="613286"/>
                  <a:pt x="840316" y="603319"/>
                  <a:pt x="823581" y="574525"/>
                </a:cubicBezTo>
                <a:cubicBezTo>
                  <a:pt x="806969" y="545608"/>
                  <a:pt x="816813" y="508693"/>
                  <a:pt x="845730" y="491958"/>
                </a:cubicBezTo>
                <a:cubicBezTo>
                  <a:pt x="852959" y="487805"/>
                  <a:pt x="860688" y="485305"/>
                  <a:pt x="868475" y="484344"/>
                </a:cubicBezTo>
                <a:close/>
                <a:moveTo>
                  <a:pt x="1328951" y="362385"/>
                </a:moveTo>
                <a:cubicBezTo>
                  <a:pt x="1362298" y="362385"/>
                  <a:pt x="1389369" y="389579"/>
                  <a:pt x="1389369" y="422803"/>
                </a:cubicBezTo>
                <a:lnTo>
                  <a:pt x="1389369" y="1095892"/>
                </a:lnTo>
                <a:cubicBezTo>
                  <a:pt x="1473905" y="1117795"/>
                  <a:pt x="1539984" y="1184242"/>
                  <a:pt x="1562010" y="1268532"/>
                </a:cubicBezTo>
                <a:lnTo>
                  <a:pt x="1872591" y="1268532"/>
                </a:lnTo>
                <a:cubicBezTo>
                  <a:pt x="1905937" y="1268532"/>
                  <a:pt x="1933009" y="1295603"/>
                  <a:pt x="1933009" y="1328950"/>
                </a:cubicBezTo>
                <a:cubicBezTo>
                  <a:pt x="1933009" y="1362420"/>
                  <a:pt x="1905937" y="1389368"/>
                  <a:pt x="1872591" y="1389368"/>
                </a:cubicBezTo>
                <a:lnTo>
                  <a:pt x="1562010" y="1389368"/>
                </a:lnTo>
                <a:cubicBezTo>
                  <a:pt x="1535185" y="1493469"/>
                  <a:pt x="1441420" y="1570622"/>
                  <a:pt x="1328951" y="1570622"/>
                </a:cubicBezTo>
                <a:cubicBezTo>
                  <a:pt x="1195564" y="1570622"/>
                  <a:pt x="1087279" y="1462460"/>
                  <a:pt x="1087279" y="1328950"/>
                </a:cubicBezTo>
                <a:cubicBezTo>
                  <a:pt x="1087279" y="1216482"/>
                  <a:pt x="1164555" y="1122840"/>
                  <a:pt x="1268533" y="1095892"/>
                </a:cubicBezTo>
                <a:lnTo>
                  <a:pt x="1268533" y="422803"/>
                </a:lnTo>
                <a:cubicBezTo>
                  <a:pt x="1268533" y="389579"/>
                  <a:pt x="1295604" y="362385"/>
                  <a:pt x="1328951" y="362385"/>
                </a:cubicBezTo>
                <a:close/>
                <a:moveTo>
                  <a:pt x="1328951" y="120836"/>
                </a:moveTo>
                <a:cubicBezTo>
                  <a:pt x="661646" y="120836"/>
                  <a:pt x="120836" y="661645"/>
                  <a:pt x="120836" y="1328950"/>
                </a:cubicBezTo>
                <a:cubicBezTo>
                  <a:pt x="120836" y="1996255"/>
                  <a:pt x="661646" y="2537064"/>
                  <a:pt x="1328951" y="2537064"/>
                </a:cubicBezTo>
                <a:cubicBezTo>
                  <a:pt x="1996257" y="2537064"/>
                  <a:pt x="2537066" y="1996255"/>
                  <a:pt x="2537066" y="1328950"/>
                </a:cubicBezTo>
                <a:cubicBezTo>
                  <a:pt x="2537066" y="661645"/>
                  <a:pt x="1996257" y="120836"/>
                  <a:pt x="1328951" y="120836"/>
                </a:cubicBezTo>
                <a:close/>
                <a:moveTo>
                  <a:pt x="1328951" y="0"/>
                </a:moveTo>
                <a:cubicBezTo>
                  <a:pt x="2062827" y="0"/>
                  <a:pt x="2657902" y="595074"/>
                  <a:pt x="2657902" y="1328950"/>
                </a:cubicBezTo>
                <a:cubicBezTo>
                  <a:pt x="2657902" y="2062949"/>
                  <a:pt x="2062827" y="2657900"/>
                  <a:pt x="1328951" y="2657900"/>
                </a:cubicBezTo>
                <a:cubicBezTo>
                  <a:pt x="595075" y="2657900"/>
                  <a:pt x="0" y="2062949"/>
                  <a:pt x="0" y="1328950"/>
                </a:cubicBezTo>
                <a:cubicBezTo>
                  <a:pt x="0" y="595074"/>
                  <a:pt x="595075" y="0"/>
                  <a:pt x="1328951" y="0"/>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grpSp>
        <p:nvGrpSpPr>
          <p:cNvPr id="3" name="组合 2"/>
          <p:cNvGrpSpPr/>
          <p:nvPr userDrawn="1"/>
        </p:nvGrpSpPr>
        <p:grpSpPr>
          <a:xfrm>
            <a:off x="292100" y="254000"/>
            <a:ext cx="2298900" cy="432000"/>
            <a:chOff x="381000" y="254000"/>
            <a:chExt cx="2298900" cy="432000"/>
          </a:xfrm>
        </p:grpSpPr>
        <p:sp>
          <p:nvSpPr>
            <p:cNvPr id="5" name="椭圆 4"/>
            <p:cNvSpPr/>
            <p:nvPr/>
          </p:nvSpPr>
          <p:spPr bwMode="auto">
            <a:xfrm>
              <a:off x="3810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2</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6" name="椭圆 5"/>
            <p:cNvSpPr/>
            <p:nvPr/>
          </p:nvSpPr>
          <p:spPr bwMode="auto">
            <a:xfrm>
              <a:off x="10033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0</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7" name="椭圆 6"/>
            <p:cNvSpPr/>
            <p:nvPr/>
          </p:nvSpPr>
          <p:spPr bwMode="auto">
            <a:xfrm>
              <a:off x="16256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a:solidFill>
                    <a:schemeClr val="bg1"/>
                  </a:solidFill>
                  <a:latin typeface="Arial" panose="020B0604020202020204" pitchFamily="34" charset="0"/>
                  <a:cs typeface="Arial" panose="020B0604020202020204" pitchFamily="34" charset="0"/>
                </a:rPr>
                <a:t>1</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8" name="椭圆 7"/>
            <p:cNvSpPr/>
            <p:nvPr/>
          </p:nvSpPr>
          <p:spPr bwMode="auto">
            <a:xfrm>
              <a:off x="2247900" y="254000"/>
              <a:ext cx="432000" cy="432000"/>
            </a:xfrm>
            <a:prstGeom prst="ellipse">
              <a:avLst/>
            </a:prstGeom>
            <a:gradFill>
              <a:gsLst>
                <a:gs pos="0">
                  <a:schemeClr val="accent1"/>
                </a:gs>
                <a:gs pos="100000">
                  <a:schemeClr val="accent2"/>
                </a:gs>
              </a:gsLst>
              <a:lin ang="2700000" scaled="0"/>
            </a:gradFill>
            <a:ln>
              <a:noFill/>
            </a:ln>
          </p:spPr>
          <p:txBody>
            <a:bodyPr lIns="0" tIns="0" rIns="0" bIns="0" rtlCol="0" anchor="ctr"/>
            <a:lstStyle/>
            <a:p>
              <a:pPr algn="ctr"/>
              <a:r>
                <a:rPr lang="en-US" altLang="zh-CN" sz="2000" dirty="0" smtClean="0">
                  <a:solidFill>
                    <a:schemeClr val="bg1"/>
                  </a:solidFill>
                  <a:latin typeface="Arial" panose="020B0604020202020204" pitchFamily="34" charset="0"/>
                  <a:cs typeface="Arial" panose="020B0604020202020204" pitchFamily="34" charset="0"/>
                </a:rPr>
                <a:t>X</a:t>
              </a:r>
              <a:endParaRPr lang="zh-CN" altLang="en-US" sz="2000" dirty="0">
                <a:solidFill>
                  <a:schemeClr val="bg1"/>
                </a:solidFill>
                <a:latin typeface="Arial" panose="020B0604020202020204" pitchFamily="34" charset="0"/>
                <a:cs typeface="Arial" panose="020B0604020202020204" pitchFamily="34" charset="0"/>
              </a:endParaRPr>
            </a:p>
          </p:txBody>
        </p:sp>
      </p:grpSp>
      <p:sp>
        <p:nvSpPr>
          <p:cNvPr id="9" name="矩形 8"/>
          <p:cNvSpPr/>
          <p:nvPr userDrawn="1"/>
        </p:nvSpPr>
        <p:spPr bwMode="auto">
          <a:xfrm>
            <a:off x="2921000" y="254000"/>
            <a:ext cx="9271000" cy="432000"/>
          </a:xfrm>
          <a:prstGeom prst="rect">
            <a:avLst/>
          </a:prstGeom>
          <a:gradFill>
            <a:gsLst>
              <a:gs pos="0">
                <a:schemeClr val="accent1"/>
              </a:gs>
              <a:gs pos="100000">
                <a:schemeClr val="accent2"/>
              </a:gs>
            </a:gsLst>
            <a:lin ang="2700000" scaled="0"/>
          </a:gradFill>
          <a:ln>
            <a:noFill/>
          </a:ln>
        </p:spPr>
        <p:txBody>
          <a:bodyPr lIns="0" tIns="0" rIns="0" bIns="0" rtlCol="0" anchor="ctr"/>
          <a:lstStyle/>
          <a:p>
            <a:pPr algn="ctr"/>
            <a:endParaRPr lang="zh-CN" altLang="en-US" dirty="0"/>
          </a:p>
        </p:txBody>
      </p:sp>
      <p:sp>
        <p:nvSpPr>
          <p:cNvPr id="10" name="矩形 9"/>
          <p:cNvSpPr/>
          <p:nvPr userDrawn="1"/>
        </p:nvSpPr>
        <p:spPr bwMode="auto">
          <a:xfrm>
            <a:off x="0" y="6578600"/>
            <a:ext cx="12192000" cy="279400"/>
          </a:xfrm>
          <a:prstGeom prst="rect">
            <a:avLst/>
          </a:prstGeom>
          <a:solidFill>
            <a:schemeClr val="bg1">
              <a:lumMod val="85000"/>
            </a:schemeClr>
          </a:solidFill>
          <a:ln>
            <a:noFill/>
          </a:ln>
        </p:spPr>
        <p:txBody>
          <a:bodyPr lIns="0" tIns="0" rIns="0" bIns="0" rtlCol="0" anchor="ctr"/>
          <a:lstStyle/>
          <a:p>
            <a:pPr algn="ctr"/>
            <a:endParaRPr lang="zh-CN" altLang="en-US" dirty="0"/>
          </a:p>
        </p:txBody>
      </p:sp>
      <p:sp>
        <p:nvSpPr>
          <p:cNvPr id="11" name="矩形 10"/>
          <p:cNvSpPr/>
          <p:nvPr userDrawn="1"/>
        </p:nvSpPr>
        <p:spPr bwMode="auto">
          <a:xfrm>
            <a:off x="2921000" y="453513"/>
            <a:ext cx="9271000" cy="146704"/>
          </a:xfrm>
          <a:prstGeom prst="rect">
            <a:avLst/>
          </a:prstGeom>
          <a:solidFill>
            <a:schemeClr val="bg1">
              <a:alpha val="30000"/>
            </a:schemeClr>
          </a:solidFill>
          <a:ln>
            <a:noFill/>
          </a:ln>
        </p:spPr>
        <p:txBody>
          <a:bodyPr lIns="0" tIns="0" rIns="0" bIns="0" rtlCol="0" anchor="ctr"/>
          <a:lstStyle/>
          <a:p>
            <a:pPr algn="ctr"/>
            <a:endParaRPr lang="zh-CN" altLang="en-US" dirty="0"/>
          </a:p>
        </p:txBody>
      </p:sp>
    </p:spTree>
    <p:extLst>
      <p:ext uri="{BB962C8B-B14F-4D97-AF65-F5344CB8AC3E}">
        <p14:creationId xmlns:p14="http://schemas.microsoft.com/office/powerpoint/2010/main" val="2333378157"/>
      </p:ext>
    </p:extLst>
  </p:cSld>
  <p:clrMapOvr>
    <a:masterClrMapping/>
  </p:clrMapOvr>
  <p:extLst mod="1">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1790700" y="1"/>
            <a:ext cx="4305300" cy="2372496"/>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5" name="Picture Placeholder 4"/>
          <p:cNvSpPr>
            <a:spLocks noGrp="1"/>
          </p:cNvSpPr>
          <p:nvPr>
            <p:ph type="pic" sz="quarter" idx="17"/>
          </p:nvPr>
        </p:nvSpPr>
        <p:spPr>
          <a:xfrm>
            <a:off x="1790700" y="4485504"/>
            <a:ext cx="4305300" cy="2372496"/>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2398655531"/>
      </p:ext>
    </p:extLst>
  </p:cSld>
  <p:clrMapOvr>
    <a:masterClrMapping/>
  </p:clrMapOvr>
  <p:extLst mod="1">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0" y="0"/>
            <a:ext cx="3361038" cy="6857999"/>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1450302225"/>
      </p:ext>
    </p:extLst>
  </p:cSld>
  <p:clrMapOvr>
    <a:masterClrMapping/>
  </p:clrMapOvr>
  <p:extLst mod="1">
    <p:ext uri="{DCECCB84-F9BA-43D5-87BE-67443E8EF086}">
      <p15:sldGuideLst xmlns:p15="http://schemas.microsoft.com/office/powerpoint/2012/main" xmlns=""/>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0" y="1"/>
            <a:ext cx="12192000" cy="3429000"/>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3383512602"/>
      </p:ext>
    </p:extLst>
  </p:cSld>
  <p:clrMapOvr>
    <a:masterClrMapping/>
  </p:clrMapOvr>
  <p:extLst mod="1">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0" y="1"/>
            <a:ext cx="6096000" cy="3429000"/>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
        <p:nvSpPr>
          <p:cNvPr id="3" name="Picture Placeholder 2"/>
          <p:cNvSpPr>
            <a:spLocks noGrp="1"/>
          </p:cNvSpPr>
          <p:nvPr>
            <p:ph type="pic" sz="quarter" idx="17"/>
          </p:nvPr>
        </p:nvSpPr>
        <p:spPr>
          <a:xfrm>
            <a:off x="0" y="3429001"/>
            <a:ext cx="6096000" cy="3429000"/>
          </a:xfrm>
          <a:prstGeom prst="rect">
            <a:avLst/>
          </a:pr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592394145"/>
      </p:ext>
    </p:extLst>
  </p:cSld>
  <p:clrMapOvr>
    <a:masterClrMapping/>
  </p:clrMapOvr>
  <p:extLst mod="1">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5" name="Picture Placeholder 4"/>
          <p:cNvSpPr>
            <a:spLocks noGrp="1"/>
          </p:cNvSpPr>
          <p:nvPr>
            <p:ph type="pic" sz="quarter" idx="17"/>
          </p:nvPr>
        </p:nvSpPr>
        <p:spPr>
          <a:xfrm>
            <a:off x="1546455" y="0"/>
            <a:ext cx="8999137" cy="4753614"/>
          </a:xfrm>
          <a:custGeom>
            <a:avLst/>
            <a:gdLst>
              <a:gd name="connsiteX0" fmla="*/ 160403 w 8999137"/>
              <a:gd name="connsiteY0" fmla="*/ 0 h 4753614"/>
              <a:gd name="connsiteX1" fmla="*/ 8778621 w 8999137"/>
              <a:gd name="connsiteY1" fmla="*/ 0 h 4753614"/>
              <a:gd name="connsiteX2" fmla="*/ 8830686 w 8999137"/>
              <a:gd name="connsiteY2" fmla="*/ 125692 h 4753614"/>
              <a:gd name="connsiteX3" fmla="*/ 8956500 w 8999137"/>
              <a:gd name="connsiteY3" fmla="*/ 566655 h 4753614"/>
              <a:gd name="connsiteX4" fmla="*/ 8817116 w 8999137"/>
              <a:gd name="connsiteY4" fmla="*/ 1831562 h 4753614"/>
              <a:gd name="connsiteX5" fmla="*/ 8552543 w 8999137"/>
              <a:gd name="connsiteY5" fmla="*/ 2275779 h 4753614"/>
              <a:gd name="connsiteX6" fmla="*/ 8491828 w 8999137"/>
              <a:gd name="connsiteY6" fmla="*/ 2368359 h 4753614"/>
              <a:gd name="connsiteX7" fmla="*/ 8376572 w 8999137"/>
              <a:gd name="connsiteY7" fmla="*/ 2502201 h 4753614"/>
              <a:gd name="connsiteX8" fmla="*/ 8321049 w 8999137"/>
              <a:gd name="connsiteY8" fmla="*/ 2549147 h 4753614"/>
              <a:gd name="connsiteX9" fmla="*/ 7682953 w 8999137"/>
              <a:gd name="connsiteY9" fmla="*/ 3088875 h 4753614"/>
              <a:gd name="connsiteX10" fmla="*/ 6696654 w 8999137"/>
              <a:gd name="connsiteY10" fmla="*/ 3657691 h 4753614"/>
              <a:gd name="connsiteX11" fmla="*/ 5156343 w 8999137"/>
              <a:gd name="connsiteY11" fmla="*/ 4270617 h 4753614"/>
              <a:gd name="connsiteX12" fmla="*/ 3602413 w 8999137"/>
              <a:gd name="connsiteY12" fmla="*/ 4667581 h 4753614"/>
              <a:gd name="connsiteX13" fmla="*/ 2520156 w 8999137"/>
              <a:gd name="connsiteY13" fmla="*/ 4751840 h 4753614"/>
              <a:gd name="connsiteX14" fmla="*/ 1660932 w 8999137"/>
              <a:gd name="connsiteY14" fmla="*/ 4621890 h 4753614"/>
              <a:gd name="connsiteX15" fmla="*/ 1020188 w 8999137"/>
              <a:gd name="connsiteY15" fmla="*/ 4313553 h 4753614"/>
              <a:gd name="connsiteX16" fmla="*/ 922325 w 8999137"/>
              <a:gd name="connsiteY16" fmla="*/ 4246711 h 4753614"/>
              <a:gd name="connsiteX17" fmla="*/ 817674 w 8999137"/>
              <a:gd name="connsiteY17" fmla="*/ 4156590 h 4753614"/>
              <a:gd name="connsiteX18" fmla="*/ 796031 w 8999137"/>
              <a:gd name="connsiteY18" fmla="*/ 4129779 h 4753614"/>
              <a:gd name="connsiteX19" fmla="*/ 657178 w 8999137"/>
              <a:gd name="connsiteY19" fmla="*/ 3981342 h 4753614"/>
              <a:gd name="connsiteX20" fmla="*/ 254230 w 8999137"/>
              <a:gd name="connsiteY20" fmla="*/ 3292333 h 4753614"/>
              <a:gd name="connsiteX21" fmla="*/ 29210 w 8999137"/>
              <a:gd name="connsiteY21" fmla="*/ 2287638 h 4753614"/>
              <a:gd name="connsiteX22" fmla="*/ 18702 w 8999137"/>
              <a:gd name="connsiteY22" fmla="*/ 1167583 h 4753614"/>
              <a:gd name="connsiteX23" fmla="*/ 81464 w 8999137"/>
              <a:gd name="connsiteY23" fmla="*/ 522993 h 4753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99137" h="4753614">
                <a:moveTo>
                  <a:pt x="160403" y="0"/>
                </a:moveTo>
                <a:lnTo>
                  <a:pt x="8778621" y="0"/>
                </a:lnTo>
                <a:lnTo>
                  <a:pt x="8830686" y="125692"/>
                </a:lnTo>
                <a:cubicBezTo>
                  <a:pt x="8884022" y="268426"/>
                  <a:pt x="8926868" y="415063"/>
                  <a:pt x="8956500" y="566655"/>
                </a:cubicBezTo>
                <a:cubicBezTo>
                  <a:pt x="9041356" y="1002437"/>
                  <a:pt x="9001882" y="1424828"/>
                  <a:pt x="8817116" y="1831562"/>
                </a:cubicBezTo>
                <a:cubicBezTo>
                  <a:pt x="8745505" y="1989377"/>
                  <a:pt x="8656388" y="2137016"/>
                  <a:pt x="8552543" y="2275779"/>
                </a:cubicBezTo>
                <a:cubicBezTo>
                  <a:pt x="8530503" y="2305272"/>
                  <a:pt x="8511944" y="2337209"/>
                  <a:pt x="8491828" y="2368359"/>
                </a:cubicBezTo>
                <a:lnTo>
                  <a:pt x="8376572" y="2502201"/>
                </a:lnTo>
                <a:cubicBezTo>
                  <a:pt x="8358065" y="2517851"/>
                  <a:pt x="8337899" y="2531525"/>
                  <a:pt x="8321049" y="2549147"/>
                </a:cubicBezTo>
                <a:cubicBezTo>
                  <a:pt x="8127505" y="2751181"/>
                  <a:pt x="7912204" y="2928481"/>
                  <a:pt x="7682953" y="3088875"/>
                </a:cubicBezTo>
                <a:cubicBezTo>
                  <a:pt x="7370941" y="3307068"/>
                  <a:pt x="7039450" y="3492693"/>
                  <a:pt x="6696654" y="3657691"/>
                </a:cubicBezTo>
                <a:cubicBezTo>
                  <a:pt x="6197909" y="3898611"/>
                  <a:pt x="5682077" y="4097043"/>
                  <a:pt x="5156343" y="4270617"/>
                </a:cubicBezTo>
                <a:cubicBezTo>
                  <a:pt x="4647318" y="4438419"/>
                  <a:pt x="4131460" y="4579103"/>
                  <a:pt x="3602413" y="4667581"/>
                </a:cubicBezTo>
                <a:cubicBezTo>
                  <a:pt x="3244135" y="4727203"/>
                  <a:pt x="2883679" y="4762083"/>
                  <a:pt x="2520156" y="4751840"/>
                </a:cubicBezTo>
                <a:cubicBezTo>
                  <a:pt x="2228356" y="4744000"/>
                  <a:pt x="1940786" y="4706579"/>
                  <a:pt x="1660932" y="4621890"/>
                </a:cubicBezTo>
                <a:cubicBezTo>
                  <a:pt x="1431364" y="4552181"/>
                  <a:pt x="1216374" y="4452545"/>
                  <a:pt x="1020188" y="4313553"/>
                </a:cubicBezTo>
                <a:cubicBezTo>
                  <a:pt x="987911" y="4290659"/>
                  <a:pt x="955143" y="4268980"/>
                  <a:pt x="922325" y="4246711"/>
                </a:cubicBezTo>
                <a:lnTo>
                  <a:pt x="817674" y="4156590"/>
                </a:lnTo>
                <a:cubicBezTo>
                  <a:pt x="810350" y="4147558"/>
                  <a:pt x="804158" y="4137871"/>
                  <a:pt x="796031" y="4129779"/>
                </a:cubicBezTo>
                <a:cubicBezTo>
                  <a:pt x="749835" y="4080201"/>
                  <a:pt x="701165" y="4032838"/>
                  <a:pt x="657178" y="3981342"/>
                </a:cubicBezTo>
                <a:cubicBezTo>
                  <a:pt x="480734" y="3776574"/>
                  <a:pt x="351112" y="3544049"/>
                  <a:pt x="254230" y="3292333"/>
                </a:cubicBezTo>
                <a:cubicBezTo>
                  <a:pt x="129680" y="2968869"/>
                  <a:pt x="63284" y="2631766"/>
                  <a:pt x="29210" y="2287638"/>
                </a:cubicBezTo>
                <a:cubicBezTo>
                  <a:pt x="-7988" y="1914676"/>
                  <a:pt x="-7577" y="1540890"/>
                  <a:pt x="18702" y="1167583"/>
                </a:cubicBezTo>
                <a:cubicBezTo>
                  <a:pt x="33799" y="951712"/>
                  <a:pt x="54828" y="736866"/>
                  <a:pt x="81464" y="522993"/>
                </a:cubicBezTo>
                <a:close/>
              </a:path>
            </a:pathLst>
          </a:custGeom>
          <a:noFill/>
        </p:spPr>
        <p:txBody>
          <a:bodyPr wrap="square" anchor="ctr">
            <a:noAutofit/>
          </a:bodyPr>
          <a:lstStyle>
            <a:lvl1pPr>
              <a:defRPr lang="en-US" sz="1600" b="0" i="0">
                <a:latin typeface="微软雅黑" panose="020B0503020204020204" pitchFamily="34" charset="-122"/>
                <a:ea typeface="微软雅黑" panose="020B0503020204020204" pitchFamily="34" charset="-122"/>
                <a:cs typeface="微软雅黑" panose="020B0503020204020204" pitchFamily="34" charset="-122"/>
              </a:defRPr>
            </a:lvl1pPr>
          </a:lstStyle>
          <a:p>
            <a:pPr lvl="0" algn="ctr"/>
            <a:endParaRPr lang="en-US" dirty="0"/>
          </a:p>
        </p:txBody>
      </p:sp>
    </p:spTree>
    <p:extLst>
      <p:ext uri="{BB962C8B-B14F-4D97-AF65-F5344CB8AC3E}">
        <p14:creationId xmlns:p14="http://schemas.microsoft.com/office/powerpoint/2010/main" val="783282990"/>
      </p:ext>
    </p:extLst>
  </p:cSld>
  <p:clrMapOvr>
    <a:masterClrMapping/>
  </p:clrMapOvr>
  <p:extLst mod="1">
    <p:ext uri="{DCECCB84-F9BA-43D5-87BE-67443E8EF086}">
      <p15:sldGuideLst xmlns:p15="http://schemas.microsoft.com/office/powerpoint/2012/main" xmlns=""/>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gGrid">
          <a:fgClr>
            <a:srgbClr val="FBFBFB"/>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6133287"/>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7" r:id="rId3"/>
    <p:sldLayoutId id="2147483668" r:id="rId4"/>
    <p:sldLayoutId id="2147483674" r:id="rId5"/>
    <p:sldLayoutId id="2147483675" r:id="rId6"/>
    <p:sldLayoutId id="2147483676" r:id="rId7"/>
    <p:sldLayoutId id="2147483678" r:id="rId8"/>
    <p:sldLayoutId id="2147483681" r:id="rId9"/>
    <p:sldLayoutId id="2147483688" r:id="rId10"/>
    <p:sldLayoutId id="2147483690" r:id="rId11"/>
    <p:sldLayoutId id="2147483692" r:id="rId12"/>
    <p:sldLayoutId id="2147483696" r:id="rId13"/>
    <p:sldLayoutId id="2147483698" r:id="rId14"/>
    <p:sldLayoutId id="2147483699" r:id="rId15"/>
    <p:sldLayoutId id="2147483706" r:id="rId16"/>
    <p:sldLayoutId id="2147483711" r:id="rId17"/>
    <p:sldLayoutId id="2147483713" r:id="rId18"/>
    <p:sldLayoutId id="2147483719" r:id="rId19"/>
    <p:sldLayoutId id="2147483721" r:id="rId20"/>
    <p:sldLayoutId id="2147483720"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0520531"/>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0.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rot="16200000">
            <a:off x="2666999" y="-2667002"/>
            <a:ext cx="6858000" cy="12192004"/>
          </a:xfrm>
        </p:spPr>
      </p:pic>
      <p:grpSp>
        <p:nvGrpSpPr>
          <p:cNvPr id="9" name="Group 7"/>
          <p:cNvGrpSpPr/>
          <p:nvPr/>
        </p:nvGrpSpPr>
        <p:grpSpPr>
          <a:xfrm>
            <a:off x="477600" y="518200"/>
            <a:ext cx="5845472" cy="5845472"/>
            <a:chOff x="543744" y="1200944"/>
            <a:chExt cx="4888160" cy="4888160"/>
          </a:xfrm>
        </p:grpSpPr>
        <p:sp>
          <p:nvSpPr>
            <p:cNvPr id="10" name="Oval 8"/>
            <p:cNvSpPr/>
            <p:nvPr/>
          </p:nvSpPr>
          <p:spPr>
            <a:xfrm>
              <a:off x="683568" y="1340768"/>
              <a:ext cx="4608512" cy="4608512"/>
            </a:xfrm>
            <a:prstGeom prst="ellipse">
              <a:avLst/>
            </a:prstGeom>
            <a:solidFill>
              <a:srgbClr val="00B0F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11" name="Oval 9"/>
            <p:cNvSpPr/>
            <p:nvPr/>
          </p:nvSpPr>
          <p:spPr>
            <a:xfrm>
              <a:off x="543744" y="1200944"/>
              <a:ext cx="4888160" cy="4888160"/>
            </a:xfrm>
            <a:prstGeom prst="ellipse">
              <a:avLst/>
            </a:prstGeom>
            <a:noFill/>
            <a:ln>
              <a:solidFill>
                <a:srgbClr val="00B0F0">
                  <a:alpha val="77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grpSp>
      <p:sp>
        <p:nvSpPr>
          <p:cNvPr id="12" name="TextBox 10"/>
          <p:cNvSpPr txBox="1"/>
          <p:nvPr/>
        </p:nvSpPr>
        <p:spPr>
          <a:xfrm>
            <a:off x="1114622" y="3731862"/>
            <a:ext cx="4458864" cy="400110"/>
          </a:xfrm>
          <a:prstGeom prst="rect">
            <a:avLst/>
          </a:prstGeom>
          <a:noFill/>
        </p:spPr>
        <p:txBody>
          <a:bodyPr wrap="square">
            <a:spAutoFit/>
          </a:bodyPr>
          <a:lstStyle/>
          <a:p>
            <a:pPr algn="ctr" fontAlgn="auto">
              <a:spcBef>
                <a:spcPts val="0"/>
              </a:spcBef>
              <a:spcAft>
                <a:spcPts val="0"/>
              </a:spcAft>
              <a:defRPr/>
            </a:pPr>
            <a:r>
              <a:rPr lang="zh-CN" altLang="en-US" sz="2000" dirty="0">
                <a:solidFill>
                  <a:schemeClr val="bg1"/>
                </a:solidFill>
                <a:latin typeface="微软雅黑" panose="020B0503020204020204" pitchFamily="34" charset="-122"/>
                <a:ea typeface="微软雅黑" panose="020B0503020204020204" pitchFamily="34" charset="-122"/>
                <a:cs typeface="Arial" pitchFamily="34" charset="0"/>
              </a:rPr>
              <a:t>适用于产品展示</a:t>
            </a:r>
            <a:r>
              <a:rPr lang="en-US" altLang="zh-CN" sz="2000" dirty="0">
                <a:solidFill>
                  <a:schemeClr val="bg1"/>
                </a:solidFill>
                <a:latin typeface="微软雅黑" panose="020B0503020204020204" pitchFamily="34" charset="-122"/>
                <a:ea typeface="微软雅黑" panose="020B0503020204020204" pitchFamily="34" charset="-122"/>
                <a:cs typeface="Arial" pitchFamily="34" charset="0"/>
              </a:rPr>
              <a:t>/</a:t>
            </a:r>
            <a:r>
              <a:rPr lang="zh-CN" altLang="en-US" sz="2000" dirty="0">
                <a:solidFill>
                  <a:schemeClr val="bg1"/>
                </a:solidFill>
                <a:latin typeface="微软雅黑" panose="020B0503020204020204" pitchFamily="34" charset="-122"/>
                <a:ea typeface="微软雅黑" panose="020B0503020204020204" pitchFamily="34" charset="-122"/>
                <a:cs typeface="Arial" pitchFamily="34" charset="0"/>
              </a:rPr>
              <a:t>工作计划</a:t>
            </a:r>
            <a:r>
              <a:rPr lang="en-US" altLang="zh-CN" sz="2000" dirty="0">
                <a:solidFill>
                  <a:schemeClr val="bg1"/>
                </a:solidFill>
                <a:latin typeface="微软雅黑" panose="020B0503020204020204" pitchFamily="34" charset="-122"/>
                <a:ea typeface="微软雅黑" panose="020B0503020204020204" pitchFamily="34" charset="-122"/>
                <a:cs typeface="Arial" pitchFamily="34" charset="0"/>
              </a:rPr>
              <a:t>/</a:t>
            </a:r>
            <a:r>
              <a:rPr lang="zh-CN" altLang="en-US" sz="2000" dirty="0">
                <a:solidFill>
                  <a:schemeClr val="bg1"/>
                </a:solidFill>
                <a:latin typeface="微软雅黑" panose="020B0503020204020204" pitchFamily="34" charset="-122"/>
                <a:ea typeface="微软雅黑" panose="020B0503020204020204" pitchFamily="34" charset="-122"/>
                <a:cs typeface="Arial" pitchFamily="34" charset="0"/>
              </a:rPr>
              <a:t>工作总结</a:t>
            </a:r>
            <a:endParaRPr kumimoji="0" lang="en-US" altLang="ko-KR" sz="200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3" name="TextBox 1"/>
          <p:cNvSpPr txBox="1">
            <a:spLocks noChangeArrowheads="1"/>
          </p:cNvSpPr>
          <p:nvPr/>
        </p:nvSpPr>
        <p:spPr bwMode="auto">
          <a:xfrm>
            <a:off x="751767" y="2712454"/>
            <a:ext cx="5184576" cy="1015663"/>
          </a:xfrm>
          <a:prstGeom prst="rect">
            <a:avLst/>
          </a:prstGeom>
          <a:noFill/>
          <a:ln w="9525">
            <a:noFill/>
            <a:miter lim="800000"/>
            <a:headEnd/>
            <a:tailEnd/>
          </a:ln>
        </p:spPr>
        <p:txBody>
          <a:bodyPr wrap="square">
            <a:spAutoFit/>
          </a:bodyPr>
          <a:lstStyle/>
          <a:p>
            <a:pPr algn="ctr"/>
            <a:r>
              <a:rPr lang="zh-CN" altLang="en-US" sz="6000" b="1" dirty="0">
                <a:solidFill>
                  <a:schemeClr val="bg1"/>
                </a:solidFill>
                <a:latin typeface="Arial" pitchFamily="34" charset="0"/>
                <a:ea typeface="맑은 고딕" pitchFamily="50" charset="-127"/>
                <a:cs typeface="Arial" pitchFamily="34" charset="0"/>
              </a:rPr>
              <a:t>时尚工</a:t>
            </a:r>
            <a:r>
              <a:rPr lang="zh-CN" altLang="en-US" sz="6000" b="1" dirty="0" smtClean="0">
                <a:solidFill>
                  <a:schemeClr val="bg1"/>
                </a:solidFill>
                <a:latin typeface="Arial" pitchFamily="34" charset="0"/>
                <a:ea typeface="맑은 고딕" pitchFamily="50" charset="-127"/>
                <a:cs typeface="Arial" pitchFamily="34" charset="0"/>
              </a:rPr>
              <a:t>作计划</a:t>
            </a:r>
            <a:endParaRPr lang="en-US" altLang="ko-KR" sz="6000" b="1" dirty="0">
              <a:solidFill>
                <a:schemeClr val="bg1"/>
              </a:solidFill>
              <a:latin typeface="Arial" pitchFamily="34" charset="0"/>
              <a:ea typeface="맑은 고딕" pitchFamily="50" charset="-127"/>
              <a:cs typeface="Arial" pitchFamily="34" charset="0"/>
            </a:endParaRPr>
          </a:p>
        </p:txBody>
      </p:sp>
      <p:sp>
        <p:nvSpPr>
          <p:cNvPr id="14" name="TextBox 1"/>
          <p:cNvSpPr txBox="1">
            <a:spLocks noChangeArrowheads="1"/>
          </p:cNvSpPr>
          <p:nvPr/>
        </p:nvSpPr>
        <p:spPr bwMode="auto">
          <a:xfrm>
            <a:off x="1114624" y="1330920"/>
            <a:ext cx="4458862" cy="1569660"/>
          </a:xfrm>
          <a:prstGeom prst="rect">
            <a:avLst/>
          </a:prstGeom>
          <a:noFill/>
          <a:ln w="9525">
            <a:noFill/>
            <a:miter lim="800000"/>
            <a:headEnd/>
            <a:tailEnd/>
          </a:ln>
        </p:spPr>
        <p:txBody>
          <a:bodyPr wrap="square">
            <a:spAutoFit/>
          </a:bodyPr>
          <a:lstStyle/>
          <a:p>
            <a:pPr algn="ctr"/>
            <a:r>
              <a:rPr lang="en-US" altLang="zh-CN" sz="9600" dirty="0" smtClean="0">
                <a:solidFill>
                  <a:schemeClr val="bg1"/>
                </a:solidFill>
                <a:latin typeface="Agency FB" panose="020B0503020202020204" pitchFamily="34" charset="0"/>
                <a:ea typeface="맑은 고딕" pitchFamily="50" charset="-127"/>
                <a:cs typeface="Arial" pitchFamily="34" charset="0"/>
              </a:rPr>
              <a:t>20XX</a:t>
            </a:r>
            <a:endParaRPr lang="en-US" altLang="ko-KR" sz="16600" dirty="0">
              <a:solidFill>
                <a:schemeClr val="bg1"/>
              </a:solidFill>
              <a:latin typeface="Agency FB" panose="020B0503020202020204" pitchFamily="34" charset="0"/>
              <a:ea typeface="맑은 고딕" pitchFamily="50" charset="-127"/>
              <a:cs typeface="Arial" pitchFamily="34" charset="0"/>
            </a:endParaRPr>
          </a:p>
        </p:txBody>
      </p:sp>
      <p:sp>
        <p:nvSpPr>
          <p:cNvPr id="15" name="TextBox 10"/>
          <p:cNvSpPr txBox="1"/>
          <p:nvPr/>
        </p:nvSpPr>
        <p:spPr>
          <a:xfrm>
            <a:off x="1114622" y="4862572"/>
            <a:ext cx="4458864" cy="400110"/>
          </a:xfrm>
          <a:prstGeom prst="rect">
            <a:avLst/>
          </a:prstGeom>
          <a:noFill/>
        </p:spPr>
        <p:txBody>
          <a:bodyPr wrap="square">
            <a:spAutoFit/>
          </a:bodyPr>
          <a:lstStyle/>
          <a:p>
            <a:pPr algn="ctr" fontAlgn="auto">
              <a:spcBef>
                <a:spcPts val="0"/>
              </a:spcBef>
              <a:spcAft>
                <a:spcPts val="0"/>
              </a:spcAft>
              <a:defRPr/>
            </a:pPr>
            <a:r>
              <a:rPr kumimoji="0" lang="zh-CN" altLang="en-US" sz="2000" dirty="0">
                <a:solidFill>
                  <a:schemeClr val="bg1"/>
                </a:solidFill>
                <a:latin typeface="微软雅黑" panose="020B0503020204020204" pitchFamily="34" charset="-122"/>
                <a:ea typeface="微软雅黑" panose="020B0503020204020204" pitchFamily="34" charset="-122"/>
                <a:cs typeface="Arial" pitchFamily="34" charset="0"/>
              </a:rPr>
              <a:t>汇报人</a:t>
            </a:r>
            <a:r>
              <a:rPr kumimoji="0" lang="zh-CN" altLang="en-US" sz="2000" dirty="0" smtClean="0">
                <a:solidFill>
                  <a:schemeClr val="bg1"/>
                </a:solidFill>
                <a:latin typeface="微软雅黑" panose="020B0503020204020204" pitchFamily="34" charset="-122"/>
                <a:ea typeface="微软雅黑" panose="020B0503020204020204" pitchFamily="34" charset="-122"/>
                <a:cs typeface="Arial" pitchFamily="34" charset="0"/>
              </a:rPr>
              <a:t>：</a:t>
            </a:r>
            <a:r>
              <a:rPr lang="zh-CN" altLang="en-US" sz="2000" dirty="0">
                <a:solidFill>
                  <a:schemeClr val="bg1"/>
                </a:solidFill>
                <a:latin typeface="微软雅黑" panose="020B0503020204020204" pitchFamily="34" charset="-122"/>
                <a:ea typeface="微软雅黑" panose="020B0503020204020204" pitchFamily="34" charset="-122"/>
                <a:cs typeface="Arial" pitchFamily="34" charset="0"/>
              </a:rPr>
              <a:t>第一</a:t>
            </a:r>
            <a:r>
              <a:rPr lang="en-US" altLang="zh-CN" sz="2000" dirty="0">
                <a:solidFill>
                  <a:schemeClr val="bg1"/>
                </a:solidFill>
                <a:latin typeface="微软雅黑" panose="020B0503020204020204" pitchFamily="34" charset="-122"/>
                <a:ea typeface="微软雅黑" panose="020B0503020204020204" pitchFamily="34" charset="-122"/>
                <a:cs typeface="Arial" pitchFamily="34" charset="0"/>
              </a:rPr>
              <a:t>PPT</a:t>
            </a:r>
            <a:endParaRPr kumimoji="0" lang="en-US" altLang="ko-KR" sz="2000" dirty="0">
              <a:solidFill>
                <a:schemeClr val="bg1"/>
              </a:solidFill>
              <a:latin typeface="微软雅黑" panose="020B0503020204020204" pitchFamily="34" charset="-122"/>
              <a:ea typeface="微软雅黑" panose="020B0503020204020204" pitchFamily="34" charset="-122"/>
              <a:cs typeface="Arial" pitchFamily="34" charset="0"/>
            </a:endParaRPr>
          </a:p>
        </p:txBody>
      </p:sp>
    </p:spTree>
    <p:extLst>
      <p:ext uri="{BB962C8B-B14F-4D97-AF65-F5344CB8AC3E}">
        <p14:creationId xmlns:p14="http://schemas.microsoft.com/office/powerpoint/2010/main" val="32794084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150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22" presetClass="entr" presetSubtype="8" fill="hold" grpId="0" nodeType="withEffect">
                                  <p:stCondLst>
                                    <p:cond delay="225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10" presetClass="entr" presetSubtype="0" fill="hold" grpId="0" nodeType="withEffect">
                                  <p:stCondLst>
                                    <p:cond delay="275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61519" y="4028748"/>
            <a:ext cx="2314538" cy="1398911"/>
            <a:chOff x="2061519" y="4028748"/>
            <a:chExt cx="2314538" cy="1398911"/>
          </a:xfrm>
        </p:grpSpPr>
        <p:sp>
          <p:nvSpPr>
            <p:cNvPr id="6" name="TextBox 5"/>
            <p:cNvSpPr txBox="1"/>
            <p:nvPr/>
          </p:nvSpPr>
          <p:spPr>
            <a:xfrm>
              <a:off x="2341601" y="4651264"/>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7" name="TextBox 6"/>
            <p:cNvSpPr txBox="1"/>
            <p:nvPr/>
          </p:nvSpPr>
          <p:spPr>
            <a:xfrm>
              <a:off x="2061519" y="4906298"/>
              <a:ext cx="2314538"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sp>
          <p:nvSpPr>
            <p:cNvPr id="8" name="Shape 3624"/>
            <p:cNvSpPr/>
            <p:nvPr/>
          </p:nvSpPr>
          <p:spPr>
            <a:xfrm>
              <a:off x="3049036" y="4028748"/>
              <a:ext cx="339502" cy="339502"/>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3" name="组合 2"/>
          <p:cNvGrpSpPr/>
          <p:nvPr/>
        </p:nvGrpSpPr>
        <p:grpSpPr>
          <a:xfrm>
            <a:off x="4938732" y="4011773"/>
            <a:ext cx="2314538" cy="1415886"/>
            <a:chOff x="4938732" y="4011773"/>
            <a:chExt cx="2314538" cy="1415886"/>
          </a:xfrm>
        </p:grpSpPr>
        <p:sp>
          <p:nvSpPr>
            <p:cNvPr id="5" name="Shape 3602"/>
            <p:cNvSpPr/>
            <p:nvPr/>
          </p:nvSpPr>
          <p:spPr>
            <a:xfrm>
              <a:off x="5960199" y="4011773"/>
              <a:ext cx="271601" cy="373452"/>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 name="TextBox 8"/>
            <p:cNvSpPr txBox="1"/>
            <p:nvPr/>
          </p:nvSpPr>
          <p:spPr>
            <a:xfrm>
              <a:off x="5218814" y="4651264"/>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0" name="TextBox 9"/>
            <p:cNvSpPr txBox="1"/>
            <p:nvPr/>
          </p:nvSpPr>
          <p:spPr>
            <a:xfrm>
              <a:off x="4938732" y="4906298"/>
              <a:ext cx="2314538"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grpSp>
      <p:grpSp>
        <p:nvGrpSpPr>
          <p:cNvPr id="13" name="组合 12"/>
          <p:cNvGrpSpPr/>
          <p:nvPr/>
        </p:nvGrpSpPr>
        <p:grpSpPr>
          <a:xfrm>
            <a:off x="7535863" y="4023743"/>
            <a:ext cx="2314538" cy="1403916"/>
            <a:chOff x="7535863" y="4023743"/>
            <a:chExt cx="2314538" cy="1403916"/>
          </a:xfrm>
        </p:grpSpPr>
        <p:sp>
          <p:nvSpPr>
            <p:cNvPr id="4" name="Shape 3767"/>
            <p:cNvSpPr/>
            <p:nvPr/>
          </p:nvSpPr>
          <p:spPr>
            <a:xfrm>
              <a:off x="8506405" y="4023743"/>
              <a:ext cx="373452" cy="373452"/>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8"/>
                    <a:pt x="3436" y="14236"/>
                  </a:cubicBezTo>
                  <a:lnTo>
                    <a:pt x="3436" y="10800"/>
                  </a:lnTo>
                  <a:lnTo>
                    <a:pt x="10309" y="10800"/>
                  </a:lnTo>
                  <a:lnTo>
                    <a:pt x="10309" y="14236"/>
                  </a:lnTo>
                  <a:cubicBezTo>
                    <a:pt x="10309" y="14508"/>
                    <a:pt x="10529" y="14727"/>
                    <a:pt x="10800" y="14727"/>
                  </a:cubicBezTo>
                  <a:cubicBezTo>
                    <a:pt x="11071" y="14727"/>
                    <a:pt x="11291" y="14508"/>
                    <a:pt x="11291" y="14236"/>
                  </a:cubicBezTo>
                  <a:lnTo>
                    <a:pt x="11291" y="10800"/>
                  </a:lnTo>
                  <a:lnTo>
                    <a:pt x="18164" y="10800"/>
                  </a:lnTo>
                  <a:lnTo>
                    <a:pt x="18164" y="14236"/>
                  </a:lnTo>
                  <a:cubicBezTo>
                    <a:pt x="18164" y="14508"/>
                    <a:pt x="18384" y="14727"/>
                    <a:pt x="18655" y="14727"/>
                  </a:cubicBezTo>
                  <a:cubicBezTo>
                    <a:pt x="18926" y="14727"/>
                    <a:pt x="19145" y="14508"/>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8"/>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1" name="TextBox 10"/>
            <p:cNvSpPr txBox="1"/>
            <p:nvPr/>
          </p:nvSpPr>
          <p:spPr>
            <a:xfrm>
              <a:off x="7815945" y="4651264"/>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2" name="TextBox 11"/>
            <p:cNvSpPr txBox="1"/>
            <p:nvPr/>
          </p:nvSpPr>
          <p:spPr>
            <a:xfrm>
              <a:off x="7535863" y="4906298"/>
              <a:ext cx="2314538"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grpSp>
      <p:pic>
        <p:nvPicPr>
          <p:cNvPr id="16" name="图片占位符 15"/>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a:xfrm>
            <a:off x="0" y="1"/>
            <a:ext cx="12192000" cy="3429000"/>
          </a:xfrm>
        </p:spPr>
      </p:pic>
    </p:spTree>
    <p:extLst>
      <p:ext uri="{BB962C8B-B14F-4D97-AF65-F5344CB8AC3E}">
        <p14:creationId xmlns:p14="http://schemas.microsoft.com/office/powerpoint/2010/main" val="57468229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14:presetBounceEnd="49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9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14:presetBounceEnd="49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9000">
                                          <p:cBhvr additive="base">
                                            <p:cTn id="15" dur="1000" fill="hold"/>
                                            <p:tgtEl>
                                              <p:spTgt spid="13"/>
                                            </p:tgtEl>
                                            <p:attrNameLst>
                                              <p:attrName>ppt_x</p:attrName>
                                            </p:attrNameLst>
                                          </p:cBhvr>
                                          <p:tavLst>
                                            <p:tav tm="0">
                                              <p:val>
                                                <p:strVal val="1+#ppt_w/2"/>
                                              </p:val>
                                            </p:tav>
                                            <p:tav tm="100000">
                                              <p:val>
                                                <p:strVal val="#ppt_x"/>
                                              </p:val>
                                            </p:tav>
                                          </p:tavLst>
                                        </p:anim>
                                        <p:anim calcmode="lin" valueType="num" p14:bounceEnd="49000">
                                          <p:cBhvr additive="base">
                                            <p:cTn id="16"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398189" y="4134258"/>
            <a:ext cx="4165036" cy="1655918"/>
            <a:chOff x="6398189" y="4134258"/>
            <a:chExt cx="4165036" cy="1655918"/>
          </a:xfrm>
        </p:grpSpPr>
        <p:sp>
          <p:nvSpPr>
            <p:cNvPr id="9" name="TextBox 8"/>
            <p:cNvSpPr txBox="1"/>
            <p:nvPr/>
          </p:nvSpPr>
          <p:spPr>
            <a:xfrm>
              <a:off x="7039742" y="4150147"/>
              <a:ext cx="3111308" cy="172355"/>
            </a:xfrm>
            <a:prstGeom prst="rect">
              <a:avLst/>
            </a:prstGeom>
            <a:noFill/>
          </p:spPr>
          <p:txBody>
            <a:bodyPr wrap="square" lIns="0" tIns="0" rIns="0" bIns="0" rtlCol="0">
              <a:spAutoFit/>
            </a:bodyPr>
            <a:lstStyle/>
            <a:p>
              <a:pPr lvl="0">
                <a:lnSpc>
                  <a:spcPct val="80000"/>
                </a:lnSpc>
                <a:defRPr/>
              </a:pPr>
              <a:r>
                <a:rPr lang="zh-CN" altLang="en-US" sz="14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0" name="TextBox 9"/>
            <p:cNvSpPr txBox="1"/>
            <p:nvPr/>
          </p:nvSpPr>
          <p:spPr>
            <a:xfrm>
              <a:off x="7039741" y="4405181"/>
              <a:ext cx="3523484" cy="1384995"/>
            </a:xfrm>
            <a:prstGeom prst="rect">
              <a:avLst/>
            </a:prstGeom>
            <a:noFill/>
          </p:spPr>
          <p:txBody>
            <a:bodyPr wrap="square" lIns="0" tIns="0" rIns="91440" bIns="0" rtlCol="0">
              <a:spAutoFit/>
            </a:bodyPr>
            <a:lstStyle/>
            <a:p>
              <a:pPr lvl="0">
                <a:lnSpc>
                  <a:spcPct val="150000"/>
                </a:lnSpc>
                <a:defRPr/>
              </a:pPr>
              <a:r>
                <a:rPr lang="zh-CN" alt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sp>
          <p:nvSpPr>
            <p:cNvPr id="11" name="Shape 3767"/>
            <p:cNvSpPr/>
            <p:nvPr/>
          </p:nvSpPr>
          <p:spPr>
            <a:xfrm>
              <a:off x="6398189" y="4134258"/>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8"/>
                    <a:pt x="3436" y="14236"/>
                  </a:cubicBezTo>
                  <a:lnTo>
                    <a:pt x="3436" y="10800"/>
                  </a:lnTo>
                  <a:lnTo>
                    <a:pt x="10309" y="10800"/>
                  </a:lnTo>
                  <a:lnTo>
                    <a:pt x="10309" y="14236"/>
                  </a:lnTo>
                  <a:cubicBezTo>
                    <a:pt x="10309" y="14508"/>
                    <a:pt x="10529" y="14727"/>
                    <a:pt x="10800" y="14727"/>
                  </a:cubicBezTo>
                  <a:cubicBezTo>
                    <a:pt x="11071" y="14727"/>
                    <a:pt x="11291" y="14508"/>
                    <a:pt x="11291" y="14236"/>
                  </a:cubicBezTo>
                  <a:lnTo>
                    <a:pt x="11291" y="10800"/>
                  </a:lnTo>
                  <a:lnTo>
                    <a:pt x="18164" y="10800"/>
                  </a:lnTo>
                  <a:lnTo>
                    <a:pt x="18164" y="14236"/>
                  </a:lnTo>
                  <a:cubicBezTo>
                    <a:pt x="18164" y="14508"/>
                    <a:pt x="18384" y="14727"/>
                    <a:pt x="18655" y="14727"/>
                  </a:cubicBezTo>
                  <a:cubicBezTo>
                    <a:pt x="18926" y="14727"/>
                    <a:pt x="19145" y="14508"/>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8"/>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 name="组合 1"/>
          <p:cNvGrpSpPr/>
          <p:nvPr/>
        </p:nvGrpSpPr>
        <p:grpSpPr>
          <a:xfrm>
            <a:off x="6398189" y="1472261"/>
            <a:ext cx="4155512" cy="1956739"/>
            <a:chOff x="6398189" y="1472261"/>
            <a:chExt cx="4155512" cy="1956739"/>
          </a:xfrm>
        </p:grpSpPr>
        <p:sp>
          <p:nvSpPr>
            <p:cNvPr id="6" name="Shape 3624"/>
            <p:cNvSpPr/>
            <p:nvPr/>
          </p:nvSpPr>
          <p:spPr>
            <a:xfrm>
              <a:off x="6398189" y="1472261"/>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7030218" y="1472261"/>
              <a:ext cx="3111308" cy="172355"/>
            </a:xfrm>
            <a:prstGeom prst="rect">
              <a:avLst/>
            </a:prstGeom>
            <a:noFill/>
          </p:spPr>
          <p:txBody>
            <a:bodyPr wrap="square" lIns="0" tIns="0" rIns="0" bIns="0" rtlCol="0">
              <a:spAutoFit/>
            </a:bodyPr>
            <a:lstStyle/>
            <a:p>
              <a:pPr lvl="0">
                <a:lnSpc>
                  <a:spcPct val="80000"/>
                </a:lnSpc>
                <a:defRPr/>
              </a:pPr>
              <a:r>
                <a:rPr lang="zh-CN" altLang="en-US" sz="14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8" name="TextBox 7"/>
            <p:cNvSpPr txBox="1"/>
            <p:nvPr/>
          </p:nvSpPr>
          <p:spPr>
            <a:xfrm>
              <a:off x="7030217" y="1727295"/>
              <a:ext cx="3523484" cy="1384995"/>
            </a:xfrm>
            <a:prstGeom prst="rect">
              <a:avLst/>
            </a:prstGeom>
            <a:noFill/>
          </p:spPr>
          <p:txBody>
            <a:bodyPr wrap="square" lIns="0" tIns="0" rIns="91440" bIns="0" rtlCol="0">
              <a:spAutoFit/>
            </a:bodyPr>
            <a:lstStyle/>
            <a:p>
              <a:pPr lvl="0">
                <a:lnSpc>
                  <a:spcPct val="150000"/>
                </a:lnSpc>
                <a:defRPr/>
              </a:pPr>
              <a:r>
                <a:rPr lang="zh-CN" alt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cxnSp>
          <p:nvCxnSpPr>
            <p:cNvPr id="12" name="Straight Connector 11"/>
            <p:cNvCxnSpPr/>
            <p:nvPr/>
          </p:nvCxnSpPr>
          <p:spPr>
            <a:xfrm>
              <a:off x="6398189" y="3429000"/>
              <a:ext cx="3743337" cy="0"/>
            </a:xfrm>
            <a:prstGeom prst="line">
              <a:avLst/>
            </a:prstGeom>
            <a:ln w="635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pic>
        <p:nvPicPr>
          <p:cNvPr id="17" name="图片占位符 16"/>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pic>
        <p:nvPicPr>
          <p:cNvPr id="19" name="图片占位符 18"/>
          <p:cNvPicPr>
            <a:picLocks noGrp="1" noChangeAspect="1"/>
          </p:cNvPicPr>
          <p:nvPr>
            <p:ph type="pic" sz="quarter" idx="17"/>
          </p:nvPr>
        </p:nvPicPr>
        <p:blipFill>
          <a:blip r:embed="rId4" cstate="screen">
            <a:extLst>
              <a:ext uri="{28A0092B-C50C-407E-A947-70E740481C1C}">
                <a14:useLocalDpi xmlns:a14="http://schemas.microsoft.com/office/drawing/2010/main"/>
              </a:ext>
            </a:extLst>
          </a:blip>
          <a:srcRect/>
          <a:stretch>
            <a:fillRect/>
          </a:stretch>
        </p:blipFill>
        <p:spPr>
          <a:xfrm>
            <a:off x="0" y="3429001"/>
            <a:ext cx="6096000" cy="3429000"/>
          </a:xfrm>
        </p:spPr>
      </p:pic>
    </p:spTree>
    <p:extLst>
      <p:ext uri="{BB962C8B-B14F-4D97-AF65-F5344CB8AC3E}">
        <p14:creationId xmlns:p14="http://schemas.microsoft.com/office/powerpoint/2010/main" val="75399996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14:presetBounceEnd="49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9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3"/>
          <p:cNvSpPr>
            <a:spLocks/>
          </p:cNvSpPr>
          <p:nvPr/>
        </p:nvSpPr>
        <p:spPr bwMode="auto">
          <a:xfrm>
            <a:off x="2943985" y="289571"/>
            <a:ext cx="6304030" cy="6304022"/>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noFill/>
          <a:ln w="6350">
            <a:solidFill>
              <a:schemeClr val="tx1">
                <a:alpha val="15000"/>
              </a:schemeClr>
            </a:soli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AutoShape 3"/>
          <p:cNvSpPr>
            <a:spLocks/>
          </p:cNvSpPr>
          <p:nvPr/>
        </p:nvSpPr>
        <p:spPr bwMode="auto">
          <a:xfrm>
            <a:off x="3886200" y="1219203"/>
            <a:ext cx="4419600" cy="4419594"/>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3" name="组合 2"/>
          <p:cNvGrpSpPr/>
          <p:nvPr/>
        </p:nvGrpSpPr>
        <p:grpSpPr>
          <a:xfrm>
            <a:off x="1009365" y="1806543"/>
            <a:ext cx="2789749" cy="3252623"/>
            <a:chOff x="1009365" y="1806543"/>
            <a:chExt cx="2789749" cy="3252623"/>
          </a:xfrm>
        </p:grpSpPr>
        <p:sp>
          <p:nvSpPr>
            <p:cNvPr id="11" name="TextBox 10"/>
            <p:cNvSpPr txBox="1"/>
            <p:nvPr/>
          </p:nvSpPr>
          <p:spPr>
            <a:xfrm>
              <a:off x="1009365" y="3342822"/>
              <a:ext cx="1558610" cy="172355"/>
            </a:xfrm>
            <a:prstGeom prst="rect">
              <a:avLst/>
            </a:prstGeom>
            <a:noFill/>
          </p:spPr>
          <p:txBody>
            <a:bodyPr wrap="square" lIns="0" tIns="0" rIns="0" bIns="0" rtlCol="0">
              <a:spAutoFit/>
            </a:bodyPr>
            <a:lstStyle/>
            <a:p>
              <a:pPr lvl="0" algn="r">
                <a:lnSpc>
                  <a:spcPct val="8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2" name="AutoShape 3"/>
            <p:cNvSpPr>
              <a:spLocks/>
            </p:cNvSpPr>
            <p:nvPr/>
          </p:nvSpPr>
          <p:spPr bwMode="auto">
            <a:xfrm>
              <a:off x="2693161" y="3178176"/>
              <a:ext cx="501648" cy="501647"/>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solidFill>
              <a:schemeClr val="bg1"/>
            </a:solidFill>
            <a:ln w="12700">
              <a:gradFill>
                <a:gsLst>
                  <a:gs pos="0">
                    <a:schemeClr val="accent1"/>
                  </a:gs>
                  <a:gs pos="100000">
                    <a:schemeClr val="accent2"/>
                  </a:gs>
                </a:gsLst>
                <a:lin ang="2700000" scaled="0"/>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3" name="TextBox 12"/>
            <p:cNvSpPr txBox="1"/>
            <p:nvPr/>
          </p:nvSpPr>
          <p:spPr>
            <a:xfrm>
              <a:off x="1634041" y="1971188"/>
              <a:ext cx="1558610" cy="172355"/>
            </a:xfrm>
            <a:prstGeom prst="rect">
              <a:avLst/>
            </a:prstGeom>
            <a:noFill/>
          </p:spPr>
          <p:txBody>
            <a:bodyPr wrap="square" lIns="0" tIns="0" rIns="0" bIns="0" rtlCol="0">
              <a:spAutoFit/>
            </a:bodyPr>
            <a:lstStyle/>
            <a:p>
              <a:pPr lvl="0" algn="r">
                <a:lnSpc>
                  <a:spcPct val="8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4" name="AutoShape 3"/>
            <p:cNvSpPr>
              <a:spLocks/>
            </p:cNvSpPr>
            <p:nvPr/>
          </p:nvSpPr>
          <p:spPr bwMode="auto">
            <a:xfrm>
              <a:off x="3297466" y="1806543"/>
              <a:ext cx="501648" cy="501647"/>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solidFill>
              <a:schemeClr val="bg1"/>
            </a:solidFill>
            <a:ln w="12700">
              <a:gradFill>
                <a:gsLst>
                  <a:gs pos="0">
                    <a:schemeClr val="accent1"/>
                  </a:gs>
                  <a:gs pos="100000">
                    <a:schemeClr val="accent2"/>
                  </a:gs>
                </a:gsLst>
                <a:lin ang="2700000" scaled="0"/>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5" name="TextBox 14"/>
            <p:cNvSpPr txBox="1"/>
            <p:nvPr/>
          </p:nvSpPr>
          <p:spPr>
            <a:xfrm>
              <a:off x="1634041" y="4722165"/>
              <a:ext cx="1558610" cy="172355"/>
            </a:xfrm>
            <a:prstGeom prst="rect">
              <a:avLst/>
            </a:prstGeom>
            <a:noFill/>
          </p:spPr>
          <p:txBody>
            <a:bodyPr wrap="square" lIns="0" tIns="0" rIns="0" bIns="0" rtlCol="0">
              <a:spAutoFit/>
            </a:bodyPr>
            <a:lstStyle/>
            <a:p>
              <a:pPr lvl="0" algn="r">
                <a:lnSpc>
                  <a:spcPct val="8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6" name="AutoShape 3"/>
            <p:cNvSpPr>
              <a:spLocks/>
            </p:cNvSpPr>
            <p:nvPr/>
          </p:nvSpPr>
          <p:spPr bwMode="auto">
            <a:xfrm>
              <a:off x="3297466" y="4557519"/>
              <a:ext cx="501648" cy="501647"/>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solidFill>
              <a:schemeClr val="bg1"/>
            </a:solidFill>
            <a:ln w="12700">
              <a:gradFill>
                <a:gsLst>
                  <a:gs pos="0">
                    <a:schemeClr val="accent1"/>
                  </a:gs>
                  <a:gs pos="100000">
                    <a:schemeClr val="accent2"/>
                  </a:gs>
                </a:gsLst>
                <a:lin ang="2700000" scaled="0"/>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8" name="Shape 3660"/>
            <p:cNvSpPr/>
            <p:nvPr/>
          </p:nvSpPr>
          <p:spPr>
            <a:xfrm>
              <a:off x="3384552" y="1917075"/>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1"/>
                  </a:lnTo>
                  <a:cubicBezTo>
                    <a:pt x="19655" y="2641"/>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1"/>
                    <a:pt x="21380" y="0"/>
                    <a:pt x="21109" y="0"/>
                  </a:cubicBezTo>
                  <a:cubicBezTo>
                    <a:pt x="21034" y="0"/>
                    <a:pt x="20964" y="20"/>
                    <a:pt x="20900" y="52"/>
                  </a:cubicBezTo>
                  <a:lnTo>
                    <a:pt x="20898" y="48"/>
                  </a:lnTo>
                  <a:lnTo>
                    <a:pt x="302" y="8875"/>
                  </a:lnTo>
                  <a:cubicBezTo>
                    <a:pt x="301" y="8876"/>
                    <a:pt x="299" y="8876"/>
                    <a:pt x="297" y="8877"/>
                  </a:cubicBezTo>
                  <a:lnTo>
                    <a:pt x="280" y="8884"/>
                  </a:lnTo>
                  <a:lnTo>
                    <a:pt x="281" y="8887"/>
                  </a:lnTo>
                  <a:cubicBezTo>
                    <a:pt x="116" y="8967"/>
                    <a:pt x="0" y="9133"/>
                    <a:pt x="0" y="9327"/>
                  </a:cubicBezTo>
                  <a:cubicBezTo>
                    <a:pt x="0" y="9551"/>
                    <a:pt x="151" y="9732"/>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700"/>
                  </a:lnTo>
                  <a:cubicBezTo>
                    <a:pt x="21578" y="637"/>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1"/>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8"/>
                    <a:pt x="4147" y="14727"/>
                    <a:pt x="4418" y="14727"/>
                  </a:cubicBezTo>
                  <a:cubicBezTo>
                    <a:pt x="4554" y="14727"/>
                    <a:pt x="4676" y="14673"/>
                    <a:pt x="4765" y="14583"/>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0" name="Shape 3626"/>
            <p:cNvSpPr/>
            <p:nvPr/>
          </p:nvSpPr>
          <p:spPr>
            <a:xfrm>
              <a:off x="2803695" y="3314046"/>
              <a:ext cx="280580" cy="25507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1" name="Shape 3678"/>
            <p:cNvSpPr/>
            <p:nvPr/>
          </p:nvSpPr>
          <p:spPr>
            <a:xfrm>
              <a:off x="3408728" y="4667988"/>
              <a:ext cx="280713" cy="280708"/>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5"/>
                    <a:pt x="15356" y="16546"/>
                    <a:pt x="15087" y="16546"/>
                  </a:cubicBezTo>
                  <a:lnTo>
                    <a:pt x="13344" y="16546"/>
                  </a:lnTo>
                  <a:lnTo>
                    <a:pt x="10309" y="13498"/>
                  </a:lnTo>
                  <a:cubicBezTo>
                    <a:pt x="10221" y="13410"/>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9"/>
                    <a:pt x="877" y="7133"/>
                    <a:pt x="1256" y="6753"/>
                  </a:cubicBezTo>
                  <a:lnTo>
                    <a:pt x="6754" y="1256"/>
                  </a:lnTo>
                  <a:cubicBezTo>
                    <a:pt x="7133" y="877"/>
                    <a:pt x="7749" y="877"/>
                    <a:pt x="8128" y="1256"/>
                  </a:cubicBezTo>
                  <a:lnTo>
                    <a:pt x="14312" y="7441"/>
                  </a:lnTo>
                  <a:cubicBezTo>
                    <a:pt x="14691" y="7820"/>
                    <a:pt x="14691" y="8436"/>
                    <a:pt x="14312" y="8815"/>
                  </a:cubicBezTo>
                  <a:lnTo>
                    <a:pt x="13539" y="9588"/>
                  </a:lnTo>
                  <a:cubicBezTo>
                    <a:pt x="13437" y="9677"/>
                    <a:pt x="13370" y="9804"/>
                    <a:pt x="13370" y="9951"/>
                  </a:cubicBezTo>
                  <a:cubicBezTo>
                    <a:pt x="13370" y="10085"/>
                    <a:pt x="13424" y="10206"/>
                    <a:pt x="13513" y="10294"/>
                  </a:cubicBezTo>
                  <a:lnTo>
                    <a:pt x="20437" y="17234"/>
                  </a:lnTo>
                  <a:cubicBezTo>
                    <a:pt x="20437" y="17234"/>
                    <a:pt x="20437" y="20437"/>
                    <a:pt x="20437" y="20437"/>
                  </a:cubicBezTo>
                  <a:close/>
                  <a:moveTo>
                    <a:pt x="21268" y="16689"/>
                  </a:moveTo>
                  <a:lnTo>
                    <a:pt x="14547" y="9955"/>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5000"/>
                  </a:lnTo>
                  <a:cubicBezTo>
                    <a:pt x="7513" y="15759"/>
                    <a:pt x="8743" y="15759"/>
                    <a:pt x="9502" y="15000"/>
                  </a:cubicBezTo>
                  <a:lnTo>
                    <a:pt x="9968" y="14533"/>
                  </a:lnTo>
                  <a:lnTo>
                    <a:pt x="12798" y="17377"/>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2"/>
                    <a:pt x="16764" y="21410"/>
                    <a:pt x="17033" y="21410"/>
                  </a:cubicBezTo>
                  <a:lnTo>
                    <a:pt x="20924" y="21410"/>
                  </a:lnTo>
                  <a:cubicBezTo>
                    <a:pt x="21192" y="21410"/>
                    <a:pt x="21410" y="21192"/>
                    <a:pt x="21410" y="20924"/>
                  </a:cubicBezTo>
                  <a:lnTo>
                    <a:pt x="21410" y="17033"/>
                  </a:lnTo>
                  <a:cubicBezTo>
                    <a:pt x="21410" y="16899"/>
                    <a:pt x="21356" y="16777"/>
                    <a:pt x="21268" y="16689"/>
                  </a:cubicBezTo>
                  <a:moveTo>
                    <a:pt x="6819" y="7791"/>
                  </a:moveTo>
                  <a:cubicBezTo>
                    <a:pt x="6282" y="7791"/>
                    <a:pt x="5846" y="7355"/>
                    <a:pt x="5846" y="6820"/>
                  </a:cubicBezTo>
                  <a:cubicBezTo>
                    <a:pt x="5846" y="6282"/>
                    <a:pt x="6282" y="5846"/>
                    <a:pt x="6819" y="5846"/>
                  </a:cubicBezTo>
                  <a:cubicBezTo>
                    <a:pt x="7356" y="5846"/>
                    <a:pt x="7792" y="6282"/>
                    <a:pt x="7792" y="6820"/>
                  </a:cubicBezTo>
                  <a:cubicBezTo>
                    <a:pt x="7792" y="7355"/>
                    <a:pt x="7356" y="7791"/>
                    <a:pt x="6819" y="7791"/>
                  </a:cubicBezTo>
                  <a:moveTo>
                    <a:pt x="6819" y="4873"/>
                  </a:moveTo>
                  <a:cubicBezTo>
                    <a:pt x="5745" y="4873"/>
                    <a:pt x="4874" y="5744"/>
                    <a:pt x="4874" y="6820"/>
                  </a:cubicBezTo>
                  <a:cubicBezTo>
                    <a:pt x="4874" y="7893"/>
                    <a:pt x="5745" y="8765"/>
                    <a:pt x="6819" y="8765"/>
                  </a:cubicBezTo>
                  <a:cubicBezTo>
                    <a:pt x="7893" y="8765"/>
                    <a:pt x="8765" y="7893"/>
                    <a:pt x="8765" y="6820"/>
                  </a:cubicBezTo>
                  <a:cubicBezTo>
                    <a:pt x="8765" y="5744"/>
                    <a:pt x="7893" y="4873"/>
                    <a:pt x="6819" y="4873"/>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4" name="组合 3"/>
          <p:cNvGrpSpPr/>
          <p:nvPr/>
        </p:nvGrpSpPr>
        <p:grpSpPr>
          <a:xfrm>
            <a:off x="8392886" y="1806543"/>
            <a:ext cx="2763751" cy="3252623"/>
            <a:chOff x="8392886" y="1806543"/>
            <a:chExt cx="2763751" cy="3252623"/>
          </a:xfrm>
        </p:grpSpPr>
        <p:sp>
          <p:nvSpPr>
            <p:cNvPr id="5" name="TextBox 4"/>
            <p:cNvSpPr txBox="1"/>
            <p:nvPr/>
          </p:nvSpPr>
          <p:spPr>
            <a:xfrm>
              <a:off x="9014278" y="1971188"/>
              <a:ext cx="1558610" cy="172355"/>
            </a:xfrm>
            <a:prstGeom prst="rect">
              <a:avLst/>
            </a:prstGeom>
            <a:noFill/>
          </p:spPr>
          <p:txBody>
            <a:bodyPr wrap="square" lIns="0" tIns="0" rIns="0" bIns="0" rtlCol="0">
              <a:spAutoFit/>
            </a:bodyPr>
            <a:lstStyle/>
            <a:p>
              <a:pPr lvl="0">
                <a:lnSpc>
                  <a:spcPct val="8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6" name="AutoShape 3"/>
            <p:cNvSpPr>
              <a:spLocks/>
            </p:cNvSpPr>
            <p:nvPr/>
          </p:nvSpPr>
          <p:spPr bwMode="auto">
            <a:xfrm>
              <a:off x="8392886" y="1806543"/>
              <a:ext cx="501648" cy="501647"/>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solidFill>
              <a:schemeClr val="bg1"/>
            </a:solidFill>
            <a:ln w="12700">
              <a:gradFill>
                <a:gsLst>
                  <a:gs pos="0">
                    <a:schemeClr val="accent1"/>
                  </a:gs>
                  <a:gs pos="100000">
                    <a:schemeClr val="accent2"/>
                  </a:gs>
                </a:gsLst>
                <a:lin ang="2700000" scaled="0"/>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 name="TextBox 6"/>
            <p:cNvSpPr txBox="1"/>
            <p:nvPr/>
          </p:nvSpPr>
          <p:spPr>
            <a:xfrm>
              <a:off x="9598027" y="3342822"/>
              <a:ext cx="1558610" cy="172355"/>
            </a:xfrm>
            <a:prstGeom prst="rect">
              <a:avLst/>
            </a:prstGeom>
            <a:noFill/>
          </p:spPr>
          <p:txBody>
            <a:bodyPr wrap="square" lIns="0" tIns="0" rIns="0" bIns="0" rtlCol="0">
              <a:spAutoFit/>
            </a:bodyPr>
            <a:lstStyle/>
            <a:p>
              <a:pPr lvl="0">
                <a:lnSpc>
                  <a:spcPct val="8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8" name="AutoShape 3"/>
            <p:cNvSpPr>
              <a:spLocks/>
            </p:cNvSpPr>
            <p:nvPr/>
          </p:nvSpPr>
          <p:spPr bwMode="auto">
            <a:xfrm>
              <a:off x="8976635" y="3178176"/>
              <a:ext cx="501648" cy="501647"/>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solidFill>
              <a:schemeClr val="bg1"/>
            </a:solidFill>
            <a:ln w="12700">
              <a:gradFill>
                <a:gsLst>
                  <a:gs pos="0">
                    <a:schemeClr val="accent1"/>
                  </a:gs>
                  <a:gs pos="100000">
                    <a:schemeClr val="accent2"/>
                  </a:gs>
                </a:gsLst>
                <a:lin ang="2700000" scaled="0"/>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 name="TextBox 8"/>
            <p:cNvSpPr txBox="1"/>
            <p:nvPr/>
          </p:nvSpPr>
          <p:spPr>
            <a:xfrm>
              <a:off x="9014278" y="4722165"/>
              <a:ext cx="1558610" cy="172355"/>
            </a:xfrm>
            <a:prstGeom prst="rect">
              <a:avLst/>
            </a:prstGeom>
            <a:noFill/>
          </p:spPr>
          <p:txBody>
            <a:bodyPr wrap="square" lIns="0" tIns="0" rIns="0" bIns="0" rtlCol="0">
              <a:spAutoFit/>
            </a:bodyPr>
            <a:lstStyle/>
            <a:p>
              <a:pPr lvl="0">
                <a:lnSpc>
                  <a:spcPct val="8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0" name="AutoShape 3"/>
            <p:cNvSpPr>
              <a:spLocks/>
            </p:cNvSpPr>
            <p:nvPr/>
          </p:nvSpPr>
          <p:spPr bwMode="auto">
            <a:xfrm>
              <a:off x="8392886" y="4557519"/>
              <a:ext cx="501648" cy="501647"/>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solidFill>
              <a:schemeClr val="bg1"/>
            </a:solidFill>
            <a:ln w="12700">
              <a:gradFill>
                <a:gsLst>
                  <a:gs pos="0">
                    <a:schemeClr val="accent1"/>
                  </a:gs>
                  <a:gs pos="100000">
                    <a:schemeClr val="accent2"/>
                  </a:gs>
                </a:gsLst>
                <a:lin ang="2700000" scaled="0"/>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2" name="Shape 3826"/>
            <p:cNvSpPr/>
            <p:nvPr/>
          </p:nvSpPr>
          <p:spPr>
            <a:xfrm>
              <a:off x="8504193" y="1943215"/>
              <a:ext cx="279033" cy="228300"/>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70"/>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70"/>
                    <a:pt x="7634" y="16800"/>
                    <a:pt x="7364" y="16800"/>
                  </a:cubicBezTo>
                  <a:lnTo>
                    <a:pt x="3436" y="16800"/>
                  </a:lnTo>
                  <a:cubicBezTo>
                    <a:pt x="3166" y="16800"/>
                    <a:pt x="2945" y="17070"/>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3" name="Shape 3850"/>
            <p:cNvSpPr/>
            <p:nvPr/>
          </p:nvSpPr>
          <p:spPr>
            <a:xfrm>
              <a:off x="9100626" y="3285665"/>
              <a:ext cx="253666" cy="279033"/>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6"/>
                  </a:moveTo>
                  <a:lnTo>
                    <a:pt x="21595" y="21045"/>
                  </a:lnTo>
                  <a:lnTo>
                    <a:pt x="19435" y="6318"/>
                  </a:lnTo>
                  <a:lnTo>
                    <a:pt x="19426" y="6319"/>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9"/>
                  </a:cubicBezTo>
                  <a:lnTo>
                    <a:pt x="2165" y="6318"/>
                  </a:lnTo>
                  <a:lnTo>
                    <a:pt x="5" y="21045"/>
                  </a:lnTo>
                  <a:lnTo>
                    <a:pt x="14" y="21046"/>
                  </a:lnTo>
                  <a:cubicBezTo>
                    <a:pt x="11" y="21067"/>
                    <a:pt x="0" y="21087"/>
                    <a:pt x="0" y="21109"/>
                  </a:cubicBezTo>
                  <a:cubicBezTo>
                    <a:pt x="0" y="21380"/>
                    <a:pt x="242" y="21600"/>
                    <a:pt x="540" y="21600"/>
                  </a:cubicBezTo>
                  <a:lnTo>
                    <a:pt x="21060" y="21600"/>
                  </a:lnTo>
                  <a:cubicBezTo>
                    <a:pt x="21358" y="21600"/>
                    <a:pt x="21600" y="21380"/>
                    <a:pt x="21600" y="21109"/>
                  </a:cubicBezTo>
                  <a:cubicBezTo>
                    <a:pt x="21600" y="21087"/>
                    <a:pt x="21589" y="21067"/>
                    <a:pt x="21586" y="21046"/>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5" name="Shape 3883"/>
            <p:cNvSpPr/>
            <p:nvPr/>
          </p:nvSpPr>
          <p:spPr>
            <a:xfrm>
              <a:off x="8512630" y="4687734"/>
              <a:ext cx="279033" cy="241215"/>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90"/>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9"/>
                    <a:pt x="12246" y="17782"/>
                  </a:cubicBezTo>
                  <a:cubicBezTo>
                    <a:pt x="12111" y="17511"/>
                    <a:pt x="11811" y="17418"/>
                    <a:pt x="11576" y="17575"/>
                  </a:cubicBezTo>
                  <a:cubicBezTo>
                    <a:pt x="11459" y="17653"/>
                    <a:pt x="11380" y="17779"/>
                    <a:pt x="11347" y="17920"/>
                  </a:cubicBezTo>
                  <a:lnTo>
                    <a:pt x="10808" y="20245"/>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4"/>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5"/>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5"/>
                  </a:cubicBezTo>
                  <a:lnTo>
                    <a:pt x="4165" y="8964"/>
                  </a:lnTo>
                  <a:lnTo>
                    <a:pt x="3982" y="7971"/>
                  </a:lnTo>
                  <a:cubicBezTo>
                    <a:pt x="3946" y="7773"/>
                    <a:pt x="3927" y="7572"/>
                    <a:pt x="3927" y="7376"/>
                  </a:cubicBezTo>
                  <a:cubicBezTo>
                    <a:pt x="3927" y="5813"/>
                    <a:pt x="5028" y="4539"/>
                    <a:pt x="6382" y="4539"/>
                  </a:cubicBezTo>
                  <a:cubicBezTo>
                    <a:pt x="6661" y="4539"/>
                    <a:pt x="6942" y="4598"/>
                    <a:pt x="7215" y="4712"/>
                  </a:cubicBezTo>
                  <a:lnTo>
                    <a:pt x="8019" y="5049"/>
                  </a:lnTo>
                  <a:lnTo>
                    <a:pt x="8418" y="4173"/>
                  </a:lnTo>
                  <a:cubicBezTo>
                    <a:pt x="9272" y="2300"/>
                    <a:pt x="10937" y="1135"/>
                    <a:pt x="12764" y="1135"/>
                  </a:cubicBezTo>
                  <a:cubicBezTo>
                    <a:pt x="15470" y="1135"/>
                    <a:pt x="17673" y="3680"/>
                    <a:pt x="17673" y="6809"/>
                  </a:cubicBezTo>
                  <a:cubicBezTo>
                    <a:pt x="17673" y="6907"/>
                    <a:pt x="17666" y="7005"/>
                    <a:pt x="17660" y="7102"/>
                  </a:cubicBezTo>
                  <a:lnTo>
                    <a:pt x="17655" y="7200"/>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8"/>
                    <a:pt x="20378" y="8143"/>
                    <a:pt x="18634" y="7273"/>
                  </a:cubicBezTo>
                  <a:moveTo>
                    <a:pt x="10773" y="14522"/>
                  </a:moveTo>
                  <a:cubicBezTo>
                    <a:pt x="10711" y="14398"/>
                    <a:pt x="10613" y="14317"/>
                    <a:pt x="10504" y="14274"/>
                  </a:cubicBezTo>
                  <a:lnTo>
                    <a:pt x="10517" y="14218"/>
                  </a:lnTo>
                  <a:cubicBezTo>
                    <a:pt x="10484" y="14222"/>
                    <a:pt x="10451" y="14232"/>
                    <a:pt x="10418" y="14240"/>
                  </a:cubicBezTo>
                  <a:lnTo>
                    <a:pt x="8463" y="13634"/>
                  </a:lnTo>
                  <a:lnTo>
                    <a:pt x="8463" y="13635"/>
                  </a:lnTo>
                  <a:cubicBezTo>
                    <a:pt x="8343" y="13598"/>
                    <a:pt x="8209" y="13613"/>
                    <a:pt x="8091" y="13692"/>
                  </a:cubicBezTo>
                  <a:cubicBezTo>
                    <a:pt x="7856" y="13848"/>
                    <a:pt x="7776" y="14195"/>
                    <a:pt x="7911" y="14466"/>
                  </a:cubicBezTo>
                  <a:cubicBezTo>
                    <a:pt x="7979" y="14603"/>
                    <a:pt x="8088" y="14694"/>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3"/>
                    <a:pt x="8836" y="17589"/>
                  </a:cubicBezTo>
                  <a:cubicBezTo>
                    <a:pt x="8836" y="16857"/>
                    <a:pt x="9142" y="16215"/>
                    <a:pt x="9609" y="15803"/>
                  </a:cubicBezTo>
                  <a:lnTo>
                    <a:pt x="9335" y="16984"/>
                  </a:lnTo>
                  <a:cubicBezTo>
                    <a:pt x="9303" y="17124"/>
                    <a:pt x="9317" y="17279"/>
                    <a:pt x="9384" y="17415"/>
                  </a:cubicBezTo>
                  <a:cubicBezTo>
                    <a:pt x="9520" y="17686"/>
                    <a:pt x="9820" y="17779"/>
                    <a:pt x="10055" y="17623"/>
                  </a:cubicBezTo>
                  <a:cubicBezTo>
                    <a:pt x="10172" y="17544"/>
                    <a:pt x="10251" y="17419"/>
                    <a:pt x="10283" y="17278"/>
                  </a:cubicBezTo>
                  <a:lnTo>
                    <a:pt x="10823" y="14953"/>
                  </a:lnTo>
                  <a:cubicBezTo>
                    <a:pt x="10855" y="14812"/>
                    <a:pt x="10841" y="14658"/>
                    <a:pt x="10773" y="14522"/>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04198490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1500"/>
                                </p:stCondLst>
                                <p:childTnLst>
                                  <p:par>
                                    <p:cTn id="16" presetID="2" presetClass="entr" presetSubtype="8" fill="hold" nodeType="afterEffect" p14:presetBounceEnd="49000">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14:bounceEnd="49000">
                                          <p:cBhvr additive="base">
                                            <p:cTn id="18" dur="1000" fill="hold"/>
                                            <p:tgtEl>
                                              <p:spTgt spid="3"/>
                                            </p:tgtEl>
                                            <p:attrNameLst>
                                              <p:attrName>ppt_x</p:attrName>
                                            </p:attrNameLst>
                                          </p:cBhvr>
                                          <p:tavLst>
                                            <p:tav tm="0">
                                              <p:val>
                                                <p:strVal val="0-#ppt_w/2"/>
                                              </p:val>
                                            </p:tav>
                                            <p:tav tm="100000">
                                              <p:val>
                                                <p:strVal val="#ppt_x"/>
                                              </p:val>
                                            </p:tav>
                                          </p:tavLst>
                                        </p:anim>
                                        <p:anim calcmode="lin" valueType="num" p14:bounceEnd="49000">
                                          <p:cBhvr additive="base">
                                            <p:cTn id="19" dur="10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14:presetBounceEnd="49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49000">
                                          <p:cBhvr additive="base">
                                            <p:cTn id="22" dur="1000" fill="hold"/>
                                            <p:tgtEl>
                                              <p:spTgt spid="4"/>
                                            </p:tgtEl>
                                            <p:attrNameLst>
                                              <p:attrName>ppt_x</p:attrName>
                                            </p:attrNameLst>
                                          </p:cBhvr>
                                          <p:tavLst>
                                            <p:tav tm="0">
                                              <p:val>
                                                <p:strVal val="1+#ppt_w/2"/>
                                              </p:val>
                                            </p:tav>
                                            <p:tav tm="100000">
                                              <p:val>
                                                <p:strVal val="#ppt_x"/>
                                              </p:val>
                                            </p:tav>
                                          </p:tavLst>
                                        </p:anim>
                                        <p:anim calcmode="lin" valueType="num" p14:bounceEnd="49000">
                                          <p:cBhvr additive="base">
                                            <p:cTn id="23"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0-#ppt_w/2"/>
                                              </p:val>
                                            </p:tav>
                                            <p:tav tm="100000">
                                              <p:val>
                                                <p:strVal val="#ppt_x"/>
                                              </p:val>
                                            </p:tav>
                                          </p:tavLst>
                                        </p:anim>
                                        <p:anim calcmode="lin" valueType="num">
                                          <p:cBhvr additive="base">
                                            <p:cTn id="19" dur="10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1+#ppt_w/2"/>
                                              </p:val>
                                            </p:tav>
                                            <p:tav tm="100000">
                                              <p:val>
                                                <p:strVal val="#ppt_x"/>
                                              </p:val>
                                            </p:tav>
                                          </p:tavLst>
                                        </p:anim>
                                        <p:anim calcmode="lin" valueType="num">
                                          <p:cBhvr additive="base">
                                            <p:cTn id="23"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63"/>
            <a:ext cx="8610600" cy="495486"/>
          </a:xfrm>
        </p:spPr>
        <p:txBody>
          <a:bodyPr/>
          <a:lstStyle/>
          <a:p>
            <a:r>
              <a:rPr lang="zh-CN" altLang="en-US" dirty="0"/>
              <a:t>单击此处添加标题文字</a:t>
            </a:r>
            <a:endParaRPr lang="en-US" dirty="0"/>
          </a:p>
        </p:txBody>
      </p:sp>
      <p:grpSp>
        <p:nvGrpSpPr>
          <p:cNvPr id="23" name="组合 22"/>
          <p:cNvGrpSpPr/>
          <p:nvPr/>
        </p:nvGrpSpPr>
        <p:grpSpPr>
          <a:xfrm>
            <a:off x="2331468" y="2716773"/>
            <a:ext cx="7633891" cy="1448501"/>
            <a:chOff x="2331468" y="2716773"/>
            <a:chExt cx="7633891" cy="1448501"/>
          </a:xfrm>
        </p:grpSpPr>
        <p:grpSp>
          <p:nvGrpSpPr>
            <p:cNvPr id="3" name="Group 2"/>
            <p:cNvGrpSpPr/>
            <p:nvPr/>
          </p:nvGrpSpPr>
          <p:grpSpPr>
            <a:xfrm>
              <a:off x="2331468" y="2716774"/>
              <a:ext cx="1077218" cy="738652"/>
              <a:chOff x="6594056" y="1771317"/>
              <a:chExt cx="1077218" cy="738652"/>
            </a:xfrm>
          </p:grpSpPr>
          <p:sp>
            <p:nvSpPr>
              <p:cNvPr id="4" name="Shape 3599"/>
              <p:cNvSpPr/>
              <p:nvPr/>
            </p:nvSpPr>
            <p:spPr>
              <a:xfrm>
                <a:off x="6927266" y="1771317"/>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5" name="TextBox 4"/>
              <p:cNvSpPr txBox="1"/>
              <p:nvPr/>
            </p:nvSpPr>
            <p:spPr>
              <a:xfrm>
                <a:off x="6594056" y="2362236"/>
                <a:ext cx="1077218" cy="147733"/>
              </a:xfrm>
              <a:prstGeom prst="rect">
                <a:avLst/>
              </a:prstGeom>
              <a:noFill/>
            </p:spPr>
            <p:txBody>
              <a:bodyPr wrap="non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6" name="Group 5"/>
            <p:cNvGrpSpPr/>
            <p:nvPr/>
          </p:nvGrpSpPr>
          <p:grpSpPr>
            <a:xfrm>
              <a:off x="4518458" y="2716774"/>
              <a:ext cx="1077218" cy="738652"/>
              <a:chOff x="8639209" y="1771317"/>
              <a:chExt cx="1077218" cy="738652"/>
            </a:xfrm>
          </p:grpSpPr>
          <p:sp>
            <p:nvSpPr>
              <p:cNvPr id="7" name="Shape 3717"/>
              <p:cNvSpPr/>
              <p:nvPr/>
            </p:nvSpPr>
            <p:spPr>
              <a:xfrm>
                <a:off x="8972419" y="1771317"/>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9"/>
                      <a:pt x="6873" y="21109"/>
                    </a:cubicBezTo>
                    <a:cubicBezTo>
                      <a:pt x="6873" y="21380"/>
                      <a:pt x="7092" y="21600"/>
                      <a:pt x="7364" y="21600"/>
                    </a:cubicBezTo>
                    <a:lnTo>
                      <a:pt x="14236" y="21600"/>
                    </a:lnTo>
                    <a:cubicBezTo>
                      <a:pt x="14508" y="21600"/>
                      <a:pt x="14727" y="21380"/>
                      <a:pt x="14727" y="21109"/>
                    </a:cubicBezTo>
                    <a:cubicBezTo>
                      <a:pt x="14727" y="20839"/>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 name="TextBox 7"/>
              <p:cNvSpPr txBox="1"/>
              <p:nvPr/>
            </p:nvSpPr>
            <p:spPr>
              <a:xfrm>
                <a:off x="8639209" y="2362236"/>
                <a:ext cx="1077218" cy="147733"/>
              </a:xfrm>
              <a:prstGeom prst="rect">
                <a:avLst/>
              </a:prstGeom>
              <a:noFill/>
            </p:spPr>
            <p:txBody>
              <a:bodyPr wrap="non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9" name="Group 8"/>
            <p:cNvGrpSpPr/>
            <p:nvPr/>
          </p:nvGrpSpPr>
          <p:grpSpPr>
            <a:xfrm>
              <a:off x="6703514" y="2716774"/>
              <a:ext cx="1077218" cy="738652"/>
              <a:chOff x="6594057" y="3192363"/>
              <a:chExt cx="1077218" cy="738652"/>
            </a:xfrm>
          </p:grpSpPr>
          <p:sp>
            <p:nvSpPr>
              <p:cNvPr id="10" name="Shape 3620"/>
              <p:cNvSpPr/>
              <p:nvPr/>
            </p:nvSpPr>
            <p:spPr>
              <a:xfrm>
                <a:off x="6927266" y="3192363"/>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1" name="TextBox 10"/>
              <p:cNvSpPr txBox="1"/>
              <p:nvPr/>
            </p:nvSpPr>
            <p:spPr>
              <a:xfrm>
                <a:off x="6594057" y="3783282"/>
                <a:ext cx="1077218" cy="147733"/>
              </a:xfrm>
              <a:prstGeom prst="rect">
                <a:avLst/>
              </a:prstGeom>
              <a:noFill/>
            </p:spPr>
            <p:txBody>
              <a:bodyPr wrap="non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12" name="Group 11"/>
            <p:cNvGrpSpPr/>
            <p:nvPr/>
          </p:nvGrpSpPr>
          <p:grpSpPr>
            <a:xfrm>
              <a:off x="8888140" y="2716773"/>
              <a:ext cx="1077219" cy="738653"/>
              <a:chOff x="8639210" y="3194740"/>
              <a:chExt cx="1077219" cy="738653"/>
            </a:xfrm>
          </p:grpSpPr>
          <p:sp>
            <p:nvSpPr>
              <p:cNvPr id="13" name="Shape 3647"/>
              <p:cNvSpPr/>
              <p:nvPr/>
            </p:nvSpPr>
            <p:spPr>
              <a:xfrm>
                <a:off x="8991091" y="3194740"/>
                <a:ext cx="373452"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4" name="TextBox 13"/>
              <p:cNvSpPr txBox="1"/>
              <p:nvPr/>
            </p:nvSpPr>
            <p:spPr>
              <a:xfrm>
                <a:off x="8639210" y="3785660"/>
                <a:ext cx="1077219" cy="147733"/>
              </a:xfrm>
              <a:prstGeom prst="rect">
                <a:avLst/>
              </a:prstGeom>
              <a:noFill/>
            </p:spPr>
            <p:txBody>
              <a:bodyPr wrap="non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sp>
          <p:nvSpPr>
            <p:cNvPr id="15" name="Oval 14"/>
            <p:cNvSpPr/>
            <p:nvPr/>
          </p:nvSpPr>
          <p:spPr>
            <a:xfrm>
              <a:off x="2675310" y="3771869"/>
              <a:ext cx="393405" cy="393405"/>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1</a:t>
              </a:r>
            </a:p>
          </p:txBody>
        </p:sp>
        <p:sp>
          <p:nvSpPr>
            <p:cNvPr id="16" name="Oval 15"/>
            <p:cNvSpPr/>
            <p:nvPr/>
          </p:nvSpPr>
          <p:spPr>
            <a:xfrm>
              <a:off x="4860365" y="3771869"/>
              <a:ext cx="393405" cy="393405"/>
            </a:xfrm>
            <a:prstGeom prst="ellipse">
              <a:avLst/>
            </a:prstGeom>
            <a:noFill/>
            <a:ln w="6350">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2</a:t>
              </a:r>
            </a:p>
          </p:txBody>
        </p:sp>
        <p:sp>
          <p:nvSpPr>
            <p:cNvPr id="17" name="Oval 16"/>
            <p:cNvSpPr/>
            <p:nvPr/>
          </p:nvSpPr>
          <p:spPr>
            <a:xfrm>
              <a:off x="7045420" y="3771869"/>
              <a:ext cx="393405" cy="393405"/>
            </a:xfrm>
            <a:prstGeom prst="ellipse">
              <a:avLst/>
            </a:prstGeom>
            <a:noFill/>
            <a:ln w="6350">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3</a:t>
              </a:r>
            </a:p>
          </p:txBody>
        </p:sp>
        <p:sp>
          <p:nvSpPr>
            <p:cNvPr id="18" name="Oval 17"/>
            <p:cNvSpPr/>
            <p:nvPr/>
          </p:nvSpPr>
          <p:spPr>
            <a:xfrm>
              <a:off x="9230474" y="3771869"/>
              <a:ext cx="393405" cy="393405"/>
            </a:xfrm>
            <a:prstGeom prst="ellipse">
              <a:avLst/>
            </a:prstGeom>
            <a:noFill/>
            <a:ln w="6350">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4</a:t>
              </a:r>
            </a:p>
          </p:txBody>
        </p:sp>
        <p:cxnSp>
          <p:nvCxnSpPr>
            <p:cNvPr id="19" name="Straight Connector 18"/>
            <p:cNvCxnSpPr/>
            <p:nvPr/>
          </p:nvCxnSpPr>
          <p:spPr>
            <a:xfrm>
              <a:off x="3119944" y="3973762"/>
              <a:ext cx="1669312" cy="0"/>
            </a:xfrm>
            <a:prstGeom prst="line">
              <a:avLst/>
            </a:prstGeom>
            <a:ln>
              <a:solidFill>
                <a:schemeClr val="tx1">
                  <a:alpha val="4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04309" y="3973762"/>
              <a:ext cx="1669312" cy="0"/>
            </a:xfrm>
            <a:prstGeom prst="line">
              <a:avLst/>
            </a:prstGeom>
            <a:ln>
              <a:solidFill>
                <a:schemeClr val="tx1">
                  <a:alpha val="4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486733" y="3968571"/>
              <a:ext cx="1669312" cy="0"/>
            </a:xfrm>
            <a:prstGeom prst="line">
              <a:avLst/>
            </a:prstGeom>
            <a:ln>
              <a:solidFill>
                <a:schemeClr val="tx1">
                  <a:alpha val="40000"/>
                </a:schemeClr>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1790700" y="4896918"/>
            <a:ext cx="8610600"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sp>
        <p:nvSpPr>
          <p:cNvPr id="24"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2130107"/>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9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9000">
                                          <p:cBhvr additive="base">
                                            <p:cTn id="7" dur="1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9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49000">
                                          <p:cBhvr additive="base">
                                            <p:cTn id="11" dur="1000" fill="hold"/>
                                            <p:tgtEl>
                                              <p:spTgt spid="22"/>
                                            </p:tgtEl>
                                            <p:attrNameLst>
                                              <p:attrName>ppt_x</p:attrName>
                                            </p:attrNameLst>
                                          </p:cBhvr>
                                          <p:tavLst>
                                            <p:tav tm="0">
                                              <p:val>
                                                <p:strVal val="0-#ppt_w/2"/>
                                              </p:val>
                                            </p:tav>
                                            <p:tav tm="100000">
                                              <p:val>
                                                <p:strVal val="#ppt_x"/>
                                              </p:val>
                                            </p:tav>
                                          </p:tavLst>
                                        </p:anim>
                                        <p:anim calcmode="lin" valueType="num" p14:bounceEnd="49000">
                                          <p:cBhvr additive="base">
                                            <p:cTn id="12"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0-#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82502" y="762000"/>
            <a:ext cx="4818798" cy="5334000"/>
            <a:chOff x="5582502" y="762000"/>
            <a:chExt cx="4818798" cy="5334000"/>
          </a:xfrm>
        </p:grpSpPr>
        <p:sp>
          <p:nvSpPr>
            <p:cNvPr id="3" name="AutoShape 3"/>
            <p:cNvSpPr>
              <a:spLocks/>
            </p:cNvSpPr>
            <p:nvPr/>
          </p:nvSpPr>
          <p:spPr bwMode="auto">
            <a:xfrm>
              <a:off x="7985905" y="762000"/>
              <a:ext cx="2415395" cy="2415392"/>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noFill/>
            <a:ln w="6350">
              <a:solidFill>
                <a:schemeClr val="tx1">
                  <a:alpha val="20000"/>
                </a:schemeClr>
              </a:soli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AutoShape 3"/>
            <p:cNvSpPr>
              <a:spLocks/>
            </p:cNvSpPr>
            <p:nvPr/>
          </p:nvSpPr>
          <p:spPr bwMode="auto">
            <a:xfrm>
              <a:off x="5582502" y="1983576"/>
              <a:ext cx="2922628" cy="2922624"/>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gradFill>
              <a:gsLst>
                <a:gs pos="0">
                  <a:schemeClr val="accent1"/>
                </a:gs>
                <a:gs pos="100000">
                  <a:schemeClr val="accent2"/>
                </a:gs>
              </a:gsLst>
              <a:lin ang="2700000" scaled="0"/>
            </a:gra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TextBox 4"/>
            <p:cNvSpPr txBox="1"/>
            <p:nvPr/>
          </p:nvSpPr>
          <p:spPr>
            <a:xfrm>
              <a:off x="6166630" y="3341869"/>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rgbClr val="FFFFFF"/>
                  </a:solidFill>
                  <a:latin typeface="微软雅黑" panose="020B0503020204020204" pitchFamily="34" charset="-122"/>
                  <a:ea typeface="微软雅黑" panose="020B0503020204020204" pitchFamily="34" charset="-122"/>
                  <a:cs typeface="Titillium" charset="0"/>
                </a:rPr>
                <a:t>文字内容添加</a:t>
              </a:r>
            </a:p>
          </p:txBody>
        </p:sp>
        <p:sp>
          <p:nvSpPr>
            <p:cNvPr id="6" name="TextBox 5"/>
            <p:cNvSpPr txBox="1"/>
            <p:nvPr/>
          </p:nvSpPr>
          <p:spPr>
            <a:xfrm>
              <a:off x="6045975" y="3627162"/>
              <a:ext cx="1995684" cy="424412"/>
            </a:xfrm>
            <a:prstGeom prst="rect">
              <a:avLst/>
            </a:prstGeom>
            <a:noFill/>
          </p:spPr>
          <p:txBody>
            <a:bodyPr wrap="square" lIns="0" tIns="0" rIns="91440" bIns="0" rtlCol="0">
              <a:spAutoFit/>
            </a:bodyPr>
            <a:lstStyle/>
            <a:p>
              <a:pPr lvl="0" algn="ctr">
                <a:lnSpc>
                  <a:spcPct val="120000"/>
                </a:lnSpc>
                <a:defRPr/>
              </a:pPr>
              <a:r>
                <a:rPr lang="zh-CN" altLang="en-US" sz="1200" dirty="0">
                  <a:solidFill>
                    <a:srgbClr val="FFFFFF">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a:t>
              </a:r>
            </a:p>
          </p:txBody>
        </p:sp>
        <p:sp>
          <p:nvSpPr>
            <p:cNvPr id="7" name="Shape 3624"/>
            <p:cNvSpPr/>
            <p:nvPr/>
          </p:nvSpPr>
          <p:spPr>
            <a:xfrm>
              <a:off x="6823158" y="2538267"/>
              <a:ext cx="451877" cy="45187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p:cNvSpPr txBox="1"/>
            <p:nvPr/>
          </p:nvSpPr>
          <p:spPr>
            <a:xfrm>
              <a:off x="8348262" y="1900130"/>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9" name="TextBox 8"/>
            <p:cNvSpPr txBox="1"/>
            <p:nvPr/>
          </p:nvSpPr>
          <p:spPr>
            <a:xfrm>
              <a:off x="8227607" y="2151970"/>
              <a:ext cx="1995684" cy="424412"/>
            </a:xfrm>
            <a:prstGeom prst="rect">
              <a:avLst/>
            </a:prstGeom>
            <a:noFill/>
          </p:spPr>
          <p:txBody>
            <a:bodyPr wrap="square" lIns="0" tIns="0" rIns="91440" bIns="0" rtlCol="0">
              <a:spAutoFit/>
            </a:bodyPr>
            <a:lstStyle/>
            <a:p>
              <a:pPr lvl="0" algn="ctr">
                <a:lnSpc>
                  <a:spcPct val="120000"/>
                </a:lnSpc>
                <a:defRPr/>
              </a:pPr>
              <a:r>
                <a:rPr lang="zh-CN" alt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a:t>
              </a:r>
            </a:p>
          </p:txBody>
        </p:sp>
        <p:sp>
          <p:nvSpPr>
            <p:cNvPr id="10" name="Shape 3602"/>
            <p:cNvSpPr/>
            <p:nvPr/>
          </p:nvSpPr>
          <p:spPr>
            <a:xfrm>
              <a:off x="9038941" y="1212156"/>
              <a:ext cx="298761" cy="410797"/>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3"/>
            <p:cNvSpPr>
              <a:spLocks/>
            </p:cNvSpPr>
            <p:nvPr/>
          </p:nvSpPr>
          <p:spPr bwMode="auto">
            <a:xfrm>
              <a:off x="7985905" y="3680608"/>
              <a:ext cx="2415395" cy="2415392"/>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noFill/>
            <a:ln w="6350">
              <a:solidFill>
                <a:schemeClr val="tx1">
                  <a:alpha val="20000"/>
                </a:schemeClr>
              </a:soli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2" name="TextBox 11"/>
            <p:cNvSpPr txBox="1"/>
            <p:nvPr/>
          </p:nvSpPr>
          <p:spPr>
            <a:xfrm>
              <a:off x="8348262" y="4818738"/>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3" name="TextBox 12"/>
            <p:cNvSpPr txBox="1"/>
            <p:nvPr/>
          </p:nvSpPr>
          <p:spPr>
            <a:xfrm>
              <a:off x="8227607" y="5070578"/>
              <a:ext cx="1995684" cy="424412"/>
            </a:xfrm>
            <a:prstGeom prst="rect">
              <a:avLst/>
            </a:prstGeom>
            <a:noFill/>
          </p:spPr>
          <p:txBody>
            <a:bodyPr wrap="square" lIns="0" tIns="0" rIns="91440" bIns="0" rtlCol="0">
              <a:spAutoFit/>
            </a:bodyPr>
            <a:lstStyle/>
            <a:p>
              <a:pPr lvl="0" algn="ctr">
                <a:lnSpc>
                  <a:spcPct val="120000"/>
                </a:lnSpc>
                <a:defRPr/>
              </a:pPr>
              <a:r>
                <a:rPr lang="zh-CN" alt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您的文字内容添加到这里也可以复制</a:t>
              </a:r>
            </a:p>
          </p:txBody>
        </p:sp>
        <p:sp>
          <p:nvSpPr>
            <p:cNvPr id="15" name="Shape 3647"/>
            <p:cNvSpPr/>
            <p:nvPr/>
          </p:nvSpPr>
          <p:spPr>
            <a:xfrm>
              <a:off x="8982922" y="4133367"/>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4" name="组合 13"/>
          <p:cNvGrpSpPr/>
          <p:nvPr/>
        </p:nvGrpSpPr>
        <p:grpSpPr>
          <a:xfrm>
            <a:off x="1790700" y="2734194"/>
            <a:ext cx="3286588" cy="2335483"/>
            <a:chOff x="1790700" y="2734194"/>
            <a:chExt cx="3286588" cy="2335483"/>
          </a:xfrm>
        </p:grpSpPr>
        <p:sp>
          <p:nvSpPr>
            <p:cNvPr id="16" name="TextBox 15"/>
            <p:cNvSpPr txBox="1"/>
            <p:nvPr/>
          </p:nvSpPr>
          <p:spPr>
            <a:xfrm>
              <a:off x="1790700" y="2734194"/>
              <a:ext cx="3286588" cy="443198"/>
            </a:xfrm>
            <a:prstGeom prst="rect">
              <a:avLst/>
            </a:prstGeom>
            <a:noFill/>
          </p:spPr>
          <p:txBody>
            <a:bodyPr wrap="square" lIns="0" tIns="0" rIns="0" bIns="0" rtlCol="0">
              <a:spAutoFit/>
            </a:bodyPr>
            <a:lstStyle/>
            <a:p>
              <a:pPr lvl="0">
                <a:lnSpc>
                  <a:spcPct val="80000"/>
                </a:lnSpc>
                <a:defRPr/>
              </a:pP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文字内容添加</a:t>
              </a:r>
            </a:p>
          </p:txBody>
        </p:sp>
        <p:sp>
          <p:nvSpPr>
            <p:cNvPr id="17" name="TextBox 16"/>
            <p:cNvSpPr txBox="1"/>
            <p:nvPr/>
          </p:nvSpPr>
          <p:spPr>
            <a:xfrm>
              <a:off x="1790700" y="3717319"/>
              <a:ext cx="3286588" cy="1352358"/>
            </a:xfrm>
            <a:prstGeom prst="rect">
              <a:avLst/>
            </a:prstGeom>
            <a:noFill/>
          </p:spPr>
          <p:txBody>
            <a:bodyPr wrap="square" lIns="0" tIns="0" rIns="91440" bIns="0" rtlCol="0">
              <a:spAutoFit/>
            </a:bodyPr>
            <a:lstStyle/>
            <a:p>
              <a:pPr lvl="0">
                <a:lnSpc>
                  <a:spcPct val="150000"/>
                </a:lnSpc>
                <a:defRPr/>
              </a:pPr>
              <a:r>
                <a:rPr lang="zh-CN" alt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cxnSp>
          <p:nvCxnSpPr>
            <p:cNvPr id="18" name="Straight Connector 17"/>
            <p:cNvCxnSpPr/>
            <p:nvPr/>
          </p:nvCxnSpPr>
          <p:spPr>
            <a:xfrm>
              <a:off x="1790700" y="3555292"/>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444292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49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9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49000">
                                          <p:cBhvr additive="base">
                                            <p:cTn id="11" dur="1000" fill="hold"/>
                                            <p:tgtEl>
                                              <p:spTgt spid="2"/>
                                            </p:tgtEl>
                                            <p:attrNameLst>
                                              <p:attrName>ppt_x</p:attrName>
                                            </p:attrNameLst>
                                          </p:cBhvr>
                                          <p:tavLst>
                                            <p:tav tm="0">
                                              <p:val>
                                                <p:strVal val="1+#ppt_w/2"/>
                                              </p:val>
                                            </p:tav>
                                            <p:tav tm="100000">
                                              <p:val>
                                                <p:strVal val="#ppt_x"/>
                                              </p:val>
                                            </p:tav>
                                          </p:tavLst>
                                        </p:anim>
                                        <p:anim calcmode="lin" valueType="num" p14:bounceEnd="49000">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bwMode="auto">
          <a:xfrm>
            <a:off x="9345386" y="-23404"/>
            <a:ext cx="6904810" cy="6904808"/>
          </a:xfrm>
          <a:prstGeom prst="ellipse">
            <a:avLst/>
          </a:prstGeom>
          <a:noFill/>
          <a:ln w="6350">
            <a:solidFill>
              <a:schemeClr val="tx1">
                <a:alpha val="20000"/>
              </a:schemeClr>
            </a:solid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3" name="组合 2"/>
          <p:cNvGrpSpPr/>
          <p:nvPr/>
        </p:nvGrpSpPr>
        <p:grpSpPr>
          <a:xfrm>
            <a:off x="1498600" y="2189335"/>
            <a:ext cx="3286588" cy="2707377"/>
            <a:chOff x="1498600" y="2189335"/>
            <a:chExt cx="3286588" cy="2707377"/>
          </a:xfrm>
        </p:grpSpPr>
        <p:sp>
          <p:nvSpPr>
            <p:cNvPr id="25" name="TextBox 24"/>
            <p:cNvSpPr txBox="1"/>
            <p:nvPr/>
          </p:nvSpPr>
          <p:spPr>
            <a:xfrm>
              <a:off x="1498600" y="2189335"/>
              <a:ext cx="3286588" cy="443198"/>
            </a:xfrm>
            <a:prstGeom prst="rect">
              <a:avLst/>
            </a:prstGeom>
            <a:noFill/>
          </p:spPr>
          <p:txBody>
            <a:bodyPr wrap="square" lIns="0" tIns="0" rIns="0" bIns="0" rtlCol="0">
              <a:spAutoFit/>
            </a:bodyPr>
            <a:lstStyle/>
            <a:p>
              <a:pPr lvl="0">
                <a:lnSpc>
                  <a:spcPct val="80000"/>
                </a:lnSpc>
                <a:defRPr/>
              </a:pP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文字内容添加</a:t>
              </a:r>
            </a:p>
          </p:txBody>
        </p:sp>
        <p:sp>
          <p:nvSpPr>
            <p:cNvPr id="26" name="TextBox 25"/>
            <p:cNvSpPr txBox="1"/>
            <p:nvPr/>
          </p:nvSpPr>
          <p:spPr>
            <a:xfrm>
              <a:off x="1498600" y="3234719"/>
              <a:ext cx="2628900" cy="1661993"/>
            </a:xfrm>
            <a:prstGeom prst="rect">
              <a:avLst/>
            </a:prstGeom>
            <a:noFill/>
          </p:spPr>
          <p:txBody>
            <a:bodyPr wrap="square" lIns="0" tIns="0" rIns="91440" bIns="0" rtlCol="0">
              <a:spAutoFit/>
            </a:bodyPr>
            <a:lstStyle/>
            <a:p>
              <a:pPr lvl="0">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cxnSp>
          <p:nvCxnSpPr>
            <p:cNvPr id="27" name="Straight Connector 26"/>
            <p:cNvCxnSpPr/>
            <p:nvPr/>
          </p:nvCxnSpPr>
          <p:spPr>
            <a:xfrm>
              <a:off x="1498600" y="3072692"/>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4925239" y="1405619"/>
            <a:ext cx="5334547" cy="4046762"/>
            <a:chOff x="4925239" y="1405619"/>
            <a:chExt cx="5334547" cy="4046762"/>
          </a:xfrm>
        </p:grpSpPr>
        <p:grpSp>
          <p:nvGrpSpPr>
            <p:cNvPr id="19" name="Group 18"/>
            <p:cNvGrpSpPr/>
            <p:nvPr/>
          </p:nvGrpSpPr>
          <p:grpSpPr>
            <a:xfrm>
              <a:off x="4925239" y="3055560"/>
              <a:ext cx="3673929" cy="714242"/>
              <a:chOff x="5442857" y="1252599"/>
              <a:chExt cx="3673929" cy="714242"/>
            </a:xfrm>
          </p:grpSpPr>
          <p:sp>
            <p:nvSpPr>
              <p:cNvPr id="20" name="TextBox 19"/>
              <p:cNvSpPr txBox="1"/>
              <p:nvPr/>
            </p:nvSpPr>
            <p:spPr>
              <a:xfrm>
                <a:off x="6069332" y="1445480"/>
                <a:ext cx="3047454" cy="521361"/>
              </a:xfrm>
              <a:prstGeom prst="rect">
                <a:avLst/>
              </a:prstGeom>
              <a:noFill/>
            </p:spPr>
            <p:txBody>
              <a:bodyPr wrap="square" lIns="0" tIns="0" rIns="91440" bIns="0" rtlCol="0">
                <a:spAutoFit/>
              </a:bodyPr>
              <a:lstStyle/>
              <a:p>
                <a:pPr lvl="0" algn="r">
                  <a:lnSpc>
                    <a:spcPct val="15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a:t>
                </a:r>
              </a:p>
            </p:txBody>
          </p:sp>
          <p:sp>
            <p:nvSpPr>
              <p:cNvPr id="21" name="TextBox 20"/>
              <p:cNvSpPr txBox="1"/>
              <p:nvPr/>
            </p:nvSpPr>
            <p:spPr>
              <a:xfrm>
                <a:off x="5442857" y="1252599"/>
                <a:ext cx="3602222" cy="147733"/>
              </a:xfrm>
              <a:prstGeom prst="rect">
                <a:avLst/>
              </a:prstGeom>
              <a:noFill/>
            </p:spPr>
            <p:txBody>
              <a:bodyPr wrap="square" lIns="0" tIns="0" rIns="0" bIns="0" rtlCol="0">
                <a:spAutoFit/>
              </a:bodyPr>
              <a:lstStyle/>
              <a:p>
                <a:pPr lvl="0" algn="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2" name="组合 1"/>
            <p:cNvGrpSpPr/>
            <p:nvPr/>
          </p:nvGrpSpPr>
          <p:grpSpPr>
            <a:xfrm>
              <a:off x="5442856" y="1405619"/>
              <a:ext cx="4816930" cy="4046762"/>
              <a:chOff x="5442856" y="1405619"/>
              <a:chExt cx="4816930" cy="4046762"/>
            </a:xfrm>
          </p:grpSpPr>
          <p:sp>
            <p:nvSpPr>
              <p:cNvPr id="13" name="Oval 12"/>
              <p:cNvSpPr/>
              <p:nvPr/>
            </p:nvSpPr>
            <p:spPr bwMode="auto">
              <a:xfrm>
                <a:off x="9345386" y="1405619"/>
                <a:ext cx="914400" cy="914400"/>
              </a:xfrm>
              <a:prstGeom prst="ellipse">
                <a:avLst/>
              </a:prstGeom>
              <a:solidFill>
                <a:schemeClr val="bg1"/>
              </a:solidFill>
              <a:ln w="12700">
                <a:gradFill>
                  <a:gsLst>
                    <a:gs pos="0">
                      <a:schemeClr val="accent1"/>
                    </a:gs>
                    <a:gs pos="100000">
                      <a:schemeClr val="accent2"/>
                    </a:gs>
                  </a:gsLst>
                  <a:lin ang="5400000" scaled="1"/>
                </a:grad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p:cNvSpPr/>
              <p:nvPr/>
            </p:nvSpPr>
            <p:spPr bwMode="auto">
              <a:xfrm>
                <a:off x="8888186" y="2971800"/>
                <a:ext cx="914400" cy="914400"/>
              </a:xfrm>
              <a:prstGeom prst="ellipse">
                <a:avLst/>
              </a:prstGeom>
              <a:solidFill>
                <a:schemeClr val="bg1"/>
              </a:solidFill>
              <a:ln w="12700">
                <a:gradFill>
                  <a:gsLst>
                    <a:gs pos="0">
                      <a:schemeClr val="accent1"/>
                    </a:gs>
                    <a:gs pos="100000">
                      <a:schemeClr val="accent2"/>
                    </a:gs>
                  </a:gsLst>
                  <a:lin ang="5400000" scaled="1"/>
                </a:grad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5" name="Oval 14"/>
              <p:cNvSpPr/>
              <p:nvPr/>
            </p:nvSpPr>
            <p:spPr bwMode="auto">
              <a:xfrm>
                <a:off x="9345386" y="4537981"/>
                <a:ext cx="914400" cy="914400"/>
              </a:xfrm>
              <a:prstGeom prst="ellipse">
                <a:avLst/>
              </a:prstGeom>
              <a:solidFill>
                <a:schemeClr val="bg1"/>
              </a:solidFill>
              <a:ln w="12700">
                <a:gradFill>
                  <a:gsLst>
                    <a:gs pos="0">
                      <a:schemeClr val="accent1"/>
                    </a:gs>
                    <a:gs pos="100000">
                      <a:schemeClr val="accent2"/>
                    </a:gs>
                  </a:gsLst>
                  <a:lin ang="5400000" scaled="1"/>
                </a:grad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18" name="Group 17"/>
              <p:cNvGrpSpPr/>
              <p:nvPr/>
            </p:nvGrpSpPr>
            <p:grpSpPr>
              <a:xfrm>
                <a:off x="5442857" y="1489379"/>
                <a:ext cx="3673929" cy="714242"/>
                <a:chOff x="5442857" y="1252599"/>
                <a:chExt cx="3673929" cy="714242"/>
              </a:xfrm>
            </p:grpSpPr>
            <p:sp>
              <p:nvSpPr>
                <p:cNvPr id="16" name="TextBox 15"/>
                <p:cNvSpPr txBox="1"/>
                <p:nvPr/>
              </p:nvSpPr>
              <p:spPr>
                <a:xfrm>
                  <a:off x="6096000" y="1445480"/>
                  <a:ext cx="3020786" cy="521361"/>
                </a:xfrm>
                <a:prstGeom prst="rect">
                  <a:avLst/>
                </a:prstGeom>
                <a:noFill/>
              </p:spPr>
              <p:txBody>
                <a:bodyPr wrap="square" lIns="0" tIns="0" rIns="91440" bIns="0" rtlCol="0">
                  <a:spAutoFit/>
                </a:bodyPr>
                <a:lstStyle/>
                <a:p>
                  <a:pPr lvl="0" algn="r">
                    <a:lnSpc>
                      <a:spcPct val="15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a:t>
                  </a:r>
                </a:p>
              </p:txBody>
            </p:sp>
            <p:sp>
              <p:nvSpPr>
                <p:cNvPr id="17" name="TextBox 16"/>
                <p:cNvSpPr txBox="1"/>
                <p:nvPr/>
              </p:nvSpPr>
              <p:spPr>
                <a:xfrm>
                  <a:off x="5442857" y="1252599"/>
                  <a:ext cx="3602222" cy="147733"/>
                </a:xfrm>
                <a:prstGeom prst="rect">
                  <a:avLst/>
                </a:prstGeom>
                <a:noFill/>
              </p:spPr>
              <p:txBody>
                <a:bodyPr wrap="square" lIns="0" tIns="0" rIns="0" bIns="0" rtlCol="0">
                  <a:spAutoFit/>
                </a:bodyPr>
                <a:lstStyle/>
                <a:p>
                  <a:pPr lvl="0" algn="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22" name="Group 21"/>
              <p:cNvGrpSpPr/>
              <p:nvPr/>
            </p:nvGrpSpPr>
            <p:grpSpPr>
              <a:xfrm>
                <a:off x="5442856" y="4621741"/>
                <a:ext cx="3673929" cy="714242"/>
                <a:chOff x="5442857" y="1252599"/>
                <a:chExt cx="3673929" cy="714242"/>
              </a:xfrm>
            </p:grpSpPr>
            <p:sp>
              <p:nvSpPr>
                <p:cNvPr id="23" name="TextBox 22"/>
                <p:cNvSpPr txBox="1"/>
                <p:nvPr/>
              </p:nvSpPr>
              <p:spPr>
                <a:xfrm>
                  <a:off x="6096001" y="1445480"/>
                  <a:ext cx="3020785" cy="521361"/>
                </a:xfrm>
                <a:prstGeom prst="rect">
                  <a:avLst/>
                </a:prstGeom>
                <a:noFill/>
              </p:spPr>
              <p:txBody>
                <a:bodyPr wrap="square" lIns="0" tIns="0" rIns="91440" bIns="0" rtlCol="0">
                  <a:spAutoFit/>
                </a:bodyPr>
                <a:lstStyle/>
                <a:p>
                  <a:pPr lvl="0" algn="r">
                    <a:lnSpc>
                      <a:spcPct val="15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a:t>
                  </a:r>
                </a:p>
              </p:txBody>
            </p:sp>
            <p:sp>
              <p:nvSpPr>
                <p:cNvPr id="24" name="TextBox 23"/>
                <p:cNvSpPr txBox="1"/>
                <p:nvPr/>
              </p:nvSpPr>
              <p:spPr>
                <a:xfrm>
                  <a:off x="5442857" y="1252599"/>
                  <a:ext cx="3602222" cy="147733"/>
                </a:xfrm>
                <a:prstGeom prst="rect">
                  <a:avLst/>
                </a:prstGeom>
                <a:noFill/>
              </p:spPr>
              <p:txBody>
                <a:bodyPr wrap="square" lIns="0" tIns="0" rIns="0" bIns="0" rtlCol="0">
                  <a:spAutoFit/>
                </a:bodyPr>
                <a:lstStyle/>
                <a:p>
                  <a:pPr lvl="0" algn="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sp>
            <p:nvSpPr>
              <p:cNvPr id="29" name="Shape 3602"/>
              <p:cNvSpPr/>
              <p:nvPr/>
            </p:nvSpPr>
            <p:spPr>
              <a:xfrm>
                <a:off x="9653205" y="1657421"/>
                <a:ext cx="298761" cy="410797"/>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Shape 3647"/>
              <p:cNvSpPr/>
              <p:nvPr/>
            </p:nvSpPr>
            <p:spPr>
              <a:xfrm>
                <a:off x="9597186" y="4814622"/>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Shape 3624"/>
              <p:cNvSpPr/>
              <p:nvPr/>
            </p:nvSpPr>
            <p:spPr>
              <a:xfrm>
                <a:off x="9139987" y="3193743"/>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166273966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49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9000">
                                          <p:cBhvr additive="base">
                                            <p:cTn id="12" dur="1000" fill="hold"/>
                                            <p:tgtEl>
                                              <p:spTgt spid="4"/>
                                            </p:tgtEl>
                                            <p:attrNameLst>
                                              <p:attrName>ppt_x</p:attrName>
                                            </p:attrNameLst>
                                          </p:cBhvr>
                                          <p:tavLst>
                                            <p:tav tm="0">
                                              <p:val>
                                                <p:strVal val="0-#ppt_w/2"/>
                                              </p:val>
                                            </p:tav>
                                            <p:tav tm="100000">
                                              <p:val>
                                                <p:strVal val="#ppt_x"/>
                                              </p:val>
                                            </p:tav>
                                          </p:tavLst>
                                        </p:anim>
                                        <p:anim calcmode="lin" valueType="num" p14:bounceEnd="49000">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4" fill="hold" nodeType="afterEffect" p14:presetBounceEnd="49000">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14:bounceEnd="49000">
                                          <p:cBhvr additive="base">
                                            <p:cTn id="17" dur="1000" fill="hold"/>
                                            <p:tgtEl>
                                              <p:spTgt spid="3"/>
                                            </p:tgtEl>
                                            <p:attrNameLst>
                                              <p:attrName>ppt_x</p:attrName>
                                            </p:attrNameLst>
                                          </p:cBhvr>
                                          <p:tavLst>
                                            <p:tav tm="0">
                                              <p:val>
                                                <p:strVal val="#ppt_x"/>
                                              </p:val>
                                            </p:tav>
                                            <p:tav tm="100000">
                                              <p:val>
                                                <p:strVal val="#ppt_x"/>
                                              </p:val>
                                            </p:tav>
                                          </p:tavLst>
                                        </p:anim>
                                        <p:anim calcmode="lin" valueType="num" p14:bounceEnd="49000">
                                          <p:cBhvr additive="base">
                                            <p:cTn id="1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0-#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ppt_x"/>
                                              </p:val>
                                            </p:tav>
                                            <p:tav tm="100000">
                                              <p:val>
                                                <p:strVal val="#ppt_x"/>
                                              </p:val>
                                            </p:tav>
                                          </p:tavLst>
                                        </p:anim>
                                        <p:anim calcmode="lin" valueType="num">
                                          <p:cBhvr additive="base">
                                            <p:cTn id="1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59"/>
            <a:ext cx="8610600" cy="495486"/>
          </a:xfrm>
          <a:prstGeom prst="rect">
            <a:avLst/>
          </a:prstGeom>
        </p:spPr>
        <p:txBody>
          <a:bodyPr/>
          <a:lstStyle/>
          <a:p>
            <a:r>
              <a:rPr lang="zh-CN" altLang="en-US" dirty="0"/>
              <a:t>单击此处添加标题文字</a:t>
            </a:r>
            <a:endParaRPr lang="en-US" dirty="0"/>
          </a:p>
        </p:txBody>
      </p:sp>
      <p:grpSp>
        <p:nvGrpSpPr>
          <p:cNvPr id="3" name="组合 2"/>
          <p:cNvGrpSpPr/>
          <p:nvPr/>
        </p:nvGrpSpPr>
        <p:grpSpPr>
          <a:xfrm>
            <a:off x="2408422" y="4563598"/>
            <a:ext cx="7374266" cy="756056"/>
            <a:chOff x="2408422" y="4563598"/>
            <a:chExt cx="7374266" cy="756056"/>
          </a:xfrm>
        </p:grpSpPr>
        <p:grpSp>
          <p:nvGrpSpPr>
            <p:cNvPr id="11" name="Group 10"/>
            <p:cNvGrpSpPr/>
            <p:nvPr/>
          </p:nvGrpSpPr>
          <p:grpSpPr>
            <a:xfrm>
              <a:off x="2408422" y="4563598"/>
              <a:ext cx="1754372" cy="756056"/>
              <a:chOff x="1790700" y="4488447"/>
              <a:chExt cx="1754372" cy="756056"/>
            </a:xfrm>
          </p:grpSpPr>
          <p:sp>
            <p:nvSpPr>
              <p:cNvPr id="12" name="TextBox 11"/>
              <p:cNvSpPr txBox="1"/>
              <p:nvPr/>
            </p:nvSpPr>
            <p:spPr>
              <a:xfrm>
                <a:off x="1790700" y="4488447"/>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3" name="TextBox 12"/>
              <p:cNvSpPr txBox="1"/>
              <p:nvPr/>
            </p:nvSpPr>
            <p:spPr>
              <a:xfrm>
                <a:off x="1790700" y="4614663"/>
                <a:ext cx="1754372" cy="24436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charset="0"/>
                  </a:rPr>
                  <a:t>Design Lead</a:t>
                </a:r>
              </a:p>
            </p:txBody>
          </p:sp>
          <p:sp>
            <p:nvSpPr>
              <p:cNvPr id="14" name="Freeform 346"/>
              <p:cNvSpPr>
                <a:spLocks/>
              </p:cNvSpPr>
              <p:nvPr/>
            </p:nvSpPr>
            <p:spPr bwMode="auto">
              <a:xfrm>
                <a:off x="2960209" y="5095390"/>
                <a:ext cx="117721" cy="149113"/>
              </a:xfrm>
              <a:custGeom>
                <a:avLst/>
                <a:gdLst>
                  <a:gd name="T0" fmla="*/ 15 w 38"/>
                  <a:gd name="T1" fmla="*/ 32 h 48"/>
                  <a:gd name="T2" fmla="*/ 8 w 38"/>
                  <a:gd name="T3" fmla="*/ 48 h 48"/>
                  <a:gd name="T4" fmla="*/ 12 w 38"/>
                  <a:gd name="T5" fmla="*/ 23 h 48"/>
                  <a:gd name="T6" fmla="*/ 18 w 38"/>
                  <a:gd name="T7" fmla="*/ 12 h 48"/>
                  <a:gd name="T8" fmla="*/ 20 w 38"/>
                  <a:gd name="T9" fmla="*/ 31 h 48"/>
                  <a:gd name="T10" fmla="*/ 27 w 38"/>
                  <a:gd name="T11" fmla="*/ 9 h 48"/>
                  <a:gd name="T12" fmla="*/ 6 w 38"/>
                  <a:gd name="T13" fmla="*/ 21 h 48"/>
                  <a:gd name="T14" fmla="*/ 7 w 38"/>
                  <a:gd name="T15" fmla="*/ 28 h 48"/>
                  <a:gd name="T16" fmla="*/ 0 w 38"/>
                  <a:gd name="T17" fmla="*/ 18 h 48"/>
                  <a:gd name="T18" fmla="*/ 16 w 38"/>
                  <a:gd name="T19" fmla="*/ 1 h 48"/>
                  <a:gd name="T20" fmla="*/ 36 w 38"/>
                  <a:gd name="T21" fmla="*/ 14 h 48"/>
                  <a:gd name="T22" fmla="*/ 21 w 38"/>
                  <a:gd name="T23" fmla="*/ 35 h 48"/>
                  <a:gd name="T24" fmla="*/ 15 w 38"/>
                  <a:gd name="T25"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8">
                    <a:moveTo>
                      <a:pt x="15" y="32"/>
                    </a:moveTo>
                    <a:cubicBezTo>
                      <a:pt x="14" y="39"/>
                      <a:pt x="12" y="45"/>
                      <a:pt x="8" y="48"/>
                    </a:cubicBezTo>
                    <a:cubicBezTo>
                      <a:pt x="7" y="38"/>
                      <a:pt x="10" y="31"/>
                      <a:pt x="12" y="23"/>
                    </a:cubicBezTo>
                    <a:cubicBezTo>
                      <a:pt x="9" y="19"/>
                      <a:pt x="12" y="10"/>
                      <a:pt x="18" y="12"/>
                    </a:cubicBezTo>
                    <a:cubicBezTo>
                      <a:pt x="25" y="15"/>
                      <a:pt x="12" y="29"/>
                      <a:pt x="20" y="31"/>
                    </a:cubicBezTo>
                    <a:cubicBezTo>
                      <a:pt x="29" y="32"/>
                      <a:pt x="33" y="15"/>
                      <a:pt x="27" y="9"/>
                    </a:cubicBezTo>
                    <a:cubicBezTo>
                      <a:pt x="19" y="1"/>
                      <a:pt x="4" y="9"/>
                      <a:pt x="6" y="21"/>
                    </a:cubicBezTo>
                    <a:cubicBezTo>
                      <a:pt x="6" y="24"/>
                      <a:pt x="9" y="24"/>
                      <a:pt x="7" y="28"/>
                    </a:cubicBezTo>
                    <a:cubicBezTo>
                      <a:pt x="2" y="27"/>
                      <a:pt x="0" y="23"/>
                      <a:pt x="0" y="18"/>
                    </a:cubicBezTo>
                    <a:cubicBezTo>
                      <a:pt x="0" y="9"/>
                      <a:pt x="8" y="2"/>
                      <a:pt x="16" y="1"/>
                    </a:cubicBezTo>
                    <a:cubicBezTo>
                      <a:pt x="26" y="0"/>
                      <a:pt x="35" y="5"/>
                      <a:pt x="36" y="14"/>
                    </a:cubicBezTo>
                    <a:cubicBezTo>
                      <a:pt x="38" y="25"/>
                      <a:pt x="32" y="36"/>
                      <a:pt x="21" y="35"/>
                    </a:cubicBezTo>
                    <a:cubicBezTo>
                      <a:pt x="19" y="35"/>
                      <a:pt x="17" y="34"/>
                      <a:pt x="15" y="32"/>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5" name="Freeform 370"/>
              <p:cNvSpPr>
                <a:spLocks/>
              </p:cNvSpPr>
              <p:nvPr/>
            </p:nvSpPr>
            <p:spPr bwMode="auto">
              <a:xfrm>
                <a:off x="2594911" y="5104546"/>
                <a:ext cx="73250" cy="130800"/>
              </a:xfrm>
              <a:custGeom>
                <a:avLst/>
                <a:gdLst>
                  <a:gd name="T0" fmla="*/ 24 w 24"/>
                  <a:gd name="T1" fmla="*/ 7 h 42"/>
                  <a:gd name="T2" fmla="*/ 17 w 24"/>
                  <a:gd name="T3" fmla="*/ 7 h 42"/>
                  <a:gd name="T4" fmla="*/ 15 w 24"/>
                  <a:gd name="T5" fmla="*/ 9 h 42"/>
                  <a:gd name="T6" fmla="*/ 15 w 24"/>
                  <a:gd name="T7" fmla="*/ 14 h 42"/>
                  <a:gd name="T8" fmla="*/ 24 w 24"/>
                  <a:gd name="T9" fmla="*/ 14 h 42"/>
                  <a:gd name="T10" fmla="*/ 24 w 24"/>
                  <a:gd name="T11" fmla="*/ 21 h 42"/>
                  <a:gd name="T12" fmla="*/ 15 w 24"/>
                  <a:gd name="T13" fmla="*/ 21 h 42"/>
                  <a:gd name="T14" fmla="*/ 15 w 24"/>
                  <a:gd name="T15" fmla="*/ 42 h 42"/>
                  <a:gd name="T16" fmla="*/ 8 w 24"/>
                  <a:gd name="T17" fmla="*/ 42 h 42"/>
                  <a:gd name="T18" fmla="*/ 8 w 24"/>
                  <a:gd name="T19" fmla="*/ 21 h 42"/>
                  <a:gd name="T20" fmla="*/ 0 w 24"/>
                  <a:gd name="T21" fmla="*/ 21 h 42"/>
                  <a:gd name="T22" fmla="*/ 0 w 24"/>
                  <a:gd name="T23" fmla="*/ 14 h 42"/>
                  <a:gd name="T24" fmla="*/ 8 w 24"/>
                  <a:gd name="T25" fmla="*/ 14 h 42"/>
                  <a:gd name="T26" fmla="*/ 8 w 24"/>
                  <a:gd name="T27" fmla="*/ 10 h 42"/>
                  <a:gd name="T28" fmla="*/ 17 w 24"/>
                  <a:gd name="T29" fmla="*/ 0 h 42"/>
                  <a:gd name="T30" fmla="*/ 24 w 24"/>
                  <a:gd name="T31" fmla="*/ 0 h 42"/>
                  <a:gd name="T32" fmla="*/ 24 w 24"/>
                  <a:gd name="T3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42">
                    <a:moveTo>
                      <a:pt x="24" y="7"/>
                    </a:moveTo>
                    <a:cubicBezTo>
                      <a:pt x="17" y="7"/>
                      <a:pt x="17" y="7"/>
                      <a:pt x="17" y="7"/>
                    </a:cubicBezTo>
                    <a:cubicBezTo>
                      <a:pt x="16" y="7"/>
                      <a:pt x="15" y="8"/>
                      <a:pt x="15" y="9"/>
                    </a:cubicBezTo>
                    <a:cubicBezTo>
                      <a:pt x="15" y="14"/>
                      <a:pt x="15" y="14"/>
                      <a:pt x="15" y="14"/>
                    </a:cubicBezTo>
                    <a:cubicBezTo>
                      <a:pt x="24" y="14"/>
                      <a:pt x="24" y="14"/>
                      <a:pt x="24" y="14"/>
                    </a:cubicBezTo>
                    <a:cubicBezTo>
                      <a:pt x="24" y="21"/>
                      <a:pt x="24" y="21"/>
                      <a:pt x="24" y="21"/>
                    </a:cubicBezTo>
                    <a:cubicBezTo>
                      <a:pt x="15" y="21"/>
                      <a:pt x="15" y="21"/>
                      <a:pt x="15" y="21"/>
                    </a:cubicBezTo>
                    <a:cubicBezTo>
                      <a:pt x="15" y="42"/>
                      <a:pt x="15" y="42"/>
                      <a:pt x="15" y="42"/>
                    </a:cubicBezTo>
                    <a:cubicBezTo>
                      <a:pt x="8" y="42"/>
                      <a:pt x="8" y="42"/>
                      <a:pt x="8" y="42"/>
                    </a:cubicBezTo>
                    <a:cubicBezTo>
                      <a:pt x="8" y="21"/>
                      <a:pt x="8" y="21"/>
                      <a:pt x="8" y="21"/>
                    </a:cubicBezTo>
                    <a:cubicBezTo>
                      <a:pt x="0" y="21"/>
                      <a:pt x="0" y="21"/>
                      <a:pt x="0" y="21"/>
                    </a:cubicBezTo>
                    <a:cubicBezTo>
                      <a:pt x="0" y="14"/>
                      <a:pt x="0" y="14"/>
                      <a:pt x="0" y="14"/>
                    </a:cubicBezTo>
                    <a:cubicBezTo>
                      <a:pt x="8" y="14"/>
                      <a:pt x="8" y="14"/>
                      <a:pt x="8" y="14"/>
                    </a:cubicBezTo>
                    <a:cubicBezTo>
                      <a:pt x="8" y="10"/>
                      <a:pt x="8" y="10"/>
                      <a:pt x="8" y="10"/>
                    </a:cubicBezTo>
                    <a:cubicBezTo>
                      <a:pt x="8" y="4"/>
                      <a:pt x="12" y="0"/>
                      <a:pt x="17" y="0"/>
                    </a:cubicBezTo>
                    <a:cubicBezTo>
                      <a:pt x="24" y="0"/>
                      <a:pt x="24" y="0"/>
                      <a:pt x="24" y="0"/>
                    </a:cubicBezTo>
                    <a:lnTo>
                      <a:pt x="24" y="7"/>
                    </a:ln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6" name="Freeform 380"/>
              <p:cNvSpPr>
                <a:spLocks/>
              </p:cNvSpPr>
              <p:nvPr/>
            </p:nvSpPr>
            <p:spPr bwMode="auto">
              <a:xfrm>
                <a:off x="2169242" y="5116318"/>
                <a:ext cx="132110" cy="107256"/>
              </a:xfrm>
              <a:custGeom>
                <a:avLst/>
                <a:gdLst>
                  <a:gd name="T0" fmla="*/ 43 w 43"/>
                  <a:gd name="T1" fmla="*/ 4 h 35"/>
                  <a:gd name="T2" fmla="*/ 38 w 43"/>
                  <a:gd name="T3" fmla="*/ 6 h 35"/>
                  <a:gd name="T4" fmla="*/ 42 w 43"/>
                  <a:gd name="T5" fmla="*/ 1 h 35"/>
                  <a:gd name="T6" fmla="*/ 36 w 43"/>
                  <a:gd name="T7" fmla="*/ 3 h 35"/>
                  <a:gd name="T8" fmla="*/ 30 w 43"/>
                  <a:gd name="T9" fmla="*/ 0 h 35"/>
                  <a:gd name="T10" fmla="*/ 21 w 43"/>
                  <a:gd name="T11" fmla="*/ 9 h 35"/>
                  <a:gd name="T12" fmla="*/ 21 w 43"/>
                  <a:gd name="T13" fmla="*/ 11 h 35"/>
                  <a:gd name="T14" fmla="*/ 3 w 43"/>
                  <a:gd name="T15" fmla="*/ 2 h 35"/>
                  <a:gd name="T16" fmla="*/ 2 w 43"/>
                  <a:gd name="T17" fmla="*/ 6 h 35"/>
                  <a:gd name="T18" fmla="*/ 6 w 43"/>
                  <a:gd name="T19" fmla="*/ 14 h 35"/>
                  <a:gd name="T20" fmla="*/ 2 w 43"/>
                  <a:gd name="T21" fmla="*/ 13 h 35"/>
                  <a:gd name="T22" fmla="*/ 2 w 43"/>
                  <a:gd name="T23" fmla="*/ 13 h 35"/>
                  <a:gd name="T24" fmla="*/ 9 w 43"/>
                  <a:gd name="T25" fmla="*/ 21 h 35"/>
                  <a:gd name="T26" fmla="*/ 6 w 43"/>
                  <a:gd name="T27" fmla="*/ 22 h 35"/>
                  <a:gd name="T28" fmla="*/ 5 w 43"/>
                  <a:gd name="T29" fmla="*/ 22 h 35"/>
                  <a:gd name="T30" fmla="*/ 13 w 43"/>
                  <a:gd name="T31" fmla="*/ 28 h 35"/>
                  <a:gd name="T32" fmla="*/ 2 w 43"/>
                  <a:gd name="T33" fmla="*/ 31 h 35"/>
                  <a:gd name="T34" fmla="*/ 0 w 43"/>
                  <a:gd name="T35" fmla="*/ 31 h 35"/>
                  <a:gd name="T36" fmla="*/ 13 w 43"/>
                  <a:gd name="T37" fmla="*/ 35 h 35"/>
                  <a:gd name="T38" fmla="*/ 39 w 43"/>
                  <a:gd name="T39" fmla="*/ 10 h 35"/>
                  <a:gd name="T40" fmla="*/ 39 w 43"/>
                  <a:gd name="T41" fmla="*/ 9 h 35"/>
                  <a:gd name="T42" fmla="*/ 43 w 43"/>
                  <a:gd name="T4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5">
                    <a:moveTo>
                      <a:pt x="43" y="4"/>
                    </a:moveTo>
                    <a:cubicBezTo>
                      <a:pt x="41" y="5"/>
                      <a:pt x="40" y="6"/>
                      <a:pt x="38" y="6"/>
                    </a:cubicBezTo>
                    <a:cubicBezTo>
                      <a:pt x="40" y="5"/>
                      <a:pt x="41" y="3"/>
                      <a:pt x="42" y="1"/>
                    </a:cubicBezTo>
                    <a:cubicBezTo>
                      <a:pt x="40" y="2"/>
                      <a:pt x="38" y="3"/>
                      <a:pt x="36" y="3"/>
                    </a:cubicBezTo>
                    <a:cubicBezTo>
                      <a:pt x="35" y="1"/>
                      <a:pt x="32" y="0"/>
                      <a:pt x="30" y="0"/>
                    </a:cubicBezTo>
                    <a:cubicBezTo>
                      <a:pt x="25" y="0"/>
                      <a:pt x="21" y="4"/>
                      <a:pt x="21" y="9"/>
                    </a:cubicBezTo>
                    <a:cubicBezTo>
                      <a:pt x="21" y="10"/>
                      <a:pt x="21" y="10"/>
                      <a:pt x="21" y="11"/>
                    </a:cubicBezTo>
                    <a:cubicBezTo>
                      <a:pt x="14" y="11"/>
                      <a:pt x="7" y="7"/>
                      <a:pt x="3" y="2"/>
                    </a:cubicBezTo>
                    <a:cubicBezTo>
                      <a:pt x="2" y="3"/>
                      <a:pt x="2" y="5"/>
                      <a:pt x="2" y="6"/>
                    </a:cubicBezTo>
                    <a:cubicBezTo>
                      <a:pt x="2" y="9"/>
                      <a:pt x="3" y="12"/>
                      <a:pt x="6" y="14"/>
                    </a:cubicBezTo>
                    <a:cubicBezTo>
                      <a:pt x="4" y="14"/>
                      <a:pt x="3" y="13"/>
                      <a:pt x="2" y="13"/>
                    </a:cubicBezTo>
                    <a:cubicBezTo>
                      <a:pt x="2" y="13"/>
                      <a:pt x="2" y="13"/>
                      <a:pt x="2" y="13"/>
                    </a:cubicBezTo>
                    <a:cubicBezTo>
                      <a:pt x="2" y="17"/>
                      <a:pt x="5" y="21"/>
                      <a:pt x="9" y="21"/>
                    </a:cubicBezTo>
                    <a:cubicBezTo>
                      <a:pt x="8" y="22"/>
                      <a:pt x="7" y="22"/>
                      <a:pt x="6" y="22"/>
                    </a:cubicBezTo>
                    <a:cubicBezTo>
                      <a:pt x="6" y="22"/>
                      <a:pt x="5" y="22"/>
                      <a:pt x="5" y="22"/>
                    </a:cubicBezTo>
                    <a:cubicBezTo>
                      <a:pt x="6" y="25"/>
                      <a:pt x="9" y="28"/>
                      <a:pt x="13" y="28"/>
                    </a:cubicBezTo>
                    <a:cubicBezTo>
                      <a:pt x="10" y="30"/>
                      <a:pt x="6" y="31"/>
                      <a:pt x="2" y="31"/>
                    </a:cubicBezTo>
                    <a:cubicBezTo>
                      <a:pt x="1" y="31"/>
                      <a:pt x="1" y="31"/>
                      <a:pt x="0" y="31"/>
                    </a:cubicBezTo>
                    <a:cubicBezTo>
                      <a:pt x="4" y="34"/>
                      <a:pt x="8" y="35"/>
                      <a:pt x="13" y="35"/>
                    </a:cubicBezTo>
                    <a:cubicBezTo>
                      <a:pt x="30" y="35"/>
                      <a:pt x="39" y="22"/>
                      <a:pt x="39" y="10"/>
                    </a:cubicBezTo>
                    <a:cubicBezTo>
                      <a:pt x="39" y="10"/>
                      <a:pt x="39" y="9"/>
                      <a:pt x="39" y="9"/>
                    </a:cubicBezTo>
                    <a:cubicBezTo>
                      <a:pt x="40" y="8"/>
                      <a:pt x="42" y="6"/>
                      <a:pt x="43" y="4"/>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17" name="Group 16"/>
            <p:cNvGrpSpPr/>
            <p:nvPr/>
          </p:nvGrpSpPr>
          <p:grpSpPr>
            <a:xfrm>
              <a:off x="4296936" y="4563598"/>
              <a:ext cx="1754372" cy="756056"/>
              <a:chOff x="1790700" y="4488447"/>
              <a:chExt cx="1754372" cy="756056"/>
            </a:xfrm>
          </p:grpSpPr>
          <p:sp>
            <p:nvSpPr>
              <p:cNvPr id="18" name="TextBox 17"/>
              <p:cNvSpPr txBox="1"/>
              <p:nvPr/>
            </p:nvSpPr>
            <p:spPr>
              <a:xfrm>
                <a:off x="1790700" y="4488447"/>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9" name="TextBox 18"/>
              <p:cNvSpPr txBox="1"/>
              <p:nvPr/>
            </p:nvSpPr>
            <p:spPr>
              <a:xfrm>
                <a:off x="1790700" y="4614663"/>
                <a:ext cx="1754372" cy="24436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charset="0"/>
                  </a:rPr>
                  <a:t>Design Lead</a:t>
                </a:r>
              </a:p>
            </p:txBody>
          </p:sp>
          <p:sp>
            <p:nvSpPr>
              <p:cNvPr id="20" name="Freeform 346"/>
              <p:cNvSpPr>
                <a:spLocks/>
              </p:cNvSpPr>
              <p:nvPr/>
            </p:nvSpPr>
            <p:spPr bwMode="auto">
              <a:xfrm>
                <a:off x="2960209" y="5095390"/>
                <a:ext cx="117721" cy="149113"/>
              </a:xfrm>
              <a:custGeom>
                <a:avLst/>
                <a:gdLst>
                  <a:gd name="T0" fmla="*/ 15 w 38"/>
                  <a:gd name="T1" fmla="*/ 32 h 48"/>
                  <a:gd name="T2" fmla="*/ 8 w 38"/>
                  <a:gd name="T3" fmla="*/ 48 h 48"/>
                  <a:gd name="T4" fmla="*/ 12 w 38"/>
                  <a:gd name="T5" fmla="*/ 23 h 48"/>
                  <a:gd name="T6" fmla="*/ 18 w 38"/>
                  <a:gd name="T7" fmla="*/ 12 h 48"/>
                  <a:gd name="T8" fmla="*/ 20 w 38"/>
                  <a:gd name="T9" fmla="*/ 31 h 48"/>
                  <a:gd name="T10" fmla="*/ 27 w 38"/>
                  <a:gd name="T11" fmla="*/ 9 h 48"/>
                  <a:gd name="T12" fmla="*/ 6 w 38"/>
                  <a:gd name="T13" fmla="*/ 21 h 48"/>
                  <a:gd name="T14" fmla="*/ 7 w 38"/>
                  <a:gd name="T15" fmla="*/ 28 h 48"/>
                  <a:gd name="T16" fmla="*/ 0 w 38"/>
                  <a:gd name="T17" fmla="*/ 18 h 48"/>
                  <a:gd name="T18" fmla="*/ 16 w 38"/>
                  <a:gd name="T19" fmla="*/ 1 h 48"/>
                  <a:gd name="T20" fmla="*/ 36 w 38"/>
                  <a:gd name="T21" fmla="*/ 14 h 48"/>
                  <a:gd name="T22" fmla="*/ 21 w 38"/>
                  <a:gd name="T23" fmla="*/ 35 h 48"/>
                  <a:gd name="T24" fmla="*/ 15 w 38"/>
                  <a:gd name="T25"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8">
                    <a:moveTo>
                      <a:pt x="15" y="32"/>
                    </a:moveTo>
                    <a:cubicBezTo>
                      <a:pt x="14" y="39"/>
                      <a:pt x="12" y="45"/>
                      <a:pt x="8" y="48"/>
                    </a:cubicBezTo>
                    <a:cubicBezTo>
                      <a:pt x="7" y="38"/>
                      <a:pt x="10" y="31"/>
                      <a:pt x="12" y="23"/>
                    </a:cubicBezTo>
                    <a:cubicBezTo>
                      <a:pt x="9" y="19"/>
                      <a:pt x="12" y="10"/>
                      <a:pt x="18" y="12"/>
                    </a:cubicBezTo>
                    <a:cubicBezTo>
                      <a:pt x="25" y="15"/>
                      <a:pt x="12" y="29"/>
                      <a:pt x="20" y="31"/>
                    </a:cubicBezTo>
                    <a:cubicBezTo>
                      <a:pt x="29" y="32"/>
                      <a:pt x="33" y="15"/>
                      <a:pt x="27" y="9"/>
                    </a:cubicBezTo>
                    <a:cubicBezTo>
                      <a:pt x="19" y="1"/>
                      <a:pt x="4" y="9"/>
                      <a:pt x="6" y="21"/>
                    </a:cubicBezTo>
                    <a:cubicBezTo>
                      <a:pt x="6" y="24"/>
                      <a:pt x="9" y="24"/>
                      <a:pt x="7" y="28"/>
                    </a:cubicBezTo>
                    <a:cubicBezTo>
                      <a:pt x="2" y="27"/>
                      <a:pt x="0" y="23"/>
                      <a:pt x="0" y="18"/>
                    </a:cubicBezTo>
                    <a:cubicBezTo>
                      <a:pt x="0" y="9"/>
                      <a:pt x="8" y="2"/>
                      <a:pt x="16" y="1"/>
                    </a:cubicBezTo>
                    <a:cubicBezTo>
                      <a:pt x="26" y="0"/>
                      <a:pt x="35" y="5"/>
                      <a:pt x="36" y="14"/>
                    </a:cubicBezTo>
                    <a:cubicBezTo>
                      <a:pt x="38" y="25"/>
                      <a:pt x="32" y="36"/>
                      <a:pt x="21" y="35"/>
                    </a:cubicBezTo>
                    <a:cubicBezTo>
                      <a:pt x="19" y="35"/>
                      <a:pt x="17" y="34"/>
                      <a:pt x="15" y="32"/>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1" name="Freeform 370"/>
              <p:cNvSpPr>
                <a:spLocks/>
              </p:cNvSpPr>
              <p:nvPr/>
            </p:nvSpPr>
            <p:spPr bwMode="auto">
              <a:xfrm>
                <a:off x="2594911" y="5104546"/>
                <a:ext cx="73250" cy="130800"/>
              </a:xfrm>
              <a:custGeom>
                <a:avLst/>
                <a:gdLst>
                  <a:gd name="T0" fmla="*/ 24 w 24"/>
                  <a:gd name="T1" fmla="*/ 7 h 42"/>
                  <a:gd name="T2" fmla="*/ 17 w 24"/>
                  <a:gd name="T3" fmla="*/ 7 h 42"/>
                  <a:gd name="T4" fmla="*/ 15 w 24"/>
                  <a:gd name="T5" fmla="*/ 9 h 42"/>
                  <a:gd name="T6" fmla="*/ 15 w 24"/>
                  <a:gd name="T7" fmla="*/ 14 h 42"/>
                  <a:gd name="T8" fmla="*/ 24 w 24"/>
                  <a:gd name="T9" fmla="*/ 14 h 42"/>
                  <a:gd name="T10" fmla="*/ 24 w 24"/>
                  <a:gd name="T11" fmla="*/ 21 h 42"/>
                  <a:gd name="T12" fmla="*/ 15 w 24"/>
                  <a:gd name="T13" fmla="*/ 21 h 42"/>
                  <a:gd name="T14" fmla="*/ 15 w 24"/>
                  <a:gd name="T15" fmla="*/ 42 h 42"/>
                  <a:gd name="T16" fmla="*/ 8 w 24"/>
                  <a:gd name="T17" fmla="*/ 42 h 42"/>
                  <a:gd name="T18" fmla="*/ 8 w 24"/>
                  <a:gd name="T19" fmla="*/ 21 h 42"/>
                  <a:gd name="T20" fmla="*/ 0 w 24"/>
                  <a:gd name="T21" fmla="*/ 21 h 42"/>
                  <a:gd name="T22" fmla="*/ 0 w 24"/>
                  <a:gd name="T23" fmla="*/ 14 h 42"/>
                  <a:gd name="T24" fmla="*/ 8 w 24"/>
                  <a:gd name="T25" fmla="*/ 14 h 42"/>
                  <a:gd name="T26" fmla="*/ 8 w 24"/>
                  <a:gd name="T27" fmla="*/ 10 h 42"/>
                  <a:gd name="T28" fmla="*/ 17 w 24"/>
                  <a:gd name="T29" fmla="*/ 0 h 42"/>
                  <a:gd name="T30" fmla="*/ 24 w 24"/>
                  <a:gd name="T31" fmla="*/ 0 h 42"/>
                  <a:gd name="T32" fmla="*/ 24 w 24"/>
                  <a:gd name="T3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42">
                    <a:moveTo>
                      <a:pt x="24" y="7"/>
                    </a:moveTo>
                    <a:cubicBezTo>
                      <a:pt x="17" y="7"/>
                      <a:pt x="17" y="7"/>
                      <a:pt x="17" y="7"/>
                    </a:cubicBezTo>
                    <a:cubicBezTo>
                      <a:pt x="16" y="7"/>
                      <a:pt x="15" y="8"/>
                      <a:pt x="15" y="9"/>
                    </a:cubicBezTo>
                    <a:cubicBezTo>
                      <a:pt x="15" y="14"/>
                      <a:pt x="15" y="14"/>
                      <a:pt x="15" y="14"/>
                    </a:cubicBezTo>
                    <a:cubicBezTo>
                      <a:pt x="24" y="14"/>
                      <a:pt x="24" y="14"/>
                      <a:pt x="24" y="14"/>
                    </a:cubicBezTo>
                    <a:cubicBezTo>
                      <a:pt x="24" y="21"/>
                      <a:pt x="24" y="21"/>
                      <a:pt x="24" y="21"/>
                    </a:cubicBezTo>
                    <a:cubicBezTo>
                      <a:pt x="15" y="21"/>
                      <a:pt x="15" y="21"/>
                      <a:pt x="15" y="21"/>
                    </a:cubicBezTo>
                    <a:cubicBezTo>
                      <a:pt x="15" y="42"/>
                      <a:pt x="15" y="42"/>
                      <a:pt x="15" y="42"/>
                    </a:cubicBezTo>
                    <a:cubicBezTo>
                      <a:pt x="8" y="42"/>
                      <a:pt x="8" y="42"/>
                      <a:pt x="8" y="42"/>
                    </a:cubicBezTo>
                    <a:cubicBezTo>
                      <a:pt x="8" y="21"/>
                      <a:pt x="8" y="21"/>
                      <a:pt x="8" y="21"/>
                    </a:cubicBezTo>
                    <a:cubicBezTo>
                      <a:pt x="0" y="21"/>
                      <a:pt x="0" y="21"/>
                      <a:pt x="0" y="21"/>
                    </a:cubicBezTo>
                    <a:cubicBezTo>
                      <a:pt x="0" y="14"/>
                      <a:pt x="0" y="14"/>
                      <a:pt x="0" y="14"/>
                    </a:cubicBezTo>
                    <a:cubicBezTo>
                      <a:pt x="8" y="14"/>
                      <a:pt x="8" y="14"/>
                      <a:pt x="8" y="14"/>
                    </a:cubicBezTo>
                    <a:cubicBezTo>
                      <a:pt x="8" y="10"/>
                      <a:pt x="8" y="10"/>
                      <a:pt x="8" y="10"/>
                    </a:cubicBezTo>
                    <a:cubicBezTo>
                      <a:pt x="8" y="4"/>
                      <a:pt x="12" y="0"/>
                      <a:pt x="17" y="0"/>
                    </a:cubicBezTo>
                    <a:cubicBezTo>
                      <a:pt x="24" y="0"/>
                      <a:pt x="24" y="0"/>
                      <a:pt x="24" y="0"/>
                    </a:cubicBezTo>
                    <a:lnTo>
                      <a:pt x="24" y="7"/>
                    </a:ln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2" name="Freeform 380"/>
              <p:cNvSpPr>
                <a:spLocks/>
              </p:cNvSpPr>
              <p:nvPr/>
            </p:nvSpPr>
            <p:spPr bwMode="auto">
              <a:xfrm>
                <a:off x="2169242" y="5116318"/>
                <a:ext cx="132110" cy="107256"/>
              </a:xfrm>
              <a:custGeom>
                <a:avLst/>
                <a:gdLst>
                  <a:gd name="T0" fmla="*/ 43 w 43"/>
                  <a:gd name="T1" fmla="*/ 4 h 35"/>
                  <a:gd name="T2" fmla="*/ 38 w 43"/>
                  <a:gd name="T3" fmla="*/ 6 h 35"/>
                  <a:gd name="T4" fmla="*/ 42 w 43"/>
                  <a:gd name="T5" fmla="*/ 1 h 35"/>
                  <a:gd name="T6" fmla="*/ 36 w 43"/>
                  <a:gd name="T7" fmla="*/ 3 h 35"/>
                  <a:gd name="T8" fmla="*/ 30 w 43"/>
                  <a:gd name="T9" fmla="*/ 0 h 35"/>
                  <a:gd name="T10" fmla="*/ 21 w 43"/>
                  <a:gd name="T11" fmla="*/ 9 h 35"/>
                  <a:gd name="T12" fmla="*/ 21 w 43"/>
                  <a:gd name="T13" fmla="*/ 11 h 35"/>
                  <a:gd name="T14" fmla="*/ 3 w 43"/>
                  <a:gd name="T15" fmla="*/ 2 h 35"/>
                  <a:gd name="T16" fmla="*/ 2 w 43"/>
                  <a:gd name="T17" fmla="*/ 6 h 35"/>
                  <a:gd name="T18" fmla="*/ 6 w 43"/>
                  <a:gd name="T19" fmla="*/ 14 h 35"/>
                  <a:gd name="T20" fmla="*/ 2 w 43"/>
                  <a:gd name="T21" fmla="*/ 13 h 35"/>
                  <a:gd name="T22" fmla="*/ 2 w 43"/>
                  <a:gd name="T23" fmla="*/ 13 h 35"/>
                  <a:gd name="T24" fmla="*/ 9 w 43"/>
                  <a:gd name="T25" fmla="*/ 21 h 35"/>
                  <a:gd name="T26" fmla="*/ 6 w 43"/>
                  <a:gd name="T27" fmla="*/ 22 h 35"/>
                  <a:gd name="T28" fmla="*/ 5 w 43"/>
                  <a:gd name="T29" fmla="*/ 22 h 35"/>
                  <a:gd name="T30" fmla="*/ 13 w 43"/>
                  <a:gd name="T31" fmla="*/ 28 h 35"/>
                  <a:gd name="T32" fmla="*/ 2 w 43"/>
                  <a:gd name="T33" fmla="*/ 31 h 35"/>
                  <a:gd name="T34" fmla="*/ 0 w 43"/>
                  <a:gd name="T35" fmla="*/ 31 h 35"/>
                  <a:gd name="T36" fmla="*/ 13 w 43"/>
                  <a:gd name="T37" fmla="*/ 35 h 35"/>
                  <a:gd name="T38" fmla="*/ 39 w 43"/>
                  <a:gd name="T39" fmla="*/ 10 h 35"/>
                  <a:gd name="T40" fmla="*/ 39 w 43"/>
                  <a:gd name="T41" fmla="*/ 9 h 35"/>
                  <a:gd name="T42" fmla="*/ 43 w 43"/>
                  <a:gd name="T4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5">
                    <a:moveTo>
                      <a:pt x="43" y="4"/>
                    </a:moveTo>
                    <a:cubicBezTo>
                      <a:pt x="41" y="5"/>
                      <a:pt x="40" y="6"/>
                      <a:pt x="38" y="6"/>
                    </a:cubicBezTo>
                    <a:cubicBezTo>
                      <a:pt x="40" y="5"/>
                      <a:pt x="41" y="3"/>
                      <a:pt x="42" y="1"/>
                    </a:cubicBezTo>
                    <a:cubicBezTo>
                      <a:pt x="40" y="2"/>
                      <a:pt x="38" y="3"/>
                      <a:pt x="36" y="3"/>
                    </a:cubicBezTo>
                    <a:cubicBezTo>
                      <a:pt x="35" y="1"/>
                      <a:pt x="32" y="0"/>
                      <a:pt x="30" y="0"/>
                    </a:cubicBezTo>
                    <a:cubicBezTo>
                      <a:pt x="25" y="0"/>
                      <a:pt x="21" y="4"/>
                      <a:pt x="21" y="9"/>
                    </a:cubicBezTo>
                    <a:cubicBezTo>
                      <a:pt x="21" y="10"/>
                      <a:pt x="21" y="10"/>
                      <a:pt x="21" y="11"/>
                    </a:cubicBezTo>
                    <a:cubicBezTo>
                      <a:pt x="14" y="11"/>
                      <a:pt x="7" y="7"/>
                      <a:pt x="3" y="2"/>
                    </a:cubicBezTo>
                    <a:cubicBezTo>
                      <a:pt x="2" y="3"/>
                      <a:pt x="2" y="5"/>
                      <a:pt x="2" y="6"/>
                    </a:cubicBezTo>
                    <a:cubicBezTo>
                      <a:pt x="2" y="9"/>
                      <a:pt x="3" y="12"/>
                      <a:pt x="6" y="14"/>
                    </a:cubicBezTo>
                    <a:cubicBezTo>
                      <a:pt x="4" y="14"/>
                      <a:pt x="3" y="13"/>
                      <a:pt x="2" y="13"/>
                    </a:cubicBezTo>
                    <a:cubicBezTo>
                      <a:pt x="2" y="13"/>
                      <a:pt x="2" y="13"/>
                      <a:pt x="2" y="13"/>
                    </a:cubicBezTo>
                    <a:cubicBezTo>
                      <a:pt x="2" y="17"/>
                      <a:pt x="5" y="21"/>
                      <a:pt x="9" y="21"/>
                    </a:cubicBezTo>
                    <a:cubicBezTo>
                      <a:pt x="8" y="22"/>
                      <a:pt x="7" y="22"/>
                      <a:pt x="6" y="22"/>
                    </a:cubicBezTo>
                    <a:cubicBezTo>
                      <a:pt x="6" y="22"/>
                      <a:pt x="5" y="22"/>
                      <a:pt x="5" y="22"/>
                    </a:cubicBezTo>
                    <a:cubicBezTo>
                      <a:pt x="6" y="25"/>
                      <a:pt x="9" y="28"/>
                      <a:pt x="13" y="28"/>
                    </a:cubicBezTo>
                    <a:cubicBezTo>
                      <a:pt x="10" y="30"/>
                      <a:pt x="6" y="31"/>
                      <a:pt x="2" y="31"/>
                    </a:cubicBezTo>
                    <a:cubicBezTo>
                      <a:pt x="1" y="31"/>
                      <a:pt x="1" y="31"/>
                      <a:pt x="0" y="31"/>
                    </a:cubicBezTo>
                    <a:cubicBezTo>
                      <a:pt x="4" y="34"/>
                      <a:pt x="8" y="35"/>
                      <a:pt x="13" y="35"/>
                    </a:cubicBezTo>
                    <a:cubicBezTo>
                      <a:pt x="30" y="35"/>
                      <a:pt x="39" y="22"/>
                      <a:pt x="39" y="10"/>
                    </a:cubicBezTo>
                    <a:cubicBezTo>
                      <a:pt x="39" y="10"/>
                      <a:pt x="39" y="9"/>
                      <a:pt x="39" y="9"/>
                    </a:cubicBezTo>
                    <a:cubicBezTo>
                      <a:pt x="40" y="8"/>
                      <a:pt x="42" y="6"/>
                      <a:pt x="43" y="4"/>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23" name="Group 22"/>
            <p:cNvGrpSpPr/>
            <p:nvPr/>
          </p:nvGrpSpPr>
          <p:grpSpPr>
            <a:xfrm>
              <a:off x="6167435" y="4563598"/>
              <a:ext cx="1754372" cy="756056"/>
              <a:chOff x="1790700" y="4488447"/>
              <a:chExt cx="1754372" cy="756056"/>
            </a:xfrm>
          </p:grpSpPr>
          <p:sp>
            <p:nvSpPr>
              <p:cNvPr id="24" name="TextBox 23"/>
              <p:cNvSpPr txBox="1"/>
              <p:nvPr/>
            </p:nvSpPr>
            <p:spPr>
              <a:xfrm>
                <a:off x="1790700" y="4488447"/>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25" name="TextBox 24"/>
              <p:cNvSpPr txBox="1"/>
              <p:nvPr/>
            </p:nvSpPr>
            <p:spPr>
              <a:xfrm>
                <a:off x="1790700" y="4614663"/>
                <a:ext cx="1754372" cy="24436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charset="0"/>
                  </a:rPr>
                  <a:t>Design Lead</a:t>
                </a:r>
              </a:p>
            </p:txBody>
          </p:sp>
          <p:sp>
            <p:nvSpPr>
              <p:cNvPr id="26" name="Freeform 346"/>
              <p:cNvSpPr>
                <a:spLocks/>
              </p:cNvSpPr>
              <p:nvPr/>
            </p:nvSpPr>
            <p:spPr bwMode="auto">
              <a:xfrm>
                <a:off x="2960209" y="5095390"/>
                <a:ext cx="117721" cy="149113"/>
              </a:xfrm>
              <a:custGeom>
                <a:avLst/>
                <a:gdLst>
                  <a:gd name="T0" fmla="*/ 15 w 38"/>
                  <a:gd name="T1" fmla="*/ 32 h 48"/>
                  <a:gd name="T2" fmla="*/ 8 w 38"/>
                  <a:gd name="T3" fmla="*/ 48 h 48"/>
                  <a:gd name="T4" fmla="*/ 12 w 38"/>
                  <a:gd name="T5" fmla="*/ 23 h 48"/>
                  <a:gd name="T6" fmla="*/ 18 w 38"/>
                  <a:gd name="T7" fmla="*/ 12 h 48"/>
                  <a:gd name="T8" fmla="*/ 20 w 38"/>
                  <a:gd name="T9" fmla="*/ 31 h 48"/>
                  <a:gd name="T10" fmla="*/ 27 w 38"/>
                  <a:gd name="T11" fmla="*/ 9 h 48"/>
                  <a:gd name="T12" fmla="*/ 6 w 38"/>
                  <a:gd name="T13" fmla="*/ 21 h 48"/>
                  <a:gd name="T14" fmla="*/ 7 w 38"/>
                  <a:gd name="T15" fmla="*/ 28 h 48"/>
                  <a:gd name="T16" fmla="*/ 0 w 38"/>
                  <a:gd name="T17" fmla="*/ 18 h 48"/>
                  <a:gd name="T18" fmla="*/ 16 w 38"/>
                  <a:gd name="T19" fmla="*/ 1 h 48"/>
                  <a:gd name="T20" fmla="*/ 36 w 38"/>
                  <a:gd name="T21" fmla="*/ 14 h 48"/>
                  <a:gd name="T22" fmla="*/ 21 w 38"/>
                  <a:gd name="T23" fmla="*/ 35 h 48"/>
                  <a:gd name="T24" fmla="*/ 15 w 38"/>
                  <a:gd name="T25"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8">
                    <a:moveTo>
                      <a:pt x="15" y="32"/>
                    </a:moveTo>
                    <a:cubicBezTo>
                      <a:pt x="14" y="39"/>
                      <a:pt x="12" y="45"/>
                      <a:pt x="8" y="48"/>
                    </a:cubicBezTo>
                    <a:cubicBezTo>
                      <a:pt x="7" y="38"/>
                      <a:pt x="10" y="31"/>
                      <a:pt x="12" y="23"/>
                    </a:cubicBezTo>
                    <a:cubicBezTo>
                      <a:pt x="9" y="19"/>
                      <a:pt x="12" y="10"/>
                      <a:pt x="18" y="12"/>
                    </a:cubicBezTo>
                    <a:cubicBezTo>
                      <a:pt x="25" y="15"/>
                      <a:pt x="12" y="29"/>
                      <a:pt x="20" y="31"/>
                    </a:cubicBezTo>
                    <a:cubicBezTo>
                      <a:pt x="29" y="32"/>
                      <a:pt x="33" y="15"/>
                      <a:pt x="27" y="9"/>
                    </a:cubicBezTo>
                    <a:cubicBezTo>
                      <a:pt x="19" y="1"/>
                      <a:pt x="4" y="9"/>
                      <a:pt x="6" y="21"/>
                    </a:cubicBezTo>
                    <a:cubicBezTo>
                      <a:pt x="6" y="24"/>
                      <a:pt x="9" y="24"/>
                      <a:pt x="7" y="28"/>
                    </a:cubicBezTo>
                    <a:cubicBezTo>
                      <a:pt x="2" y="27"/>
                      <a:pt x="0" y="23"/>
                      <a:pt x="0" y="18"/>
                    </a:cubicBezTo>
                    <a:cubicBezTo>
                      <a:pt x="0" y="9"/>
                      <a:pt x="8" y="2"/>
                      <a:pt x="16" y="1"/>
                    </a:cubicBezTo>
                    <a:cubicBezTo>
                      <a:pt x="26" y="0"/>
                      <a:pt x="35" y="5"/>
                      <a:pt x="36" y="14"/>
                    </a:cubicBezTo>
                    <a:cubicBezTo>
                      <a:pt x="38" y="25"/>
                      <a:pt x="32" y="36"/>
                      <a:pt x="21" y="35"/>
                    </a:cubicBezTo>
                    <a:cubicBezTo>
                      <a:pt x="19" y="35"/>
                      <a:pt x="17" y="34"/>
                      <a:pt x="15" y="32"/>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7" name="Freeform 370"/>
              <p:cNvSpPr>
                <a:spLocks/>
              </p:cNvSpPr>
              <p:nvPr/>
            </p:nvSpPr>
            <p:spPr bwMode="auto">
              <a:xfrm>
                <a:off x="2594911" y="5104546"/>
                <a:ext cx="73250" cy="130800"/>
              </a:xfrm>
              <a:custGeom>
                <a:avLst/>
                <a:gdLst>
                  <a:gd name="T0" fmla="*/ 24 w 24"/>
                  <a:gd name="T1" fmla="*/ 7 h 42"/>
                  <a:gd name="T2" fmla="*/ 17 w 24"/>
                  <a:gd name="T3" fmla="*/ 7 h 42"/>
                  <a:gd name="T4" fmla="*/ 15 w 24"/>
                  <a:gd name="T5" fmla="*/ 9 h 42"/>
                  <a:gd name="T6" fmla="*/ 15 w 24"/>
                  <a:gd name="T7" fmla="*/ 14 h 42"/>
                  <a:gd name="T8" fmla="*/ 24 w 24"/>
                  <a:gd name="T9" fmla="*/ 14 h 42"/>
                  <a:gd name="T10" fmla="*/ 24 w 24"/>
                  <a:gd name="T11" fmla="*/ 21 h 42"/>
                  <a:gd name="T12" fmla="*/ 15 w 24"/>
                  <a:gd name="T13" fmla="*/ 21 h 42"/>
                  <a:gd name="T14" fmla="*/ 15 w 24"/>
                  <a:gd name="T15" fmla="*/ 42 h 42"/>
                  <a:gd name="T16" fmla="*/ 8 w 24"/>
                  <a:gd name="T17" fmla="*/ 42 h 42"/>
                  <a:gd name="T18" fmla="*/ 8 w 24"/>
                  <a:gd name="T19" fmla="*/ 21 h 42"/>
                  <a:gd name="T20" fmla="*/ 0 w 24"/>
                  <a:gd name="T21" fmla="*/ 21 h 42"/>
                  <a:gd name="T22" fmla="*/ 0 w 24"/>
                  <a:gd name="T23" fmla="*/ 14 h 42"/>
                  <a:gd name="T24" fmla="*/ 8 w 24"/>
                  <a:gd name="T25" fmla="*/ 14 h 42"/>
                  <a:gd name="T26" fmla="*/ 8 w 24"/>
                  <a:gd name="T27" fmla="*/ 10 h 42"/>
                  <a:gd name="T28" fmla="*/ 17 w 24"/>
                  <a:gd name="T29" fmla="*/ 0 h 42"/>
                  <a:gd name="T30" fmla="*/ 24 w 24"/>
                  <a:gd name="T31" fmla="*/ 0 h 42"/>
                  <a:gd name="T32" fmla="*/ 24 w 24"/>
                  <a:gd name="T3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42">
                    <a:moveTo>
                      <a:pt x="24" y="7"/>
                    </a:moveTo>
                    <a:cubicBezTo>
                      <a:pt x="17" y="7"/>
                      <a:pt x="17" y="7"/>
                      <a:pt x="17" y="7"/>
                    </a:cubicBezTo>
                    <a:cubicBezTo>
                      <a:pt x="16" y="7"/>
                      <a:pt x="15" y="8"/>
                      <a:pt x="15" y="9"/>
                    </a:cubicBezTo>
                    <a:cubicBezTo>
                      <a:pt x="15" y="14"/>
                      <a:pt x="15" y="14"/>
                      <a:pt x="15" y="14"/>
                    </a:cubicBezTo>
                    <a:cubicBezTo>
                      <a:pt x="24" y="14"/>
                      <a:pt x="24" y="14"/>
                      <a:pt x="24" y="14"/>
                    </a:cubicBezTo>
                    <a:cubicBezTo>
                      <a:pt x="24" y="21"/>
                      <a:pt x="24" y="21"/>
                      <a:pt x="24" y="21"/>
                    </a:cubicBezTo>
                    <a:cubicBezTo>
                      <a:pt x="15" y="21"/>
                      <a:pt x="15" y="21"/>
                      <a:pt x="15" y="21"/>
                    </a:cubicBezTo>
                    <a:cubicBezTo>
                      <a:pt x="15" y="42"/>
                      <a:pt x="15" y="42"/>
                      <a:pt x="15" y="42"/>
                    </a:cubicBezTo>
                    <a:cubicBezTo>
                      <a:pt x="8" y="42"/>
                      <a:pt x="8" y="42"/>
                      <a:pt x="8" y="42"/>
                    </a:cubicBezTo>
                    <a:cubicBezTo>
                      <a:pt x="8" y="21"/>
                      <a:pt x="8" y="21"/>
                      <a:pt x="8" y="21"/>
                    </a:cubicBezTo>
                    <a:cubicBezTo>
                      <a:pt x="0" y="21"/>
                      <a:pt x="0" y="21"/>
                      <a:pt x="0" y="21"/>
                    </a:cubicBezTo>
                    <a:cubicBezTo>
                      <a:pt x="0" y="14"/>
                      <a:pt x="0" y="14"/>
                      <a:pt x="0" y="14"/>
                    </a:cubicBezTo>
                    <a:cubicBezTo>
                      <a:pt x="8" y="14"/>
                      <a:pt x="8" y="14"/>
                      <a:pt x="8" y="14"/>
                    </a:cubicBezTo>
                    <a:cubicBezTo>
                      <a:pt x="8" y="10"/>
                      <a:pt x="8" y="10"/>
                      <a:pt x="8" y="10"/>
                    </a:cubicBezTo>
                    <a:cubicBezTo>
                      <a:pt x="8" y="4"/>
                      <a:pt x="12" y="0"/>
                      <a:pt x="17" y="0"/>
                    </a:cubicBezTo>
                    <a:cubicBezTo>
                      <a:pt x="24" y="0"/>
                      <a:pt x="24" y="0"/>
                      <a:pt x="24" y="0"/>
                    </a:cubicBezTo>
                    <a:lnTo>
                      <a:pt x="24" y="7"/>
                    </a:ln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8" name="Freeform 380"/>
              <p:cNvSpPr>
                <a:spLocks/>
              </p:cNvSpPr>
              <p:nvPr/>
            </p:nvSpPr>
            <p:spPr bwMode="auto">
              <a:xfrm>
                <a:off x="2169242" y="5116318"/>
                <a:ext cx="132110" cy="107256"/>
              </a:xfrm>
              <a:custGeom>
                <a:avLst/>
                <a:gdLst>
                  <a:gd name="T0" fmla="*/ 43 w 43"/>
                  <a:gd name="T1" fmla="*/ 4 h 35"/>
                  <a:gd name="T2" fmla="*/ 38 w 43"/>
                  <a:gd name="T3" fmla="*/ 6 h 35"/>
                  <a:gd name="T4" fmla="*/ 42 w 43"/>
                  <a:gd name="T5" fmla="*/ 1 h 35"/>
                  <a:gd name="T6" fmla="*/ 36 w 43"/>
                  <a:gd name="T7" fmla="*/ 3 h 35"/>
                  <a:gd name="T8" fmla="*/ 30 w 43"/>
                  <a:gd name="T9" fmla="*/ 0 h 35"/>
                  <a:gd name="T10" fmla="*/ 21 w 43"/>
                  <a:gd name="T11" fmla="*/ 9 h 35"/>
                  <a:gd name="T12" fmla="*/ 21 w 43"/>
                  <a:gd name="T13" fmla="*/ 11 h 35"/>
                  <a:gd name="T14" fmla="*/ 3 w 43"/>
                  <a:gd name="T15" fmla="*/ 2 h 35"/>
                  <a:gd name="T16" fmla="*/ 2 w 43"/>
                  <a:gd name="T17" fmla="*/ 6 h 35"/>
                  <a:gd name="T18" fmla="*/ 6 w 43"/>
                  <a:gd name="T19" fmla="*/ 14 h 35"/>
                  <a:gd name="T20" fmla="*/ 2 w 43"/>
                  <a:gd name="T21" fmla="*/ 13 h 35"/>
                  <a:gd name="T22" fmla="*/ 2 w 43"/>
                  <a:gd name="T23" fmla="*/ 13 h 35"/>
                  <a:gd name="T24" fmla="*/ 9 w 43"/>
                  <a:gd name="T25" fmla="*/ 21 h 35"/>
                  <a:gd name="T26" fmla="*/ 6 w 43"/>
                  <a:gd name="T27" fmla="*/ 22 h 35"/>
                  <a:gd name="T28" fmla="*/ 5 w 43"/>
                  <a:gd name="T29" fmla="*/ 22 h 35"/>
                  <a:gd name="T30" fmla="*/ 13 w 43"/>
                  <a:gd name="T31" fmla="*/ 28 h 35"/>
                  <a:gd name="T32" fmla="*/ 2 w 43"/>
                  <a:gd name="T33" fmla="*/ 31 h 35"/>
                  <a:gd name="T34" fmla="*/ 0 w 43"/>
                  <a:gd name="T35" fmla="*/ 31 h 35"/>
                  <a:gd name="T36" fmla="*/ 13 w 43"/>
                  <a:gd name="T37" fmla="*/ 35 h 35"/>
                  <a:gd name="T38" fmla="*/ 39 w 43"/>
                  <a:gd name="T39" fmla="*/ 10 h 35"/>
                  <a:gd name="T40" fmla="*/ 39 w 43"/>
                  <a:gd name="T41" fmla="*/ 9 h 35"/>
                  <a:gd name="T42" fmla="*/ 43 w 43"/>
                  <a:gd name="T4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5">
                    <a:moveTo>
                      <a:pt x="43" y="4"/>
                    </a:moveTo>
                    <a:cubicBezTo>
                      <a:pt x="41" y="5"/>
                      <a:pt x="40" y="6"/>
                      <a:pt x="38" y="6"/>
                    </a:cubicBezTo>
                    <a:cubicBezTo>
                      <a:pt x="40" y="5"/>
                      <a:pt x="41" y="3"/>
                      <a:pt x="42" y="1"/>
                    </a:cubicBezTo>
                    <a:cubicBezTo>
                      <a:pt x="40" y="2"/>
                      <a:pt x="38" y="3"/>
                      <a:pt x="36" y="3"/>
                    </a:cubicBezTo>
                    <a:cubicBezTo>
                      <a:pt x="35" y="1"/>
                      <a:pt x="32" y="0"/>
                      <a:pt x="30" y="0"/>
                    </a:cubicBezTo>
                    <a:cubicBezTo>
                      <a:pt x="25" y="0"/>
                      <a:pt x="21" y="4"/>
                      <a:pt x="21" y="9"/>
                    </a:cubicBezTo>
                    <a:cubicBezTo>
                      <a:pt x="21" y="10"/>
                      <a:pt x="21" y="10"/>
                      <a:pt x="21" y="11"/>
                    </a:cubicBezTo>
                    <a:cubicBezTo>
                      <a:pt x="14" y="11"/>
                      <a:pt x="7" y="7"/>
                      <a:pt x="3" y="2"/>
                    </a:cubicBezTo>
                    <a:cubicBezTo>
                      <a:pt x="2" y="3"/>
                      <a:pt x="2" y="5"/>
                      <a:pt x="2" y="6"/>
                    </a:cubicBezTo>
                    <a:cubicBezTo>
                      <a:pt x="2" y="9"/>
                      <a:pt x="3" y="12"/>
                      <a:pt x="6" y="14"/>
                    </a:cubicBezTo>
                    <a:cubicBezTo>
                      <a:pt x="4" y="14"/>
                      <a:pt x="3" y="13"/>
                      <a:pt x="2" y="13"/>
                    </a:cubicBezTo>
                    <a:cubicBezTo>
                      <a:pt x="2" y="13"/>
                      <a:pt x="2" y="13"/>
                      <a:pt x="2" y="13"/>
                    </a:cubicBezTo>
                    <a:cubicBezTo>
                      <a:pt x="2" y="17"/>
                      <a:pt x="5" y="21"/>
                      <a:pt x="9" y="21"/>
                    </a:cubicBezTo>
                    <a:cubicBezTo>
                      <a:pt x="8" y="22"/>
                      <a:pt x="7" y="22"/>
                      <a:pt x="6" y="22"/>
                    </a:cubicBezTo>
                    <a:cubicBezTo>
                      <a:pt x="6" y="22"/>
                      <a:pt x="5" y="22"/>
                      <a:pt x="5" y="22"/>
                    </a:cubicBezTo>
                    <a:cubicBezTo>
                      <a:pt x="6" y="25"/>
                      <a:pt x="9" y="28"/>
                      <a:pt x="13" y="28"/>
                    </a:cubicBezTo>
                    <a:cubicBezTo>
                      <a:pt x="10" y="30"/>
                      <a:pt x="6" y="31"/>
                      <a:pt x="2" y="31"/>
                    </a:cubicBezTo>
                    <a:cubicBezTo>
                      <a:pt x="1" y="31"/>
                      <a:pt x="1" y="31"/>
                      <a:pt x="0" y="31"/>
                    </a:cubicBezTo>
                    <a:cubicBezTo>
                      <a:pt x="4" y="34"/>
                      <a:pt x="8" y="35"/>
                      <a:pt x="13" y="35"/>
                    </a:cubicBezTo>
                    <a:cubicBezTo>
                      <a:pt x="30" y="35"/>
                      <a:pt x="39" y="22"/>
                      <a:pt x="39" y="10"/>
                    </a:cubicBezTo>
                    <a:cubicBezTo>
                      <a:pt x="39" y="10"/>
                      <a:pt x="39" y="9"/>
                      <a:pt x="39" y="9"/>
                    </a:cubicBezTo>
                    <a:cubicBezTo>
                      <a:pt x="40" y="8"/>
                      <a:pt x="42" y="6"/>
                      <a:pt x="43" y="4"/>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29" name="Group 28"/>
            <p:cNvGrpSpPr/>
            <p:nvPr/>
          </p:nvGrpSpPr>
          <p:grpSpPr>
            <a:xfrm>
              <a:off x="8028316" y="4563598"/>
              <a:ext cx="1754372" cy="756056"/>
              <a:chOff x="1790700" y="4488447"/>
              <a:chExt cx="1754372" cy="756056"/>
            </a:xfrm>
          </p:grpSpPr>
          <p:sp>
            <p:nvSpPr>
              <p:cNvPr id="30" name="TextBox 29"/>
              <p:cNvSpPr txBox="1"/>
              <p:nvPr/>
            </p:nvSpPr>
            <p:spPr>
              <a:xfrm>
                <a:off x="1790700" y="4488447"/>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31" name="TextBox 30"/>
              <p:cNvSpPr txBox="1"/>
              <p:nvPr/>
            </p:nvSpPr>
            <p:spPr>
              <a:xfrm>
                <a:off x="1790700" y="4614663"/>
                <a:ext cx="1754372" cy="24436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charset="0"/>
                  </a:rPr>
                  <a:t>Design Lead</a:t>
                </a:r>
              </a:p>
            </p:txBody>
          </p:sp>
          <p:sp>
            <p:nvSpPr>
              <p:cNvPr id="32" name="Freeform 346"/>
              <p:cNvSpPr>
                <a:spLocks/>
              </p:cNvSpPr>
              <p:nvPr/>
            </p:nvSpPr>
            <p:spPr bwMode="auto">
              <a:xfrm>
                <a:off x="2960209" y="5095390"/>
                <a:ext cx="117721" cy="149113"/>
              </a:xfrm>
              <a:custGeom>
                <a:avLst/>
                <a:gdLst>
                  <a:gd name="T0" fmla="*/ 15 w 38"/>
                  <a:gd name="T1" fmla="*/ 32 h 48"/>
                  <a:gd name="T2" fmla="*/ 8 w 38"/>
                  <a:gd name="T3" fmla="*/ 48 h 48"/>
                  <a:gd name="T4" fmla="*/ 12 w 38"/>
                  <a:gd name="T5" fmla="*/ 23 h 48"/>
                  <a:gd name="T6" fmla="*/ 18 w 38"/>
                  <a:gd name="T7" fmla="*/ 12 h 48"/>
                  <a:gd name="T8" fmla="*/ 20 w 38"/>
                  <a:gd name="T9" fmla="*/ 31 h 48"/>
                  <a:gd name="T10" fmla="*/ 27 w 38"/>
                  <a:gd name="T11" fmla="*/ 9 h 48"/>
                  <a:gd name="T12" fmla="*/ 6 w 38"/>
                  <a:gd name="T13" fmla="*/ 21 h 48"/>
                  <a:gd name="T14" fmla="*/ 7 w 38"/>
                  <a:gd name="T15" fmla="*/ 28 h 48"/>
                  <a:gd name="T16" fmla="*/ 0 w 38"/>
                  <a:gd name="T17" fmla="*/ 18 h 48"/>
                  <a:gd name="T18" fmla="*/ 16 w 38"/>
                  <a:gd name="T19" fmla="*/ 1 h 48"/>
                  <a:gd name="T20" fmla="*/ 36 w 38"/>
                  <a:gd name="T21" fmla="*/ 14 h 48"/>
                  <a:gd name="T22" fmla="*/ 21 w 38"/>
                  <a:gd name="T23" fmla="*/ 35 h 48"/>
                  <a:gd name="T24" fmla="*/ 15 w 38"/>
                  <a:gd name="T25"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8">
                    <a:moveTo>
                      <a:pt x="15" y="32"/>
                    </a:moveTo>
                    <a:cubicBezTo>
                      <a:pt x="14" y="39"/>
                      <a:pt x="12" y="45"/>
                      <a:pt x="8" y="48"/>
                    </a:cubicBezTo>
                    <a:cubicBezTo>
                      <a:pt x="7" y="38"/>
                      <a:pt x="10" y="31"/>
                      <a:pt x="12" y="23"/>
                    </a:cubicBezTo>
                    <a:cubicBezTo>
                      <a:pt x="9" y="19"/>
                      <a:pt x="12" y="10"/>
                      <a:pt x="18" y="12"/>
                    </a:cubicBezTo>
                    <a:cubicBezTo>
                      <a:pt x="25" y="15"/>
                      <a:pt x="12" y="29"/>
                      <a:pt x="20" y="31"/>
                    </a:cubicBezTo>
                    <a:cubicBezTo>
                      <a:pt x="29" y="32"/>
                      <a:pt x="33" y="15"/>
                      <a:pt x="27" y="9"/>
                    </a:cubicBezTo>
                    <a:cubicBezTo>
                      <a:pt x="19" y="1"/>
                      <a:pt x="4" y="9"/>
                      <a:pt x="6" y="21"/>
                    </a:cubicBezTo>
                    <a:cubicBezTo>
                      <a:pt x="6" y="24"/>
                      <a:pt x="9" y="24"/>
                      <a:pt x="7" y="28"/>
                    </a:cubicBezTo>
                    <a:cubicBezTo>
                      <a:pt x="2" y="27"/>
                      <a:pt x="0" y="23"/>
                      <a:pt x="0" y="18"/>
                    </a:cubicBezTo>
                    <a:cubicBezTo>
                      <a:pt x="0" y="9"/>
                      <a:pt x="8" y="2"/>
                      <a:pt x="16" y="1"/>
                    </a:cubicBezTo>
                    <a:cubicBezTo>
                      <a:pt x="26" y="0"/>
                      <a:pt x="35" y="5"/>
                      <a:pt x="36" y="14"/>
                    </a:cubicBezTo>
                    <a:cubicBezTo>
                      <a:pt x="38" y="25"/>
                      <a:pt x="32" y="36"/>
                      <a:pt x="21" y="35"/>
                    </a:cubicBezTo>
                    <a:cubicBezTo>
                      <a:pt x="19" y="35"/>
                      <a:pt x="17" y="34"/>
                      <a:pt x="15" y="32"/>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33" name="Freeform 370"/>
              <p:cNvSpPr>
                <a:spLocks/>
              </p:cNvSpPr>
              <p:nvPr/>
            </p:nvSpPr>
            <p:spPr bwMode="auto">
              <a:xfrm>
                <a:off x="2594911" y="5104546"/>
                <a:ext cx="73250" cy="130800"/>
              </a:xfrm>
              <a:custGeom>
                <a:avLst/>
                <a:gdLst>
                  <a:gd name="T0" fmla="*/ 24 w 24"/>
                  <a:gd name="T1" fmla="*/ 7 h 42"/>
                  <a:gd name="T2" fmla="*/ 17 w 24"/>
                  <a:gd name="T3" fmla="*/ 7 h 42"/>
                  <a:gd name="T4" fmla="*/ 15 w 24"/>
                  <a:gd name="T5" fmla="*/ 9 h 42"/>
                  <a:gd name="T6" fmla="*/ 15 w 24"/>
                  <a:gd name="T7" fmla="*/ 14 h 42"/>
                  <a:gd name="T8" fmla="*/ 24 w 24"/>
                  <a:gd name="T9" fmla="*/ 14 h 42"/>
                  <a:gd name="T10" fmla="*/ 24 w 24"/>
                  <a:gd name="T11" fmla="*/ 21 h 42"/>
                  <a:gd name="T12" fmla="*/ 15 w 24"/>
                  <a:gd name="T13" fmla="*/ 21 h 42"/>
                  <a:gd name="T14" fmla="*/ 15 w 24"/>
                  <a:gd name="T15" fmla="*/ 42 h 42"/>
                  <a:gd name="T16" fmla="*/ 8 w 24"/>
                  <a:gd name="T17" fmla="*/ 42 h 42"/>
                  <a:gd name="T18" fmla="*/ 8 w 24"/>
                  <a:gd name="T19" fmla="*/ 21 h 42"/>
                  <a:gd name="T20" fmla="*/ 0 w 24"/>
                  <a:gd name="T21" fmla="*/ 21 h 42"/>
                  <a:gd name="T22" fmla="*/ 0 w 24"/>
                  <a:gd name="T23" fmla="*/ 14 h 42"/>
                  <a:gd name="T24" fmla="*/ 8 w 24"/>
                  <a:gd name="T25" fmla="*/ 14 h 42"/>
                  <a:gd name="T26" fmla="*/ 8 w 24"/>
                  <a:gd name="T27" fmla="*/ 10 h 42"/>
                  <a:gd name="T28" fmla="*/ 17 w 24"/>
                  <a:gd name="T29" fmla="*/ 0 h 42"/>
                  <a:gd name="T30" fmla="*/ 24 w 24"/>
                  <a:gd name="T31" fmla="*/ 0 h 42"/>
                  <a:gd name="T32" fmla="*/ 24 w 24"/>
                  <a:gd name="T3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42">
                    <a:moveTo>
                      <a:pt x="24" y="7"/>
                    </a:moveTo>
                    <a:cubicBezTo>
                      <a:pt x="17" y="7"/>
                      <a:pt x="17" y="7"/>
                      <a:pt x="17" y="7"/>
                    </a:cubicBezTo>
                    <a:cubicBezTo>
                      <a:pt x="16" y="7"/>
                      <a:pt x="15" y="8"/>
                      <a:pt x="15" y="9"/>
                    </a:cubicBezTo>
                    <a:cubicBezTo>
                      <a:pt x="15" y="14"/>
                      <a:pt x="15" y="14"/>
                      <a:pt x="15" y="14"/>
                    </a:cubicBezTo>
                    <a:cubicBezTo>
                      <a:pt x="24" y="14"/>
                      <a:pt x="24" y="14"/>
                      <a:pt x="24" y="14"/>
                    </a:cubicBezTo>
                    <a:cubicBezTo>
                      <a:pt x="24" y="21"/>
                      <a:pt x="24" y="21"/>
                      <a:pt x="24" y="21"/>
                    </a:cubicBezTo>
                    <a:cubicBezTo>
                      <a:pt x="15" y="21"/>
                      <a:pt x="15" y="21"/>
                      <a:pt x="15" y="21"/>
                    </a:cubicBezTo>
                    <a:cubicBezTo>
                      <a:pt x="15" y="42"/>
                      <a:pt x="15" y="42"/>
                      <a:pt x="15" y="42"/>
                    </a:cubicBezTo>
                    <a:cubicBezTo>
                      <a:pt x="8" y="42"/>
                      <a:pt x="8" y="42"/>
                      <a:pt x="8" y="42"/>
                    </a:cubicBezTo>
                    <a:cubicBezTo>
                      <a:pt x="8" y="21"/>
                      <a:pt x="8" y="21"/>
                      <a:pt x="8" y="21"/>
                    </a:cubicBezTo>
                    <a:cubicBezTo>
                      <a:pt x="0" y="21"/>
                      <a:pt x="0" y="21"/>
                      <a:pt x="0" y="21"/>
                    </a:cubicBezTo>
                    <a:cubicBezTo>
                      <a:pt x="0" y="14"/>
                      <a:pt x="0" y="14"/>
                      <a:pt x="0" y="14"/>
                    </a:cubicBezTo>
                    <a:cubicBezTo>
                      <a:pt x="8" y="14"/>
                      <a:pt x="8" y="14"/>
                      <a:pt x="8" y="14"/>
                    </a:cubicBezTo>
                    <a:cubicBezTo>
                      <a:pt x="8" y="10"/>
                      <a:pt x="8" y="10"/>
                      <a:pt x="8" y="10"/>
                    </a:cubicBezTo>
                    <a:cubicBezTo>
                      <a:pt x="8" y="4"/>
                      <a:pt x="12" y="0"/>
                      <a:pt x="17" y="0"/>
                    </a:cubicBezTo>
                    <a:cubicBezTo>
                      <a:pt x="24" y="0"/>
                      <a:pt x="24" y="0"/>
                      <a:pt x="24" y="0"/>
                    </a:cubicBezTo>
                    <a:lnTo>
                      <a:pt x="24" y="7"/>
                    </a:ln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34" name="Freeform 380"/>
              <p:cNvSpPr>
                <a:spLocks/>
              </p:cNvSpPr>
              <p:nvPr/>
            </p:nvSpPr>
            <p:spPr bwMode="auto">
              <a:xfrm>
                <a:off x="2169242" y="5116318"/>
                <a:ext cx="132110" cy="107256"/>
              </a:xfrm>
              <a:custGeom>
                <a:avLst/>
                <a:gdLst>
                  <a:gd name="T0" fmla="*/ 43 w 43"/>
                  <a:gd name="T1" fmla="*/ 4 h 35"/>
                  <a:gd name="T2" fmla="*/ 38 w 43"/>
                  <a:gd name="T3" fmla="*/ 6 h 35"/>
                  <a:gd name="T4" fmla="*/ 42 w 43"/>
                  <a:gd name="T5" fmla="*/ 1 h 35"/>
                  <a:gd name="T6" fmla="*/ 36 w 43"/>
                  <a:gd name="T7" fmla="*/ 3 h 35"/>
                  <a:gd name="T8" fmla="*/ 30 w 43"/>
                  <a:gd name="T9" fmla="*/ 0 h 35"/>
                  <a:gd name="T10" fmla="*/ 21 w 43"/>
                  <a:gd name="T11" fmla="*/ 9 h 35"/>
                  <a:gd name="T12" fmla="*/ 21 w 43"/>
                  <a:gd name="T13" fmla="*/ 11 h 35"/>
                  <a:gd name="T14" fmla="*/ 3 w 43"/>
                  <a:gd name="T15" fmla="*/ 2 h 35"/>
                  <a:gd name="T16" fmla="*/ 2 w 43"/>
                  <a:gd name="T17" fmla="*/ 6 h 35"/>
                  <a:gd name="T18" fmla="*/ 6 w 43"/>
                  <a:gd name="T19" fmla="*/ 14 h 35"/>
                  <a:gd name="T20" fmla="*/ 2 w 43"/>
                  <a:gd name="T21" fmla="*/ 13 h 35"/>
                  <a:gd name="T22" fmla="*/ 2 w 43"/>
                  <a:gd name="T23" fmla="*/ 13 h 35"/>
                  <a:gd name="T24" fmla="*/ 9 w 43"/>
                  <a:gd name="T25" fmla="*/ 21 h 35"/>
                  <a:gd name="T26" fmla="*/ 6 w 43"/>
                  <a:gd name="T27" fmla="*/ 22 h 35"/>
                  <a:gd name="T28" fmla="*/ 5 w 43"/>
                  <a:gd name="T29" fmla="*/ 22 h 35"/>
                  <a:gd name="T30" fmla="*/ 13 w 43"/>
                  <a:gd name="T31" fmla="*/ 28 h 35"/>
                  <a:gd name="T32" fmla="*/ 2 w 43"/>
                  <a:gd name="T33" fmla="*/ 31 h 35"/>
                  <a:gd name="T34" fmla="*/ 0 w 43"/>
                  <a:gd name="T35" fmla="*/ 31 h 35"/>
                  <a:gd name="T36" fmla="*/ 13 w 43"/>
                  <a:gd name="T37" fmla="*/ 35 h 35"/>
                  <a:gd name="T38" fmla="*/ 39 w 43"/>
                  <a:gd name="T39" fmla="*/ 10 h 35"/>
                  <a:gd name="T40" fmla="*/ 39 w 43"/>
                  <a:gd name="T41" fmla="*/ 9 h 35"/>
                  <a:gd name="T42" fmla="*/ 43 w 43"/>
                  <a:gd name="T4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5">
                    <a:moveTo>
                      <a:pt x="43" y="4"/>
                    </a:moveTo>
                    <a:cubicBezTo>
                      <a:pt x="41" y="5"/>
                      <a:pt x="40" y="6"/>
                      <a:pt x="38" y="6"/>
                    </a:cubicBezTo>
                    <a:cubicBezTo>
                      <a:pt x="40" y="5"/>
                      <a:pt x="41" y="3"/>
                      <a:pt x="42" y="1"/>
                    </a:cubicBezTo>
                    <a:cubicBezTo>
                      <a:pt x="40" y="2"/>
                      <a:pt x="38" y="3"/>
                      <a:pt x="36" y="3"/>
                    </a:cubicBezTo>
                    <a:cubicBezTo>
                      <a:pt x="35" y="1"/>
                      <a:pt x="32" y="0"/>
                      <a:pt x="30" y="0"/>
                    </a:cubicBezTo>
                    <a:cubicBezTo>
                      <a:pt x="25" y="0"/>
                      <a:pt x="21" y="4"/>
                      <a:pt x="21" y="9"/>
                    </a:cubicBezTo>
                    <a:cubicBezTo>
                      <a:pt x="21" y="10"/>
                      <a:pt x="21" y="10"/>
                      <a:pt x="21" y="11"/>
                    </a:cubicBezTo>
                    <a:cubicBezTo>
                      <a:pt x="14" y="11"/>
                      <a:pt x="7" y="7"/>
                      <a:pt x="3" y="2"/>
                    </a:cubicBezTo>
                    <a:cubicBezTo>
                      <a:pt x="2" y="3"/>
                      <a:pt x="2" y="5"/>
                      <a:pt x="2" y="6"/>
                    </a:cubicBezTo>
                    <a:cubicBezTo>
                      <a:pt x="2" y="9"/>
                      <a:pt x="3" y="12"/>
                      <a:pt x="6" y="14"/>
                    </a:cubicBezTo>
                    <a:cubicBezTo>
                      <a:pt x="4" y="14"/>
                      <a:pt x="3" y="13"/>
                      <a:pt x="2" y="13"/>
                    </a:cubicBezTo>
                    <a:cubicBezTo>
                      <a:pt x="2" y="13"/>
                      <a:pt x="2" y="13"/>
                      <a:pt x="2" y="13"/>
                    </a:cubicBezTo>
                    <a:cubicBezTo>
                      <a:pt x="2" y="17"/>
                      <a:pt x="5" y="21"/>
                      <a:pt x="9" y="21"/>
                    </a:cubicBezTo>
                    <a:cubicBezTo>
                      <a:pt x="8" y="22"/>
                      <a:pt x="7" y="22"/>
                      <a:pt x="6" y="22"/>
                    </a:cubicBezTo>
                    <a:cubicBezTo>
                      <a:pt x="6" y="22"/>
                      <a:pt x="5" y="22"/>
                      <a:pt x="5" y="22"/>
                    </a:cubicBezTo>
                    <a:cubicBezTo>
                      <a:pt x="6" y="25"/>
                      <a:pt x="9" y="28"/>
                      <a:pt x="13" y="28"/>
                    </a:cubicBezTo>
                    <a:cubicBezTo>
                      <a:pt x="10" y="30"/>
                      <a:pt x="6" y="31"/>
                      <a:pt x="2" y="31"/>
                    </a:cubicBezTo>
                    <a:cubicBezTo>
                      <a:pt x="1" y="31"/>
                      <a:pt x="1" y="31"/>
                      <a:pt x="0" y="31"/>
                    </a:cubicBezTo>
                    <a:cubicBezTo>
                      <a:pt x="4" y="34"/>
                      <a:pt x="8" y="35"/>
                      <a:pt x="13" y="35"/>
                    </a:cubicBezTo>
                    <a:cubicBezTo>
                      <a:pt x="30" y="35"/>
                      <a:pt x="39" y="22"/>
                      <a:pt x="39" y="10"/>
                    </a:cubicBezTo>
                    <a:cubicBezTo>
                      <a:pt x="39" y="10"/>
                      <a:pt x="39" y="9"/>
                      <a:pt x="39" y="9"/>
                    </a:cubicBezTo>
                    <a:cubicBezTo>
                      <a:pt x="40" y="8"/>
                      <a:pt x="42" y="6"/>
                      <a:pt x="43" y="4"/>
                    </a:cubicBezTo>
                    <a:close/>
                  </a:path>
                </a:pathLst>
              </a:custGeom>
              <a:solidFill>
                <a:schemeClr val="tx1"/>
              </a:solidFill>
              <a:ln>
                <a:noFill/>
              </a:ln>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24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pic>
        <p:nvPicPr>
          <p:cNvPr id="49" name="图片占位符 48"/>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pic>
        <p:nvPicPr>
          <p:cNvPr id="43" name="图片占位符 42"/>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pic>
        <p:nvPicPr>
          <p:cNvPr id="41" name="图片占位符 40"/>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17"/>
          </p:nvPr>
        </p:nvPicPr>
        <p:blipFill>
          <a:blip r:embed="rId6" cstate="screen">
            <a:extLst>
              <a:ext uri="{28A0092B-C50C-407E-A947-70E740481C1C}">
                <a14:useLocalDpi xmlns:a14="http://schemas.microsoft.com/office/drawing/2010/main"/>
              </a:ext>
            </a:extLst>
          </a:blip>
          <a:srcRect/>
          <a:stretch>
            <a:fillRect/>
          </a:stretch>
        </p:blipFill>
        <p:spPr/>
      </p:pic>
      <p:sp>
        <p:nvSpPr>
          <p:cNvPr id="50"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423768"/>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9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9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p:spPr>
      </p:pic>
      <p:sp>
        <p:nvSpPr>
          <p:cNvPr id="6" name="AutoShape 1"/>
          <p:cNvSpPr>
            <a:spLocks/>
          </p:cNvSpPr>
          <p:nvPr/>
        </p:nvSpPr>
        <p:spPr bwMode="auto">
          <a:xfrm rot="10003905">
            <a:off x="6460281" y="44111"/>
            <a:ext cx="6508269" cy="6339801"/>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381000" cap="flat">
            <a:gradFill>
              <a:gsLst>
                <a:gs pos="0">
                  <a:schemeClr val="accent1">
                    <a:alpha val="50000"/>
                  </a:schemeClr>
                </a:gs>
                <a:gs pos="100000">
                  <a:schemeClr val="accent2">
                    <a:alpha val="50000"/>
                  </a:schemeClr>
                </a:gs>
              </a:gsLst>
              <a:lin ang="2700000" scaled="0"/>
            </a:gradFill>
            <a:miter lim="800000"/>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 name="AutoShape 1"/>
          <p:cNvSpPr>
            <a:spLocks/>
          </p:cNvSpPr>
          <p:nvPr/>
        </p:nvSpPr>
        <p:spPr bwMode="auto">
          <a:xfrm rot="8749278">
            <a:off x="5327288" y="-1006290"/>
            <a:ext cx="3214223" cy="3131023"/>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noFill/>
          <a:ln w="25400" cap="flat">
            <a:solidFill>
              <a:schemeClr val="bg1"/>
            </a:solidFill>
            <a:miter lim="800000"/>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2" name="组合 1"/>
          <p:cNvGrpSpPr/>
          <p:nvPr/>
        </p:nvGrpSpPr>
        <p:grpSpPr>
          <a:xfrm>
            <a:off x="1790700" y="2853629"/>
            <a:ext cx="3684814" cy="1939049"/>
            <a:chOff x="1790700" y="2853629"/>
            <a:chExt cx="3684814" cy="1939049"/>
          </a:xfrm>
        </p:grpSpPr>
        <p:sp>
          <p:nvSpPr>
            <p:cNvPr id="8" name="TextBox 7"/>
            <p:cNvSpPr txBox="1"/>
            <p:nvPr/>
          </p:nvSpPr>
          <p:spPr>
            <a:xfrm>
              <a:off x="1790700" y="2853629"/>
              <a:ext cx="3684814" cy="443198"/>
            </a:xfrm>
            <a:prstGeom prst="rect">
              <a:avLst/>
            </a:prstGeom>
            <a:noFill/>
          </p:spPr>
          <p:txBody>
            <a:bodyPr wrap="square" lIns="0" tIns="0" rIns="0" bIns="0" rtlCol="0">
              <a:spAutoFit/>
            </a:bodyPr>
            <a:lstStyle/>
            <a:p>
              <a:pPr lvl="0">
                <a:lnSpc>
                  <a:spcPct val="80000"/>
                </a:lnSpc>
                <a:defRPr/>
              </a:pP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文字内容添加</a:t>
              </a:r>
            </a:p>
          </p:txBody>
        </p:sp>
        <p:sp>
          <p:nvSpPr>
            <p:cNvPr id="9" name="TextBox 8"/>
            <p:cNvSpPr txBox="1"/>
            <p:nvPr/>
          </p:nvSpPr>
          <p:spPr>
            <a:xfrm>
              <a:off x="1790700" y="3717319"/>
              <a:ext cx="3684814" cy="1075359"/>
            </a:xfrm>
            <a:prstGeom prst="rect">
              <a:avLst/>
            </a:prstGeom>
            <a:noFill/>
          </p:spPr>
          <p:txBody>
            <a:bodyPr wrap="square" lIns="0" tIns="0" rIns="91440" bIns="0" rtlCol="0">
              <a:spAutoFit/>
            </a:bodyPr>
            <a:lstStyle/>
            <a:p>
              <a:pPr lvl="0">
                <a:lnSpc>
                  <a:spcPct val="150000"/>
                </a:lnSpc>
                <a:defRPr/>
              </a:pPr>
              <a:r>
                <a:rPr lang="zh-CN" alt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cxnSp>
          <p:nvCxnSpPr>
            <p:cNvPr id="10" name="Straight Connector 9"/>
            <p:cNvCxnSpPr/>
            <p:nvPr/>
          </p:nvCxnSpPr>
          <p:spPr>
            <a:xfrm>
              <a:off x="1790700" y="3555292"/>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511727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63"/>
            <a:ext cx="8610600" cy="495486"/>
          </a:xfrm>
        </p:spPr>
        <p:txBody>
          <a:bodyPr/>
          <a:lstStyle/>
          <a:p>
            <a:r>
              <a:rPr lang="zh-CN" altLang="en-US" dirty="0"/>
              <a:t>单击此处添加标题文字</a:t>
            </a:r>
            <a:endParaRPr lang="en-US" dirty="0"/>
          </a:p>
        </p:txBody>
      </p:sp>
      <p:grpSp>
        <p:nvGrpSpPr>
          <p:cNvPr id="3" name="组合 2"/>
          <p:cNvGrpSpPr/>
          <p:nvPr/>
        </p:nvGrpSpPr>
        <p:grpSpPr>
          <a:xfrm>
            <a:off x="2147904" y="2197541"/>
            <a:ext cx="7904305" cy="3302334"/>
            <a:chOff x="2147904" y="2197541"/>
            <a:chExt cx="7904305" cy="3302334"/>
          </a:xfrm>
        </p:grpSpPr>
        <p:grpSp>
          <p:nvGrpSpPr>
            <p:cNvPr id="20" name="Group 19"/>
            <p:cNvGrpSpPr/>
            <p:nvPr/>
          </p:nvGrpSpPr>
          <p:grpSpPr>
            <a:xfrm>
              <a:off x="2147904" y="2197541"/>
              <a:ext cx="2423711" cy="3302334"/>
              <a:chOff x="4884144" y="2235641"/>
              <a:chExt cx="2423711" cy="3302334"/>
            </a:xfrm>
          </p:grpSpPr>
          <p:sp>
            <p:nvSpPr>
              <p:cNvPr id="16" name="Oval 15"/>
              <p:cNvSpPr/>
              <p:nvPr/>
            </p:nvSpPr>
            <p:spPr bwMode="auto">
              <a:xfrm>
                <a:off x="4958899" y="2292740"/>
                <a:ext cx="2274200" cy="2274200"/>
              </a:xfrm>
              <a:prstGeom prst="ellipse">
                <a:avLst/>
              </a:prstGeom>
              <a:solidFill>
                <a:schemeClr val="tx1">
                  <a:alpha val="15000"/>
                </a:schemeClr>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5" name="Pie 14"/>
              <p:cNvSpPr/>
              <p:nvPr/>
            </p:nvSpPr>
            <p:spPr bwMode="auto">
              <a:xfrm>
                <a:off x="5033655" y="2357611"/>
                <a:ext cx="2124690" cy="2124688"/>
              </a:xfrm>
              <a:prstGeom prst="pie">
                <a:avLst>
                  <a:gd name="adj1" fmla="val 1746355"/>
                  <a:gd name="adj2" fmla="val 16200000"/>
                </a:avLst>
              </a:prstGeom>
              <a:gradFill>
                <a:gsLst>
                  <a:gs pos="0">
                    <a:schemeClr val="accent1"/>
                  </a:gs>
                  <a:gs pos="100000">
                    <a:schemeClr val="accent2"/>
                  </a:gs>
                </a:gsLst>
                <a:lin ang="2700000" scaled="0"/>
              </a:gra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4" name="Freeform 13"/>
              <p:cNvSpPr/>
              <p:nvPr/>
            </p:nvSpPr>
            <p:spPr bwMode="auto">
              <a:xfrm>
                <a:off x="4884144" y="2235641"/>
                <a:ext cx="2423711" cy="2423711"/>
              </a:xfrm>
              <a:custGeom>
                <a:avLst/>
                <a:gdLst>
                  <a:gd name="connsiteX0" fmla="*/ 1211856 w 2423711"/>
                  <a:gd name="connsiteY0" fmla="*/ 361574 h 2423711"/>
                  <a:gd name="connsiteX1" fmla="*/ 1387247 w 2423711"/>
                  <a:gd name="connsiteY1" fmla="*/ 403466 h 2423711"/>
                  <a:gd name="connsiteX2" fmla="*/ 1822050 w 2423711"/>
                  <a:gd name="connsiteY2" fmla="*/ 655298 h 2423711"/>
                  <a:gd name="connsiteX3" fmla="*/ 1997514 w 2423711"/>
                  <a:gd name="connsiteY3" fmla="*/ 959545 h 2423711"/>
                  <a:gd name="connsiteX4" fmla="*/ 1997514 w 2423711"/>
                  <a:gd name="connsiteY4" fmla="*/ 1464170 h 2423711"/>
                  <a:gd name="connsiteX5" fmla="*/ 1822050 w 2423711"/>
                  <a:gd name="connsiteY5" fmla="*/ 1768418 h 2423711"/>
                  <a:gd name="connsiteX6" fmla="*/ 1387247 w 2423711"/>
                  <a:gd name="connsiteY6" fmla="*/ 2020250 h 2423711"/>
                  <a:gd name="connsiteX7" fmla="*/ 1036465 w 2423711"/>
                  <a:gd name="connsiteY7" fmla="*/ 2020250 h 2423711"/>
                  <a:gd name="connsiteX8" fmla="*/ 601662 w 2423711"/>
                  <a:gd name="connsiteY8" fmla="*/ 1768418 h 2423711"/>
                  <a:gd name="connsiteX9" fmla="*/ 426199 w 2423711"/>
                  <a:gd name="connsiteY9" fmla="*/ 1464170 h 2423711"/>
                  <a:gd name="connsiteX10" fmla="*/ 426199 w 2423711"/>
                  <a:gd name="connsiteY10" fmla="*/ 959545 h 2423711"/>
                  <a:gd name="connsiteX11" fmla="*/ 601662 w 2423711"/>
                  <a:gd name="connsiteY11" fmla="*/ 655298 h 2423711"/>
                  <a:gd name="connsiteX12" fmla="*/ 1036465 w 2423711"/>
                  <a:gd name="connsiteY12" fmla="*/ 403466 h 2423711"/>
                  <a:gd name="connsiteX13" fmla="*/ 1211856 w 2423711"/>
                  <a:gd name="connsiteY13" fmla="*/ 361574 h 2423711"/>
                  <a:gd name="connsiteX14" fmla="*/ 1211856 w 2423711"/>
                  <a:gd name="connsiteY14" fmla="*/ 310775 h 2423711"/>
                  <a:gd name="connsiteX15" fmla="*/ 1025988 w 2423711"/>
                  <a:gd name="connsiteY15" fmla="*/ 355170 h 2423711"/>
                  <a:gd name="connsiteX16" fmla="*/ 565209 w 2423711"/>
                  <a:gd name="connsiteY16" fmla="*/ 622047 h 2423711"/>
                  <a:gd name="connsiteX17" fmla="*/ 379263 w 2423711"/>
                  <a:gd name="connsiteY17" fmla="*/ 944470 h 2423711"/>
                  <a:gd name="connsiteX18" fmla="*/ 379263 w 2423711"/>
                  <a:gd name="connsiteY18" fmla="*/ 1479241 h 2423711"/>
                  <a:gd name="connsiteX19" fmla="*/ 565209 w 2423711"/>
                  <a:gd name="connsiteY19" fmla="*/ 1801664 h 2423711"/>
                  <a:gd name="connsiteX20" fmla="*/ 1025988 w 2423711"/>
                  <a:gd name="connsiteY20" fmla="*/ 2068541 h 2423711"/>
                  <a:gd name="connsiteX21" fmla="*/ 1397725 w 2423711"/>
                  <a:gd name="connsiteY21" fmla="*/ 2068541 h 2423711"/>
                  <a:gd name="connsiteX22" fmla="*/ 1858503 w 2423711"/>
                  <a:gd name="connsiteY22" fmla="*/ 1801664 h 2423711"/>
                  <a:gd name="connsiteX23" fmla="*/ 2044449 w 2423711"/>
                  <a:gd name="connsiteY23" fmla="*/ 1479241 h 2423711"/>
                  <a:gd name="connsiteX24" fmla="*/ 2044449 w 2423711"/>
                  <a:gd name="connsiteY24" fmla="*/ 944470 h 2423711"/>
                  <a:gd name="connsiteX25" fmla="*/ 1858503 w 2423711"/>
                  <a:gd name="connsiteY25" fmla="*/ 622047 h 2423711"/>
                  <a:gd name="connsiteX26" fmla="*/ 1397725 w 2423711"/>
                  <a:gd name="connsiteY26" fmla="*/ 355170 h 2423711"/>
                  <a:gd name="connsiteX27" fmla="*/ 1211856 w 2423711"/>
                  <a:gd name="connsiteY27" fmla="*/ 310775 h 2423711"/>
                  <a:gd name="connsiteX28" fmla="*/ 0 w 2423711"/>
                  <a:gd name="connsiteY28" fmla="*/ 0 h 2423711"/>
                  <a:gd name="connsiteX29" fmla="*/ 2423711 w 2423711"/>
                  <a:gd name="connsiteY29" fmla="*/ 0 h 2423711"/>
                  <a:gd name="connsiteX30" fmla="*/ 2423711 w 2423711"/>
                  <a:gd name="connsiteY30" fmla="*/ 2423711 h 2423711"/>
                  <a:gd name="connsiteX31" fmla="*/ 0 w 2423711"/>
                  <a:gd name="connsiteY31" fmla="*/ 2423711 h 2423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23711" h="2423711">
                    <a:moveTo>
                      <a:pt x="1211856" y="361574"/>
                    </a:moveTo>
                    <a:cubicBezTo>
                      <a:pt x="1275436" y="361574"/>
                      <a:pt x="1339017" y="375538"/>
                      <a:pt x="1387247" y="403466"/>
                    </a:cubicBezTo>
                    <a:lnTo>
                      <a:pt x="1822050" y="655298"/>
                    </a:lnTo>
                    <a:cubicBezTo>
                      <a:pt x="1918584" y="711154"/>
                      <a:pt x="1997514" y="848073"/>
                      <a:pt x="1997514" y="959545"/>
                    </a:cubicBezTo>
                    <a:lnTo>
                      <a:pt x="1997514" y="1464170"/>
                    </a:lnTo>
                    <a:cubicBezTo>
                      <a:pt x="1997514" y="1575642"/>
                      <a:pt x="1918584" y="1712561"/>
                      <a:pt x="1822050" y="1768418"/>
                    </a:cubicBezTo>
                    <a:lnTo>
                      <a:pt x="1387247" y="2020250"/>
                    </a:lnTo>
                    <a:cubicBezTo>
                      <a:pt x="1290786" y="2076106"/>
                      <a:pt x="1132927" y="2076106"/>
                      <a:pt x="1036465" y="2020250"/>
                    </a:cubicBezTo>
                    <a:lnTo>
                      <a:pt x="601662" y="1768418"/>
                    </a:lnTo>
                    <a:cubicBezTo>
                      <a:pt x="505128" y="1712561"/>
                      <a:pt x="426199" y="1575642"/>
                      <a:pt x="426199" y="1464170"/>
                    </a:cubicBezTo>
                    <a:lnTo>
                      <a:pt x="426199" y="959545"/>
                    </a:lnTo>
                    <a:cubicBezTo>
                      <a:pt x="426199" y="848073"/>
                      <a:pt x="505128" y="711154"/>
                      <a:pt x="601662" y="655298"/>
                    </a:cubicBezTo>
                    <a:lnTo>
                      <a:pt x="1036465" y="403466"/>
                    </a:lnTo>
                    <a:cubicBezTo>
                      <a:pt x="1084696" y="375538"/>
                      <a:pt x="1148276" y="361574"/>
                      <a:pt x="1211856" y="361574"/>
                    </a:cubicBezTo>
                    <a:close/>
                    <a:moveTo>
                      <a:pt x="1211856" y="310775"/>
                    </a:moveTo>
                    <a:cubicBezTo>
                      <a:pt x="1144478" y="310775"/>
                      <a:pt x="1077100" y="325574"/>
                      <a:pt x="1025988" y="355170"/>
                    </a:cubicBezTo>
                    <a:lnTo>
                      <a:pt x="565209" y="622047"/>
                    </a:lnTo>
                    <a:cubicBezTo>
                      <a:pt x="462908" y="681240"/>
                      <a:pt x="379263" y="826339"/>
                      <a:pt x="379263" y="944470"/>
                    </a:cubicBezTo>
                    <a:lnTo>
                      <a:pt x="379263" y="1479241"/>
                    </a:lnTo>
                    <a:cubicBezTo>
                      <a:pt x="379263" y="1597372"/>
                      <a:pt x="462908" y="1742471"/>
                      <a:pt x="565209" y="1801664"/>
                    </a:cubicBezTo>
                    <a:lnTo>
                      <a:pt x="1025988" y="2068541"/>
                    </a:lnTo>
                    <a:cubicBezTo>
                      <a:pt x="1128211" y="2127734"/>
                      <a:pt x="1295501" y="2127734"/>
                      <a:pt x="1397725" y="2068541"/>
                    </a:cubicBezTo>
                    <a:lnTo>
                      <a:pt x="1858503" y="1801664"/>
                    </a:lnTo>
                    <a:cubicBezTo>
                      <a:pt x="1960804" y="1742471"/>
                      <a:pt x="2044449" y="1597372"/>
                      <a:pt x="2044449" y="1479241"/>
                    </a:cubicBezTo>
                    <a:lnTo>
                      <a:pt x="2044449" y="944470"/>
                    </a:lnTo>
                    <a:cubicBezTo>
                      <a:pt x="2044449" y="826339"/>
                      <a:pt x="1960804" y="681240"/>
                      <a:pt x="1858503" y="622047"/>
                    </a:cubicBezTo>
                    <a:lnTo>
                      <a:pt x="1397725" y="355170"/>
                    </a:lnTo>
                    <a:cubicBezTo>
                      <a:pt x="1346613" y="325574"/>
                      <a:pt x="1279235" y="310775"/>
                      <a:pt x="1211856" y="310775"/>
                    </a:cubicBezTo>
                    <a:close/>
                    <a:moveTo>
                      <a:pt x="0" y="0"/>
                    </a:moveTo>
                    <a:lnTo>
                      <a:pt x="2423711" y="0"/>
                    </a:lnTo>
                    <a:lnTo>
                      <a:pt x="2423711" y="2423711"/>
                    </a:lnTo>
                    <a:lnTo>
                      <a:pt x="0" y="2423711"/>
                    </a:lnTo>
                    <a:close/>
                  </a:path>
                </a:pathLst>
              </a:custGeom>
              <a:solidFill>
                <a:schemeClr val="bg1"/>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7" name="TextBox 16"/>
              <p:cNvSpPr txBox="1"/>
              <p:nvPr/>
            </p:nvSpPr>
            <p:spPr>
              <a:xfrm>
                <a:off x="5416625" y="3189775"/>
                <a:ext cx="1358748" cy="480131"/>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lang="en-US" sz="28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9</a:t>
                </a:r>
                <a:r>
                  <a:rPr kumimoji="0" lang="en-US" sz="2800" b="0" i="0" u="none" strike="noStrike" kern="120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0</a:t>
                </a: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a:t>
                </a:r>
              </a:p>
            </p:txBody>
          </p:sp>
          <p:sp>
            <p:nvSpPr>
              <p:cNvPr id="18" name="TextBox 17"/>
              <p:cNvSpPr txBox="1"/>
              <p:nvPr/>
            </p:nvSpPr>
            <p:spPr>
              <a:xfrm>
                <a:off x="5083163" y="4780845"/>
                <a:ext cx="2031114" cy="757130"/>
              </a:xfrm>
              <a:prstGeom prst="rect">
                <a:avLst/>
              </a:prstGeom>
              <a:noFill/>
            </p:spPr>
            <p:txBody>
              <a:bodyPr wrap="square" rtlCol="0">
                <a:spAutoFit/>
              </a:bodyPr>
              <a:lstStyle/>
              <a:p>
                <a:pPr lvl="0" algn="ctr">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a:t>
                </a:r>
              </a:p>
            </p:txBody>
          </p:sp>
          <p:sp>
            <p:nvSpPr>
              <p:cNvPr id="19" name="TextBox 18"/>
              <p:cNvSpPr txBox="1"/>
              <p:nvPr/>
            </p:nvSpPr>
            <p:spPr>
              <a:xfrm>
                <a:off x="5200730" y="4516236"/>
                <a:ext cx="1795978" cy="286232"/>
              </a:xfrm>
              <a:prstGeom prst="rect">
                <a:avLst/>
              </a:prstGeom>
              <a:noFill/>
            </p:spPr>
            <p:txBody>
              <a:bodyPr wrap="square" rtlCol="0">
                <a:spAutoFit/>
              </a:bodyPr>
              <a:lstStyle/>
              <a:p>
                <a:pPr lvl="0" algn="ctr">
                  <a:lnSpc>
                    <a:spcPct val="90000"/>
                  </a:lnSpc>
                  <a:defRPr/>
                </a:pPr>
                <a:r>
                  <a:rPr lang="zh-CN" altLang="en-US" sz="1400" spc="3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21" name="Group 20"/>
            <p:cNvGrpSpPr/>
            <p:nvPr/>
          </p:nvGrpSpPr>
          <p:grpSpPr>
            <a:xfrm>
              <a:off x="4888201" y="2197541"/>
              <a:ext cx="2423711" cy="3302334"/>
              <a:chOff x="4884144" y="2235641"/>
              <a:chExt cx="2423711" cy="3302334"/>
            </a:xfrm>
          </p:grpSpPr>
          <p:sp>
            <p:nvSpPr>
              <p:cNvPr id="22" name="Oval 21"/>
              <p:cNvSpPr/>
              <p:nvPr/>
            </p:nvSpPr>
            <p:spPr bwMode="auto">
              <a:xfrm>
                <a:off x="4958899" y="2292740"/>
                <a:ext cx="2274200" cy="2274200"/>
              </a:xfrm>
              <a:prstGeom prst="ellipse">
                <a:avLst/>
              </a:prstGeom>
              <a:solidFill>
                <a:schemeClr val="tx1">
                  <a:alpha val="15000"/>
                </a:schemeClr>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3" name="Pie 22"/>
              <p:cNvSpPr/>
              <p:nvPr/>
            </p:nvSpPr>
            <p:spPr bwMode="auto">
              <a:xfrm>
                <a:off x="5033655" y="2357611"/>
                <a:ext cx="2124690" cy="2124688"/>
              </a:xfrm>
              <a:prstGeom prst="pie">
                <a:avLst>
                  <a:gd name="adj1" fmla="val 5428284"/>
                  <a:gd name="adj2" fmla="val 16200000"/>
                </a:avLst>
              </a:prstGeom>
              <a:gradFill>
                <a:gsLst>
                  <a:gs pos="0">
                    <a:schemeClr val="accent1"/>
                  </a:gs>
                  <a:gs pos="100000">
                    <a:schemeClr val="accent2"/>
                  </a:gs>
                </a:gsLst>
                <a:lin ang="2700000" scaled="0"/>
              </a:gra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4" name="Freeform 23"/>
              <p:cNvSpPr/>
              <p:nvPr/>
            </p:nvSpPr>
            <p:spPr bwMode="auto">
              <a:xfrm>
                <a:off x="4884144" y="2235641"/>
                <a:ext cx="2423711" cy="2423711"/>
              </a:xfrm>
              <a:custGeom>
                <a:avLst/>
                <a:gdLst>
                  <a:gd name="connsiteX0" fmla="*/ 1211856 w 2423711"/>
                  <a:gd name="connsiteY0" fmla="*/ 361574 h 2423711"/>
                  <a:gd name="connsiteX1" fmla="*/ 1387247 w 2423711"/>
                  <a:gd name="connsiteY1" fmla="*/ 403466 h 2423711"/>
                  <a:gd name="connsiteX2" fmla="*/ 1822050 w 2423711"/>
                  <a:gd name="connsiteY2" fmla="*/ 655298 h 2423711"/>
                  <a:gd name="connsiteX3" fmla="*/ 1997514 w 2423711"/>
                  <a:gd name="connsiteY3" fmla="*/ 959545 h 2423711"/>
                  <a:gd name="connsiteX4" fmla="*/ 1997514 w 2423711"/>
                  <a:gd name="connsiteY4" fmla="*/ 1464170 h 2423711"/>
                  <a:gd name="connsiteX5" fmla="*/ 1822050 w 2423711"/>
                  <a:gd name="connsiteY5" fmla="*/ 1768418 h 2423711"/>
                  <a:gd name="connsiteX6" fmla="*/ 1387247 w 2423711"/>
                  <a:gd name="connsiteY6" fmla="*/ 2020250 h 2423711"/>
                  <a:gd name="connsiteX7" fmla="*/ 1036465 w 2423711"/>
                  <a:gd name="connsiteY7" fmla="*/ 2020250 h 2423711"/>
                  <a:gd name="connsiteX8" fmla="*/ 601662 w 2423711"/>
                  <a:gd name="connsiteY8" fmla="*/ 1768418 h 2423711"/>
                  <a:gd name="connsiteX9" fmla="*/ 426199 w 2423711"/>
                  <a:gd name="connsiteY9" fmla="*/ 1464170 h 2423711"/>
                  <a:gd name="connsiteX10" fmla="*/ 426199 w 2423711"/>
                  <a:gd name="connsiteY10" fmla="*/ 959545 h 2423711"/>
                  <a:gd name="connsiteX11" fmla="*/ 601662 w 2423711"/>
                  <a:gd name="connsiteY11" fmla="*/ 655298 h 2423711"/>
                  <a:gd name="connsiteX12" fmla="*/ 1036465 w 2423711"/>
                  <a:gd name="connsiteY12" fmla="*/ 403466 h 2423711"/>
                  <a:gd name="connsiteX13" fmla="*/ 1211856 w 2423711"/>
                  <a:gd name="connsiteY13" fmla="*/ 361574 h 2423711"/>
                  <a:gd name="connsiteX14" fmla="*/ 1211856 w 2423711"/>
                  <a:gd name="connsiteY14" fmla="*/ 310775 h 2423711"/>
                  <a:gd name="connsiteX15" fmla="*/ 1025988 w 2423711"/>
                  <a:gd name="connsiteY15" fmla="*/ 355170 h 2423711"/>
                  <a:gd name="connsiteX16" fmla="*/ 565209 w 2423711"/>
                  <a:gd name="connsiteY16" fmla="*/ 622047 h 2423711"/>
                  <a:gd name="connsiteX17" fmla="*/ 379263 w 2423711"/>
                  <a:gd name="connsiteY17" fmla="*/ 944470 h 2423711"/>
                  <a:gd name="connsiteX18" fmla="*/ 379263 w 2423711"/>
                  <a:gd name="connsiteY18" fmla="*/ 1479241 h 2423711"/>
                  <a:gd name="connsiteX19" fmla="*/ 565209 w 2423711"/>
                  <a:gd name="connsiteY19" fmla="*/ 1801664 h 2423711"/>
                  <a:gd name="connsiteX20" fmla="*/ 1025988 w 2423711"/>
                  <a:gd name="connsiteY20" fmla="*/ 2068541 h 2423711"/>
                  <a:gd name="connsiteX21" fmla="*/ 1397725 w 2423711"/>
                  <a:gd name="connsiteY21" fmla="*/ 2068541 h 2423711"/>
                  <a:gd name="connsiteX22" fmla="*/ 1858503 w 2423711"/>
                  <a:gd name="connsiteY22" fmla="*/ 1801664 h 2423711"/>
                  <a:gd name="connsiteX23" fmla="*/ 2044449 w 2423711"/>
                  <a:gd name="connsiteY23" fmla="*/ 1479241 h 2423711"/>
                  <a:gd name="connsiteX24" fmla="*/ 2044449 w 2423711"/>
                  <a:gd name="connsiteY24" fmla="*/ 944470 h 2423711"/>
                  <a:gd name="connsiteX25" fmla="*/ 1858503 w 2423711"/>
                  <a:gd name="connsiteY25" fmla="*/ 622047 h 2423711"/>
                  <a:gd name="connsiteX26" fmla="*/ 1397725 w 2423711"/>
                  <a:gd name="connsiteY26" fmla="*/ 355170 h 2423711"/>
                  <a:gd name="connsiteX27" fmla="*/ 1211856 w 2423711"/>
                  <a:gd name="connsiteY27" fmla="*/ 310775 h 2423711"/>
                  <a:gd name="connsiteX28" fmla="*/ 0 w 2423711"/>
                  <a:gd name="connsiteY28" fmla="*/ 0 h 2423711"/>
                  <a:gd name="connsiteX29" fmla="*/ 2423711 w 2423711"/>
                  <a:gd name="connsiteY29" fmla="*/ 0 h 2423711"/>
                  <a:gd name="connsiteX30" fmla="*/ 2423711 w 2423711"/>
                  <a:gd name="connsiteY30" fmla="*/ 2423711 h 2423711"/>
                  <a:gd name="connsiteX31" fmla="*/ 0 w 2423711"/>
                  <a:gd name="connsiteY31" fmla="*/ 2423711 h 2423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23711" h="2423711">
                    <a:moveTo>
                      <a:pt x="1211856" y="361574"/>
                    </a:moveTo>
                    <a:cubicBezTo>
                      <a:pt x="1275436" y="361574"/>
                      <a:pt x="1339017" y="375538"/>
                      <a:pt x="1387247" y="403466"/>
                    </a:cubicBezTo>
                    <a:lnTo>
                      <a:pt x="1822050" y="655298"/>
                    </a:lnTo>
                    <a:cubicBezTo>
                      <a:pt x="1918584" y="711154"/>
                      <a:pt x="1997514" y="848073"/>
                      <a:pt x="1997514" y="959545"/>
                    </a:cubicBezTo>
                    <a:lnTo>
                      <a:pt x="1997514" y="1464170"/>
                    </a:lnTo>
                    <a:cubicBezTo>
                      <a:pt x="1997514" y="1575642"/>
                      <a:pt x="1918584" y="1712561"/>
                      <a:pt x="1822050" y="1768418"/>
                    </a:cubicBezTo>
                    <a:lnTo>
                      <a:pt x="1387247" y="2020250"/>
                    </a:lnTo>
                    <a:cubicBezTo>
                      <a:pt x="1290786" y="2076106"/>
                      <a:pt x="1132927" y="2076106"/>
                      <a:pt x="1036465" y="2020250"/>
                    </a:cubicBezTo>
                    <a:lnTo>
                      <a:pt x="601662" y="1768418"/>
                    </a:lnTo>
                    <a:cubicBezTo>
                      <a:pt x="505128" y="1712561"/>
                      <a:pt x="426199" y="1575642"/>
                      <a:pt x="426199" y="1464170"/>
                    </a:cubicBezTo>
                    <a:lnTo>
                      <a:pt x="426199" y="959545"/>
                    </a:lnTo>
                    <a:cubicBezTo>
                      <a:pt x="426199" y="848073"/>
                      <a:pt x="505128" y="711154"/>
                      <a:pt x="601662" y="655298"/>
                    </a:cubicBezTo>
                    <a:lnTo>
                      <a:pt x="1036465" y="403466"/>
                    </a:lnTo>
                    <a:cubicBezTo>
                      <a:pt x="1084696" y="375538"/>
                      <a:pt x="1148276" y="361574"/>
                      <a:pt x="1211856" y="361574"/>
                    </a:cubicBezTo>
                    <a:close/>
                    <a:moveTo>
                      <a:pt x="1211856" y="310775"/>
                    </a:moveTo>
                    <a:cubicBezTo>
                      <a:pt x="1144478" y="310775"/>
                      <a:pt x="1077100" y="325574"/>
                      <a:pt x="1025988" y="355170"/>
                    </a:cubicBezTo>
                    <a:lnTo>
                      <a:pt x="565209" y="622047"/>
                    </a:lnTo>
                    <a:cubicBezTo>
                      <a:pt x="462908" y="681240"/>
                      <a:pt x="379263" y="826339"/>
                      <a:pt x="379263" y="944470"/>
                    </a:cubicBezTo>
                    <a:lnTo>
                      <a:pt x="379263" y="1479241"/>
                    </a:lnTo>
                    <a:cubicBezTo>
                      <a:pt x="379263" y="1597372"/>
                      <a:pt x="462908" y="1742471"/>
                      <a:pt x="565209" y="1801664"/>
                    </a:cubicBezTo>
                    <a:lnTo>
                      <a:pt x="1025988" y="2068541"/>
                    </a:lnTo>
                    <a:cubicBezTo>
                      <a:pt x="1128211" y="2127734"/>
                      <a:pt x="1295501" y="2127734"/>
                      <a:pt x="1397725" y="2068541"/>
                    </a:cubicBezTo>
                    <a:lnTo>
                      <a:pt x="1858503" y="1801664"/>
                    </a:lnTo>
                    <a:cubicBezTo>
                      <a:pt x="1960804" y="1742471"/>
                      <a:pt x="2044449" y="1597372"/>
                      <a:pt x="2044449" y="1479241"/>
                    </a:cubicBezTo>
                    <a:lnTo>
                      <a:pt x="2044449" y="944470"/>
                    </a:lnTo>
                    <a:cubicBezTo>
                      <a:pt x="2044449" y="826339"/>
                      <a:pt x="1960804" y="681240"/>
                      <a:pt x="1858503" y="622047"/>
                    </a:cubicBezTo>
                    <a:lnTo>
                      <a:pt x="1397725" y="355170"/>
                    </a:lnTo>
                    <a:cubicBezTo>
                      <a:pt x="1346613" y="325574"/>
                      <a:pt x="1279235" y="310775"/>
                      <a:pt x="1211856" y="310775"/>
                    </a:cubicBezTo>
                    <a:close/>
                    <a:moveTo>
                      <a:pt x="0" y="0"/>
                    </a:moveTo>
                    <a:lnTo>
                      <a:pt x="2423711" y="0"/>
                    </a:lnTo>
                    <a:lnTo>
                      <a:pt x="2423711" y="2423711"/>
                    </a:lnTo>
                    <a:lnTo>
                      <a:pt x="0" y="2423711"/>
                    </a:lnTo>
                    <a:close/>
                  </a:path>
                </a:pathLst>
              </a:custGeom>
              <a:solidFill>
                <a:schemeClr val="bg1"/>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5" name="TextBox 24"/>
              <p:cNvSpPr txBox="1"/>
              <p:nvPr/>
            </p:nvSpPr>
            <p:spPr>
              <a:xfrm>
                <a:off x="5416625" y="3189775"/>
                <a:ext cx="1358748" cy="480131"/>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50%</a:t>
                </a:r>
              </a:p>
            </p:txBody>
          </p:sp>
          <p:sp>
            <p:nvSpPr>
              <p:cNvPr id="26" name="TextBox 25"/>
              <p:cNvSpPr txBox="1"/>
              <p:nvPr/>
            </p:nvSpPr>
            <p:spPr>
              <a:xfrm>
                <a:off x="5083163" y="4780845"/>
                <a:ext cx="2031114" cy="757130"/>
              </a:xfrm>
              <a:prstGeom prst="rect">
                <a:avLst/>
              </a:prstGeom>
              <a:noFill/>
            </p:spPr>
            <p:txBody>
              <a:bodyPr wrap="square" rtlCol="0">
                <a:spAutoFit/>
              </a:bodyPr>
              <a:lstStyle/>
              <a:p>
                <a:pPr lvl="0" algn="ctr">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a:t>
                </a:r>
              </a:p>
            </p:txBody>
          </p:sp>
          <p:sp>
            <p:nvSpPr>
              <p:cNvPr id="27" name="TextBox 26"/>
              <p:cNvSpPr txBox="1"/>
              <p:nvPr/>
            </p:nvSpPr>
            <p:spPr>
              <a:xfrm>
                <a:off x="5200730" y="4516236"/>
                <a:ext cx="1795978" cy="286232"/>
              </a:xfrm>
              <a:prstGeom prst="rect">
                <a:avLst/>
              </a:prstGeom>
              <a:noFill/>
            </p:spPr>
            <p:txBody>
              <a:bodyPr wrap="square" rtlCol="0">
                <a:spAutoFit/>
              </a:bodyPr>
              <a:lstStyle/>
              <a:p>
                <a:pPr lvl="0" algn="ctr">
                  <a:lnSpc>
                    <a:spcPct val="90000"/>
                  </a:lnSpc>
                  <a:defRPr/>
                </a:pPr>
                <a:r>
                  <a:rPr lang="zh-CN" altLang="en-US" sz="1400" spc="3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28" name="Group 27"/>
            <p:cNvGrpSpPr/>
            <p:nvPr/>
          </p:nvGrpSpPr>
          <p:grpSpPr>
            <a:xfrm>
              <a:off x="7628498" y="2197541"/>
              <a:ext cx="2423711" cy="3302334"/>
              <a:chOff x="4884144" y="2235641"/>
              <a:chExt cx="2423711" cy="3302334"/>
            </a:xfrm>
          </p:grpSpPr>
          <p:sp>
            <p:nvSpPr>
              <p:cNvPr id="29" name="Oval 28"/>
              <p:cNvSpPr/>
              <p:nvPr/>
            </p:nvSpPr>
            <p:spPr bwMode="auto">
              <a:xfrm>
                <a:off x="4958899" y="2292740"/>
                <a:ext cx="2274200" cy="2274200"/>
              </a:xfrm>
              <a:prstGeom prst="ellipse">
                <a:avLst/>
              </a:prstGeom>
              <a:solidFill>
                <a:schemeClr val="tx1">
                  <a:alpha val="15000"/>
                </a:schemeClr>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30" name="Pie 29"/>
              <p:cNvSpPr/>
              <p:nvPr/>
            </p:nvSpPr>
            <p:spPr bwMode="auto">
              <a:xfrm>
                <a:off x="5033655" y="2357611"/>
                <a:ext cx="2124690" cy="2124688"/>
              </a:xfrm>
              <a:prstGeom prst="pie">
                <a:avLst>
                  <a:gd name="adj1" fmla="val 19195813"/>
                  <a:gd name="adj2" fmla="val 16200000"/>
                </a:avLst>
              </a:prstGeom>
              <a:gradFill>
                <a:gsLst>
                  <a:gs pos="0">
                    <a:schemeClr val="accent1"/>
                  </a:gs>
                  <a:gs pos="100000">
                    <a:schemeClr val="accent2"/>
                  </a:gs>
                </a:gsLst>
                <a:lin ang="2700000" scaled="0"/>
              </a:gra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31" name="Freeform 30"/>
              <p:cNvSpPr/>
              <p:nvPr/>
            </p:nvSpPr>
            <p:spPr bwMode="auto">
              <a:xfrm>
                <a:off x="4884144" y="2235641"/>
                <a:ext cx="2423711" cy="2423711"/>
              </a:xfrm>
              <a:custGeom>
                <a:avLst/>
                <a:gdLst>
                  <a:gd name="connsiteX0" fmla="*/ 1211856 w 2423711"/>
                  <a:gd name="connsiteY0" fmla="*/ 361574 h 2423711"/>
                  <a:gd name="connsiteX1" fmla="*/ 1387247 w 2423711"/>
                  <a:gd name="connsiteY1" fmla="*/ 403466 h 2423711"/>
                  <a:gd name="connsiteX2" fmla="*/ 1822050 w 2423711"/>
                  <a:gd name="connsiteY2" fmla="*/ 655298 h 2423711"/>
                  <a:gd name="connsiteX3" fmla="*/ 1997514 w 2423711"/>
                  <a:gd name="connsiteY3" fmla="*/ 959545 h 2423711"/>
                  <a:gd name="connsiteX4" fmla="*/ 1997514 w 2423711"/>
                  <a:gd name="connsiteY4" fmla="*/ 1464170 h 2423711"/>
                  <a:gd name="connsiteX5" fmla="*/ 1822050 w 2423711"/>
                  <a:gd name="connsiteY5" fmla="*/ 1768418 h 2423711"/>
                  <a:gd name="connsiteX6" fmla="*/ 1387247 w 2423711"/>
                  <a:gd name="connsiteY6" fmla="*/ 2020250 h 2423711"/>
                  <a:gd name="connsiteX7" fmla="*/ 1036465 w 2423711"/>
                  <a:gd name="connsiteY7" fmla="*/ 2020250 h 2423711"/>
                  <a:gd name="connsiteX8" fmla="*/ 601662 w 2423711"/>
                  <a:gd name="connsiteY8" fmla="*/ 1768418 h 2423711"/>
                  <a:gd name="connsiteX9" fmla="*/ 426199 w 2423711"/>
                  <a:gd name="connsiteY9" fmla="*/ 1464170 h 2423711"/>
                  <a:gd name="connsiteX10" fmla="*/ 426199 w 2423711"/>
                  <a:gd name="connsiteY10" fmla="*/ 959545 h 2423711"/>
                  <a:gd name="connsiteX11" fmla="*/ 601662 w 2423711"/>
                  <a:gd name="connsiteY11" fmla="*/ 655298 h 2423711"/>
                  <a:gd name="connsiteX12" fmla="*/ 1036465 w 2423711"/>
                  <a:gd name="connsiteY12" fmla="*/ 403466 h 2423711"/>
                  <a:gd name="connsiteX13" fmla="*/ 1211856 w 2423711"/>
                  <a:gd name="connsiteY13" fmla="*/ 361574 h 2423711"/>
                  <a:gd name="connsiteX14" fmla="*/ 1211856 w 2423711"/>
                  <a:gd name="connsiteY14" fmla="*/ 310775 h 2423711"/>
                  <a:gd name="connsiteX15" fmla="*/ 1025988 w 2423711"/>
                  <a:gd name="connsiteY15" fmla="*/ 355170 h 2423711"/>
                  <a:gd name="connsiteX16" fmla="*/ 565209 w 2423711"/>
                  <a:gd name="connsiteY16" fmla="*/ 622047 h 2423711"/>
                  <a:gd name="connsiteX17" fmla="*/ 379263 w 2423711"/>
                  <a:gd name="connsiteY17" fmla="*/ 944470 h 2423711"/>
                  <a:gd name="connsiteX18" fmla="*/ 379263 w 2423711"/>
                  <a:gd name="connsiteY18" fmla="*/ 1479241 h 2423711"/>
                  <a:gd name="connsiteX19" fmla="*/ 565209 w 2423711"/>
                  <a:gd name="connsiteY19" fmla="*/ 1801664 h 2423711"/>
                  <a:gd name="connsiteX20" fmla="*/ 1025988 w 2423711"/>
                  <a:gd name="connsiteY20" fmla="*/ 2068541 h 2423711"/>
                  <a:gd name="connsiteX21" fmla="*/ 1397725 w 2423711"/>
                  <a:gd name="connsiteY21" fmla="*/ 2068541 h 2423711"/>
                  <a:gd name="connsiteX22" fmla="*/ 1858503 w 2423711"/>
                  <a:gd name="connsiteY22" fmla="*/ 1801664 h 2423711"/>
                  <a:gd name="connsiteX23" fmla="*/ 2044449 w 2423711"/>
                  <a:gd name="connsiteY23" fmla="*/ 1479241 h 2423711"/>
                  <a:gd name="connsiteX24" fmla="*/ 2044449 w 2423711"/>
                  <a:gd name="connsiteY24" fmla="*/ 944470 h 2423711"/>
                  <a:gd name="connsiteX25" fmla="*/ 1858503 w 2423711"/>
                  <a:gd name="connsiteY25" fmla="*/ 622047 h 2423711"/>
                  <a:gd name="connsiteX26" fmla="*/ 1397725 w 2423711"/>
                  <a:gd name="connsiteY26" fmla="*/ 355170 h 2423711"/>
                  <a:gd name="connsiteX27" fmla="*/ 1211856 w 2423711"/>
                  <a:gd name="connsiteY27" fmla="*/ 310775 h 2423711"/>
                  <a:gd name="connsiteX28" fmla="*/ 0 w 2423711"/>
                  <a:gd name="connsiteY28" fmla="*/ 0 h 2423711"/>
                  <a:gd name="connsiteX29" fmla="*/ 2423711 w 2423711"/>
                  <a:gd name="connsiteY29" fmla="*/ 0 h 2423711"/>
                  <a:gd name="connsiteX30" fmla="*/ 2423711 w 2423711"/>
                  <a:gd name="connsiteY30" fmla="*/ 2423711 h 2423711"/>
                  <a:gd name="connsiteX31" fmla="*/ 0 w 2423711"/>
                  <a:gd name="connsiteY31" fmla="*/ 2423711 h 2423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23711" h="2423711">
                    <a:moveTo>
                      <a:pt x="1211856" y="361574"/>
                    </a:moveTo>
                    <a:cubicBezTo>
                      <a:pt x="1275436" y="361574"/>
                      <a:pt x="1339017" y="375538"/>
                      <a:pt x="1387247" y="403466"/>
                    </a:cubicBezTo>
                    <a:lnTo>
                      <a:pt x="1822050" y="655298"/>
                    </a:lnTo>
                    <a:cubicBezTo>
                      <a:pt x="1918584" y="711154"/>
                      <a:pt x="1997514" y="848073"/>
                      <a:pt x="1997514" y="959545"/>
                    </a:cubicBezTo>
                    <a:lnTo>
                      <a:pt x="1997514" y="1464170"/>
                    </a:lnTo>
                    <a:cubicBezTo>
                      <a:pt x="1997514" y="1575642"/>
                      <a:pt x="1918584" y="1712561"/>
                      <a:pt x="1822050" y="1768418"/>
                    </a:cubicBezTo>
                    <a:lnTo>
                      <a:pt x="1387247" y="2020250"/>
                    </a:lnTo>
                    <a:cubicBezTo>
                      <a:pt x="1290786" y="2076106"/>
                      <a:pt x="1132927" y="2076106"/>
                      <a:pt x="1036465" y="2020250"/>
                    </a:cubicBezTo>
                    <a:lnTo>
                      <a:pt x="601662" y="1768418"/>
                    </a:lnTo>
                    <a:cubicBezTo>
                      <a:pt x="505128" y="1712561"/>
                      <a:pt x="426199" y="1575642"/>
                      <a:pt x="426199" y="1464170"/>
                    </a:cubicBezTo>
                    <a:lnTo>
                      <a:pt x="426199" y="959545"/>
                    </a:lnTo>
                    <a:cubicBezTo>
                      <a:pt x="426199" y="848073"/>
                      <a:pt x="505128" y="711154"/>
                      <a:pt x="601662" y="655298"/>
                    </a:cubicBezTo>
                    <a:lnTo>
                      <a:pt x="1036465" y="403466"/>
                    </a:lnTo>
                    <a:cubicBezTo>
                      <a:pt x="1084696" y="375538"/>
                      <a:pt x="1148276" y="361574"/>
                      <a:pt x="1211856" y="361574"/>
                    </a:cubicBezTo>
                    <a:close/>
                    <a:moveTo>
                      <a:pt x="1211856" y="310775"/>
                    </a:moveTo>
                    <a:cubicBezTo>
                      <a:pt x="1144478" y="310775"/>
                      <a:pt x="1077100" y="325574"/>
                      <a:pt x="1025988" y="355170"/>
                    </a:cubicBezTo>
                    <a:lnTo>
                      <a:pt x="565209" y="622047"/>
                    </a:lnTo>
                    <a:cubicBezTo>
                      <a:pt x="462908" y="681240"/>
                      <a:pt x="379263" y="826339"/>
                      <a:pt x="379263" y="944470"/>
                    </a:cubicBezTo>
                    <a:lnTo>
                      <a:pt x="379263" y="1479241"/>
                    </a:lnTo>
                    <a:cubicBezTo>
                      <a:pt x="379263" y="1597372"/>
                      <a:pt x="462908" y="1742471"/>
                      <a:pt x="565209" y="1801664"/>
                    </a:cubicBezTo>
                    <a:lnTo>
                      <a:pt x="1025988" y="2068541"/>
                    </a:lnTo>
                    <a:cubicBezTo>
                      <a:pt x="1128211" y="2127734"/>
                      <a:pt x="1295501" y="2127734"/>
                      <a:pt x="1397725" y="2068541"/>
                    </a:cubicBezTo>
                    <a:lnTo>
                      <a:pt x="1858503" y="1801664"/>
                    </a:lnTo>
                    <a:cubicBezTo>
                      <a:pt x="1960804" y="1742471"/>
                      <a:pt x="2044449" y="1597372"/>
                      <a:pt x="2044449" y="1479241"/>
                    </a:cubicBezTo>
                    <a:lnTo>
                      <a:pt x="2044449" y="944470"/>
                    </a:lnTo>
                    <a:cubicBezTo>
                      <a:pt x="2044449" y="826339"/>
                      <a:pt x="1960804" y="681240"/>
                      <a:pt x="1858503" y="622047"/>
                    </a:cubicBezTo>
                    <a:lnTo>
                      <a:pt x="1397725" y="355170"/>
                    </a:lnTo>
                    <a:cubicBezTo>
                      <a:pt x="1346613" y="325574"/>
                      <a:pt x="1279235" y="310775"/>
                      <a:pt x="1211856" y="310775"/>
                    </a:cubicBezTo>
                    <a:close/>
                    <a:moveTo>
                      <a:pt x="0" y="0"/>
                    </a:moveTo>
                    <a:lnTo>
                      <a:pt x="2423711" y="0"/>
                    </a:lnTo>
                    <a:lnTo>
                      <a:pt x="2423711" y="2423711"/>
                    </a:lnTo>
                    <a:lnTo>
                      <a:pt x="0" y="2423711"/>
                    </a:lnTo>
                    <a:close/>
                  </a:path>
                </a:pathLst>
              </a:custGeom>
              <a:solidFill>
                <a:schemeClr val="bg1"/>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32" name="TextBox 31"/>
              <p:cNvSpPr txBox="1"/>
              <p:nvPr/>
            </p:nvSpPr>
            <p:spPr>
              <a:xfrm>
                <a:off x="5416625" y="3189775"/>
                <a:ext cx="1358748" cy="480131"/>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85%</a:t>
                </a:r>
              </a:p>
            </p:txBody>
          </p:sp>
          <p:sp>
            <p:nvSpPr>
              <p:cNvPr id="33" name="TextBox 32"/>
              <p:cNvSpPr txBox="1"/>
              <p:nvPr/>
            </p:nvSpPr>
            <p:spPr>
              <a:xfrm>
                <a:off x="5083163" y="4780845"/>
                <a:ext cx="2031114" cy="757130"/>
              </a:xfrm>
              <a:prstGeom prst="rect">
                <a:avLst/>
              </a:prstGeom>
              <a:noFill/>
            </p:spPr>
            <p:txBody>
              <a:bodyPr wrap="square" rtlCol="0">
                <a:spAutoFit/>
              </a:bodyPr>
              <a:lstStyle/>
              <a:p>
                <a:pPr lvl="0" algn="ctr">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a:t>
                </a:r>
              </a:p>
            </p:txBody>
          </p:sp>
          <p:sp>
            <p:nvSpPr>
              <p:cNvPr id="34" name="TextBox 33"/>
              <p:cNvSpPr txBox="1"/>
              <p:nvPr/>
            </p:nvSpPr>
            <p:spPr>
              <a:xfrm>
                <a:off x="5200730" y="4516236"/>
                <a:ext cx="1795978" cy="286232"/>
              </a:xfrm>
              <a:prstGeom prst="rect">
                <a:avLst/>
              </a:prstGeom>
              <a:noFill/>
            </p:spPr>
            <p:txBody>
              <a:bodyPr wrap="square" rtlCol="0">
                <a:spAutoFit/>
              </a:bodyPr>
              <a:lstStyle/>
              <a:p>
                <a:pPr lvl="0" algn="ctr">
                  <a:lnSpc>
                    <a:spcPct val="90000"/>
                  </a:lnSpc>
                  <a:defRPr/>
                </a:pPr>
                <a:r>
                  <a:rPr lang="zh-CN" altLang="en-US" sz="1400" spc="3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sp>
        <p:nvSpPr>
          <p:cNvPr id="44"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8852786"/>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9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9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49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63"/>
            <a:ext cx="8610600" cy="495486"/>
          </a:xfrm>
        </p:spPr>
        <p:txBody>
          <a:bodyPr/>
          <a:lstStyle/>
          <a:p>
            <a:pPr>
              <a:lnSpc>
                <a:spcPct val="80000"/>
              </a:lnSpc>
            </a:pPr>
            <a:r>
              <a:rPr lang="zh-CN" altLang="en-US" dirty="0">
                <a:cs typeface="Titillium Light" charset="0"/>
              </a:rPr>
              <a:t>单击此处添加标题文字</a:t>
            </a:r>
            <a:endParaRPr lang="en-US" dirty="0">
              <a:latin typeface="微软雅黑" panose="020B0503020204020204" pitchFamily="34" charset="-122"/>
              <a:ea typeface="微软雅黑" panose="020B0503020204020204" pitchFamily="34" charset="-122"/>
              <a:cs typeface="Titillium Light" charset="0"/>
            </a:endParaRPr>
          </a:p>
        </p:txBody>
      </p:sp>
      <p:graphicFrame>
        <p:nvGraphicFramePr>
          <p:cNvPr id="3" name="Chart 2"/>
          <p:cNvGraphicFramePr>
            <a:graphicFrameLocks/>
          </p:cNvGraphicFramePr>
          <p:nvPr>
            <p:extLst/>
          </p:nvPr>
        </p:nvGraphicFramePr>
        <p:xfrm>
          <a:off x="1790701" y="2049515"/>
          <a:ext cx="8610599" cy="3724971"/>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912192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9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9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988628" y="1492625"/>
            <a:ext cx="3412672" cy="4200603"/>
            <a:chOff x="6988628" y="1492625"/>
            <a:chExt cx="3412672" cy="4200603"/>
          </a:xfrm>
        </p:grpSpPr>
        <p:sp>
          <p:nvSpPr>
            <p:cNvPr id="16" name="TextBox 15"/>
            <p:cNvSpPr txBox="1"/>
            <p:nvPr/>
          </p:nvSpPr>
          <p:spPr>
            <a:xfrm>
              <a:off x="7600234" y="1492625"/>
              <a:ext cx="1754372" cy="172355"/>
            </a:xfrm>
            <a:prstGeom prst="rect">
              <a:avLst/>
            </a:prstGeom>
            <a:noFill/>
          </p:spPr>
          <p:txBody>
            <a:bodyPr wrap="square" lIns="0" tIns="0" rIns="0" bIns="0" rtlCol="0">
              <a:spAutoFit/>
            </a:bodyPr>
            <a:lstStyle/>
            <a:p>
              <a:pPr lvl="0">
                <a:lnSpc>
                  <a:spcPct val="80000"/>
                </a:lnSpc>
                <a:defRPr/>
              </a:pPr>
              <a:r>
                <a:rPr lang="zh-CN" altLang="en-US" sz="14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内容添加到这里</a:t>
              </a:r>
              <a:endParaRPr kumimoji="0" lang="en-US" sz="14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17" name="TextBox 16"/>
            <p:cNvSpPr txBox="1"/>
            <p:nvPr/>
          </p:nvSpPr>
          <p:spPr>
            <a:xfrm>
              <a:off x="7600234" y="1747659"/>
              <a:ext cx="2801066" cy="461665"/>
            </a:xfrm>
            <a:prstGeom prst="rect">
              <a:avLst/>
            </a:prstGeom>
            <a:noFill/>
          </p:spPr>
          <p:txBody>
            <a:bodyPr wrap="square" lIns="0" tIns="0" rIns="91440" bIns="0" rtlCol="0">
              <a:spAutoFit/>
            </a:bodyPr>
            <a:lstStyle/>
            <a:p>
              <a:pPr lvl="0">
                <a:lnSpc>
                  <a:spcPct val="125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endPar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endParaRPr>
            </a:p>
          </p:txBody>
        </p:sp>
        <p:sp>
          <p:nvSpPr>
            <p:cNvPr id="18" name="TextBox 17"/>
            <p:cNvSpPr txBox="1"/>
            <p:nvPr/>
          </p:nvSpPr>
          <p:spPr>
            <a:xfrm>
              <a:off x="7600234" y="2651770"/>
              <a:ext cx="1754372" cy="172355"/>
            </a:xfrm>
            <a:prstGeom prst="rect">
              <a:avLst/>
            </a:prstGeom>
            <a:noFill/>
          </p:spPr>
          <p:txBody>
            <a:bodyPr wrap="square" lIns="0" tIns="0" rIns="0" bIns="0" rtlCol="0">
              <a:spAutoFit/>
            </a:bodyPr>
            <a:lstStyle/>
            <a:p>
              <a:pPr lvl="0">
                <a:lnSpc>
                  <a:spcPct val="80000"/>
                </a:lnSpc>
                <a:defRPr/>
              </a:pPr>
              <a:r>
                <a:rPr lang="zh-CN" altLang="en-US" sz="14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内容添加到这里</a:t>
              </a:r>
              <a:endParaRPr kumimoji="0" lang="en-US" sz="14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19" name="TextBox 18"/>
            <p:cNvSpPr txBox="1"/>
            <p:nvPr/>
          </p:nvSpPr>
          <p:spPr>
            <a:xfrm>
              <a:off x="7600234" y="2906804"/>
              <a:ext cx="2801066" cy="461665"/>
            </a:xfrm>
            <a:prstGeom prst="rect">
              <a:avLst/>
            </a:prstGeom>
            <a:noFill/>
          </p:spPr>
          <p:txBody>
            <a:bodyPr wrap="square" lIns="0" tIns="0" rIns="91440" bIns="0" rtlCol="0">
              <a:spAutoFit/>
            </a:bodyPr>
            <a:lstStyle/>
            <a:p>
              <a:pPr lvl="0">
                <a:lnSpc>
                  <a:spcPct val="125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sp>
          <p:nvSpPr>
            <p:cNvPr id="20" name="TextBox 19"/>
            <p:cNvSpPr txBox="1"/>
            <p:nvPr/>
          </p:nvSpPr>
          <p:spPr>
            <a:xfrm>
              <a:off x="7600234" y="3811320"/>
              <a:ext cx="2801066" cy="172355"/>
            </a:xfrm>
            <a:prstGeom prst="rect">
              <a:avLst/>
            </a:prstGeom>
            <a:noFill/>
          </p:spPr>
          <p:txBody>
            <a:bodyPr wrap="square" lIns="0" tIns="0" rIns="0" bIns="0" rtlCol="0">
              <a:spAutoFit/>
            </a:bodyPr>
            <a:lstStyle/>
            <a:p>
              <a:pPr lvl="0">
                <a:lnSpc>
                  <a:spcPct val="80000"/>
                </a:lnSpc>
                <a:defRPr/>
              </a:pPr>
              <a:r>
                <a:rPr lang="zh-CN" altLang="en-US" sz="14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内容添加到这里</a:t>
              </a:r>
              <a:endParaRPr kumimoji="0" lang="en-US" sz="14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21" name="TextBox 20"/>
            <p:cNvSpPr txBox="1"/>
            <p:nvPr/>
          </p:nvSpPr>
          <p:spPr>
            <a:xfrm>
              <a:off x="7600234" y="4066354"/>
              <a:ext cx="2801066" cy="461665"/>
            </a:xfrm>
            <a:prstGeom prst="rect">
              <a:avLst/>
            </a:prstGeom>
            <a:noFill/>
          </p:spPr>
          <p:txBody>
            <a:bodyPr wrap="square" lIns="0" tIns="0" rIns="91440" bIns="0" rtlCol="0">
              <a:spAutoFit/>
            </a:bodyPr>
            <a:lstStyle/>
            <a:p>
              <a:pPr lvl="0">
                <a:lnSpc>
                  <a:spcPct val="125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sp>
          <p:nvSpPr>
            <p:cNvPr id="22" name="TextBox 21"/>
            <p:cNvSpPr txBox="1"/>
            <p:nvPr/>
          </p:nvSpPr>
          <p:spPr>
            <a:xfrm>
              <a:off x="7600234" y="4970870"/>
              <a:ext cx="2801066" cy="172355"/>
            </a:xfrm>
            <a:prstGeom prst="rect">
              <a:avLst/>
            </a:prstGeom>
            <a:noFill/>
          </p:spPr>
          <p:txBody>
            <a:bodyPr wrap="square" lIns="0" tIns="0" rIns="0" bIns="0" rtlCol="0">
              <a:spAutoFit/>
            </a:bodyPr>
            <a:lstStyle/>
            <a:p>
              <a:pPr lvl="0">
                <a:lnSpc>
                  <a:spcPct val="80000"/>
                </a:lnSpc>
                <a:defRPr/>
              </a:pPr>
              <a:r>
                <a:rPr lang="zh-CN" altLang="en-US" sz="14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内容添加到这里</a:t>
              </a:r>
              <a:endParaRPr kumimoji="0" lang="en-US" sz="14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23" name="TextBox 22"/>
            <p:cNvSpPr txBox="1"/>
            <p:nvPr/>
          </p:nvSpPr>
          <p:spPr>
            <a:xfrm>
              <a:off x="7600234" y="5225904"/>
              <a:ext cx="2801066" cy="461665"/>
            </a:xfrm>
            <a:prstGeom prst="rect">
              <a:avLst/>
            </a:prstGeom>
            <a:noFill/>
          </p:spPr>
          <p:txBody>
            <a:bodyPr wrap="square" lIns="0" tIns="0" rIns="91440" bIns="0" rtlCol="0">
              <a:spAutoFit/>
            </a:bodyPr>
            <a:lstStyle/>
            <a:p>
              <a:pPr lvl="0">
                <a:lnSpc>
                  <a:spcPct val="125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cxnSp>
          <p:nvCxnSpPr>
            <p:cNvPr id="25" name="Straight Connector 24"/>
            <p:cNvCxnSpPr/>
            <p:nvPr/>
          </p:nvCxnSpPr>
          <p:spPr>
            <a:xfrm>
              <a:off x="6988628" y="1492625"/>
              <a:ext cx="0" cy="4200603"/>
            </a:xfrm>
            <a:prstGeom prst="line">
              <a:avLst/>
            </a:prstGeom>
            <a:ln w="635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pic>
        <p:nvPicPr>
          <p:cNvPr id="4" name="图片占位符 3"/>
          <p:cNvPicPr>
            <a:picLocks noGrp="1" noChangeAspect="1"/>
          </p:cNvPicPr>
          <p:nvPr>
            <p:ph type="pic" sz="quarter" idx="16"/>
          </p:nvPr>
        </p:nvPicPr>
        <p:blipFill rotWithShape="1">
          <a:blip r:embed="rId3" cstate="screen">
            <a:extLst>
              <a:ext uri="{28A0092B-C50C-407E-A947-70E740481C1C}">
                <a14:useLocalDpi xmlns:a14="http://schemas.microsoft.com/office/drawing/2010/main"/>
              </a:ext>
            </a:extLst>
          </a:blip>
          <a:srcRect/>
          <a:stretch/>
        </p:blipFill>
        <p:spPr>
          <a:xfrm>
            <a:off x="0" y="0"/>
            <a:ext cx="3361038" cy="6857998"/>
          </a:xfrm>
        </p:spPr>
      </p:pic>
      <p:grpSp>
        <p:nvGrpSpPr>
          <p:cNvPr id="2" name="组合 1"/>
          <p:cNvGrpSpPr/>
          <p:nvPr/>
        </p:nvGrpSpPr>
        <p:grpSpPr>
          <a:xfrm>
            <a:off x="3913414" y="2038597"/>
            <a:ext cx="2613845" cy="3533066"/>
            <a:chOff x="3913414" y="2038597"/>
            <a:chExt cx="2613845" cy="3533066"/>
          </a:xfrm>
        </p:grpSpPr>
        <p:sp>
          <p:nvSpPr>
            <p:cNvPr id="27" name="TextBox 4"/>
            <p:cNvSpPr txBox="1"/>
            <p:nvPr/>
          </p:nvSpPr>
          <p:spPr>
            <a:xfrm>
              <a:off x="3924010" y="3761937"/>
              <a:ext cx="2603249" cy="1809726"/>
            </a:xfrm>
            <a:prstGeom prst="rect">
              <a:avLst/>
            </a:prstGeom>
            <a:noFill/>
          </p:spPr>
          <p:txBody>
            <a:bodyPr wrap="square" lIns="0" tIns="0" rIns="0" bIns="0" rtlCol="0">
              <a:spAutoFit/>
            </a:bodyPr>
            <a:lstStyle/>
            <a:p>
              <a:pPr lvl="0" algn="just">
                <a:lnSpc>
                  <a:spcPct val="120000"/>
                </a:lnSpc>
                <a:defRPr/>
              </a:pPr>
              <a:r>
                <a:rPr kumimoji="0" lang="zh-CN" altLang="en-US" sz="14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Light" charset="0"/>
                </a:rPr>
                <a:t>您的文字内容添加到这里，也可以复制您的内容粘贴到此处，本模板所有文字，图片，图标均可</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Titillium Light" charset="0"/>
                </a:rPr>
                <a:t>替换修改您的文字内容添加到这里，也可以复制您的内容粘贴到此处，本模板所有文字，图片，图标均可替换修改</a:t>
              </a:r>
            </a:p>
          </p:txBody>
        </p:sp>
        <p:cxnSp>
          <p:nvCxnSpPr>
            <p:cNvPr id="13" name="Straight Connector 12"/>
            <p:cNvCxnSpPr/>
            <p:nvPr/>
          </p:nvCxnSpPr>
          <p:spPr>
            <a:xfrm>
              <a:off x="3913414" y="3428999"/>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26" name="TextBox 5"/>
            <p:cNvSpPr txBox="1"/>
            <p:nvPr/>
          </p:nvSpPr>
          <p:spPr>
            <a:xfrm>
              <a:off x="3913414" y="2038597"/>
              <a:ext cx="2182586" cy="1034129"/>
            </a:xfrm>
            <a:prstGeom prst="rect">
              <a:avLst/>
            </a:prstGeom>
            <a:noFill/>
          </p:spPr>
          <p:txBody>
            <a:bodyPr wrap="square" lIns="0" tIns="0" rIns="0" bIns="0" rtlCol="0">
              <a:spAutoFit/>
            </a:bodyPr>
            <a:lstStyle/>
            <a:p>
              <a:pPr lvl="0">
                <a:lnSpc>
                  <a:spcPct val="120000"/>
                </a:lnSpc>
                <a:defRPr/>
              </a:pP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文字</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endParaRPr>
            </a:p>
            <a:p>
              <a:pPr lvl="0">
                <a:lnSpc>
                  <a:spcPct val="120000"/>
                </a:lnSpc>
                <a:defRPr/>
              </a:pP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内容添加</a:t>
              </a:r>
            </a:p>
          </p:txBody>
        </p:sp>
      </p:grpSp>
    </p:spTree>
    <p:extLst>
      <p:ext uri="{BB962C8B-B14F-4D97-AF65-F5344CB8AC3E}">
        <p14:creationId xmlns:p14="http://schemas.microsoft.com/office/powerpoint/2010/main" val="160750033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9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49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49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49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49000">
                                          <p:cBhvr additive="base">
                                            <p:cTn id="15" dur="1000" fill="hold"/>
                                            <p:tgtEl>
                                              <p:spTgt spid="3"/>
                                            </p:tgtEl>
                                            <p:attrNameLst>
                                              <p:attrName>ppt_x</p:attrName>
                                            </p:attrNameLst>
                                          </p:cBhvr>
                                          <p:tavLst>
                                            <p:tav tm="0">
                                              <p:val>
                                                <p:strVal val="1+#ppt_w/2"/>
                                              </p:val>
                                            </p:tav>
                                            <p:tav tm="100000">
                                              <p:val>
                                                <p:strVal val="#ppt_x"/>
                                              </p:val>
                                            </p:tav>
                                          </p:tavLst>
                                        </p:anim>
                                        <p:anim calcmode="lin" valueType="num" p14:bounceEnd="49000">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288787890"/>
              </p:ext>
            </p:extLst>
          </p:nvPr>
        </p:nvGraphicFramePr>
        <p:xfrm>
          <a:off x="1790701" y="1874158"/>
          <a:ext cx="8610598" cy="4132941"/>
        </p:xfrm>
        <a:graphic>
          <a:graphicData uri="http://schemas.openxmlformats.org/drawingml/2006/table">
            <a:tbl>
              <a:tblPr firstRow="1" bandRow="1">
                <a:tableStyleId>{073A0DAA-6AF3-43AB-8588-CEC1D06C72B9}</a:tableStyleId>
              </a:tblPr>
              <a:tblGrid>
                <a:gridCol w="3450494">
                  <a:extLst>
                    <a:ext uri="{9D8B030D-6E8A-4147-A177-3AD203B41FA5}">
                      <a16:colId xmlns:a16="http://schemas.microsoft.com/office/drawing/2014/main" xmlns="" val="20000"/>
                    </a:ext>
                  </a:extLst>
                </a:gridCol>
                <a:gridCol w="1726290">
                  <a:extLst>
                    <a:ext uri="{9D8B030D-6E8A-4147-A177-3AD203B41FA5}">
                      <a16:colId xmlns:a16="http://schemas.microsoft.com/office/drawing/2014/main" xmlns="" val="20001"/>
                    </a:ext>
                  </a:extLst>
                </a:gridCol>
                <a:gridCol w="1716907">
                  <a:extLst>
                    <a:ext uri="{9D8B030D-6E8A-4147-A177-3AD203B41FA5}">
                      <a16:colId xmlns:a16="http://schemas.microsoft.com/office/drawing/2014/main" xmlns="" val="20002"/>
                    </a:ext>
                  </a:extLst>
                </a:gridCol>
                <a:gridCol w="1716907">
                  <a:extLst>
                    <a:ext uri="{9D8B030D-6E8A-4147-A177-3AD203B41FA5}">
                      <a16:colId xmlns:a16="http://schemas.microsoft.com/office/drawing/2014/main" xmlns="" val="20003"/>
                    </a:ext>
                  </a:extLst>
                </a:gridCol>
              </a:tblGrid>
              <a:tr h="12396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L="0" anchor="ctr">
                    <a:lnL w="12700" cmpd="sng">
                      <a:noFill/>
                    </a:lnL>
                    <a:lnR w="12700" cmpd="sng">
                      <a:noFill/>
                    </a:lnR>
                    <a:lnT w="1270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200" b="0" i="0" spc="300" dirty="0">
                          <a:solidFill>
                            <a:schemeClr val="tx1"/>
                          </a:solidFill>
                          <a:latin typeface="微软雅黑" panose="020B0503020204020204" pitchFamily="34" charset="-122"/>
                          <a:ea typeface="微软雅黑" panose="020B0503020204020204" pitchFamily="34" charset="-122"/>
                          <a:cs typeface="Titillium" charset="0"/>
                        </a:rPr>
                        <a:t>文字内容添加</a:t>
                      </a:r>
                    </a:p>
                  </a:txBody>
                  <a:tcPr marR="0" marT="0" marB="182880" anchor="b">
                    <a:lnL w="12700" cmpd="sng">
                      <a:noFill/>
                    </a:lnL>
                    <a:lnR w="12700" cmpd="sng">
                      <a:noFill/>
                    </a:lnR>
                    <a:lnT w="1270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200" b="0" i="0" spc="300" dirty="0">
                          <a:solidFill>
                            <a:schemeClr val="tx1"/>
                          </a:solidFill>
                          <a:latin typeface="微软雅黑" panose="020B0503020204020204" pitchFamily="34" charset="-122"/>
                          <a:ea typeface="微软雅黑" panose="020B0503020204020204" pitchFamily="34" charset="-122"/>
                          <a:cs typeface="Titillium" charset="0"/>
                        </a:rPr>
                        <a:t>文字内容添加</a:t>
                      </a:r>
                    </a:p>
                  </a:txBody>
                  <a:tcPr marR="0" marT="0" marB="182880" anchor="b">
                    <a:lnL w="12700" cmpd="sng">
                      <a:noFill/>
                    </a:lnL>
                    <a:lnR w="12700" cmpd="sng">
                      <a:noFill/>
                    </a:lnR>
                    <a:lnT w="1270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zh-CN" altLang="en-US" sz="1200" b="0" i="0" spc="300" dirty="0">
                          <a:solidFill>
                            <a:schemeClr val="tx1"/>
                          </a:solidFill>
                          <a:latin typeface="微软雅黑" panose="020B0503020204020204" pitchFamily="34" charset="-122"/>
                          <a:ea typeface="微软雅黑" panose="020B0503020204020204" pitchFamily="34" charset="-122"/>
                          <a:cs typeface="Titillium" charset="0"/>
                        </a:rPr>
                        <a:t>文字内容添加</a:t>
                      </a:r>
                    </a:p>
                  </a:txBody>
                  <a:tcPr marR="0" marT="0" marB="182880" anchor="b">
                    <a:lnL w="12700" cmpd="sng">
                      <a:noFill/>
                    </a:lnL>
                    <a:lnR w="12700" cmpd="sng">
                      <a:noFill/>
                    </a:lnR>
                    <a:lnT w="12700" cap="flat" cmpd="sng" algn="ctr">
                      <a:solidFill>
                        <a:schemeClr val="bg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578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i="0" dirty="0">
                          <a:latin typeface="微软雅黑" panose="020B0503020204020204" pitchFamily="34" charset="-122"/>
                          <a:ea typeface="微软雅黑" panose="020B0503020204020204" pitchFamily="34" charset="-122"/>
                          <a:cs typeface="Titillium" charset="0"/>
                        </a:rPr>
                        <a:t>文字内容添加</a:t>
                      </a:r>
                    </a:p>
                  </a:txBody>
                  <a:tcPr marL="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25</a:t>
                      </a: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50</a:t>
                      </a: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100</a:t>
                      </a: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578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i="0" dirty="0">
                          <a:latin typeface="微软雅黑" panose="020B0503020204020204" pitchFamily="34" charset="-122"/>
                          <a:ea typeface="微软雅黑" panose="020B0503020204020204" pitchFamily="34" charset="-122"/>
                          <a:cs typeface="Titillium" charset="0"/>
                        </a:rPr>
                        <a:t>文字内容添加</a:t>
                      </a:r>
                    </a:p>
                  </a:txBody>
                  <a:tcPr marL="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5</a:t>
                      </a: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10</a:t>
                      </a: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50</a:t>
                      </a:r>
                      <a:r>
                        <a:rPr lang="en-US" sz="1200" b="0" i="0" dirty="0">
                          <a:solidFill>
                            <a:schemeClr val="tx1"/>
                          </a:solidFill>
                          <a:latin typeface="微软雅黑" panose="020B0503020204020204" pitchFamily="34" charset="-122"/>
                          <a:ea typeface="微软雅黑" panose="020B0503020204020204" pitchFamily="34" charset="-122"/>
                          <a:cs typeface="Titillium" charset="0"/>
                        </a:rPr>
                        <a:t> </a:t>
                      </a:r>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578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i="0" dirty="0">
                          <a:latin typeface="微软雅黑" panose="020B0503020204020204" pitchFamily="34" charset="-122"/>
                          <a:ea typeface="微软雅黑" panose="020B0503020204020204" pitchFamily="34" charset="-122"/>
                          <a:cs typeface="Titillium" charset="0"/>
                        </a:rPr>
                        <a:t>文字内容添加</a:t>
                      </a:r>
                    </a:p>
                  </a:txBody>
                  <a:tcPr marL="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578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0" i="0" dirty="0">
                          <a:latin typeface="微软雅黑" panose="020B0503020204020204" pitchFamily="34" charset="-122"/>
                          <a:ea typeface="微软雅黑" panose="020B0503020204020204" pitchFamily="34" charset="-122"/>
                          <a:cs typeface="Titillium" charset="0"/>
                        </a:rPr>
                        <a:t>文字内容添加</a:t>
                      </a:r>
                    </a:p>
                  </a:txBody>
                  <a:tcPr marL="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R="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578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chemeClr val="tx1"/>
                        </a:solidFill>
                        <a:latin typeface="微软雅黑" panose="020B0503020204020204" pitchFamily="34" charset="-122"/>
                        <a:ea typeface="微软雅黑" panose="020B0503020204020204" pitchFamily="34" charset="-122"/>
                        <a:cs typeface="Titillium" charset="0"/>
                      </a:endParaRPr>
                    </a:p>
                  </a:txBody>
                  <a:tcPr marL="0"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10$</a:t>
                      </a:r>
                    </a:p>
                  </a:txBody>
                  <a:tcPr marR="0"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12$</a:t>
                      </a:r>
                    </a:p>
                  </a:txBody>
                  <a:tcPr marR="0"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i="0" dirty="0">
                          <a:solidFill>
                            <a:schemeClr val="tx1"/>
                          </a:solidFill>
                          <a:latin typeface="Titillium Bd" charset="0"/>
                          <a:ea typeface="Titillium Bd" charset="0"/>
                          <a:cs typeface="Titillium Bd" charset="0"/>
                        </a:rPr>
                        <a:t>20$</a:t>
                      </a:r>
                    </a:p>
                  </a:txBody>
                  <a:tcPr marR="0"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bl>
          </a:graphicData>
        </a:graphic>
      </p:graphicFrame>
      <p:sp>
        <p:nvSpPr>
          <p:cNvPr id="6" name="Shape 3613"/>
          <p:cNvSpPr/>
          <p:nvPr/>
        </p:nvSpPr>
        <p:spPr>
          <a:xfrm>
            <a:off x="5990598" y="4525154"/>
            <a:ext cx="210805" cy="21080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 name="Shape 3613"/>
          <p:cNvSpPr/>
          <p:nvPr/>
        </p:nvSpPr>
        <p:spPr>
          <a:xfrm>
            <a:off x="7786740" y="4525154"/>
            <a:ext cx="210805" cy="21080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 name="Shape 3613"/>
          <p:cNvSpPr/>
          <p:nvPr/>
        </p:nvSpPr>
        <p:spPr>
          <a:xfrm>
            <a:off x="7786740" y="5085768"/>
            <a:ext cx="210805" cy="21080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0" name="Shape 3613"/>
          <p:cNvSpPr/>
          <p:nvPr/>
        </p:nvSpPr>
        <p:spPr>
          <a:xfrm>
            <a:off x="9484911" y="4525154"/>
            <a:ext cx="210805" cy="21080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1" name="Shape 3613"/>
          <p:cNvSpPr/>
          <p:nvPr/>
        </p:nvSpPr>
        <p:spPr>
          <a:xfrm>
            <a:off x="9484911" y="5085768"/>
            <a:ext cx="210805" cy="21080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2" name="Shape 3614"/>
          <p:cNvSpPr/>
          <p:nvPr/>
        </p:nvSpPr>
        <p:spPr>
          <a:xfrm>
            <a:off x="6008360" y="5106336"/>
            <a:ext cx="172475" cy="172475"/>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3" name="Shape 3602"/>
          <p:cNvSpPr/>
          <p:nvPr/>
        </p:nvSpPr>
        <p:spPr>
          <a:xfrm>
            <a:off x="5946619" y="2049831"/>
            <a:ext cx="298761" cy="410797"/>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4" name="Shape 3664"/>
          <p:cNvSpPr/>
          <p:nvPr/>
        </p:nvSpPr>
        <p:spPr>
          <a:xfrm>
            <a:off x="7590554" y="2049544"/>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4"/>
                  <a:pt x="3540" y="5617"/>
                </a:cubicBezTo>
                <a:lnTo>
                  <a:pt x="3005" y="4725"/>
                </a:lnTo>
                <a:cubicBezTo>
                  <a:pt x="3004" y="4722"/>
                  <a:pt x="3002" y="4718"/>
                  <a:pt x="3000" y="4714"/>
                </a:cubicBezTo>
                <a:lnTo>
                  <a:pt x="4715" y="3000"/>
                </a:lnTo>
                <a:lnTo>
                  <a:pt x="5621" y="3544"/>
                </a:lnTo>
                <a:cubicBezTo>
                  <a:pt x="5777" y="3637"/>
                  <a:pt x="5951" y="3683"/>
                  <a:pt x="6127" y="3683"/>
                </a:cubicBezTo>
                <a:cubicBezTo>
                  <a:pt x="6296" y="3683"/>
                  <a:pt x="6465" y="3640"/>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40"/>
                  <a:pt x="15304" y="3683"/>
                  <a:pt x="15473" y="3683"/>
                </a:cubicBezTo>
                <a:cubicBezTo>
                  <a:pt x="15648" y="3683"/>
                  <a:pt x="15822" y="3637"/>
                  <a:pt x="15978" y="3544"/>
                </a:cubicBezTo>
                <a:lnTo>
                  <a:pt x="16884" y="3000"/>
                </a:lnTo>
                <a:lnTo>
                  <a:pt x="18600" y="4714"/>
                </a:lnTo>
                <a:cubicBezTo>
                  <a:pt x="18598" y="4718"/>
                  <a:pt x="18597" y="4722"/>
                  <a:pt x="18595" y="4726"/>
                </a:cubicBezTo>
                <a:lnTo>
                  <a:pt x="18060" y="5617"/>
                </a:lnTo>
                <a:cubicBezTo>
                  <a:pt x="17876" y="5924"/>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6"/>
                </a:lnTo>
                <a:cubicBezTo>
                  <a:pt x="17292" y="2018"/>
                  <a:pt x="17136" y="1968"/>
                  <a:pt x="16975" y="1968"/>
                </a:cubicBezTo>
                <a:cubicBezTo>
                  <a:pt x="16778" y="1968"/>
                  <a:pt x="16572" y="2043"/>
                  <a:pt x="16400" y="2146"/>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6"/>
                </a:lnTo>
                <a:cubicBezTo>
                  <a:pt x="5028" y="2043"/>
                  <a:pt x="4822" y="1968"/>
                  <a:pt x="4625" y="1968"/>
                </a:cubicBezTo>
                <a:cubicBezTo>
                  <a:pt x="4464" y="1968"/>
                  <a:pt x="4308" y="2018"/>
                  <a:pt x="4181" y="2146"/>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8"/>
                  <a:pt x="2145" y="17419"/>
                </a:cubicBezTo>
                <a:lnTo>
                  <a:pt x="4181" y="19455"/>
                </a:lnTo>
                <a:cubicBezTo>
                  <a:pt x="4305" y="19579"/>
                  <a:pt x="4454" y="19627"/>
                  <a:pt x="4610" y="19627"/>
                </a:cubicBezTo>
                <a:cubicBezTo>
                  <a:pt x="4807" y="19627"/>
                  <a:pt x="5016" y="19550"/>
                  <a:pt x="5200" y="19455"/>
                </a:cubicBezTo>
                <a:lnTo>
                  <a:pt x="6127" y="18899"/>
                </a:lnTo>
                <a:cubicBezTo>
                  <a:pt x="6825" y="19303"/>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3"/>
                  <a:pt x="15473" y="18899"/>
                </a:cubicBezTo>
                <a:lnTo>
                  <a:pt x="16400" y="19455"/>
                </a:lnTo>
                <a:cubicBezTo>
                  <a:pt x="16584" y="19550"/>
                  <a:pt x="16793" y="19627"/>
                  <a:pt x="16990" y="19627"/>
                </a:cubicBezTo>
                <a:cubicBezTo>
                  <a:pt x="17146" y="19627"/>
                  <a:pt x="17294" y="19579"/>
                  <a:pt x="17419" y="19455"/>
                </a:cubicBezTo>
                <a:lnTo>
                  <a:pt x="19455" y="17419"/>
                </a:lnTo>
                <a:cubicBezTo>
                  <a:pt x="19736" y="17138"/>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3"/>
                  <a:pt x="21233" y="8730"/>
                  <a:pt x="20880" y="8641"/>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5" name="Shape 3620"/>
          <p:cNvSpPr/>
          <p:nvPr/>
        </p:nvSpPr>
        <p:spPr>
          <a:xfrm>
            <a:off x="9346525" y="2045374"/>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gradFill>
            <a:gsLst>
              <a:gs pos="0">
                <a:schemeClr val="accent1"/>
              </a:gs>
              <a:gs pos="100000">
                <a:schemeClr val="accent2"/>
              </a:gs>
            </a:gsLst>
            <a:lin ang="2700000" scaled="0"/>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7" name="Title 1"/>
          <p:cNvSpPr>
            <a:spLocks noGrp="1"/>
          </p:cNvSpPr>
          <p:nvPr>
            <p:ph type="title"/>
          </p:nvPr>
        </p:nvSpPr>
        <p:spPr>
          <a:xfrm>
            <a:off x="1790700" y="1042863"/>
            <a:ext cx="8610600" cy="495486"/>
          </a:xfrm>
        </p:spPr>
        <p:txBody>
          <a:bodyPr/>
          <a:lstStyle/>
          <a:p>
            <a:pPr>
              <a:lnSpc>
                <a:spcPct val="80000"/>
              </a:lnSpc>
            </a:pPr>
            <a:r>
              <a:rPr lang="zh-CN" altLang="en-US" dirty="0">
                <a:cs typeface="Titillium Light" charset="0"/>
              </a:rPr>
              <a:t>单击此处添加标题文字</a:t>
            </a:r>
            <a:endParaRPr lang="en-US" dirty="0">
              <a:latin typeface="微软雅黑" panose="020B0503020204020204" pitchFamily="34" charset="-122"/>
              <a:ea typeface="微软雅黑" panose="020B0503020204020204" pitchFamily="34" charset="-122"/>
              <a:cs typeface="Titillium Light" charset="0"/>
            </a:endParaRPr>
          </a:p>
        </p:txBody>
      </p:sp>
      <p:sp>
        <p:nvSpPr>
          <p:cNvPr id="18"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512524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9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9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13" grpId="0" animBg="1"/>
          <p:bldP spid="14" grpId="0" animBg="1"/>
          <p:bldP spid="15"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59"/>
            <a:ext cx="8610600" cy="495486"/>
          </a:xfrm>
          <a:prstGeom prst="rect">
            <a:avLst/>
          </a:prstGeom>
        </p:spPr>
        <p:txBody>
          <a:bodyPr/>
          <a:lstStyle/>
          <a:p>
            <a:r>
              <a:rPr lang="zh-CN" altLang="en-US" dirty="0"/>
              <a:t>单击此处添加标题文字</a:t>
            </a:r>
            <a:endParaRPr lang="en-US" dirty="0"/>
          </a:p>
        </p:txBody>
      </p:sp>
      <p:pic>
        <p:nvPicPr>
          <p:cNvPr id="14" name="图片占位符 13"/>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xfrm>
            <a:off x="5334022" y="2624764"/>
            <a:ext cx="1538402" cy="2730998"/>
          </a:xfrm>
        </p:spPr>
      </p:pic>
      <p:pic>
        <p:nvPicPr>
          <p:cNvPr id="16" name="图片占位符 15"/>
          <p:cNvPicPr>
            <a:picLocks noGrp="1" noChangeAspect="1"/>
          </p:cNvPicPr>
          <p:nvPr>
            <p:ph type="pic" sz="quarter" idx="17"/>
          </p:nvPr>
        </p:nvPicPr>
        <p:blipFill>
          <a:blip r:embed="rId6" cstate="screen">
            <a:extLst>
              <a:ext uri="{28A0092B-C50C-407E-A947-70E740481C1C}">
                <a14:useLocalDpi xmlns:a14="http://schemas.microsoft.com/office/drawing/2010/main"/>
              </a:ext>
            </a:extLst>
          </a:blip>
          <a:srcRect/>
          <a:stretch>
            <a:fillRect/>
          </a:stretch>
        </p:blipFill>
        <p:spPr/>
      </p:pic>
      <p:pic>
        <p:nvPicPr>
          <p:cNvPr id="18" name="图片占位符 17"/>
          <p:cNvPicPr>
            <a:picLocks noGrp="1" noChangeAspect="1"/>
          </p:cNvPicPr>
          <p:nvPr>
            <p:ph type="pic" sz="quarter" idx="16"/>
          </p:nvPr>
        </p:nvPicPr>
        <p:blipFill>
          <a:blip r:embed="rId7" cstate="screen">
            <a:extLst>
              <a:ext uri="{28A0092B-C50C-407E-A947-70E740481C1C}">
                <a14:useLocalDpi xmlns:a14="http://schemas.microsoft.com/office/drawing/2010/main"/>
              </a:ext>
            </a:extLst>
          </a:blip>
          <a:srcRect/>
          <a:stretch>
            <a:fillRect/>
          </a:stretch>
        </p:blipFill>
        <p:spPr/>
      </p:pic>
      <p:sp>
        <p:nvSpPr>
          <p:cNvPr id="19"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49982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94056" y="1771317"/>
            <a:ext cx="3122373" cy="3585499"/>
            <a:chOff x="6594056" y="1771317"/>
            <a:chExt cx="3122373" cy="3585499"/>
          </a:xfrm>
        </p:grpSpPr>
        <p:grpSp>
          <p:nvGrpSpPr>
            <p:cNvPr id="4" name="Group 3"/>
            <p:cNvGrpSpPr/>
            <p:nvPr/>
          </p:nvGrpSpPr>
          <p:grpSpPr>
            <a:xfrm>
              <a:off x="6594056" y="1771317"/>
              <a:ext cx="1077218" cy="738652"/>
              <a:chOff x="6594056" y="1771317"/>
              <a:chExt cx="1077218" cy="738652"/>
            </a:xfrm>
          </p:grpSpPr>
          <p:sp>
            <p:nvSpPr>
              <p:cNvPr id="5" name="Shape 3599"/>
              <p:cNvSpPr/>
              <p:nvPr/>
            </p:nvSpPr>
            <p:spPr>
              <a:xfrm>
                <a:off x="6927266" y="1771317"/>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6" name="TextBox 5"/>
              <p:cNvSpPr txBox="1"/>
              <p:nvPr/>
            </p:nvSpPr>
            <p:spPr>
              <a:xfrm>
                <a:off x="6594056" y="2362236"/>
                <a:ext cx="1077218" cy="147733"/>
              </a:xfrm>
              <a:prstGeom prst="rect">
                <a:avLst/>
              </a:prstGeom>
              <a:noFill/>
            </p:spPr>
            <p:txBody>
              <a:bodyPr wrap="none" lIns="0" tIns="0" rIns="0" bIns="0" rtlCol="0">
                <a:spAutoFit/>
              </a:bodyPr>
              <a:lstStyle/>
              <a:p>
                <a:pPr lvl="0" algn="ctr">
                  <a:lnSpc>
                    <a:spcPct val="80000"/>
                  </a:lnSpc>
                  <a:defRPr/>
                </a:pPr>
                <a:r>
                  <a:rPr lang="zh-CN" altLang="en-US" sz="12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7" name="Group 6"/>
            <p:cNvGrpSpPr/>
            <p:nvPr/>
          </p:nvGrpSpPr>
          <p:grpSpPr>
            <a:xfrm>
              <a:off x="8639209" y="1771317"/>
              <a:ext cx="1077218" cy="738652"/>
              <a:chOff x="8639209" y="1771317"/>
              <a:chExt cx="1077218" cy="738652"/>
            </a:xfrm>
          </p:grpSpPr>
          <p:sp>
            <p:nvSpPr>
              <p:cNvPr id="8" name="Shape 3717"/>
              <p:cNvSpPr/>
              <p:nvPr/>
            </p:nvSpPr>
            <p:spPr>
              <a:xfrm>
                <a:off x="8972419" y="1771317"/>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9"/>
                      <a:pt x="6873" y="21109"/>
                    </a:cubicBezTo>
                    <a:cubicBezTo>
                      <a:pt x="6873" y="21380"/>
                      <a:pt x="7092" y="21600"/>
                      <a:pt x="7364" y="21600"/>
                    </a:cubicBezTo>
                    <a:lnTo>
                      <a:pt x="14236" y="21600"/>
                    </a:lnTo>
                    <a:cubicBezTo>
                      <a:pt x="14508" y="21600"/>
                      <a:pt x="14727" y="21380"/>
                      <a:pt x="14727" y="21109"/>
                    </a:cubicBezTo>
                    <a:cubicBezTo>
                      <a:pt x="14727" y="20839"/>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 name="TextBox 8"/>
              <p:cNvSpPr txBox="1"/>
              <p:nvPr/>
            </p:nvSpPr>
            <p:spPr>
              <a:xfrm>
                <a:off x="8639209" y="2362236"/>
                <a:ext cx="1077218" cy="147733"/>
              </a:xfrm>
              <a:prstGeom prst="rect">
                <a:avLst/>
              </a:prstGeom>
              <a:noFill/>
            </p:spPr>
            <p:txBody>
              <a:bodyPr wrap="none" lIns="0" tIns="0" rIns="0" bIns="0" rtlCol="0">
                <a:spAutoFit/>
              </a:bodyPr>
              <a:lstStyle/>
              <a:p>
                <a:pPr lvl="0" algn="ctr">
                  <a:lnSpc>
                    <a:spcPct val="80000"/>
                  </a:lnSpc>
                  <a:defRPr/>
                </a:pPr>
                <a:r>
                  <a:rPr lang="zh-CN" altLang="en-US" sz="12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10" name="Group 9"/>
            <p:cNvGrpSpPr/>
            <p:nvPr/>
          </p:nvGrpSpPr>
          <p:grpSpPr>
            <a:xfrm>
              <a:off x="6594057" y="3180233"/>
              <a:ext cx="1077218" cy="750782"/>
              <a:chOff x="6594057" y="3180233"/>
              <a:chExt cx="1077218" cy="750782"/>
            </a:xfrm>
          </p:grpSpPr>
          <p:sp>
            <p:nvSpPr>
              <p:cNvPr id="11" name="Shape 3620"/>
              <p:cNvSpPr/>
              <p:nvPr/>
            </p:nvSpPr>
            <p:spPr>
              <a:xfrm>
                <a:off x="6927266" y="3180233"/>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2" name="TextBox 11"/>
              <p:cNvSpPr txBox="1"/>
              <p:nvPr/>
            </p:nvSpPr>
            <p:spPr>
              <a:xfrm>
                <a:off x="6594057" y="3783282"/>
                <a:ext cx="1077218" cy="147733"/>
              </a:xfrm>
              <a:prstGeom prst="rect">
                <a:avLst/>
              </a:prstGeom>
              <a:noFill/>
            </p:spPr>
            <p:txBody>
              <a:bodyPr wrap="none" lIns="0" tIns="0" rIns="0" bIns="0" rtlCol="0">
                <a:spAutoFit/>
              </a:bodyPr>
              <a:lstStyle/>
              <a:p>
                <a:pPr lvl="0" algn="ctr">
                  <a:lnSpc>
                    <a:spcPct val="80000"/>
                  </a:lnSpc>
                  <a:defRPr/>
                </a:pPr>
                <a:r>
                  <a:rPr lang="zh-CN" altLang="en-US" sz="12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13" name="Group 12"/>
            <p:cNvGrpSpPr/>
            <p:nvPr/>
          </p:nvGrpSpPr>
          <p:grpSpPr>
            <a:xfrm>
              <a:off x="8639210" y="3180232"/>
              <a:ext cx="1077219" cy="753161"/>
              <a:chOff x="8639210" y="3180232"/>
              <a:chExt cx="1077219" cy="753161"/>
            </a:xfrm>
          </p:grpSpPr>
          <p:sp>
            <p:nvSpPr>
              <p:cNvPr id="14" name="Shape 3647"/>
              <p:cNvSpPr/>
              <p:nvPr/>
            </p:nvSpPr>
            <p:spPr>
              <a:xfrm>
                <a:off x="8991091" y="3180232"/>
                <a:ext cx="373452" cy="41079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5" name="TextBox 14"/>
              <p:cNvSpPr txBox="1"/>
              <p:nvPr/>
            </p:nvSpPr>
            <p:spPr>
              <a:xfrm>
                <a:off x="8639210" y="3785660"/>
                <a:ext cx="1077219" cy="147733"/>
              </a:xfrm>
              <a:prstGeom prst="rect">
                <a:avLst/>
              </a:prstGeom>
              <a:noFill/>
            </p:spPr>
            <p:txBody>
              <a:bodyPr wrap="none" lIns="0" tIns="0" rIns="0" bIns="0" rtlCol="0">
                <a:spAutoFit/>
              </a:bodyPr>
              <a:lstStyle/>
              <a:p>
                <a:pPr lvl="0" algn="ctr">
                  <a:lnSpc>
                    <a:spcPct val="80000"/>
                  </a:lnSpc>
                  <a:defRPr/>
                </a:pPr>
                <a:r>
                  <a:rPr lang="zh-CN" altLang="en-US" sz="12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16" name="Group 15"/>
            <p:cNvGrpSpPr/>
            <p:nvPr/>
          </p:nvGrpSpPr>
          <p:grpSpPr>
            <a:xfrm>
              <a:off x="6594056" y="4616359"/>
              <a:ext cx="1077219" cy="735702"/>
              <a:chOff x="6594056" y="4616359"/>
              <a:chExt cx="1077219" cy="735702"/>
            </a:xfrm>
          </p:grpSpPr>
          <p:sp>
            <p:nvSpPr>
              <p:cNvPr id="17" name="Shape 3660"/>
              <p:cNvSpPr/>
              <p:nvPr/>
            </p:nvSpPr>
            <p:spPr>
              <a:xfrm>
                <a:off x="6927266" y="4616359"/>
                <a:ext cx="410797" cy="41079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1"/>
                    </a:lnTo>
                    <a:cubicBezTo>
                      <a:pt x="19655" y="2641"/>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1"/>
                      <a:pt x="21380" y="0"/>
                      <a:pt x="21109" y="0"/>
                    </a:cubicBezTo>
                    <a:cubicBezTo>
                      <a:pt x="21034" y="0"/>
                      <a:pt x="20964" y="20"/>
                      <a:pt x="20900" y="52"/>
                    </a:cubicBezTo>
                    <a:lnTo>
                      <a:pt x="20898" y="48"/>
                    </a:lnTo>
                    <a:lnTo>
                      <a:pt x="302" y="8875"/>
                    </a:lnTo>
                    <a:cubicBezTo>
                      <a:pt x="301" y="8876"/>
                      <a:pt x="299" y="8876"/>
                      <a:pt x="297" y="8877"/>
                    </a:cubicBezTo>
                    <a:lnTo>
                      <a:pt x="280" y="8884"/>
                    </a:lnTo>
                    <a:lnTo>
                      <a:pt x="281" y="8887"/>
                    </a:lnTo>
                    <a:cubicBezTo>
                      <a:pt x="116" y="8967"/>
                      <a:pt x="0" y="9133"/>
                      <a:pt x="0" y="9327"/>
                    </a:cubicBezTo>
                    <a:cubicBezTo>
                      <a:pt x="0" y="9551"/>
                      <a:pt x="151" y="9732"/>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700"/>
                    </a:lnTo>
                    <a:cubicBezTo>
                      <a:pt x="21578" y="637"/>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1"/>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8"/>
                      <a:pt x="4147" y="14727"/>
                      <a:pt x="4418" y="14727"/>
                    </a:cubicBezTo>
                    <a:cubicBezTo>
                      <a:pt x="4554" y="14727"/>
                      <a:pt x="4676" y="14673"/>
                      <a:pt x="4765" y="14583"/>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8" name="TextBox 17"/>
              <p:cNvSpPr txBox="1"/>
              <p:nvPr/>
            </p:nvSpPr>
            <p:spPr>
              <a:xfrm>
                <a:off x="6594056" y="5204328"/>
                <a:ext cx="1077219" cy="147733"/>
              </a:xfrm>
              <a:prstGeom prst="rect">
                <a:avLst/>
              </a:prstGeom>
              <a:noFill/>
            </p:spPr>
            <p:txBody>
              <a:bodyPr wrap="none" lIns="0" tIns="0" rIns="0" bIns="0" rtlCol="0">
                <a:spAutoFit/>
              </a:bodyPr>
              <a:lstStyle/>
              <a:p>
                <a:pPr lvl="0" algn="ctr">
                  <a:lnSpc>
                    <a:spcPct val="80000"/>
                  </a:lnSpc>
                  <a:defRPr/>
                </a:pPr>
                <a:r>
                  <a:rPr lang="zh-CN" altLang="en-US" sz="12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nvGrpSpPr>
            <p:cNvPr id="19" name="Group 18"/>
            <p:cNvGrpSpPr/>
            <p:nvPr/>
          </p:nvGrpSpPr>
          <p:grpSpPr>
            <a:xfrm>
              <a:off x="8639209" y="4582096"/>
              <a:ext cx="1077219" cy="774720"/>
              <a:chOff x="8639209" y="4582096"/>
              <a:chExt cx="1077219" cy="774720"/>
            </a:xfrm>
          </p:grpSpPr>
          <p:sp>
            <p:nvSpPr>
              <p:cNvPr id="20" name="Shape 3689"/>
              <p:cNvSpPr/>
              <p:nvPr/>
            </p:nvSpPr>
            <p:spPr>
              <a:xfrm>
                <a:off x="8972418" y="4582096"/>
                <a:ext cx="410797" cy="373544"/>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2"/>
                      <a:pt x="4191" y="17361"/>
                    </a:cubicBezTo>
                    <a:cubicBezTo>
                      <a:pt x="5156" y="17087"/>
                      <a:pt x="6884" y="15971"/>
                      <a:pt x="6884" y="13567"/>
                    </a:cubicBezTo>
                    <a:cubicBezTo>
                      <a:pt x="6884" y="11509"/>
                      <a:pt x="6113" y="10507"/>
                      <a:pt x="5698" y="9969"/>
                    </a:cubicBezTo>
                    <a:cubicBezTo>
                      <a:pt x="5646" y="9901"/>
                      <a:pt x="5599" y="9842"/>
                      <a:pt x="5562" y="9785"/>
                    </a:cubicBezTo>
                    <a:cubicBezTo>
                      <a:pt x="5550" y="9768"/>
                      <a:pt x="5538" y="9751"/>
                      <a:pt x="5526" y="9734"/>
                    </a:cubicBezTo>
                    <a:cubicBezTo>
                      <a:pt x="5491" y="9662"/>
                      <a:pt x="5297" y="9177"/>
                      <a:pt x="5553" y="8011"/>
                    </a:cubicBezTo>
                    <a:cubicBezTo>
                      <a:pt x="5604" y="7777"/>
                      <a:pt x="5583" y="7531"/>
                      <a:pt x="5493" y="7311"/>
                    </a:cubicBezTo>
                    <a:cubicBezTo>
                      <a:pt x="5249" y="6721"/>
                      <a:pt x="4603" y="5151"/>
                      <a:pt x="5035" y="3987"/>
                    </a:cubicBezTo>
                    <a:cubicBezTo>
                      <a:pt x="5619" y="2410"/>
                      <a:pt x="6140" y="2098"/>
                      <a:pt x="7085" y="1642"/>
                    </a:cubicBezTo>
                    <a:cubicBezTo>
                      <a:pt x="7132" y="1619"/>
                      <a:pt x="7177" y="1592"/>
                      <a:pt x="7220" y="1562"/>
                    </a:cubicBezTo>
                    <a:cubicBezTo>
                      <a:pt x="7458" y="1393"/>
                      <a:pt x="8233" y="1080"/>
                      <a:pt x="9029" y="1080"/>
                    </a:cubicBezTo>
                    <a:cubicBezTo>
                      <a:pt x="9467" y="1080"/>
                      <a:pt x="9840" y="1171"/>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3"/>
                      <a:pt x="11247" y="9602"/>
                      <a:pt x="11210" y="9679"/>
                    </a:cubicBezTo>
                    <a:cubicBezTo>
                      <a:pt x="11181" y="9712"/>
                      <a:pt x="11153" y="9748"/>
                      <a:pt x="11129" y="9785"/>
                    </a:cubicBezTo>
                    <a:cubicBezTo>
                      <a:pt x="11091" y="9842"/>
                      <a:pt x="11044" y="9901"/>
                      <a:pt x="10992" y="9969"/>
                    </a:cubicBezTo>
                    <a:cubicBezTo>
                      <a:pt x="10578" y="10507"/>
                      <a:pt x="9806" y="11509"/>
                      <a:pt x="9806" y="13567"/>
                    </a:cubicBezTo>
                    <a:cubicBezTo>
                      <a:pt x="9806" y="15971"/>
                      <a:pt x="11535" y="17087"/>
                      <a:pt x="12500" y="17361"/>
                    </a:cubicBezTo>
                    <a:cubicBezTo>
                      <a:pt x="13925" y="17915"/>
                      <a:pt x="15432" y="18664"/>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3"/>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6"/>
                      <a:pt x="0" y="17821"/>
                      <a:pt x="0" y="21060"/>
                    </a:cubicBezTo>
                    <a:cubicBezTo>
                      <a:pt x="0" y="21060"/>
                      <a:pt x="0" y="21600"/>
                      <a:pt x="491" y="21600"/>
                    </a:cubicBezTo>
                    <a:lnTo>
                      <a:pt x="16200" y="21600"/>
                    </a:lnTo>
                    <a:cubicBezTo>
                      <a:pt x="16691" y="21600"/>
                      <a:pt x="16691" y="21060"/>
                      <a:pt x="16691" y="21060"/>
                    </a:cubicBezTo>
                    <a:cubicBezTo>
                      <a:pt x="16691" y="17821"/>
                      <a:pt x="14048" y="16816"/>
                      <a:pt x="12782" y="16326"/>
                    </a:cubicBezTo>
                    <a:moveTo>
                      <a:pt x="18035" y="15773"/>
                    </a:moveTo>
                    <a:cubicBezTo>
                      <a:pt x="18035" y="15773"/>
                      <a:pt x="16217" y="15311"/>
                      <a:pt x="16217" y="13290"/>
                    </a:cubicBezTo>
                    <a:cubicBezTo>
                      <a:pt x="16217" y="11514"/>
                      <a:pt x="17087" y="10889"/>
                      <a:pt x="17376" y="10458"/>
                    </a:cubicBezTo>
                    <a:cubicBezTo>
                      <a:pt x="17376" y="10458"/>
                      <a:pt x="17968" y="9905"/>
                      <a:pt x="17572" y="8122"/>
                    </a:cubicBezTo>
                    <a:cubicBezTo>
                      <a:pt x="18232" y="7145"/>
                      <a:pt x="18387" y="5419"/>
                      <a:pt x="17669" y="3589"/>
                    </a:cubicBezTo>
                    <a:cubicBezTo>
                      <a:pt x="17218" y="2442"/>
                      <a:pt x="16666" y="1814"/>
                      <a:pt x="16059" y="1448"/>
                    </a:cubicBezTo>
                    <a:cubicBezTo>
                      <a:pt x="15612" y="1179"/>
                      <a:pt x="15107" y="1081"/>
                      <a:pt x="14614" y="1081"/>
                    </a:cubicBezTo>
                    <a:cubicBezTo>
                      <a:pt x="13880" y="1081"/>
                      <a:pt x="13182" y="1301"/>
                      <a:pt x="12753" y="1513"/>
                    </a:cubicBezTo>
                    <a:cubicBezTo>
                      <a:pt x="12878" y="1781"/>
                      <a:pt x="12997" y="2064"/>
                      <a:pt x="13115" y="2365"/>
                    </a:cubicBezTo>
                    <a:cubicBezTo>
                      <a:pt x="13131" y="2408"/>
                      <a:pt x="13143" y="2453"/>
                      <a:pt x="13159" y="2496"/>
                    </a:cubicBezTo>
                    <a:cubicBezTo>
                      <a:pt x="13436" y="2360"/>
                      <a:pt x="13994" y="2159"/>
                      <a:pt x="14614" y="2159"/>
                    </a:cubicBezTo>
                    <a:cubicBezTo>
                      <a:pt x="15001" y="2159"/>
                      <a:pt x="15328" y="2239"/>
                      <a:pt x="15588" y="2396"/>
                    </a:cubicBezTo>
                    <a:cubicBezTo>
                      <a:pt x="15893" y="2579"/>
                      <a:pt x="16347" y="2947"/>
                      <a:pt x="16767" y="4018"/>
                    </a:cubicBezTo>
                    <a:cubicBezTo>
                      <a:pt x="17366" y="5540"/>
                      <a:pt x="17207" y="6853"/>
                      <a:pt x="16784" y="7478"/>
                    </a:cubicBezTo>
                    <a:cubicBezTo>
                      <a:pt x="16610" y="7736"/>
                      <a:pt x="16549" y="8066"/>
                      <a:pt x="16618" y="8379"/>
                    </a:cubicBezTo>
                    <a:cubicBezTo>
                      <a:pt x="16817" y="9273"/>
                      <a:pt x="16689" y="9648"/>
                      <a:pt x="16656" y="9723"/>
                    </a:cubicBezTo>
                    <a:cubicBezTo>
                      <a:pt x="16631" y="9753"/>
                      <a:pt x="16607" y="9785"/>
                      <a:pt x="16584" y="9819"/>
                    </a:cubicBezTo>
                    <a:cubicBezTo>
                      <a:pt x="16565" y="9848"/>
                      <a:pt x="16497" y="9929"/>
                      <a:pt x="16447" y="9988"/>
                    </a:cubicBezTo>
                    <a:cubicBezTo>
                      <a:pt x="16023" y="10487"/>
                      <a:pt x="15236" y="11418"/>
                      <a:pt x="15236" y="13290"/>
                    </a:cubicBezTo>
                    <a:cubicBezTo>
                      <a:pt x="15236" y="15520"/>
                      <a:pt x="16851" y="16555"/>
                      <a:pt x="17757" y="16810"/>
                    </a:cubicBezTo>
                    <a:cubicBezTo>
                      <a:pt x="19050" y="17306"/>
                      <a:pt x="20311" y="17925"/>
                      <a:pt x="20570" y="19439"/>
                    </a:cubicBezTo>
                    <a:lnTo>
                      <a:pt x="17464" y="19439"/>
                    </a:lnTo>
                    <a:cubicBezTo>
                      <a:pt x="17553" y="19773"/>
                      <a:pt x="17615" y="20131"/>
                      <a:pt x="17645" y="20519"/>
                    </a:cubicBezTo>
                    <a:lnTo>
                      <a:pt x="21152" y="20519"/>
                    </a:lnTo>
                    <a:cubicBezTo>
                      <a:pt x="21600" y="20519"/>
                      <a:pt x="21600" y="20034"/>
                      <a:pt x="21600" y="20034"/>
                    </a:cubicBezTo>
                    <a:cubicBezTo>
                      <a:pt x="21600" y="17119"/>
                      <a:pt x="19191" y="16215"/>
                      <a:pt x="18035" y="15773"/>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1" name="TextBox 20"/>
              <p:cNvSpPr txBox="1"/>
              <p:nvPr/>
            </p:nvSpPr>
            <p:spPr>
              <a:xfrm>
                <a:off x="8639209" y="5209083"/>
                <a:ext cx="1077219" cy="147733"/>
              </a:xfrm>
              <a:prstGeom prst="rect">
                <a:avLst/>
              </a:prstGeom>
              <a:noFill/>
            </p:spPr>
            <p:txBody>
              <a:bodyPr wrap="none" lIns="0" tIns="0" rIns="0" bIns="0" rtlCol="0">
                <a:spAutoFit/>
              </a:bodyPr>
              <a:lstStyle/>
              <a:p>
                <a:pPr lvl="0" algn="ctr">
                  <a:lnSpc>
                    <a:spcPct val="80000"/>
                  </a:lnSpc>
                  <a:defRPr/>
                </a:pPr>
                <a:r>
                  <a:rPr lang="zh-CN" altLang="en-US" sz="12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grpSp>
      <p:pic>
        <p:nvPicPr>
          <p:cNvPr id="23" name="图片占位符 22"/>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829196782"/>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90702" y="4371260"/>
            <a:ext cx="8610600" cy="1289188"/>
            <a:chOff x="1790702" y="4371260"/>
            <a:chExt cx="8610600" cy="1289188"/>
          </a:xfrm>
        </p:grpSpPr>
        <p:sp>
          <p:nvSpPr>
            <p:cNvPr id="9" name="Title 1"/>
            <p:cNvSpPr txBox="1">
              <a:spLocks/>
            </p:cNvSpPr>
            <p:nvPr/>
          </p:nvSpPr>
          <p:spPr>
            <a:xfrm>
              <a:off x="1790702" y="4371260"/>
              <a:ext cx="8610600" cy="495486"/>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Titillium" charset="0"/>
                  <a:ea typeface="Titillium" charset="0"/>
                  <a:cs typeface="Titillium" charset="0"/>
                </a:defRPr>
              </a:lvl1pPr>
            </a:lstStyle>
            <a:p>
              <a:pPr lvl="0">
                <a:defRPr/>
              </a:pPr>
              <a:r>
                <a:rPr lang="zh-CN" altLang="en-US" sz="4400" spc="600"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文字内容添加</a:t>
              </a:r>
            </a:p>
          </p:txBody>
        </p:sp>
        <p:sp>
          <p:nvSpPr>
            <p:cNvPr id="11" name="Title 1"/>
            <p:cNvSpPr txBox="1">
              <a:spLocks/>
            </p:cNvSpPr>
            <p:nvPr/>
          </p:nvSpPr>
          <p:spPr>
            <a:xfrm>
              <a:off x="1790702" y="5164962"/>
              <a:ext cx="8610600" cy="495486"/>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Titillium" charset="0"/>
                  <a:ea typeface="Titillium" charset="0"/>
                  <a:cs typeface="Titillium"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1600" b="0" i="0" u="none" strike="noStrike" kern="1200" cap="none" spc="3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Light" charset="0"/>
                </a:rPr>
                <a:t>01:00pm – 01:30pm</a:t>
              </a:r>
              <a:endParaRPr kumimoji="0" lang="en-US" sz="1600" b="0" i="0" u="none" strike="noStrike" kern="1200" cap="none" spc="3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pic>
        <p:nvPicPr>
          <p:cNvPr id="4" name="图片占位符 3"/>
          <p:cNvPicPr>
            <a:picLocks noGrp="1" noChangeAspect="1"/>
          </p:cNvPicPr>
          <p:nvPr>
            <p:ph type="pic" sz="quarter" idx="17"/>
          </p:nvPr>
        </p:nvPicPr>
        <p:blipFill rotWithShape="1">
          <a:blip r:embed="rId3" cstate="screen">
            <a:extLst>
              <a:ext uri="{28A0092B-C50C-407E-A947-70E740481C1C}">
                <a14:useLocalDpi xmlns:a14="http://schemas.microsoft.com/office/drawing/2010/main"/>
              </a:ext>
            </a:extLst>
          </a:blip>
          <a:srcRect/>
          <a:stretch/>
        </p:blipFill>
        <p:spPr>
          <a:xfrm>
            <a:off x="5016500" y="1664594"/>
            <a:ext cx="2159000" cy="2159000"/>
          </a:xfrm>
          <a:gradFill>
            <a:gsLst>
              <a:gs pos="0">
                <a:schemeClr val="bg1">
                  <a:lumMod val="95000"/>
                  <a:alpha val="0"/>
                </a:schemeClr>
              </a:gs>
              <a:gs pos="100000">
                <a:schemeClr val="bg1"/>
              </a:gs>
            </a:gsLst>
            <a:lin ang="16200000" scaled="1"/>
          </a:gradFill>
        </p:spPr>
      </p:pic>
    </p:spTree>
    <p:extLst>
      <p:ext uri="{BB962C8B-B14F-4D97-AF65-F5344CB8AC3E}">
        <p14:creationId xmlns:p14="http://schemas.microsoft.com/office/powerpoint/2010/main" val="130796419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49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49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59"/>
            <a:ext cx="8610600" cy="495486"/>
          </a:xfrm>
          <a:prstGeom prst="rect">
            <a:avLst/>
          </a:prstGeom>
        </p:spPr>
        <p:txBody>
          <a:bodyPr/>
          <a:lstStyle/>
          <a:p>
            <a:r>
              <a:rPr lang="zh-CN" altLang="en-US" dirty="0"/>
              <a:t>单击此处添加标题文字</a:t>
            </a:r>
            <a:endParaRPr lang="en-US" dirty="0"/>
          </a:p>
        </p:txBody>
      </p:sp>
      <p:sp>
        <p:nvSpPr>
          <p:cNvPr id="5" name="TextBox 4"/>
          <p:cNvSpPr txBox="1"/>
          <p:nvPr/>
        </p:nvSpPr>
        <p:spPr>
          <a:xfrm>
            <a:off x="1790700" y="2110654"/>
            <a:ext cx="8610600"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pic>
        <p:nvPicPr>
          <p:cNvPr id="7" name="图片占位符 6"/>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8"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886026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2" name="Title 1"/>
          <p:cNvSpPr>
            <a:spLocks noGrp="1"/>
          </p:cNvSpPr>
          <p:nvPr>
            <p:ph type="title" idx="4294967295"/>
          </p:nvPr>
        </p:nvSpPr>
        <p:spPr>
          <a:xfrm>
            <a:off x="1790700" y="4323217"/>
            <a:ext cx="8610600" cy="495300"/>
          </a:xfrm>
          <a:prstGeom prst="rect">
            <a:avLst/>
          </a:prstGeom>
        </p:spPr>
        <p:txBody>
          <a:bodyPr/>
          <a:lstStyle/>
          <a:p>
            <a:pPr algn="ctr"/>
            <a:r>
              <a:rPr lang="zh-CN" altLang="en-US" sz="4800" dirty="0">
                <a:latin typeface="微软雅黑" panose="020B0503020204020204" pitchFamily="34" charset="-122"/>
                <a:ea typeface="微软雅黑" panose="020B0503020204020204" pitchFamily="34" charset="-122"/>
              </a:rPr>
              <a:t>谢谢观看</a:t>
            </a:r>
            <a:endParaRPr lang="en-US" sz="4800" dirty="0">
              <a:latin typeface="微软雅黑" panose="020B0503020204020204" pitchFamily="34" charset="-122"/>
              <a:ea typeface="微软雅黑" panose="020B0503020204020204" pitchFamily="34" charset="-122"/>
            </a:endParaRPr>
          </a:p>
        </p:txBody>
      </p:sp>
      <p:sp>
        <p:nvSpPr>
          <p:cNvPr id="6" name="Title 1"/>
          <p:cNvSpPr txBox="1">
            <a:spLocks/>
          </p:cNvSpPr>
          <p:nvPr/>
        </p:nvSpPr>
        <p:spPr>
          <a:xfrm>
            <a:off x="1790700" y="5295674"/>
            <a:ext cx="8610600" cy="4953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1800" dirty="0" smtClean="0">
                <a:solidFill>
                  <a:schemeClr val="bg1">
                    <a:lumMod val="50000"/>
                  </a:schemeClr>
                </a:solidFill>
                <a:latin typeface="微软雅黑" panose="020B0503020204020204" pitchFamily="34" charset="-122"/>
                <a:ea typeface="微软雅黑" panose="020B0503020204020204" pitchFamily="34" charset="-122"/>
              </a:rPr>
              <a:t>201X.12.12</a:t>
            </a:r>
            <a:endParaRPr lang="en-US" sz="18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45366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75842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a:xfrm>
            <a:off x="5295441" y="1487574"/>
            <a:ext cx="1601118" cy="1732822"/>
          </a:xfrm>
        </p:spPr>
      </p:pic>
      <p:grpSp>
        <p:nvGrpSpPr>
          <p:cNvPr id="2" name="组合 1"/>
          <p:cNvGrpSpPr/>
          <p:nvPr/>
        </p:nvGrpSpPr>
        <p:grpSpPr>
          <a:xfrm>
            <a:off x="2765898" y="3459412"/>
            <a:ext cx="6660204" cy="1690792"/>
            <a:chOff x="2765898" y="3459412"/>
            <a:chExt cx="6660204" cy="1690792"/>
          </a:xfrm>
        </p:grpSpPr>
        <p:sp>
          <p:nvSpPr>
            <p:cNvPr id="10" name="TextBox 9"/>
            <p:cNvSpPr txBox="1"/>
            <p:nvPr/>
          </p:nvSpPr>
          <p:spPr>
            <a:xfrm>
              <a:off x="4630052" y="3459412"/>
              <a:ext cx="2931896" cy="200696"/>
            </a:xfrm>
            <a:prstGeom prst="rect">
              <a:avLst/>
            </a:prstGeom>
            <a:noFill/>
          </p:spPr>
          <p:txBody>
            <a:bodyPr wrap="square" lIns="0" tIns="0" rIns="0" bIns="0" rtlCol="0">
              <a:spAutoFit/>
            </a:bodyPr>
            <a:lstStyle/>
            <a:p>
              <a:pPr lvl="0" algn="ctr">
                <a:lnSpc>
                  <a:spcPct val="80000"/>
                </a:lnSpc>
                <a:defRPr/>
              </a:pPr>
              <a:r>
                <a:rPr lang="zh-CN" altLang="en-US" sz="1600"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endParaRPr kumimoji="0" lang="en-US" sz="16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cxnSp>
          <p:nvCxnSpPr>
            <p:cNvPr id="12" name="Straight Connector 11"/>
            <p:cNvCxnSpPr/>
            <p:nvPr/>
          </p:nvCxnSpPr>
          <p:spPr>
            <a:xfrm>
              <a:off x="5729112" y="4188100"/>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13" name="TextBox 4"/>
            <p:cNvSpPr txBox="1"/>
            <p:nvPr/>
          </p:nvSpPr>
          <p:spPr>
            <a:xfrm>
              <a:off x="2765898" y="4413464"/>
              <a:ext cx="6660204" cy="736740"/>
            </a:xfrm>
            <a:prstGeom prst="rect">
              <a:avLst/>
            </a:prstGeom>
            <a:noFill/>
          </p:spPr>
          <p:txBody>
            <a:bodyPr wrap="square" lIns="0" tIns="0" rIns="0" bIns="0" rtlCol="0">
              <a:spAutoFit/>
            </a:bodyPr>
            <a:lstStyle/>
            <a:p>
              <a:pPr lvl="0" algn="ctr">
                <a:lnSpc>
                  <a:spcPct val="114000"/>
                </a:lnSpc>
                <a:defRPr/>
              </a:pPr>
              <a:r>
                <a:rPr kumimoji="0" lang="zh-CN" altLang="en-US" sz="14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Light" charset="0"/>
                </a:rPr>
                <a:t>您的文字内容添加到这里，也可以复制您的内容粘贴到此处，本模板所有文字，图片，图标均可</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Titillium Light" charset="0"/>
                </a:rPr>
                <a:t>替换修改您的文字内容添加到这里，也可以复制您的内容粘贴到此处，本模板所有文字，图片，图标均可替换修改</a:t>
              </a:r>
            </a:p>
          </p:txBody>
        </p:sp>
        <p:sp>
          <p:nvSpPr>
            <p:cNvPr id="6" name="矩形 5"/>
            <p:cNvSpPr/>
            <p:nvPr/>
          </p:nvSpPr>
          <p:spPr>
            <a:xfrm>
              <a:off x="5546009" y="3660817"/>
              <a:ext cx="1099981" cy="261610"/>
            </a:xfrm>
            <a:prstGeom prst="rect">
              <a:avLst/>
            </a:prstGeom>
          </p:spPr>
          <p:txBody>
            <a:bodyPr wrap="none">
              <a:spAutoFit/>
            </a:bodyPr>
            <a:lstStyle/>
            <a:p>
              <a:pPr algn="ctr"/>
              <a:r>
                <a:rPr lang="en-US" altLang="zh-CN" sz="1100" dirty="0">
                  <a:solidFill>
                    <a:schemeClr val="tx1">
                      <a:lumMod val="75000"/>
                      <a:lumOff val="25000"/>
                    </a:schemeClr>
                  </a:solidFill>
                </a:rPr>
                <a:t>CEO/ FOUNDER</a:t>
              </a:r>
            </a:p>
          </p:txBody>
        </p:sp>
      </p:grpSp>
    </p:spTree>
    <p:extLst>
      <p:ext uri="{BB962C8B-B14F-4D97-AF65-F5344CB8AC3E}">
        <p14:creationId xmlns:p14="http://schemas.microsoft.com/office/powerpoint/2010/main" val="175609848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14:presetBounceEnd="49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49000">
                                          <p:cBhvr additive="base">
                                            <p:cTn id="12"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ppt_x"/>
                                              </p:val>
                                            </p:tav>
                                            <p:tav tm="100000">
                                              <p:val>
                                                <p:strVal val="#ppt_x"/>
                                              </p:val>
                                            </p:tav>
                                          </p:tavLst>
                                        </p:anim>
                                        <p:anim calcmode="lin" valueType="num">
                                          <p:cBhvr additive="base">
                                            <p:cTn id="1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7"/>
          </p:nvPr>
        </p:nvPicPr>
        <p:blipFill>
          <a:blip r:embed="rId4" cstate="screen">
            <a:extLst>
              <a:ext uri="{28A0092B-C50C-407E-A947-70E740481C1C}">
                <a14:useLocalDpi xmlns:a14="http://schemas.microsoft.com/office/drawing/2010/main"/>
              </a:ext>
            </a:extLst>
          </a:blip>
          <a:srcRect/>
          <a:stretch>
            <a:fillRect/>
          </a:stretch>
        </p:blipFill>
        <p:spPr/>
      </p:pic>
      <p:pic>
        <p:nvPicPr>
          <p:cNvPr id="35" name="图片占位符 34"/>
          <p:cNvPicPr>
            <a:picLocks noGrp="1" noChangeAspect="1"/>
          </p:cNvPicPr>
          <p:nvPr>
            <p:ph type="pic" sz="quarter" idx="18"/>
          </p:nvPr>
        </p:nvPicPr>
        <p:blipFill rotWithShape="1">
          <a:blip r:embed="rId5" cstate="screen">
            <a:extLst>
              <a:ext uri="{28A0092B-C50C-407E-A947-70E740481C1C}">
                <a14:useLocalDpi xmlns:a14="http://schemas.microsoft.com/office/drawing/2010/main"/>
              </a:ext>
            </a:extLst>
          </a:blip>
          <a:srcRect/>
          <a:stretch/>
        </p:blipFill>
        <p:spPr>
          <a:xfrm>
            <a:off x="8128298" y="2388327"/>
            <a:ext cx="1481428" cy="1481428"/>
          </a:xfrm>
        </p:spPr>
      </p:pic>
      <p:sp>
        <p:nvSpPr>
          <p:cNvPr id="2" name="Title 1"/>
          <p:cNvSpPr>
            <a:spLocks noGrp="1"/>
          </p:cNvSpPr>
          <p:nvPr>
            <p:ph type="title"/>
          </p:nvPr>
        </p:nvSpPr>
        <p:spPr>
          <a:xfrm>
            <a:off x="1790700" y="1042863"/>
            <a:ext cx="8610600" cy="495486"/>
          </a:xfrm>
          <a:prstGeom prst="rect">
            <a:avLst/>
          </a:prstGeom>
        </p:spPr>
        <p:txBody>
          <a:bodyPr/>
          <a:lstStyle/>
          <a:p>
            <a:r>
              <a:rPr lang="zh-CN" altLang="en-US" sz="2800" b="1" dirty="0"/>
              <a:t>单击此处添加标题文字</a:t>
            </a:r>
            <a:endParaRPr lang="en-US" sz="2800" b="1" dirty="0"/>
          </a:p>
        </p:txBody>
      </p:sp>
      <p:grpSp>
        <p:nvGrpSpPr>
          <p:cNvPr id="3" name="组合 2"/>
          <p:cNvGrpSpPr/>
          <p:nvPr/>
        </p:nvGrpSpPr>
        <p:grpSpPr>
          <a:xfrm>
            <a:off x="1875205" y="3422149"/>
            <a:ext cx="8452877" cy="2194807"/>
            <a:chOff x="1875205" y="3422149"/>
            <a:chExt cx="8452877" cy="2194807"/>
          </a:xfrm>
        </p:grpSpPr>
        <p:sp>
          <p:nvSpPr>
            <p:cNvPr id="7" name="TextBox 6"/>
            <p:cNvSpPr txBox="1"/>
            <p:nvPr/>
          </p:nvSpPr>
          <p:spPr>
            <a:xfrm>
              <a:off x="1875205" y="4087389"/>
              <a:ext cx="2931896" cy="196977"/>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单击此处添加</a:t>
              </a:r>
              <a:endParaRPr kumimoji="0" lang="en-US" sz="16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8" name="TextBox 7"/>
            <p:cNvSpPr txBox="1"/>
            <p:nvPr/>
          </p:nvSpPr>
          <p:spPr>
            <a:xfrm>
              <a:off x="2463967" y="4290264"/>
              <a:ext cx="1754372" cy="203645"/>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000" i="0" u="none" strike="noStrike" kern="1200" cap="none" spc="3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CEO/ FOUNDER</a:t>
              </a:r>
            </a:p>
          </p:txBody>
        </p:sp>
        <p:cxnSp>
          <p:nvCxnSpPr>
            <p:cNvPr id="9" name="Straight Connector 8"/>
            <p:cNvCxnSpPr/>
            <p:nvPr/>
          </p:nvCxnSpPr>
          <p:spPr>
            <a:xfrm>
              <a:off x="2974265" y="4767437"/>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630051" y="4087389"/>
              <a:ext cx="2931896" cy="196977"/>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单击此处添加</a:t>
              </a:r>
              <a:endParaRPr kumimoji="0" lang="en-US" sz="160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12" name="TextBox 11"/>
            <p:cNvSpPr txBox="1"/>
            <p:nvPr/>
          </p:nvSpPr>
          <p:spPr>
            <a:xfrm>
              <a:off x="5218813" y="4290264"/>
              <a:ext cx="1754372" cy="23083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000" i="0" u="none" strike="noStrike" kern="1200" cap="none" spc="3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CEO/ FOUNDER</a:t>
              </a:r>
            </a:p>
          </p:txBody>
        </p:sp>
        <p:cxnSp>
          <p:nvCxnSpPr>
            <p:cNvPr id="13" name="Straight Connector 12"/>
            <p:cNvCxnSpPr/>
            <p:nvPr/>
          </p:nvCxnSpPr>
          <p:spPr>
            <a:xfrm>
              <a:off x="5729111" y="4767437"/>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396186" y="4087389"/>
              <a:ext cx="2931896" cy="196977"/>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rPr>
                <a:t>单击此处添加</a:t>
              </a:r>
              <a:endParaRPr kumimoji="0" lang="en-US" sz="1600"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endParaRPr>
            </a:p>
          </p:txBody>
        </p:sp>
        <p:sp>
          <p:nvSpPr>
            <p:cNvPr id="16" name="TextBox 15"/>
            <p:cNvSpPr txBox="1"/>
            <p:nvPr/>
          </p:nvSpPr>
          <p:spPr>
            <a:xfrm>
              <a:off x="7984948" y="4290264"/>
              <a:ext cx="1754372" cy="23083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000" i="0" u="none" strike="noStrike" kern="1200" cap="none" spc="3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CEO/ FOUNDER</a:t>
              </a:r>
            </a:p>
          </p:txBody>
        </p:sp>
        <p:cxnSp>
          <p:nvCxnSpPr>
            <p:cNvPr id="17" name="Straight Connector 16"/>
            <p:cNvCxnSpPr/>
            <p:nvPr/>
          </p:nvCxnSpPr>
          <p:spPr>
            <a:xfrm>
              <a:off x="8495246" y="4767437"/>
              <a:ext cx="69124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3119096" y="3422149"/>
              <a:ext cx="401580" cy="401580"/>
              <a:chOff x="3119096" y="3343126"/>
              <a:chExt cx="401580" cy="401580"/>
            </a:xfrm>
          </p:grpSpPr>
          <p:sp>
            <p:nvSpPr>
              <p:cNvPr id="23" name="Oval 22"/>
              <p:cNvSpPr/>
              <p:nvPr/>
            </p:nvSpPr>
            <p:spPr bwMode="auto">
              <a:xfrm>
                <a:off x="3119096" y="3343126"/>
                <a:ext cx="401580" cy="401580"/>
              </a:xfrm>
              <a:prstGeom prst="ellipse">
                <a:avLst/>
              </a:prstGeom>
              <a:solidFill>
                <a:schemeClr val="bg1"/>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2" name="Shape 3626"/>
              <p:cNvSpPr/>
              <p:nvPr/>
            </p:nvSpPr>
            <p:spPr>
              <a:xfrm>
                <a:off x="3203944" y="3439315"/>
                <a:ext cx="231885" cy="210805"/>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5" name="Group 24"/>
            <p:cNvGrpSpPr/>
            <p:nvPr/>
          </p:nvGrpSpPr>
          <p:grpSpPr>
            <a:xfrm>
              <a:off x="5895210" y="3422149"/>
              <a:ext cx="401580" cy="401580"/>
              <a:chOff x="3119096" y="3343126"/>
              <a:chExt cx="401580" cy="401580"/>
            </a:xfrm>
          </p:grpSpPr>
          <p:sp>
            <p:nvSpPr>
              <p:cNvPr id="26" name="Oval 25"/>
              <p:cNvSpPr/>
              <p:nvPr/>
            </p:nvSpPr>
            <p:spPr bwMode="auto">
              <a:xfrm>
                <a:off x="3119096" y="3343126"/>
                <a:ext cx="401580" cy="401580"/>
              </a:xfrm>
              <a:prstGeom prst="ellipse">
                <a:avLst/>
              </a:prstGeom>
              <a:solidFill>
                <a:schemeClr val="bg1"/>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Shape 3626"/>
              <p:cNvSpPr/>
              <p:nvPr/>
            </p:nvSpPr>
            <p:spPr>
              <a:xfrm>
                <a:off x="3203944" y="3439315"/>
                <a:ext cx="231885" cy="210805"/>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8" name="Group 27"/>
            <p:cNvGrpSpPr/>
            <p:nvPr/>
          </p:nvGrpSpPr>
          <p:grpSpPr>
            <a:xfrm>
              <a:off x="8668222" y="3422149"/>
              <a:ext cx="401580" cy="401580"/>
              <a:chOff x="3119096" y="3343126"/>
              <a:chExt cx="401580" cy="401580"/>
            </a:xfrm>
          </p:grpSpPr>
          <p:sp>
            <p:nvSpPr>
              <p:cNvPr id="29" name="Oval 28"/>
              <p:cNvSpPr/>
              <p:nvPr/>
            </p:nvSpPr>
            <p:spPr bwMode="auto">
              <a:xfrm>
                <a:off x="3119096" y="3343126"/>
                <a:ext cx="401580" cy="401580"/>
              </a:xfrm>
              <a:prstGeom prst="ellipse">
                <a:avLst/>
              </a:prstGeom>
              <a:solidFill>
                <a:schemeClr val="bg1"/>
              </a:solidFill>
              <a:ln>
                <a:noFill/>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0" name="Shape 3626"/>
              <p:cNvSpPr/>
              <p:nvPr/>
            </p:nvSpPr>
            <p:spPr>
              <a:xfrm>
                <a:off x="3203944" y="3439315"/>
                <a:ext cx="231885" cy="210805"/>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34" name="TextBox 4"/>
            <p:cNvSpPr txBox="1"/>
            <p:nvPr/>
          </p:nvSpPr>
          <p:spPr>
            <a:xfrm>
              <a:off x="2340146" y="4985436"/>
              <a:ext cx="1959480" cy="631520"/>
            </a:xfrm>
            <a:prstGeom prst="rect">
              <a:avLst/>
            </a:prstGeom>
            <a:noFill/>
          </p:spPr>
          <p:txBody>
            <a:bodyPr wrap="square" lIns="0" tIns="0" rIns="0" bIns="0" rtlCol="0">
              <a:spAutoFit/>
            </a:bodyPr>
            <a:lstStyle/>
            <a:p>
              <a:pPr lvl="0" algn="ctr">
                <a:lnSpc>
                  <a:spcPct val="114000"/>
                </a:lnSpc>
                <a:defRPr/>
              </a:pPr>
              <a:r>
                <a:rPr kumimoji="0" lang="zh-CN" altLang="en-US" sz="12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Light" charset="0"/>
                </a:rPr>
                <a:t>您的文字内容添加到这里也可以复制您的内容粘贴到此处本模板所有文字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Light" charset="0"/>
              </a:endParaRPr>
            </a:p>
          </p:txBody>
        </p:sp>
        <p:sp>
          <p:nvSpPr>
            <p:cNvPr id="36" name="TextBox 4"/>
            <p:cNvSpPr txBox="1"/>
            <p:nvPr/>
          </p:nvSpPr>
          <p:spPr>
            <a:xfrm>
              <a:off x="5116259" y="4985436"/>
              <a:ext cx="1959480" cy="631520"/>
            </a:xfrm>
            <a:prstGeom prst="rect">
              <a:avLst/>
            </a:prstGeom>
            <a:noFill/>
          </p:spPr>
          <p:txBody>
            <a:bodyPr wrap="square" lIns="0" tIns="0" rIns="0" bIns="0" rtlCol="0">
              <a:spAutoFit/>
            </a:bodyPr>
            <a:lstStyle/>
            <a:p>
              <a:pPr lvl="0" algn="ctr">
                <a:lnSpc>
                  <a:spcPct val="114000"/>
                </a:lnSpc>
                <a:defRPr/>
              </a:pPr>
              <a:r>
                <a:rPr kumimoji="0" lang="zh-CN" altLang="en-US" sz="12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Light" charset="0"/>
                </a:rPr>
                <a:t>您的文字内容添加到这里也可以复制您的内容粘贴到此处本模板所有文字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Light" charset="0"/>
              </a:endParaRPr>
            </a:p>
          </p:txBody>
        </p:sp>
        <p:sp>
          <p:nvSpPr>
            <p:cNvPr id="37" name="TextBox 4"/>
            <p:cNvSpPr txBox="1"/>
            <p:nvPr/>
          </p:nvSpPr>
          <p:spPr>
            <a:xfrm>
              <a:off x="7889272" y="4985436"/>
              <a:ext cx="1959480" cy="631520"/>
            </a:xfrm>
            <a:prstGeom prst="rect">
              <a:avLst/>
            </a:prstGeom>
            <a:noFill/>
          </p:spPr>
          <p:txBody>
            <a:bodyPr wrap="square" lIns="0" tIns="0" rIns="0" bIns="0" rtlCol="0">
              <a:spAutoFit/>
            </a:bodyPr>
            <a:lstStyle/>
            <a:p>
              <a:pPr lvl="0" algn="ctr">
                <a:lnSpc>
                  <a:spcPct val="114000"/>
                </a:lnSpc>
                <a:defRPr/>
              </a:pPr>
              <a:r>
                <a:rPr kumimoji="0" lang="zh-CN" altLang="en-US" sz="120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Titillium Light" charset="0"/>
                </a:rPr>
                <a:t>您的文字内容添加到这里也可以复制您的内容粘贴到此处本模板所有文字</a:t>
              </a:r>
              <a:endPar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Light" charset="0"/>
              </a:endParaRPr>
            </a:p>
          </p:txBody>
        </p:sp>
      </p:grpSp>
      <p:sp>
        <p:nvSpPr>
          <p:cNvPr id="38"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513398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9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9000">
                                          <p:cBhvr additive="base">
                                            <p:cTn id="7" dur="1000" fill="hold"/>
                                            <p:tgtEl>
                                              <p:spTgt spid="19"/>
                                            </p:tgtEl>
                                            <p:attrNameLst>
                                              <p:attrName>ppt_x</p:attrName>
                                            </p:attrNameLst>
                                          </p:cBhvr>
                                          <p:tavLst>
                                            <p:tav tm="0">
                                              <p:val>
                                                <p:strVal val="1+#ppt_w/2"/>
                                              </p:val>
                                            </p:tav>
                                            <p:tav tm="100000">
                                              <p:val>
                                                <p:strVal val="#ppt_x"/>
                                              </p:val>
                                            </p:tav>
                                          </p:tavLst>
                                        </p:anim>
                                        <p:anim calcmode="lin" valueType="num" p14:bounceEnd="49000">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1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9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49000">
                                          <p:cBhvr additive="base">
                                            <p:cTn id="15" dur="1000" fill="hold"/>
                                            <p:tgtEl>
                                              <p:spTgt spid="35"/>
                                            </p:tgtEl>
                                            <p:attrNameLst>
                                              <p:attrName>ppt_x</p:attrName>
                                            </p:attrNameLst>
                                          </p:cBhvr>
                                          <p:tavLst>
                                            <p:tav tm="0">
                                              <p:val>
                                                <p:strVal val="1+#ppt_w/2"/>
                                              </p:val>
                                            </p:tav>
                                            <p:tav tm="100000">
                                              <p:val>
                                                <p:strVal val="#ppt_x"/>
                                              </p:val>
                                            </p:tav>
                                          </p:tavLst>
                                        </p:anim>
                                        <p:anim calcmode="lin" valueType="num" p14:bounceEnd="49000">
                                          <p:cBhvr additive="base">
                                            <p:cTn id="16" dur="10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4" fill="hold" nodeType="afterEffect" p14:presetBounceEnd="49000">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14:bounceEnd="49000">
                                          <p:cBhvr additive="base">
                                            <p:cTn id="20" dur="1000" fill="hold"/>
                                            <p:tgtEl>
                                              <p:spTgt spid="3"/>
                                            </p:tgtEl>
                                            <p:attrNameLst>
                                              <p:attrName>ppt_x</p:attrName>
                                            </p:attrNameLst>
                                          </p:cBhvr>
                                          <p:tavLst>
                                            <p:tav tm="0">
                                              <p:val>
                                                <p:strVal val="#ppt_x"/>
                                              </p:val>
                                            </p:tav>
                                            <p:tav tm="100000">
                                              <p:val>
                                                <p:strVal val="#ppt_x"/>
                                              </p:val>
                                            </p:tav>
                                          </p:tavLst>
                                        </p:anim>
                                        <p:anim calcmode="lin" valueType="num" p14:bounceEnd="49000">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1+#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1+#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1+#ppt_w/2"/>
                                              </p:val>
                                            </p:tav>
                                            <p:tav tm="100000">
                                              <p:val>
                                                <p:strVal val="#ppt_x"/>
                                              </p:val>
                                            </p:tav>
                                          </p:tavLst>
                                        </p:anim>
                                        <p:anim calcmode="lin" valueType="num">
                                          <p:cBhvr additive="base">
                                            <p:cTn id="16" dur="10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ppt_x"/>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0700" y="2877169"/>
            <a:ext cx="3684814" cy="1034129"/>
          </a:xfrm>
          <a:prstGeom prst="rect">
            <a:avLst/>
          </a:prstGeom>
          <a:noFill/>
        </p:spPr>
        <p:txBody>
          <a:bodyPr wrap="square" lIns="0" tIns="0" rIns="0" bIns="0" rtlCol="0">
            <a:spAutoFit/>
          </a:bodyPr>
          <a:lstStyle/>
          <a:p>
            <a:pPr lvl="0">
              <a:lnSpc>
                <a:spcPct val="120000"/>
              </a:lnSpc>
              <a:defRPr/>
            </a:pP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文字</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endParaRPr>
          </a:p>
          <a:p>
            <a:pPr lvl="0">
              <a:lnSpc>
                <a:spcPct val="120000"/>
              </a:lnSpc>
              <a:defRPr/>
            </a:pP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内容添加</a:t>
            </a:r>
          </a:p>
        </p:txBody>
      </p:sp>
      <p:pic>
        <p:nvPicPr>
          <p:cNvPr id="5" name="图片占位符 4"/>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7"/>
          </p:nvPr>
        </p:nvPicPr>
        <p:blipFill rotWithShape="1">
          <a:blip r:embed="rId4" cstate="screen">
            <a:extLst>
              <a:ext uri="{28A0092B-C50C-407E-A947-70E740481C1C}">
                <a14:useLocalDpi xmlns:a14="http://schemas.microsoft.com/office/drawing/2010/main"/>
              </a:ext>
            </a:extLst>
          </a:blip>
          <a:srcRect/>
          <a:stretch/>
        </p:blipFill>
        <p:spPr>
          <a:xfrm>
            <a:off x="1790700" y="4415971"/>
            <a:ext cx="4305300" cy="2442029"/>
          </a:xfrm>
        </p:spPr>
      </p:pic>
      <p:sp>
        <p:nvSpPr>
          <p:cNvPr id="8" name="TextBox 4"/>
          <p:cNvSpPr txBox="1"/>
          <p:nvPr/>
        </p:nvSpPr>
        <p:spPr>
          <a:xfrm>
            <a:off x="6966266" y="2692259"/>
            <a:ext cx="3199138" cy="1551194"/>
          </a:xfrm>
          <a:prstGeom prst="rect">
            <a:avLst/>
          </a:prstGeom>
          <a:noFill/>
        </p:spPr>
        <p:txBody>
          <a:bodyPr wrap="square" lIns="0" tIns="0" rIns="0" bIns="0" rtlCol="0">
            <a:spAutoFit/>
          </a:bodyPr>
          <a:lstStyle/>
          <a:p>
            <a:pPr lvl="0" algn="just">
              <a:lnSpc>
                <a:spcPct val="120000"/>
              </a:lnSpc>
              <a:defRPr/>
            </a:pPr>
            <a:r>
              <a:rPr kumimoji="0" lang="zh-CN" altLang="en-US" sz="14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Light" charset="0"/>
              </a:rPr>
              <a:t>您的文字内容添加到这里，也可以复制您的内容粘贴到此处，本模板所有文字，图片，图标均可</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替换修改您的文字内容添加到这里，也可以复制您的内容粘贴到此处，本模板所有文字，图片，图标均可替换修改</a:t>
            </a:r>
          </a:p>
        </p:txBody>
      </p:sp>
    </p:spTree>
    <p:extLst>
      <p:ext uri="{BB962C8B-B14F-4D97-AF65-F5344CB8AC3E}">
        <p14:creationId xmlns:p14="http://schemas.microsoft.com/office/powerpoint/2010/main" val="20201954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9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9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49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9000">
                                          <p:cBhvr additive="base">
                                            <p:cTn id="11" dur="1000" fill="hold"/>
                                            <p:tgtEl>
                                              <p:spTgt spid="10"/>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14:presetBounceEnd="49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49000">
                                          <p:cBhvr additive="base">
                                            <p:cTn id="16" dur="1000" fill="hold"/>
                                            <p:tgtEl>
                                              <p:spTgt spid="6"/>
                                            </p:tgtEl>
                                            <p:attrNameLst>
                                              <p:attrName>ppt_x</p:attrName>
                                            </p:attrNameLst>
                                          </p:cBhvr>
                                          <p:tavLst>
                                            <p:tav tm="0">
                                              <p:val>
                                                <p:strVal val="0-#ppt_w/2"/>
                                              </p:val>
                                            </p:tav>
                                            <p:tav tm="100000">
                                              <p:val>
                                                <p:strVal val="#ppt_x"/>
                                              </p:val>
                                            </p:tav>
                                          </p:tavLst>
                                        </p:anim>
                                        <p:anim calcmode="lin" valueType="num" p14:bounceEnd="49000">
                                          <p:cBhvr additive="base">
                                            <p:cTn id="17" dur="100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490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49000">
                                          <p:cBhvr additive="base">
                                            <p:cTn id="20" dur="1000" fill="hold"/>
                                            <p:tgtEl>
                                              <p:spTgt spid="8"/>
                                            </p:tgtEl>
                                            <p:attrNameLst>
                                              <p:attrName>ppt_x</p:attrName>
                                            </p:attrNameLst>
                                          </p:cBhvr>
                                          <p:tavLst>
                                            <p:tav tm="0">
                                              <p:val>
                                                <p:strVal val="1+#ppt_w/2"/>
                                              </p:val>
                                            </p:tav>
                                            <p:tav tm="100000">
                                              <p:val>
                                                <p:strVal val="#ppt_x"/>
                                              </p:val>
                                            </p:tav>
                                          </p:tavLst>
                                        </p:anim>
                                        <p:anim calcmode="lin" valueType="num" p14:bounceEnd="49000">
                                          <p:cBhvr additive="base">
                                            <p:cTn id="21"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0-#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1+#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9"/>
          </p:nvPr>
        </p:nvPicPr>
        <p:blipFill>
          <a:blip r:embed="rId3" cstate="screen">
            <a:extLst>
              <a:ext uri="{28A0092B-C50C-407E-A947-70E740481C1C}">
                <a14:useLocalDpi xmlns:a14="http://schemas.microsoft.com/office/drawing/2010/main"/>
              </a:ext>
            </a:extLst>
          </a:blip>
          <a:srcRect/>
          <a:stretch>
            <a:fillRect/>
          </a:stretch>
        </p:blipFill>
        <p:spPr/>
      </p:pic>
      <p:pic>
        <p:nvPicPr>
          <p:cNvPr id="14" name="图片占位符 13"/>
          <p:cNvPicPr>
            <a:picLocks noGrp="1" noChangeAspect="1"/>
          </p:cNvPicPr>
          <p:nvPr>
            <p:ph type="pic" sz="quarter" idx="17"/>
          </p:nvPr>
        </p:nvPicPr>
        <p:blipFill rotWithShape="1">
          <a:blip r:embed="rId4" cstate="screen">
            <a:extLst>
              <a:ext uri="{28A0092B-C50C-407E-A947-70E740481C1C}">
                <a14:useLocalDpi xmlns:a14="http://schemas.microsoft.com/office/drawing/2010/main"/>
              </a:ext>
            </a:extLst>
          </a:blip>
          <a:srcRect/>
          <a:stretch/>
        </p:blipFill>
        <p:spPr>
          <a:xfrm>
            <a:off x="6794983" y="506116"/>
            <a:ext cx="2867550" cy="2867550"/>
          </a:xfrm>
        </p:spPr>
      </p:pic>
      <p:pic>
        <p:nvPicPr>
          <p:cNvPr id="10" name="图片占位符 9"/>
          <p:cNvPicPr>
            <a:picLocks noGrp="1" noChangeAspect="1"/>
          </p:cNvPicPr>
          <p:nvPr>
            <p:ph type="pic" sz="quarter" idx="21"/>
          </p:nvPr>
        </p:nvPicPr>
        <p:blipFill>
          <a:blip r:embed="rId5" cstate="screen">
            <a:extLst>
              <a:ext uri="{28A0092B-C50C-407E-A947-70E740481C1C}">
                <a14:useLocalDpi xmlns:a14="http://schemas.microsoft.com/office/drawing/2010/main"/>
              </a:ext>
            </a:extLst>
          </a:blip>
          <a:srcRect/>
          <a:stretch>
            <a:fillRect/>
          </a:stretch>
        </p:blipFill>
        <p:spPr/>
      </p:pic>
      <p:pic>
        <p:nvPicPr>
          <p:cNvPr id="12" name="图片占位符 11"/>
          <p:cNvPicPr>
            <a:picLocks noGrp="1" noChangeAspect="1"/>
          </p:cNvPicPr>
          <p:nvPr>
            <p:ph type="pic" sz="quarter" idx="20"/>
          </p:nvPr>
        </p:nvPicPr>
        <p:blipFill>
          <a:blip r:embed="rId6"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8"/>
          </p:nvPr>
        </p:nvPicPr>
        <p:blipFill rotWithShape="1">
          <a:blip r:embed="rId7" cstate="screen">
            <a:extLst>
              <a:ext uri="{28A0092B-C50C-407E-A947-70E740481C1C}">
                <a14:useLocalDpi xmlns:a14="http://schemas.microsoft.com/office/drawing/2010/main"/>
              </a:ext>
            </a:extLst>
          </a:blip>
          <a:srcRect/>
          <a:stretch/>
        </p:blipFill>
        <p:spPr>
          <a:xfrm>
            <a:off x="8707417" y="2446007"/>
            <a:ext cx="2867550" cy="2867550"/>
          </a:xfrm>
        </p:spPr>
      </p:pic>
      <p:sp>
        <p:nvSpPr>
          <p:cNvPr id="15" name="AutoShape 3"/>
          <p:cNvSpPr>
            <a:spLocks/>
          </p:cNvSpPr>
          <p:nvPr/>
        </p:nvSpPr>
        <p:spPr bwMode="auto">
          <a:xfrm>
            <a:off x="10619853" y="4385899"/>
            <a:ext cx="2867548" cy="2867548"/>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gradFill>
            <a:gsLst>
              <a:gs pos="0">
                <a:schemeClr val="accent1"/>
              </a:gs>
              <a:gs pos="100000">
                <a:schemeClr val="accent2"/>
              </a:gs>
            </a:gsLst>
            <a:lin ang="2700000" scaled="0"/>
          </a:gra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6" name="AutoShape 3"/>
          <p:cNvSpPr>
            <a:spLocks/>
          </p:cNvSpPr>
          <p:nvPr/>
        </p:nvSpPr>
        <p:spPr bwMode="auto">
          <a:xfrm>
            <a:off x="6794985" y="-1433774"/>
            <a:ext cx="2867548" cy="2867548"/>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gradFill>
            <a:gsLst>
              <a:gs pos="0">
                <a:schemeClr val="accent1">
                  <a:alpha val="40000"/>
                </a:schemeClr>
              </a:gs>
              <a:gs pos="100000">
                <a:schemeClr val="accent2">
                  <a:alpha val="40000"/>
                </a:schemeClr>
              </a:gs>
            </a:gsLst>
            <a:lin ang="2700000" scaled="0"/>
          </a:gra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7" name="AutoShape 3"/>
          <p:cNvSpPr>
            <a:spLocks/>
          </p:cNvSpPr>
          <p:nvPr/>
        </p:nvSpPr>
        <p:spPr bwMode="auto">
          <a:xfrm>
            <a:off x="10507669" y="2446008"/>
            <a:ext cx="2867548" cy="2867548"/>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gradFill>
            <a:gsLst>
              <a:gs pos="0">
                <a:schemeClr val="accent1">
                  <a:alpha val="40000"/>
                </a:schemeClr>
              </a:gs>
              <a:gs pos="100000">
                <a:schemeClr val="accent2">
                  <a:alpha val="40000"/>
                </a:schemeClr>
              </a:gs>
            </a:gsLst>
            <a:lin ang="2700000" scaled="0"/>
          </a:gra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18" name="AutoShape 3"/>
          <p:cNvSpPr>
            <a:spLocks/>
          </p:cNvSpPr>
          <p:nvPr/>
        </p:nvSpPr>
        <p:spPr bwMode="auto">
          <a:xfrm>
            <a:off x="8672952" y="506117"/>
            <a:ext cx="2867548" cy="2867548"/>
          </a:xfrm>
          <a:custGeom>
            <a:avLst/>
            <a:gdLst/>
            <a:ahLst/>
            <a:cxnLst/>
            <a:rect l="0" t="0" r="r" b="b"/>
            <a:pathLst>
              <a:path w="20465" h="20465">
                <a:moveTo>
                  <a:pt x="18764" y="6107"/>
                </a:moveTo>
                <a:cubicBezTo>
                  <a:pt x="21033" y="8376"/>
                  <a:pt x="21033" y="12090"/>
                  <a:pt x="18764" y="14359"/>
                </a:cubicBezTo>
                <a:lnTo>
                  <a:pt x="14359" y="18764"/>
                </a:lnTo>
                <a:cubicBezTo>
                  <a:pt x="12090" y="21033"/>
                  <a:pt x="8376" y="21033"/>
                  <a:pt x="6107" y="18764"/>
                </a:cubicBezTo>
                <a:lnTo>
                  <a:pt x="1702" y="14359"/>
                </a:lnTo>
                <a:cubicBezTo>
                  <a:pt x="-567" y="12090"/>
                  <a:pt x="-567" y="8376"/>
                  <a:pt x="1702" y="6107"/>
                </a:cubicBezTo>
                <a:lnTo>
                  <a:pt x="6107" y="1702"/>
                </a:lnTo>
                <a:cubicBezTo>
                  <a:pt x="8376" y="-567"/>
                  <a:pt x="12090" y="-567"/>
                  <a:pt x="14359" y="1702"/>
                </a:cubicBezTo>
                <a:lnTo>
                  <a:pt x="18764" y="6107"/>
                </a:lnTo>
                <a:close/>
                <a:moveTo>
                  <a:pt x="18764" y="6107"/>
                </a:moveTo>
              </a:path>
            </a:pathLst>
          </a:custGeom>
          <a:noFill/>
          <a:ln w="25400">
            <a:gradFill>
              <a:gsLst>
                <a:gs pos="0">
                  <a:schemeClr val="accent1"/>
                </a:gs>
                <a:gs pos="100000">
                  <a:schemeClr val="accent2"/>
                </a:gs>
              </a:gsLst>
              <a:lin ang="5400000" scaled="1"/>
            </a:grad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3" name="组合 2"/>
          <p:cNvGrpSpPr/>
          <p:nvPr/>
        </p:nvGrpSpPr>
        <p:grpSpPr>
          <a:xfrm>
            <a:off x="1790700" y="2782049"/>
            <a:ext cx="7380842" cy="2021777"/>
            <a:chOff x="1790700" y="2782049"/>
            <a:chExt cx="7380842" cy="2021777"/>
          </a:xfrm>
        </p:grpSpPr>
        <p:sp>
          <p:nvSpPr>
            <p:cNvPr id="29" name="TextBox 28"/>
            <p:cNvSpPr txBox="1"/>
            <p:nvPr/>
          </p:nvSpPr>
          <p:spPr>
            <a:xfrm>
              <a:off x="5486728" y="3971734"/>
              <a:ext cx="3684814" cy="236603"/>
            </a:xfrm>
            <a:prstGeom prst="rect">
              <a:avLst/>
            </a:prstGeom>
            <a:noFill/>
          </p:spPr>
          <p:txBody>
            <a:bodyPr wrap="square" lIns="0" tIns="0" rIns="0" bIns="0" rtlCol="0">
              <a:spAutoFit/>
            </a:bodyPr>
            <a:lstStyle/>
            <a:p>
              <a:pPr lvl="0">
                <a:lnSpc>
                  <a:spcPct val="120000"/>
                </a:lnSpc>
                <a:defRPr/>
              </a:pPr>
              <a:r>
                <a:rPr lang="zh-CN" altLang="en-US" sz="1400" b="1" dirty="0">
                  <a:solidFill>
                    <a:srgbClr val="000000"/>
                  </a:solidFill>
                  <a:latin typeface="微软雅黑" panose="020B0503020204020204" pitchFamily="34" charset="-122"/>
                  <a:ea typeface="微软雅黑" panose="020B0503020204020204" pitchFamily="34" charset="-122"/>
                  <a:cs typeface="Titillium" charset="0"/>
                </a:rPr>
                <a:t>内容添加到这里</a:t>
              </a:r>
              <a:endParaRPr kumimoji="0" lang="en-US" sz="1400" b="1"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endParaRPr>
            </a:p>
          </p:txBody>
        </p:sp>
        <p:grpSp>
          <p:nvGrpSpPr>
            <p:cNvPr id="2" name="组合 1"/>
            <p:cNvGrpSpPr/>
            <p:nvPr/>
          </p:nvGrpSpPr>
          <p:grpSpPr>
            <a:xfrm>
              <a:off x="1790700" y="2782049"/>
              <a:ext cx="6600257" cy="2021777"/>
              <a:chOff x="1790700" y="2782049"/>
              <a:chExt cx="6600257" cy="2021777"/>
            </a:xfrm>
          </p:grpSpPr>
          <p:sp>
            <p:nvSpPr>
              <p:cNvPr id="22" name="Shape 3613"/>
              <p:cNvSpPr/>
              <p:nvPr/>
            </p:nvSpPr>
            <p:spPr>
              <a:xfrm>
                <a:off x="1790700" y="398479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1"/>
                  </a:gs>
                  <a:gs pos="100000">
                    <a:schemeClr val="accent2"/>
                  </a:gs>
                </a:gsLst>
                <a:lin ang="5400000" scaled="1"/>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23" name="TextBox 22"/>
              <p:cNvSpPr txBox="1"/>
              <p:nvPr/>
            </p:nvSpPr>
            <p:spPr>
              <a:xfrm>
                <a:off x="2258786" y="3971734"/>
                <a:ext cx="1891815" cy="258532"/>
              </a:xfrm>
              <a:prstGeom prst="rect">
                <a:avLst/>
              </a:prstGeom>
              <a:noFill/>
            </p:spPr>
            <p:txBody>
              <a:bodyPr wrap="square" lIns="0" tIns="0" rIns="0" bIns="0" rtlCol="0">
                <a:spAutoFit/>
              </a:bodyPr>
              <a:lstStyle/>
              <a:p>
                <a:pPr lvl="0">
                  <a:lnSpc>
                    <a:spcPct val="120000"/>
                  </a:lnSpc>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内容添加到这里</a:t>
                </a:r>
                <a:endParaRPr kumimoji="0" lang="en-US" sz="1400" b="1"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endParaRPr>
              </a:p>
            </p:txBody>
          </p:sp>
          <p:sp>
            <p:nvSpPr>
              <p:cNvPr id="24" name="TextBox 23"/>
              <p:cNvSpPr txBox="1"/>
              <p:nvPr/>
            </p:nvSpPr>
            <p:spPr>
              <a:xfrm>
                <a:off x="2258786" y="4342161"/>
                <a:ext cx="2904229" cy="461665"/>
              </a:xfrm>
              <a:prstGeom prst="rect">
                <a:avLst/>
              </a:prstGeom>
              <a:noFill/>
            </p:spPr>
            <p:txBody>
              <a:bodyPr wrap="square" lIns="0" tIns="0" rIns="91440" bIns="0" rtlCol="0">
                <a:spAutoFit/>
              </a:bodyPr>
              <a:lstStyle/>
              <a:p>
                <a:pPr marL="171450" lvl="0" indent="-171450">
                  <a:lnSpc>
                    <a:spcPct val="125000"/>
                  </a:lnSpc>
                  <a:buFont typeface="Arial" charset="0"/>
                  <a:buChar char="•"/>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a:t>
                </a:r>
                <a:endParaRPr lang="en-US" altLang="zh-CN" sz="1200" dirty="0">
                  <a:solidFill>
                    <a:srgbClr val="000000">
                      <a:alpha val="60000"/>
                    </a:srgbClr>
                  </a:solidFill>
                  <a:latin typeface="微软雅黑" panose="020B0503020204020204" pitchFamily="34" charset="-122"/>
                  <a:ea typeface="微软雅黑" panose="020B0503020204020204" pitchFamily="34" charset="-122"/>
                  <a:cs typeface="Titillium" charset="0"/>
                </a:endParaRPr>
              </a:p>
              <a:p>
                <a:pPr marL="171450" lvl="0" indent="-171450">
                  <a:lnSpc>
                    <a:spcPct val="125000"/>
                  </a:lnSpc>
                  <a:buFont typeface="Arial" charset="0"/>
                  <a:buChar char="•"/>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也可以复制您的内容粘贴到此处</a:t>
                </a:r>
              </a:p>
            </p:txBody>
          </p:sp>
          <p:sp>
            <p:nvSpPr>
              <p:cNvPr id="25" name="TextBox 24"/>
              <p:cNvSpPr txBox="1"/>
              <p:nvPr/>
            </p:nvSpPr>
            <p:spPr>
              <a:xfrm>
                <a:off x="1790700" y="2782049"/>
                <a:ext cx="3684814" cy="393954"/>
              </a:xfrm>
              <a:prstGeom prst="rect">
                <a:avLst/>
              </a:prstGeom>
              <a:noFill/>
            </p:spPr>
            <p:txBody>
              <a:bodyPr wrap="square" lIns="0" tIns="0" rIns="0" bIns="0" rtlCol="0">
                <a:spAutoFit/>
              </a:bodyPr>
              <a:lstStyle/>
              <a:p>
                <a:pPr lvl="0">
                  <a:lnSpc>
                    <a:spcPct val="80000"/>
                  </a:lnSpc>
                  <a:defRPr/>
                </a:pP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Titillium Light" charset="0"/>
                  </a:rPr>
                  <a:t>内容添加</a:t>
                </a:r>
              </a:p>
            </p:txBody>
          </p:sp>
          <p:cxnSp>
            <p:nvCxnSpPr>
              <p:cNvPr id="26" name="Straight Connector 25"/>
              <p:cNvCxnSpPr>
                <a:cxnSpLocks/>
              </p:cNvCxnSpPr>
              <p:nvPr/>
            </p:nvCxnSpPr>
            <p:spPr>
              <a:xfrm>
                <a:off x="1790700" y="3555292"/>
                <a:ext cx="923317"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28" name="Shape 3613"/>
              <p:cNvSpPr/>
              <p:nvPr/>
            </p:nvSpPr>
            <p:spPr>
              <a:xfrm>
                <a:off x="5018642" y="398479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gradFill>
                <a:gsLst>
                  <a:gs pos="0">
                    <a:schemeClr val="accent1"/>
                  </a:gs>
                  <a:gs pos="100000">
                    <a:schemeClr val="accent2"/>
                  </a:gs>
                </a:gsLst>
                <a:lin ang="5400000" scaled="1"/>
              </a:gra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30" name="TextBox 29"/>
              <p:cNvSpPr txBox="1"/>
              <p:nvPr/>
            </p:nvSpPr>
            <p:spPr>
              <a:xfrm>
                <a:off x="5486728" y="4342161"/>
                <a:ext cx="2904229" cy="461665"/>
              </a:xfrm>
              <a:prstGeom prst="rect">
                <a:avLst/>
              </a:prstGeom>
              <a:noFill/>
            </p:spPr>
            <p:txBody>
              <a:bodyPr wrap="square" lIns="0" tIns="0" rIns="91440" bIns="0" rtlCol="0">
                <a:spAutoFit/>
              </a:bodyPr>
              <a:lstStyle/>
              <a:p>
                <a:pPr marL="171450" lvl="0" indent="-171450">
                  <a:lnSpc>
                    <a:spcPct val="125000"/>
                  </a:lnSpc>
                  <a:buFont typeface="Arial" charset="0"/>
                  <a:buChar char="•"/>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a:t>
                </a:r>
              </a:p>
              <a:p>
                <a:pPr marL="171450" lvl="0" indent="-171450">
                  <a:lnSpc>
                    <a:spcPct val="125000"/>
                  </a:lnSpc>
                  <a:buFont typeface="Arial" charset="0"/>
                  <a:buChar char="•"/>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也可以复制您的内容粘贴到此处</a:t>
                </a:r>
              </a:p>
            </p:txBody>
          </p:sp>
        </p:grpSp>
      </p:grpSp>
    </p:spTree>
    <p:extLst>
      <p:ext uri="{BB962C8B-B14F-4D97-AF65-F5344CB8AC3E}">
        <p14:creationId xmlns:p14="http://schemas.microsoft.com/office/powerpoint/2010/main" val="70010858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9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
        <p:nvSpPr>
          <p:cNvPr id="4" name="Rectangle 3"/>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3" name="组合 2"/>
          <p:cNvGrpSpPr/>
          <p:nvPr/>
        </p:nvGrpSpPr>
        <p:grpSpPr>
          <a:xfrm>
            <a:off x="1805174" y="2874706"/>
            <a:ext cx="8596126" cy="2541538"/>
            <a:chOff x="1805174" y="2874706"/>
            <a:chExt cx="8596126" cy="2541538"/>
          </a:xfrm>
        </p:grpSpPr>
        <p:sp>
          <p:nvSpPr>
            <p:cNvPr id="6" name="TextBox 5"/>
            <p:cNvSpPr txBox="1"/>
            <p:nvPr/>
          </p:nvSpPr>
          <p:spPr>
            <a:xfrm>
              <a:off x="1805174" y="3733698"/>
              <a:ext cx="2532254" cy="664797"/>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5400" b="0" i="0" u="none" strike="noStrike" kern="1200" cap="none" spc="2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Titillium Light" charset="0"/>
                </a:rPr>
                <a:t>8900</a:t>
              </a:r>
            </a:p>
          </p:txBody>
        </p:sp>
        <p:sp>
          <p:nvSpPr>
            <p:cNvPr id="7" name="TextBox 6"/>
            <p:cNvSpPr txBox="1"/>
            <p:nvPr/>
          </p:nvSpPr>
          <p:spPr>
            <a:xfrm>
              <a:off x="1914033" y="4862246"/>
              <a:ext cx="2314538"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FFFFFF">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sp>
          <p:nvSpPr>
            <p:cNvPr id="8" name="Shape 3624"/>
            <p:cNvSpPr/>
            <p:nvPr/>
          </p:nvSpPr>
          <p:spPr>
            <a:xfrm>
              <a:off x="2797915" y="2874707"/>
              <a:ext cx="546772" cy="546772"/>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Box 8"/>
            <p:cNvSpPr txBox="1"/>
            <p:nvPr/>
          </p:nvSpPr>
          <p:spPr>
            <a:xfrm>
              <a:off x="2194115" y="4636847"/>
              <a:ext cx="1754372" cy="172355"/>
            </a:xfrm>
            <a:prstGeom prst="rect">
              <a:avLst/>
            </a:prstGeom>
            <a:noFill/>
          </p:spPr>
          <p:txBody>
            <a:bodyPr wrap="square" lIns="0" tIns="0" rIns="0" bIns="0" rtlCol="0">
              <a:spAutoFit/>
            </a:bodyPr>
            <a:lstStyle/>
            <a:p>
              <a:pPr lvl="0" algn="ctr">
                <a:lnSpc>
                  <a:spcPct val="80000"/>
                </a:lnSpc>
                <a:defRPr/>
              </a:pPr>
              <a:r>
                <a:rPr lang="zh-CN" altLang="en-US" sz="1400" b="1" spc="200" dirty="0">
                  <a:solidFill>
                    <a:srgbClr val="FFFFFF"/>
                  </a:solidFill>
                  <a:latin typeface="微软雅黑" panose="020B0503020204020204" pitchFamily="34" charset="-122"/>
                  <a:ea typeface="微软雅黑" panose="020B0503020204020204" pitchFamily="34" charset="-122"/>
                  <a:cs typeface="Titillium" charset="0"/>
                </a:rPr>
                <a:t>内容添加到这里</a:t>
              </a:r>
            </a:p>
          </p:txBody>
        </p:sp>
        <p:sp>
          <p:nvSpPr>
            <p:cNvPr id="12" name="TextBox 11"/>
            <p:cNvSpPr txBox="1"/>
            <p:nvPr/>
          </p:nvSpPr>
          <p:spPr>
            <a:xfrm>
              <a:off x="4829873" y="3733698"/>
              <a:ext cx="2532254" cy="664797"/>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5400" b="0" i="0" u="none" strike="noStrike" kern="1200" cap="none" spc="2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Titillium Light" charset="0"/>
                </a:rPr>
                <a:t>1540</a:t>
              </a:r>
            </a:p>
          </p:txBody>
        </p:sp>
        <p:sp>
          <p:nvSpPr>
            <p:cNvPr id="13" name="TextBox 12"/>
            <p:cNvSpPr txBox="1"/>
            <p:nvPr/>
          </p:nvSpPr>
          <p:spPr>
            <a:xfrm>
              <a:off x="4938732" y="4862246"/>
              <a:ext cx="2314538" cy="553998"/>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FFFFFF">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sp>
          <p:nvSpPr>
            <p:cNvPr id="15" name="TextBox 14"/>
            <p:cNvSpPr txBox="1"/>
            <p:nvPr/>
          </p:nvSpPr>
          <p:spPr>
            <a:xfrm>
              <a:off x="5218814" y="4636847"/>
              <a:ext cx="1754372" cy="172355"/>
            </a:xfrm>
            <a:prstGeom prst="rect">
              <a:avLst/>
            </a:prstGeom>
            <a:noFill/>
          </p:spPr>
          <p:txBody>
            <a:bodyPr wrap="square" lIns="0" tIns="0" rIns="0" bIns="0" rtlCol="0">
              <a:spAutoFit/>
            </a:bodyPr>
            <a:lstStyle/>
            <a:p>
              <a:pPr lvl="0" algn="ctr">
                <a:lnSpc>
                  <a:spcPct val="80000"/>
                </a:lnSpc>
                <a:defRPr/>
              </a:pPr>
              <a:r>
                <a:rPr lang="zh-CN" altLang="en-US" sz="1400" b="1" spc="200" dirty="0">
                  <a:solidFill>
                    <a:srgbClr val="FFFFFF"/>
                  </a:solidFill>
                  <a:latin typeface="微软雅黑" panose="020B0503020204020204" pitchFamily="34" charset="-122"/>
                  <a:ea typeface="微软雅黑" panose="020B0503020204020204" pitchFamily="34" charset="-122"/>
                  <a:cs typeface="Titillium" charset="0"/>
                </a:rPr>
                <a:t>内容添加到这里</a:t>
              </a:r>
            </a:p>
          </p:txBody>
        </p:sp>
        <p:sp>
          <p:nvSpPr>
            <p:cNvPr id="16" name="TextBox 15"/>
            <p:cNvSpPr txBox="1"/>
            <p:nvPr/>
          </p:nvSpPr>
          <p:spPr>
            <a:xfrm>
              <a:off x="7869046" y="3733698"/>
              <a:ext cx="2532254" cy="664797"/>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5400" b="0" i="0" u="none" strike="noStrike" kern="1200" cap="none" spc="2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Titillium Light" charset="0"/>
                </a:rPr>
                <a:t>351</a:t>
              </a:r>
            </a:p>
          </p:txBody>
        </p:sp>
        <p:sp>
          <p:nvSpPr>
            <p:cNvPr id="17" name="TextBox 16"/>
            <p:cNvSpPr txBox="1"/>
            <p:nvPr/>
          </p:nvSpPr>
          <p:spPr>
            <a:xfrm>
              <a:off x="7977905" y="4862246"/>
              <a:ext cx="2314538"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FFFFFF">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a:t>
              </a:r>
            </a:p>
          </p:txBody>
        </p:sp>
        <p:sp>
          <p:nvSpPr>
            <p:cNvPr id="19" name="TextBox 18"/>
            <p:cNvSpPr txBox="1"/>
            <p:nvPr/>
          </p:nvSpPr>
          <p:spPr>
            <a:xfrm>
              <a:off x="8257987" y="4636847"/>
              <a:ext cx="1754372" cy="172355"/>
            </a:xfrm>
            <a:prstGeom prst="rect">
              <a:avLst/>
            </a:prstGeom>
            <a:noFill/>
          </p:spPr>
          <p:txBody>
            <a:bodyPr wrap="square" lIns="0" tIns="0" rIns="0" bIns="0" rtlCol="0">
              <a:spAutoFit/>
            </a:bodyPr>
            <a:lstStyle/>
            <a:p>
              <a:pPr lvl="0" algn="ctr">
                <a:lnSpc>
                  <a:spcPct val="80000"/>
                </a:lnSpc>
                <a:defRPr/>
              </a:pPr>
              <a:r>
                <a:rPr lang="zh-CN" altLang="en-US" sz="1400" b="1" spc="200" dirty="0">
                  <a:solidFill>
                    <a:srgbClr val="FFFFFF"/>
                  </a:solidFill>
                  <a:latin typeface="微软雅黑" panose="020B0503020204020204" pitchFamily="34" charset="-122"/>
                  <a:ea typeface="微软雅黑" panose="020B0503020204020204" pitchFamily="34" charset="-122"/>
                  <a:cs typeface="Titillium" charset="0"/>
                </a:rPr>
                <a:t>内容添加到这里</a:t>
              </a:r>
            </a:p>
          </p:txBody>
        </p:sp>
        <p:sp>
          <p:nvSpPr>
            <p:cNvPr id="20" name="Shape 3620"/>
            <p:cNvSpPr/>
            <p:nvPr/>
          </p:nvSpPr>
          <p:spPr>
            <a:xfrm>
              <a:off x="5803615" y="2874707"/>
              <a:ext cx="601449" cy="601449"/>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Shape 3767"/>
            <p:cNvSpPr/>
            <p:nvPr/>
          </p:nvSpPr>
          <p:spPr>
            <a:xfrm>
              <a:off x="8834448" y="2874706"/>
              <a:ext cx="601449" cy="601449"/>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8"/>
                    <a:pt x="3436" y="14236"/>
                  </a:cubicBezTo>
                  <a:lnTo>
                    <a:pt x="3436" y="10800"/>
                  </a:lnTo>
                  <a:lnTo>
                    <a:pt x="10309" y="10800"/>
                  </a:lnTo>
                  <a:lnTo>
                    <a:pt x="10309" y="14236"/>
                  </a:lnTo>
                  <a:cubicBezTo>
                    <a:pt x="10309" y="14508"/>
                    <a:pt x="10529" y="14727"/>
                    <a:pt x="10800" y="14727"/>
                  </a:cubicBezTo>
                  <a:cubicBezTo>
                    <a:pt x="11071" y="14727"/>
                    <a:pt x="11291" y="14508"/>
                    <a:pt x="11291" y="14236"/>
                  </a:cubicBezTo>
                  <a:lnTo>
                    <a:pt x="11291" y="10800"/>
                  </a:lnTo>
                  <a:lnTo>
                    <a:pt x="18164" y="10800"/>
                  </a:lnTo>
                  <a:lnTo>
                    <a:pt x="18164" y="14236"/>
                  </a:lnTo>
                  <a:cubicBezTo>
                    <a:pt x="18164" y="14508"/>
                    <a:pt x="18384" y="14727"/>
                    <a:pt x="18655" y="14727"/>
                  </a:cubicBezTo>
                  <a:cubicBezTo>
                    <a:pt x="18926" y="14727"/>
                    <a:pt x="19145" y="14508"/>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8"/>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 name="组合 1"/>
          <p:cNvGrpSpPr/>
          <p:nvPr/>
        </p:nvGrpSpPr>
        <p:grpSpPr>
          <a:xfrm>
            <a:off x="1790700" y="1042859"/>
            <a:ext cx="8622792" cy="1309756"/>
            <a:chOff x="1790700" y="1042859"/>
            <a:chExt cx="8622792" cy="1309756"/>
          </a:xfrm>
        </p:grpSpPr>
        <p:sp>
          <p:nvSpPr>
            <p:cNvPr id="22" name="Title 1"/>
            <p:cNvSpPr txBox="1">
              <a:spLocks/>
            </p:cNvSpPr>
            <p:nvPr/>
          </p:nvSpPr>
          <p:spPr>
            <a:xfrm>
              <a:off x="1802892" y="1042859"/>
              <a:ext cx="8610600" cy="495486"/>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Titillium" charset="0"/>
                  <a:ea typeface="Titillium" charset="0"/>
                  <a:cs typeface="Titillium" charset="0"/>
                </a:defRPr>
              </a:lvl1pPr>
            </a:lstStyle>
            <a:p>
              <a:pPr lvl="0">
                <a:defRPr/>
              </a:pPr>
              <a:r>
                <a:rPr lang="zh-CN" altLang="en-US" dirty="0">
                  <a:solidFill>
                    <a:srgbClr val="FFFFFF"/>
                  </a:solidFill>
                  <a:latin typeface="微软雅黑" panose="020B0503020204020204" pitchFamily="34" charset="-122"/>
                  <a:ea typeface="微软雅黑" panose="020B0503020204020204" pitchFamily="34" charset="-122"/>
                </a:rPr>
                <a:t>文字添加</a:t>
              </a:r>
            </a:p>
          </p:txBody>
        </p:sp>
        <p:sp>
          <p:nvSpPr>
            <p:cNvPr id="23" name="TextBox 22"/>
            <p:cNvSpPr txBox="1"/>
            <p:nvPr/>
          </p:nvSpPr>
          <p:spPr>
            <a:xfrm>
              <a:off x="1790700" y="1831254"/>
              <a:ext cx="8610600"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FFFFFF">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grpSp>
    </p:spTree>
    <p:extLst>
      <p:ext uri="{BB962C8B-B14F-4D97-AF65-F5344CB8AC3E}">
        <p14:creationId xmlns:p14="http://schemas.microsoft.com/office/powerpoint/2010/main" val="45681585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49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9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1042863"/>
            <a:ext cx="8610600" cy="495486"/>
          </a:xfrm>
        </p:spPr>
        <p:txBody>
          <a:bodyPr/>
          <a:lstStyle/>
          <a:p>
            <a:r>
              <a:rPr lang="zh-CN" altLang="en-US" dirty="0"/>
              <a:t>单击此处添加标题文字</a:t>
            </a:r>
            <a:endParaRPr lang="en-US" dirty="0"/>
          </a:p>
        </p:txBody>
      </p:sp>
      <p:grpSp>
        <p:nvGrpSpPr>
          <p:cNvPr id="3" name="组合 2"/>
          <p:cNvGrpSpPr/>
          <p:nvPr/>
        </p:nvGrpSpPr>
        <p:grpSpPr>
          <a:xfrm>
            <a:off x="1790699" y="3262085"/>
            <a:ext cx="8610602" cy="2157065"/>
            <a:chOff x="1790699" y="3262085"/>
            <a:chExt cx="8610602" cy="2157065"/>
          </a:xfrm>
        </p:grpSpPr>
        <p:sp>
          <p:nvSpPr>
            <p:cNvPr id="4" name="AutoShape 2"/>
            <p:cNvSpPr>
              <a:spLocks/>
            </p:cNvSpPr>
            <p:nvPr/>
          </p:nvSpPr>
          <p:spPr bwMode="auto">
            <a:xfrm>
              <a:off x="1790700" y="3262085"/>
              <a:ext cx="1993123" cy="2157065"/>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noFill/>
            <a:ln>
              <a:solidFill>
                <a:schemeClr val="tx1"/>
              </a:solidFill>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endParaRPr>
            </a:p>
          </p:txBody>
        </p:sp>
        <p:sp>
          <p:nvSpPr>
            <p:cNvPr id="5" name="AutoShape 2"/>
            <p:cNvSpPr>
              <a:spLocks/>
            </p:cNvSpPr>
            <p:nvPr/>
          </p:nvSpPr>
          <p:spPr bwMode="auto">
            <a:xfrm>
              <a:off x="3996526" y="3262085"/>
              <a:ext cx="1993123" cy="2157065"/>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noFill/>
            <a:ln>
              <a:solidFill>
                <a:schemeClr val="tx1"/>
              </a:solidFill>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endParaRPr>
            </a:p>
          </p:txBody>
        </p:sp>
        <p:sp>
          <p:nvSpPr>
            <p:cNvPr id="6" name="AutoShape 2"/>
            <p:cNvSpPr>
              <a:spLocks/>
            </p:cNvSpPr>
            <p:nvPr/>
          </p:nvSpPr>
          <p:spPr bwMode="auto">
            <a:xfrm>
              <a:off x="6202352" y="3262085"/>
              <a:ext cx="1993123" cy="2157065"/>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noFill/>
            <a:ln>
              <a:solidFill>
                <a:schemeClr val="tx1"/>
              </a:solidFill>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endParaRPr>
            </a:p>
          </p:txBody>
        </p:sp>
        <p:sp>
          <p:nvSpPr>
            <p:cNvPr id="7" name="AutoShape 2"/>
            <p:cNvSpPr>
              <a:spLocks/>
            </p:cNvSpPr>
            <p:nvPr/>
          </p:nvSpPr>
          <p:spPr bwMode="auto">
            <a:xfrm>
              <a:off x="8408177" y="3262085"/>
              <a:ext cx="1993123" cy="2157065"/>
            </a:xfrm>
            <a:custGeom>
              <a:avLst/>
              <a:gdLst/>
              <a:ahLst/>
              <a:cxnLst/>
              <a:rect l="0" t="0" r="r" b="b"/>
              <a:pathLst>
                <a:path w="21600" h="21251">
                  <a:moveTo>
                    <a:pt x="0" y="7472"/>
                  </a:moveTo>
                  <a:cubicBezTo>
                    <a:pt x="0" y="6079"/>
                    <a:pt x="1085" y="4368"/>
                    <a:pt x="2412" y="3670"/>
                  </a:cubicBezTo>
                  <a:lnTo>
                    <a:pt x="8389" y="523"/>
                  </a:lnTo>
                  <a:cubicBezTo>
                    <a:pt x="9715" y="-175"/>
                    <a:pt x="11885" y="-175"/>
                    <a:pt x="13211" y="523"/>
                  </a:cubicBezTo>
                  <a:lnTo>
                    <a:pt x="19188" y="3670"/>
                  </a:lnTo>
                  <a:cubicBezTo>
                    <a:pt x="20515" y="4368"/>
                    <a:pt x="21600" y="6079"/>
                    <a:pt x="21600" y="7472"/>
                  </a:cubicBezTo>
                  <a:lnTo>
                    <a:pt x="21600" y="13778"/>
                  </a:lnTo>
                  <a:cubicBezTo>
                    <a:pt x="21600" y="15171"/>
                    <a:pt x="20515" y="16882"/>
                    <a:pt x="19188" y="17580"/>
                  </a:cubicBezTo>
                  <a:lnTo>
                    <a:pt x="13211" y="20727"/>
                  </a:lnTo>
                  <a:cubicBezTo>
                    <a:pt x="11885" y="21425"/>
                    <a:pt x="9715" y="21425"/>
                    <a:pt x="8389" y="20727"/>
                  </a:cubicBezTo>
                  <a:lnTo>
                    <a:pt x="2412" y="17580"/>
                  </a:lnTo>
                  <a:cubicBezTo>
                    <a:pt x="1085" y="16882"/>
                    <a:pt x="0" y="15171"/>
                    <a:pt x="0" y="13778"/>
                  </a:cubicBezTo>
                  <a:lnTo>
                    <a:pt x="0" y="7472"/>
                  </a:lnTo>
                  <a:close/>
                  <a:moveTo>
                    <a:pt x="0" y="7472"/>
                  </a:moveTo>
                </a:path>
              </a:pathLst>
            </a:custGeom>
            <a:noFill/>
            <a:ln>
              <a:solidFill>
                <a:schemeClr val="tx1"/>
              </a:solidFill>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Titillium" charset="0"/>
              </a:endParaRPr>
            </a:p>
          </p:txBody>
        </p:sp>
        <p:sp>
          <p:nvSpPr>
            <p:cNvPr id="8" name="TextBox 7"/>
            <p:cNvSpPr txBox="1"/>
            <p:nvPr/>
          </p:nvSpPr>
          <p:spPr>
            <a:xfrm>
              <a:off x="1790700" y="3946149"/>
              <a:ext cx="1993123"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4000" b="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Light" charset="0"/>
                </a:rPr>
                <a:t>800</a:t>
              </a:r>
            </a:p>
          </p:txBody>
        </p:sp>
        <p:sp>
          <p:nvSpPr>
            <p:cNvPr id="9" name="TextBox 8"/>
            <p:cNvSpPr txBox="1"/>
            <p:nvPr/>
          </p:nvSpPr>
          <p:spPr>
            <a:xfrm>
              <a:off x="1938690" y="4706425"/>
              <a:ext cx="1697140" cy="424412"/>
            </a:xfrm>
            <a:prstGeom prst="rect">
              <a:avLst/>
            </a:prstGeom>
            <a:noFill/>
          </p:spPr>
          <p:txBody>
            <a:bodyPr wrap="square" lIns="0" tIns="0" rIns="9144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There are many </a:t>
              </a:r>
              <a:r>
                <a:rPr kumimoji="0" lang="en-US" sz="1200" b="0" i="0" u="none" strike="noStrike" kern="1200" cap="none" spc="0" normalizeH="0" baseline="0" noProof="0" dirty="0" err="1">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lorem</a:t>
              </a: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a:t>
              </a:r>
            </a:p>
          </p:txBody>
        </p:sp>
        <p:sp>
          <p:nvSpPr>
            <p:cNvPr id="11" name="TextBox 10"/>
            <p:cNvSpPr txBox="1"/>
            <p:nvPr/>
          </p:nvSpPr>
          <p:spPr>
            <a:xfrm>
              <a:off x="1790699" y="4495851"/>
              <a:ext cx="1993123" cy="153315"/>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2" name="TextBox 11"/>
            <p:cNvSpPr txBox="1"/>
            <p:nvPr/>
          </p:nvSpPr>
          <p:spPr>
            <a:xfrm>
              <a:off x="3996525" y="3946149"/>
              <a:ext cx="1993123"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4000" b="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Light" charset="0"/>
                </a:rPr>
                <a:t>95</a:t>
              </a:r>
            </a:p>
          </p:txBody>
        </p:sp>
        <p:sp>
          <p:nvSpPr>
            <p:cNvPr id="13" name="TextBox 12"/>
            <p:cNvSpPr txBox="1"/>
            <p:nvPr/>
          </p:nvSpPr>
          <p:spPr>
            <a:xfrm>
              <a:off x="4144515" y="4706425"/>
              <a:ext cx="1697140" cy="424412"/>
            </a:xfrm>
            <a:prstGeom prst="rect">
              <a:avLst/>
            </a:prstGeom>
            <a:noFill/>
          </p:spPr>
          <p:txBody>
            <a:bodyPr wrap="square" lIns="0" tIns="0" rIns="9144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There are many </a:t>
              </a:r>
              <a:r>
                <a:rPr kumimoji="0" lang="en-US" sz="1200" b="0" i="0" u="none" strike="noStrike" kern="1200" cap="none" spc="0" normalizeH="0" baseline="0" noProof="0" dirty="0" err="1">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lorem</a:t>
              </a: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a:t>
              </a:r>
            </a:p>
          </p:txBody>
        </p:sp>
        <p:sp>
          <p:nvSpPr>
            <p:cNvPr id="14" name="TextBox 13"/>
            <p:cNvSpPr txBox="1"/>
            <p:nvPr/>
          </p:nvSpPr>
          <p:spPr>
            <a:xfrm>
              <a:off x="3996524" y="4495851"/>
              <a:ext cx="1993123" cy="153315"/>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5" name="TextBox 14"/>
            <p:cNvSpPr txBox="1"/>
            <p:nvPr/>
          </p:nvSpPr>
          <p:spPr>
            <a:xfrm>
              <a:off x="6202351" y="3946149"/>
              <a:ext cx="1993123"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4000" b="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Light" charset="0"/>
                </a:rPr>
                <a:t>3200</a:t>
              </a:r>
            </a:p>
          </p:txBody>
        </p:sp>
        <p:sp>
          <p:nvSpPr>
            <p:cNvPr id="16" name="TextBox 15"/>
            <p:cNvSpPr txBox="1"/>
            <p:nvPr/>
          </p:nvSpPr>
          <p:spPr>
            <a:xfrm>
              <a:off x="6350341" y="4706425"/>
              <a:ext cx="1697140" cy="424412"/>
            </a:xfrm>
            <a:prstGeom prst="rect">
              <a:avLst/>
            </a:prstGeom>
            <a:noFill/>
          </p:spPr>
          <p:txBody>
            <a:bodyPr wrap="square" lIns="0" tIns="0" rIns="9144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There are many </a:t>
              </a:r>
              <a:r>
                <a:rPr kumimoji="0" lang="en-US" sz="1200" b="0" i="0" u="none" strike="noStrike" kern="1200" cap="none" spc="0" normalizeH="0" baseline="0" noProof="0" dirty="0" err="1">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lorem</a:t>
              </a: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a:t>
              </a:r>
            </a:p>
          </p:txBody>
        </p:sp>
        <p:sp>
          <p:nvSpPr>
            <p:cNvPr id="17" name="TextBox 16"/>
            <p:cNvSpPr txBox="1"/>
            <p:nvPr/>
          </p:nvSpPr>
          <p:spPr>
            <a:xfrm>
              <a:off x="6202350" y="4495851"/>
              <a:ext cx="1993123" cy="153315"/>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8" name="TextBox 17"/>
            <p:cNvSpPr txBox="1"/>
            <p:nvPr/>
          </p:nvSpPr>
          <p:spPr>
            <a:xfrm>
              <a:off x="8408178" y="3946149"/>
              <a:ext cx="1993123"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en-US" sz="4000" b="0" i="0" u="none" strike="noStrike" kern="1200" cap="none" spc="20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Light" charset="0"/>
                </a:rPr>
                <a:t>99</a:t>
              </a:r>
            </a:p>
          </p:txBody>
        </p:sp>
        <p:sp>
          <p:nvSpPr>
            <p:cNvPr id="19" name="TextBox 18"/>
            <p:cNvSpPr txBox="1"/>
            <p:nvPr/>
          </p:nvSpPr>
          <p:spPr>
            <a:xfrm>
              <a:off x="8556168" y="4706425"/>
              <a:ext cx="1697140" cy="424412"/>
            </a:xfrm>
            <a:prstGeom prst="rect">
              <a:avLst/>
            </a:prstGeom>
            <a:noFill/>
          </p:spPr>
          <p:txBody>
            <a:bodyPr wrap="square" lIns="0" tIns="0" rIns="9144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There are many </a:t>
              </a:r>
              <a:r>
                <a:rPr kumimoji="0" lang="en-US" sz="1200" b="0" i="0" u="none" strike="noStrike" kern="1200" cap="none" spc="0" normalizeH="0" baseline="0" noProof="0" dirty="0" err="1">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lorem</a:t>
              </a:r>
              <a:r>
                <a:rPr kumimoji="0" lang="en-US" sz="1200" b="0" i="0" u="none" strike="noStrike" kern="1200" cap="none" spc="0" normalizeH="0" baseline="0" noProof="0" dirty="0">
                  <a:ln>
                    <a:noFill/>
                  </a:ln>
                  <a:solidFill>
                    <a:srgbClr val="000000">
                      <a:alpha val="60000"/>
                    </a:srgbClr>
                  </a:solidFill>
                  <a:effectLst/>
                  <a:uLnTx/>
                  <a:uFillTx/>
                  <a:latin typeface="微软雅黑" panose="020B0503020204020204" pitchFamily="34" charset="-122"/>
                  <a:ea typeface="微软雅黑" panose="020B0503020204020204" pitchFamily="34" charset="-122"/>
                  <a:cs typeface="Titillium" charset="0"/>
                </a:rPr>
                <a:t>.</a:t>
              </a:r>
            </a:p>
          </p:txBody>
        </p:sp>
        <p:sp>
          <p:nvSpPr>
            <p:cNvPr id="20" name="TextBox 19"/>
            <p:cNvSpPr txBox="1"/>
            <p:nvPr/>
          </p:nvSpPr>
          <p:spPr>
            <a:xfrm>
              <a:off x="8408177" y="4495851"/>
              <a:ext cx="1993123" cy="153315"/>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grpSp>
      <p:sp>
        <p:nvSpPr>
          <p:cNvPr id="21" name="TextBox 20"/>
          <p:cNvSpPr txBox="1"/>
          <p:nvPr/>
        </p:nvSpPr>
        <p:spPr>
          <a:xfrm>
            <a:off x="1790700" y="2138012"/>
            <a:ext cx="8610600" cy="521361"/>
          </a:xfrm>
          <a:prstGeom prst="rect">
            <a:avLst/>
          </a:prstGeom>
          <a:noFill/>
        </p:spPr>
        <p:txBody>
          <a:bodyPr wrap="square" lIns="0" tIns="0" rIns="91440" bIns="0" rtlCol="0">
            <a:spAutoFit/>
          </a:bodyPr>
          <a:lstStyle/>
          <a:p>
            <a:pPr lvl="0" algn="ctr">
              <a:lnSpc>
                <a:spcPct val="150000"/>
              </a:lnSpc>
              <a:defRPr/>
            </a:pPr>
            <a:r>
              <a:rPr lang="zh-CN" altLang="en-US" sz="1200" dirty="0">
                <a:solidFill>
                  <a:srgbClr val="000000">
                    <a:alpha val="60000"/>
                  </a:srgb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sp>
        <p:nvSpPr>
          <p:cNvPr id="23" name="Title 1"/>
          <p:cNvSpPr txBox="1">
            <a:spLocks/>
          </p:cNvSpPr>
          <p:nvPr/>
        </p:nvSpPr>
        <p:spPr>
          <a:xfrm>
            <a:off x="4229100" y="1471353"/>
            <a:ext cx="3733800" cy="340446"/>
          </a:xfrm>
          <a:prstGeom prst="rect">
            <a:avLst/>
          </a:prstGeom>
        </p:spPr>
        <p:txBody>
          <a:bodyPr/>
          <a:lstStyle>
            <a:lvl1pPr algn="ctr" defTabSz="914400" rtl="0" eaLnBrk="1" latinLnBrk="0" hangingPunct="1">
              <a:lnSpc>
                <a:spcPct val="90000"/>
              </a:lnSpc>
              <a:spcBef>
                <a:spcPct val="0"/>
              </a:spcBef>
              <a:buNone/>
              <a:defRPr sz="2800" b="1" i="0" kern="120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en-US" sz="1600" b="0" dirty="0">
                <a:solidFill>
                  <a:schemeClr val="bg1">
                    <a:lumMod val="50000"/>
                  </a:schemeClr>
                </a:solidFill>
                <a:latin typeface="Arial" panose="020B0604020202020204" pitchFamily="34" charset="0"/>
                <a:cs typeface="Arial" panose="020B0604020202020204" pitchFamily="34" charset="0"/>
              </a:rPr>
              <a:t>Dan ji ci</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chu</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tian</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jia</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err="1">
                <a:solidFill>
                  <a:schemeClr val="bg1">
                    <a:lumMod val="50000"/>
                  </a:schemeClr>
                </a:solidFill>
                <a:latin typeface="Arial" panose="020B0604020202020204" pitchFamily="34" charset="0"/>
                <a:cs typeface="Arial" panose="020B0604020202020204" pitchFamily="34" charset="0"/>
              </a:rPr>
              <a:t>ying</a:t>
            </a:r>
            <a:r>
              <a:rPr lang="zh-CN" altLang="en-US" sz="1600" b="0" dirty="0">
                <a:solidFill>
                  <a:schemeClr val="bg1">
                    <a:lumMod val="50000"/>
                  </a:schemeClr>
                </a:solidFill>
                <a:latin typeface="Arial" panose="020B0604020202020204" pitchFamily="34" charset="0"/>
                <a:cs typeface="Arial" panose="020B0604020202020204" pitchFamily="34" charset="0"/>
              </a:rPr>
              <a:t> </a:t>
            </a:r>
            <a:r>
              <a:rPr lang="en-US" altLang="zh-CN" sz="1600" b="0" dirty="0">
                <a:solidFill>
                  <a:schemeClr val="bg1">
                    <a:lumMod val="50000"/>
                  </a:schemeClr>
                </a:solidFill>
                <a:latin typeface="Arial" panose="020B0604020202020204" pitchFamily="34" charset="0"/>
                <a:cs typeface="Arial" panose="020B0604020202020204" pitchFamily="34" charset="0"/>
              </a:rPr>
              <a:t>wen</a:t>
            </a:r>
            <a:endParaRPr lang="en-US" sz="1600" b="0"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163787"/>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9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49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9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9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49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343813" y="3534521"/>
            <a:ext cx="3190088" cy="2121251"/>
            <a:chOff x="1831235" y="4143956"/>
            <a:chExt cx="3190088" cy="2121251"/>
          </a:xfrm>
        </p:grpSpPr>
        <p:sp>
          <p:nvSpPr>
            <p:cNvPr id="8" name="TextBox 7"/>
            <p:cNvSpPr txBox="1"/>
            <p:nvPr/>
          </p:nvSpPr>
          <p:spPr>
            <a:xfrm>
              <a:off x="2549092" y="4143956"/>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9" name="TextBox 8"/>
            <p:cNvSpPr txBox="1"/>
            <p:nvPr/>
          </p:nvSpPr>
          <p:spPr>
            <a:xfrm>
              <a:off x="2549092" y="4270172"/>
              <a:ext cx="1754372" cy="24436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Design Lead</a:t>
              </a:r>
            </a:p>
          </p:txBody>
        </p:sp>
        <p:sp>
          <p:nvSpPr>
            <p:cNvPr id="10" name="TextBox 9"/>
            <p:cNvSpPr txBox="1"/>
            <p:nvPr/>
          </p:nvSpPr>
          <p:spPr>
            <a:xfrm>
              <a:off x="1831235" y="4880212"/>
              <a:ext cx="3190088" cy="1384995"/>
            </a:xfrm>
            <a:prstGeom prst="rect">
              <a:avLst/>
            </a:prstGeom>
            <a:noFill/>
          </p:spPr>
          <p:txBody>
            <a:bodyPr wrap="square" lIns="0" tIns="0" rIns="91440" bIns="0" rtlCol="0">
              <a:spAutoFit/>
            </a:bodyPr>
            <a:lstStyle/>
            <a:p>
              <a:pPr lvl="0" algn="ctr">
                <a:lnSpc>
                  <a:spcPct val="15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cxnSp>
          <p:nvCxnSpPr>
            <p:cNvPr id="11" name="Straight Connector 10"/>
            <p:cNvCxnSpPr/>
            <p:nvPr/>
          </p:nvCxnSpPr>
          <p:spPr>
            <a:xfrm>
              <a:off x="3203121" y="4749588"/>
              <a:ext cx="446314"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653606" y="3534521"/>
            <a:ext cx="3190088" cy="2121251"/>
            <a:chOff x="1831235" y="4143956"/>
            <a:chExt cx="3190088" cy="2121251"/>
          </a:xfrm>
        </p:grpSpPr>
        <p:sp>
          <p:nvSpPr>
            <p:cNvPr id="13" name="TextBox 12"/>
            <p:cNvSpPr txBox="1"/>
            <p:nvPr/>
          </p:nvSpPr>
          <p:spPr>
            <a:xfrm>
              <a:off x="2549092" y="4143956"/>
              <a:ext cx="1754372" cy="147733"/>
            </a:xfrm>
            <a:prstGeom prst="rect">
              <a:avLst/>
            </a:prstGeom>
            <a:noFill/>
          </p:spPr>
          <p:txBody>
            <a:bodyPr wrap="square" lIns="0" tIns="0" rIns="0" bIns="0" rtlCol="0">
              <a:spAutoFit/>
            </a:bodyPr>
            <a:lstStyle/>
            <a:p>
              <a:pPr lvl="0" algn="ctr">
                <a:lnSpc>
                  <a:spcPct val="80000"/>
                </a:lnSpc>
                <a:defRPr/>
              </a:pPr>
              <a:r>
                <a:rPr lang="zh-CN" altLang="en-US" sz="1200" b="1" spc="200" dirty="0">
                  <a:solidFill>
                    <a:schemeClr val="tx1">
                      <a:lumMod val="75000"/>
                      <a:lumOff val="25000"/>
                    </a:schemeClr>
                  </a:solidFill>
                  <a:latin typeface="微软雅黑" panose="020B0503020204020204" pitchFamily="34" charset="-122"/>
                  <a:ea typeface="微软雅黑" panose="020B0503020204020204" pitchFamily="34" charset="-122"/>
                  <a:cs typeface="Titillium" charset="0"/>
                </a:rPr>
                <a:t>文字内容添加</a:t>
              </a:r>
            </a:p>
          </p:txBody>
        </p:sp>
        <p:sp>
          <p:nvSpPr>
            <p:cNvPr id="14" name="TextBox 13"/>
            <p:cNvSpPr txBox="1"/>
            <p:nvPr/>
          </p:nvSpPr>
          <p:spPr>
            <a:xfrm>
              <a:off x="2549092" y="4270172"/>
              <a:ext cx="1754372" cy="244362"/>
            </a:xfrm>
            <a:prstGeom prst="rect">
              <a:avLst/>
            </a:prstGeom>
            <a:noFill/>
          </p:spPr>
          <p:txBody>
            <a:bodyPr wrap="square" lIns="0" tIns="0" rIns="9144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Titillium" charset="0"/>
                </a:rPr>
                <a:t>Design Lead</a:t>
              </a:r>
            </a:p>
          </p:txBody>
        </p:sp>
        <p:sp>
          <p:nvSpPr>
            <p:cNvPr id="15" name="TextBox 14"/>
            <p:cNvSpPr txBox="1"/>
            <p:nvPr/>
          </p:nvSpPr>
          <p:spPr>
            <a:xfrm>
              <a:off x="1831235" y="4880212"/>
              <a:ext cx="3190088" cy="1384995"/>
            </a:xfrm>
            <a:prstGeom prst="rect">
              <a:avLst/>
            </a:prstGeom>
            <a:noFill/>
          </p:spPr>
          <p:txBody>
            <a:bodyPr wrap="square" lIns="0" tIns="0" rIns="91440" bIns="0" rtlCol="0">
              <a:spAutoFit/>
            </a:bodyPr>
            <a:lstStyle/>
            <a:p>
              <a:pPr lvl="0" algn="ctr">
                <a:lnSpc>
                  <a:spcPct val="15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Titillium" charset="0"/>
                </a:rPr>
                <a:t>您的文字内容添加到这里，也可以复制您的内容粘贴到此处，本模板所有文字，图片，图标均可替换修改您的文字内容添加到这里，也可以复制您的内容粘贴到此处，本模板所有文字，图片，图标均可替换修改</a:t>
              </a:r>
            </a:p>
          </p:txBody>
        </p:sp>
        <p:cxnSp>
          <p:nvCxnSpPr>
            <p:cNvPr id="16" name="Straight Connector 15"/>
            <p:cNvCxnSpPr/>
            <p:nvPr/>
          </p:nvCxnSpPr>
          <p:spPr>
            <a:xfrm>
              <a:off x="3203121" y="4749588"/>
              <a:ext cx="446314"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grpSp>
      <p:cxnSp>
        <p:nvCxnSpPr>
          <p:cNvPr id="17" name="Straight Connector 16"/>
          <p:cNvCxnSpPr/>
          <p:nvPr/>
        </p:nvCxnSpPr>
        <p:spPr>
          <a:xfrm>
            <a:off x="6096000" y="1441325"/>
            <a:ext cx="0" cy="4200603"/>
          </a:xfrm>
          <a:prstGeom prst="line">
            <a:avLst/>
          </a:prstGeom>
          <a:ln w="6350">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pic>
        <p:nvPicPr>
          <p:cNvPr id="5" name="图片占位符 4"/>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a:xfrm>
            <a:off x="3138298" y="1454878"/>
            <a:ext cx="1601118" cy="1732822"/>
          </a:xfrm>
        </p:spPr>
      </p:pic>
      <p:pic>
        <p:nvPicPr>
          <p:cNvPr id="19" name="图片占位符 18"/>
          <p:cNvPicPr>
            <a:picLocks noGrp="1" noChangeAspect="1"/>
          </p:cNvPicPr>
          <p:nvPr>
            <p:ph type="pic" sz="quarter" idx="16"/>
          </p:nvPr>
        </p:nvPicPr>
        <p:blipFill>
          <a:blip r:embed="rId4" cstate="screen">
            <a:extLst>
              <a:ext uri="{28A0092B-C50C-407E-A947-70E740481C1C}">
                <a14:useLocalDpi xmlns:a14="http://schemas.microsoft.com/office/drawing/2010/main"/>
              </a:ext>
            </a:extLst>
          </a:blip>
          <a:srcRect/>
          <a:stretch>
            <a:fillRect/>
          </a:stretch>
        </p:blipFill>
        <p:spPr>
          <a:xfrm>
            <a:off x="7448091" y="1454878"/>
            <a:ext cx="1601118" cy="1732822"/>
          </a:xfrm>
        </p:spPr>
      </p:pic>
    </p:spTree>
    <p:extLst>
      <p:ext uri="{BB962C8B-B14F-4D97-AF65-F5344CB8AC3E}">
        <p14:creationId xmlns:p14="http://schemas.microsoft.com/office/powerpoint/2010/main" val="1106211926"/>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9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9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9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49000">
                                          <p:cBhvr additive="base">
                                            <p:cTn id="11" dur="1000" fill="hold"/>
                                            <p:tgtEl>
                                              <p:spTgt spid="12"/>
                                            </p:tgtEl>
                                            <p:attrNameLst>
                                              <p:attrName>ppt_x</p:attrName>
                                            </p:attrNameLst>
                                          </p:cBhvr>
                                          <p:tavLst>
                                            <p:tav tm="0">
                                              <p:val>
                                                <p:strVal val="#ppt_x"/>
                                              </p:val>
                                            </p:tav>
                                            <p:tav tm="100000">
                                              <p:val>
                                                <p:strVal val="#ppt_x"/>
                                              </p:val>
                                            </p:tav>
                                          </p:tavLst>
                                        </p:anim>
                                        <p:anim calcmode="lin" valueType="num" p14:bounceEnd="49000">
                                          <p:cBhvr additive="base">
                                            <p:cTn id="12"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gradFill>
          <a:gsLst>
            <a:gs pos="0">
              <a:schemeClr val="accent1"/>
            </a:gs>
            <a:gs pos="100000">
              <a:schemeClr val="accent2"/>
            </a:gs>
          </a:gsLst>
          <a:lin ang="2700000" scaled="0"/>
        </a:gradFill>
        <a:ln>
          <a:noFill/>
        </a:ln>
      </a:spPr>
      <a:bodyPr lIns="0" tIns="0" rIns="0" bIns="0"/>
      <a:lstStyle>
        <a:defPPr>
          <a:defRPr/>
        </a:defPPr>
      </a:lstStyle>
    </a:spDef>
    <a:lnDef>
      <a:spPr>
        <a:ln w="25400">
          <a:gradFill>
            <a:gsLst>
              <a:gs pos="0">
                <a:schemeClr val="accent1"/>
              </a:gs>
              <a:gs pos="100000">
                <a:schemeClr val="accent2"/>
              </a:gs>
            </a:gsLst>
            <a:lin ang="2700000" scaled="0"/>
          </a:gra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2881</Words>
  <Application>Microsoft Office PowerPoint</Application>
  <PresentationFormat>自定义</PresentationFormat>
  <Paragraphs>211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单击此处添加标题文字</vt:lpstr>
      <vt:lpstr>PowerPoint 演示文稿</vt:lpstr>
      <vt:lpstr>PowerPoint 演示文稿</vt:lpstr>
      <vt:lpstr>PowerPoint 演示文稿</vt:lpstr>
      <vt:lpstr>单击此处添加标题文字</vt:lpstr>
      <vt:lpstr>PowerPoint 演示文稿</vt:lpstr>
      <vt:lpstr>PowerPoint 演示文稿</vt:lpstr>
      <vt:lpstr>PowerPoint 演示文稿</vt:lpstr>
      <vt:lpstr>PowerPoint 演示文稿</vt:lpstr>
      <vt:lpstr>单击此处添加标题文字</vt:lpstr>
      <vt:lpstr>PowerPoint 演示文稿</vt:lpstr>
      <vt:lpstr>PowerPoint 演示文稿</vt:lpstr>
      <vt:lpstr>单击此处添加标题文字</vt:lpstr>
      <vt:lpstr>PowerPoint 演示文稿</vt:lpstr>
      <vt:lpstr>单击此处添加标题文字</vt:lpstr>
      <vt:lpstr>单击此处添加标题文字</vt:lpstr>
      <vt:lpstr>单击此处添加标题文字</vt:lpstr>
      <vt:lpstr>单击此处添加标题文字</vt:lpstr>
      <vt:lpstr>PowerPoint 演示文稿</vt:lpstr>
      <vt:lpstr>PowerPoint 演示文稿</vt:lpstr>
      <vt:lpstr>单击此处添加标题文字</vt:lpstr>
      <vt:lpstr>谢谢观看</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39</cp:revision>
  <dcterms:created xsi:type="dcterms:W3CDTF">2017-03-20T04:23:26Z</dcterms:created>
  <dcterms:modified xsi:type="dcterms:W3CDTF">2019-06-28T05:38:15Z</dcterms:modified>
</cp:coreProperties>
</file>