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sldIdLst>
    <p:sldId id="256" r:id="rId3"/>
    <p:sldId id="257" r:id="rId4"/>
    <p:sldId id="258" r:id="rId5"/>
    <p:sldId id="259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27" r:id="rId16"/>
    <p:sldId id="304" r:id="rId17"/>
    <p:sldId id="307" r:id="rId18"/>
    <p:sldId id="308" r:id="rId19"/>
    <p:sldId id="309" r:id="rId20"/>
    <p:sldId id="310" r:id="rId21"/>
    <p:sldId id="311" r:id="rId22"/>
    <p:sldId id="328" r:id="rId23"/>
    <p:sldId id="312" r:id="rId24"/>
    <p:sldId id="314" r:id="rId25"/>
    <p:sldId id="313" r:id="rId26"/>
    <p:sldId id="315" r:id="rId27"/>
    <p:sldId id="316" r:id="rId28"/>
    <p:sldId id="329" r:id="rId29"/>
    <p:sldId id="317" r:id="rId30"/>
    <p:sldId id="318" r:id="rId31"/>
    <p:sldId id="319" r:id="rId32"/>
    <p:sldId id="320" r:id="rId33"/>
    <p:sldId id="330" r:id="rId34"/>
    <p:sldId id="322" r:id="rId35"/>
    <p:sldId id="323" r:id="rId36"/>
    <p:sldId id="324" r:id="rId37"/>
    <p:sldId id="325" r:id="rId38"/>
    <p:sldId id="326" r:id="rId39"/>
    <p:sldId id="294" r:id="rId40"/>
    <p:sldId id="331" r:id="rId41"/>
  </p:sldIdLst>
  <p:sldSz cx="12192000" cy="6858000"/>
  <p:notesSz cx="6858000" cy="9144000"/>
  <p:custDataLst>
    <p:tags r:id="rId4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47C"/>
    <a:srgbClr val="2DB2A4"/>
    <a:srgbClr val="74AF47"/>
    <a:srgbClr val="F87A08"/>
    <a:srgbClr val="FDFDFD"/>
    <a:srgbClr val="65983E"/>
    <a:srgbClr val="E47006"/>
    <a:srgbClr val="27998E"/>
    <a:srgbClr val="0C566A"/>
    <a:srgbClr val="F98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DB2A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业务1</c:v>
                </c:pt>
                <c:pt idx="1">
                  <c:v>业务2</c:v>
                </c:pt>
                <c:pt idx="2">
                  <c:v>业务3</c:v>
                </c:pt>
                <c:pt idx="3">
                  <c:v>业务4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87A0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业务1</c:v>
                </c:pt>
                <c:pt idx="1">
                  <c:v>业务2</c:v>
                </c:pt>
                <c:pt idx="2">
                  <c:v>业务3</c:v>
                </c:pt>
                <c:pt idx="3">
                  <c:v>业务4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业务1</c:v>
                </c:pt>
                <c:pt idx="1">
                  <c:v>业务2</c:v>
                </c:pt>
                <c:pt idx="2">
                  <c:v>业务3</c:v>
                </c:pt>
                <c:pt idx="3">
                  <c:v>业务4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800896"/>
        <c:axId val="174802432"/>
      </c:barChart>
      <c:catAx>
        <c:axId val="17480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4802432"/>
        <c:crosses val="autoZero"/>
        <c:auto val="1"/>
        <c:lblAlgn val="ctr"/>
        <c:lblOffset val="100"/>
        <c:noMultiLvlLbl val="0"/>
      </c:catAx>
      <c:valAx>
        <c:axId val="174802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48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solidFill>
                <a:srgbClr val="E6795C"/>
              </a:solidFill>
            </a:ln>
          </c:spPr>
          <c:dPt>
            <c:idx val="0"/>
            <c:bubble3D val="0"/>
            <c:spPr>
              <a:solidFill>
                <a:srgbClr val="0E647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rgbClr val="E6795C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rgbClr val="E6795C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7A0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5.6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C33EC-1BFB-4AC8-BB98-0E51B18C01BC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366D4-CED0-4664-8B5D-C3A3A417D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28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830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8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841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01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431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948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648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768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107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410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146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3B750-017B-4BD2-BB23-0D2EF81F8A1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97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1051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1697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9264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9016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2403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0883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4426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358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2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129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6131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0533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6039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1367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229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9576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8980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8373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8465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0BE7-E016-4A83-B69A-C8CBBE0BE5EC}" type="slidenum">
              <a:rPr lang="zh-CN" altLang="en-US" smtClean="0">
                <a:solidFill>
                  <a:prstClr val="black"/>
                </a:solidFill>
              </a:rPr>
              <a:pPr/>
              <a:t>38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10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431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37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892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056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05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66D4-CED0-4664-8B5D-C3A3A417DDC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072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46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1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41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79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4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36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27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32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76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9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038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91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21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3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4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51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31427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6572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84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250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20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53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181C0-2269-4353-83EB-EDED1A4AAB7D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CD8BB-5593-45B4-989A-D8D5518AAF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74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0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855251" cy="6858000"/>
          </a:xfrm>
          <a:custGeom>
            <a:avLst/>
            <a:gdLst>
              <a:gd name="connsiteX0" fmla="*/ 0 w 6855251"/>
              <a:gd name="connsiteY0" fmla="*/ 0 h 6858000"/>
              <a:gd name="connsiteX1" fmla="*/ 3657313 w 6855251"/>
              <a:gd name="connsiteY1" fmla="*/ 0 h 6858000"/>
              <a:gd name="connsiteX2" fmla="*/ 6855251 w 6855251"/>
              <a:gd name="connsiteY2" fmla="*/ 6858000 h 6858000"/>
              <a:gd name="connsiteX3" fmla="*/ 0 w 68552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5251" h="6858000">
                <a:moveTo>
                  <a:pt x="0" y="0"/>
                </a:moveTo>
                <a:lnTo>
                  <a:pt x="3657313" y="0"/>
                </a:lnTo>
                <a:lnTo>
                  <a:pt x="68552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7094401" y="4797083"/>
            <a:ext cx="979111" cy="844061"/>
            <a:chOff x="7094401" y="4797083"/>
            <a:chExt cx="979111" cy="844061"/>
          </a:xfrm>
        </p:grpSpPr>
        <p:sp>
          <p:nvSpPr>
            <p:cNvPr id="9" name="六边形 8"/>
            <p:cNvSpPr/>
            <p:nvPr/>
          </p:nvSpPr>
          <p:spPr>
            <a:xfrm>
              <a:off x="7094401" y="4797083"/>
              <a:ext cx="979111" cy="844061"/>
            </a:xfrm>
            <a:prstGeom prst="hexagon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7329871" y="5031110"/>
              <a:ext cx="525305" cy="399127"/>
              <a:chOff x="4268086" y="4221191"/>
              <a:chExt cx="509646" cy="387231"/>
            </a:xfrm>
            <a:solidFill>
              <a:srgbClr val="FEFEFE"/>
            </a:solidFill>
            <a:effectLst/>
          </p:grpSpPr>
          <p:sp>
            <p:nvSpPr>
              <p:cNvPr id="20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8207893" y="4797083"/>
            <a:ext cx="979111" cy="844061"/>
            <a:chOff x="8207893" y="4797083"/>
            <a:chExt cx="979111" cy="844061"/>
          </a:xfrm>
        </p:grpSpPr>
        <p:sp>
          <p:nvSpPr>
            <p:cNvPr id="11" name="六边形 10"/>
            <p:cNvSpPr/>
            <p:nvPr/>
          </p:nvSpPr>
          <p:spPr>
            <a:xfrm>
              <a:off x="8207893" y="4797083"/>
              <a:ext cx="979111" cy="844061"/>
            </a:xfrm>
            <a:prstGeom prst="hexagon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8507843" y="5023746"/>
              <a:ext cx="463610" cy="390734"/>
              <a:chOff x="3526102" y="915987"/>
              <a:chExt cx="560236" cy="472172"/>
            </a:xfrm>
            <a:solidFill>
              <a:srgbClr val="FEFEFE"/>
            </a:solidFill>
            <a:effectLst/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9321386" y="4797083"/>
            <a:ext cx="979111" cy="844061"/>
            <a:chOff x="9321386" y="4797083"/>
            <a:chExt cx="979111" cy="844061"/>
          </a:xfrm>
        </p:grpSpPr>
        <p:sp>
          <p:nvSpPr>
            <p:cNvPr id="12" name="六边形 11"/>
            <p:cNvSpPr/>
            <p:nvPr/>
          </p:nvSpPr>
          <p:spPr>
            <a:xfrm>
              <a:off x="9321386" y="4797083"/>
              <a:ext cx="979111" cy="844061"/>
            </a:xfrm>
            <a:prstGeom prst="hexagon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9618690" y="5067313"/>
              <a:ext cx="384501" cy="367731"/>
              <a:chOff x="1004888" y="993775"/>
              <a:chExt cx="2438400" cy="2332038"/>
            </a:xfrm>
            <a:effectLst/>
          </p:grpSpPr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任意多边形 28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10434878" y="4797083"/>
            <a:ext cx="979111" cy="844061"/>
            <a:chOff x="10434878" y="4797083"/>
            <a:chExt cx="979111" cy="844061"/>
          </a:xfrm>
        </p:grpSpPr>
        <p:sp>
          <p:nvSpPr>
            <p:cNvPr id="13" name="六边形 12"/>
            <p:cNvSpPr/>
            <p:nvPr/>
          </p:nvSpPr>
          <p:spPr>
            <a:xfrm>
              <a:off x="10434878" y="4797083"/>
              <a:ext cx="979111" cy="844061"/>
            </a:xfrm>
            <a:prstGeom prst="hexagon">
              <a:avLst/>
            </a:pr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223"/>
            <p:cNvSpPr>
              <a:spLocks/>
            </p:cNvSpPr>
            <p:nvPr/>
          </p:nvSpPr>
          <p:spPr bwMode="auto">
            <a:xfrm>
              <a:off x="10723607" y="5057603"/>
              <a:ext cx="401651" cy="32574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511984" y="2070092"/>
            <a:ext cx="630813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rPr>
              <a:t>年终工作总结计划</a:t>
            </a: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rPr>
              <a:t>PPT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rPr>
              <a:t>模板</a:t>
            </a:r>
          </a:p>
        </p:txBody>
      </p:sp>
      <p:sp>
        <p:nvSpPr>
          <p:cNvPr id="32" name="矩形 31"/>
          <p:cNvSpPr/>
          <p:nvPr/>
        </p:nvSpPr>
        <p:spPr>
          <a:xfrm>
            <a:off x="6319157" y="3241673"/>
            <a:ext cx="4806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新年计划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商务展示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44899" y="3039072"/>
            <a:ext cx="5976000" cy="23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4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20674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重点工作落实情况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577363" y="3543928"/>
            <a:ext cx="7384176" cy="0"/>
          </a:xfrm>
          <a:prstGeom prst="line">
            <a:avLst/>
          </a:prstGeom>
          <a:ln w="22225">
            <a:solidFill>
              <a:srgbClr val="2D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六边形 10"/>
          <p:cNvSpPr/>
          <p:nvPr/>
        </p:nvSpPr>
        <p:spPr>
          <a:xfrm>
            <a:off x="3211192" y="2717055"/>
            <a:ext cx="1904844" cy="1642107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5308759" y="2717054"/>
            <a:ext cx="1904844" cy="1642107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7415018" y="2728695"/>
            <a:ext cx="1904844" cy="1642107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9505834" y="2728695"/>
            <a:ext cx="1904844" cy="1642107"/>
          </a:xfrm>
          <a:prstGeom prst="hexagon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10158" y="2546780"/>
            <a:ext cx="2361411" cy="1994296"/>
            <a:chOff x="610158" y="2546780"/>
            <a:chExt cx="2361411" cy="1994296"/>
          </a:xfrm>
        </p:grpSpPr>
        <p:sp>
          <p:nvSpPr>
            <p:cNvPr id="16" name="六边形 15"/>
            <p:cNvSpPr/>
            <p:nvPr/>
          </p:nvSpPr>
          <p:spPr>
            <a:xfrm>
              <a:off x="658185" y="2546780"/>
              <a:ext cx="2313384" cy="1994296"/>
            </a:xfrm>
            <a:prstGeom prst="hexagon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10158" y="3122608"/>
              <a:ext cx="1967205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  </a:t>
              </a:r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单击此处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输入标题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315543" y="47804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69204" y="47804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67193" y="4778275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610185" y="4778275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9232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8" grpId="0"/>
      <p:bldP spid="19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74524" y="20674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重点工作落实情况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6091517" y="2360495"/>
            <a:ext cx="4356848" cy="1799320"/>
            <a:chOff x="6091517" y="2360495"/>
            <a:chExt cx="4356848" cy="1799320"/>
          </a:xfrm>
          <a:solidFill>
            <a:srgbClr val="2DB2A4"/>
          </a:solidFill>
        </p:grpSpPr>
        <p:sp>
          <p:nvSpPr>
            <p:cNvPr id="11" name="矩形 10"/>
            <p:cNvSpPr/>
            <p:nvPr/>
          </p:nvSpPr>
          <p:spPr>
            <a:xfrm>
              <a:off x="6091517" y="2360495"/>
              <a:ext cx="4356848" cy="17993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230829" y="2625859"/>
              <a:ext cx="3057247" cy="1138773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  </a:t>
              </a:r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单击此处输入标题</a:t>
              </a:r>
              <a:endParaRPr lang="en-US" altLang="zh-CN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35517" y="4159424"/>
            <a:ext cx="4356000" cy="1799320"/>
            <a:chOff x="1735517" y="4159424"/>
            <a:chExt cx="4356000" cy="1799320"/>
          </a:xfrm>
          <a:solidFill>
            <a:srgbClr val="74AF47"/>
          </a:solidFill>
        </p:grpSpPr>
        <p:sp>
          <p:nvSpPr>
            <p:cNvPr id="14" name="矩形 13"/>
            <p:cNvSpPr/>
            <p:nvPr/>
          </p:nvSpPr>
          <p:spPr>
            <a:xfrm>
              <a:off x="1735517" y="4159424"/>
              <a:ext cx="4356000" cy="17993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967001" y="4640232"/>
              <a:ext cx="3057247" cy="1138773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  </a:t>
              </a:r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单击此处输入标题</a:t>
              </a:r>
              <a:endParaRPr lang="en-US" altLang="zh-CN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34670" y="2360495"/>
            <a:ext cx="4356847" cy="1799320"/>
            <a:chOff x="1734670" y="2360495"/>
            <a:chExt cx="4356847" cy="1799320"/>
          </a:xfrm>
          <a:solidFill>
            <a:srgbClr val="0E647C"/>
          </a:solidFill>
        </p:grpSpPr>
        <p:sp>
          <p:nvSpPr>
            <p:cNvPr id="17" name="矩形 16"/>
            <p:cNvSpPr/>
            <p:nvPr/>
          </p:nvSpPr>
          <p:spPr>
            <a:xfrm>
              <a:off x="1734670" y="2360495"/>
              <a:ext cx="4356847" cy="17993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03370" y="2625858"/>
              <a:ext cx="3057247" cy="1138773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  </a:t>
              </a:r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单击此处输入标题</a:t>
              </a:r>
              <a:endParaRPr lang="en-US" altLang="zh-CN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91517" y="4159424"/>
            <a:ext cx="4356848" cy="1799320"/>
            <a:chOff x="6091517" y="4159424"/>
            <a:chExt cx="4356848" cy="1799320"/>
          </a:xfrm>
          <a:solidFill>
            <a:srgbClr val="F87A08"/>
          </a:solidFill>
        </p:grpSpPr>
        <p:sp>
          <p:nvSpPr>
            <p:cNvPr id="20" name="矩形 19"/>
            <p:cNvSpPr/>
            <p:nvPr/>
          </p:nvSpPr>
          <p:spPr>
            <a:xfrm>
              <a:off x="6091517" y="4159424"/>
              <a:ext cx="4356848" cy="17993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230829" y="4640232"/>
              <a:ext cx="3057247" cy="1138773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     </a:t>
              </a:r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单击此处输入标题</a:t>
              </a:r>
              <a:endParaRPr lang="en-US" altLang="zh-CN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</a:t>
              </a:r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92588" y="2360494"/>
            <a:ext cx="1798929" cy="1798929"/>
            <a:chOff x="4292588" y="2360494"/>
            <a:chExt cx="1798929" cy="1798929"/>
          </a:xfrm>
        </p:grpSpPr>
        <p:sp>
          <p:nvSpPr>
            <p:cNvPr id="24" name="直角三角形 23"/>
            <p:cNvSpPr/>
            <p:nvPr/>
          </p:nvSpPr>
          <p:spPr>
            <a:xfrm rot="16200000">
              <a:off x="4292588" y="2360494"/>
              <a:ext cx="1798929" cy="1798929"/>
            </a:xfrm>
            <a:prstGeom prst="rtTriangle">
              <a:avLst/>
            </a:prstGeom>
            <a:solidFill>
              <a:srgbClr val="FEFEF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192052" y="3195247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91517" y="2360495"/>
            <a:ext cx="1798929" cy="1798929"/>
            <a:chOff x="6091517" y="2360495"/>
            <a:chExt cx="1798929" cy="1798929"/>
          </a:xfrm>
        </p:grpSpPr>
        <p:sp>
          <p:nvSpPr>
            <p:cNvPr id="27" name="直角三角形 26"/>
            <p:cNvSpPr/>
            <p:nvPr/>
          </p:nvSpPr>
          <p:spPr>
            <a:xfrm>
              <a:off x="6091517" y="2360495"/>
              <a:ext cx="1798929" cy="1798929"/>
            </a:xfrm>
            <a:prstGeom prst="rtTriangle">
              <a:avLst/>
            </a:prstGeom>
            <a:solidFill>
              <a:srgbClr val="FEFEF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242058" y="3195246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92588" y="4159618"/>
            <a:ext cx="1798929" cy="1798929"/>
            <a:chOff x="4292588" y="4159618"/>
            <a:chExt cx="1798929" cy="1798929"/>
          </a:xfrm>
        </p:grpSpPr>
        <p:sp>
          <p:nvSpPr>
            <p:cNvPr id="32" name="直角三角形 31"/>
            <p:cNvSpPr/>
            <p:nvPr/>
          </p:nvSpPr>
          <p:spPr>
            <a:xfrm rot="10800000">
              <a:off x="4292588" y="4159618"/>
              <a:ext cx="1798929" cy="1798929"/>
            </a:xfrm>
            <a:prstGeom prst="rtTriangle">
              <a:avLst/>
            </a:prstGeom>
            <a:solidFill>
              <a:srgbClr val="FEFEF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96890" y="4286289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91517" y="4159619"/>
            <a:ext cx="1798929" cy="1798929"/>
            <a:chOff x="6091517" y="4159619"/>
            <a:chExt cx="1798929" cy="1798929"/>
          </a:xfrm>
        </p:grpSpPr>
        <p:sp>
          <p:nvSpPr>
            <p:cNvPr id="35" name="直角三角形 34"/>
            <p:cNvSpPr/>
            <p:nvPr/>
          </p:nvSpPr>
          <p:spPr>
            <a:xfrm rot="5400000">
              <a:off x="6091517" y="4159619"/>
              <a:ext cx="1798929" cy="1798929"/>
            </a:xfrm>
            <a:prstGeom prst="rtTriangle">
              <a:avLst/>
            </a:prstGeom>
            <a:solidFill>
              <a:srgbClr val="FEFEF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234844" y="4286289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6588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20258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团队建设情况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099551" y="2778391"/>
            <a:ext cx="0" cy="2709039"/>
          </a:xfrm>
          <a:prstGeom prst="line">
            <a:avLst/>
          </a:prstGeom>
          <a:ln w="38100">
            <a:solidFill>
              <a:srgbClr val="F87A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309032" y="3243968"/>
            <a:ext cx="0" cy="2422599"/>
          </a:xfrm>
          <a:prstGeom prst="line">
            <a:avLst/>
          </a:prstGeom>
          <a:ln w="38100">
            <a:solidFill>
              <a:srgbClr val="74A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559235" y="4051059"/>
            <a:ext cx="0" cy="2422599"/>
          </a:xfrm>
          <a:prstGeom prst="line">
            <a:avLst/>
          </a:prstGeom>
          <a:ln w="38100">
            <a:solidFill>
              <a:srgbClr val="0E64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915088" y="3243968"/>
            <a:ext cx="0" cy="2422599"/>
          </a:xfrm>
          <a:prstGeom prst="line">
            <a:avLst/>
          </a:prstGeom>
          <a:ln w="38100">
            <a:solidFill>
              <a:srgbClr val="2DB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648137" y="4051059"/>
            <a:ext cx="0" cy="2422599"/>
          </a:xfrm>
          <a:prstGeom prst="line">
            <a:avLst/>
          </a:prstGeom>
          <a:ln w="38100">
            <a:solidFill>
              <a:srgbClr val="0E64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任意多边形 14"/>
          <p:cNvSpPr>
            <a:spLocks/>
          </p:cNvSpPr>
          <p:nvPr/>
        </p:nvSpPr>
        <p:spPr bwMode="auto">
          <a:xfrm>
            <a:off x="5127390" y="5262359"/>
            <a:ext cx="2097744" cy="1587637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>
            <a:noFill/>
          </a:ln>
          <a:effectLst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043227" y="4048850"/>
            <a:ext cx="2604910" cy="588922"/>
            <a:chOff x="3043227" y="4048850"/>
            <a:chExt cx="2604910" cy="588922"/>
          </a:xfrm>
        </p:grpSpPr>
        <p:sp>
          <p:nvSpPr>
            <p:cNvPr id="17" name="五边形 16"/>
            <p:cNvSpPr/>
            <p:nvPr/>
          </p:nvSpPr>
          <p:spPr>
            <a:xfrm flipH="1">
              <a:off x="3043227" y="4048850"/>
              <a:ext cx="2604910" cy="588922"/>
            </a:xfrm>
            <a:prstGeom prst="homePlat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18969" y="410886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服务型团队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21086" y="3162583"/>
            <a:ext cx="3397621" cy="588922"/>
            <a:chOff x="2521086" y="3162583"/>
            <a:chExt cx="3397621" cy="588922"/>
          </a:xfrm>
        </p:grpSpPr>
        <p:sp>
          <p:nvSpPr>
            <p:cNvPr id="20" name="五边形 19"/>
            <p:cNvSpPr/>
            <p:nvPr/>
          </p:nvSpPr>
          <p:spPr>
            <a:xfrm flipH="1">
              <a:off x="2521086" y="3162583"/>
              <a:ext cx="3397621" cy="588922"/>
            </a:xfrm>
            <a:prstGeom prst="homePlat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583270" y="322259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竞争型团队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92491" y="3130033"/>
            <a:ext cx="3397621" cy="588922"/>
            <a:chOff x="6292491" y="3130033"/>
            <a:chExt cx="3397621" cy="588922"/>
          </a:xfrm>
        </p:grpSpPr>
        <p:sp>
          <p:nvSpPr>
            <p:cNvPr id="24" name="五边形 23"/>
            <p:cNvSpPr/>
            <p:nvPr/>
          </p:nvSpPr>
          <p:spPr>
            <a:xfrm>
              <a:off x="6292491" y="3130033"/>
              <a:ext cx="3397621" cy="588922"/>
            </a:xfrm>
            <a:prstGeom prst="homePlate">
              <a:avLst/>
            </a:pr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141347" y="319140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创新型团队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14088" y="2236763"/>
            <a:ext cx="3206329" cy="592080"/>
            <a:chOff x="4514088" y="2236763"/>
            <a:chExt cx="3206329" cy="592080"/>
          </a:xfrm>
        </p:grpSpPr>
        <p:sp>
          <p:nvSpPr>
            <p:cNvPr id="27" name="任意多边形 26"/>
            <p:cNvSpPr/>
            <p:nvPr/>
          </p:nvSpPr>
          <p:spPr>
            <a:xfrm>
              <a:off x="4514088" y="2236763"/>
              <a:ext cx="3206329" cy="592080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55477" y="230197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学习型团队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61596" y="4048850"/>
            <a:ext cx="2604910" cy="588922"/>
            <a:chOff x="6561596" y="4048850"/>
            <a:chExt cx="2604910" cy="588922"/>
          </a:xfrm>
        </p:grpSpPr>
        <p:sp>
          <p:nvSpPr>
            <p:cNvPr id="32" name="五边形 31"/>
            <p:cNvSpPr/>
            <p:nvPr/>
          </p:nvSpPr>
          <p:spPr>
            <a:xfrm>
              <a:off x="6561596" y="4048850"/>
              <a:ext cx="2604910" cy="588922"/>
            </a:xfrm>
            <a:prstGeom prst="homePlat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927981" y="410886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合作型团队</a:t>
              </a: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146509" y="4076045"/>
            <a:ext cx="162095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24380" y="3162583"/>
            <a:ext cx="162095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65783" y="1528030"/>
            <a:ext cx="162095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851124" y="3129939"/>
            <a:ext cx="162095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47439" y="4048850"/>
            <a:ext cx="162095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2042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78851" y="1759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培训学习情况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1986643"/>
            <a:ext cx="6336000" cy="433251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1837" y="1986643"/>
            <a:ext cx="2426791" cy="433251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384471" y="3069772"/>
            <a:ext cx="3331028" cy="1205075"/>
            <a:chOff x="6384471" y="3069772"/>
            <a:chExt cx="3331028" cy="1205075"/>
          </a:xfrm>
        </p:grpSpPr>
        <p:sp>
          <p:nvSpPr>
            <p:cNvPr id="13" name="矩形 12"/>
            <p:cNvSpPr/>
            <p:nvPr/>
          </p:nvSpPr>
          <p:spPr>
            <a:xfrm>
              <a:off x="6384471" y="3069772"/>
              <a:ext cx="3331028" cy="1083129"/>
            </a:xfrm>
            <a:prstGeom prst="rect">
              <a:avLst/>
            </a:prstGeom>
            <a:solidFill>
              <a:srgbClr val="2DB2A4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518395" y="3313665"/>
              <a:ext cx="611065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76194" y="3259184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84471" y="5236029"/>
            <a:ext cx="3331028" cy="1233784"/>
            <a:chOff x="6384471" y="5236029"/>
            <a:chExt cx="3331028" cy="1233784"/>
          </a:xfrm>
        </p:grpSpPr>
        <p:sp>
          <p:nvSpPr>
            <p:cNvPr id="17" name="矩形 16"/>
            <p:cNvSpPr/>
            <p:nvPr/>
          </p:nvSpPr>
          <p:spPr>
            <a:xfrm>
              <a:off x="6384471" y="5236029"/>
              <a:ext cx="3331028" cy="1083129"/>
            </a:xfrm>
            <a:prstGeom prst="rect">
              <a:avLst/>
            </a:prstGeom>
            <a:solidFill>
              <a:srgbClr val="74AF47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24001" y="5479922"/>
              <a:ext cx="609462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376193" y="5454150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84471" y="1986643"/>
            <a:ext cx="3331028" cy="1205397"/>
            <a:chOff x="6384471" y="1986643"/>
            <a:chExt cx="3331028" cy="1205397"/>
          </a:xfrm>
        </p:grpSpPr>
        <p:sp>
          <p:nvSpPr>
            <p:cNvPr id="22" name="矩形 21"/>
            <p:cNvSpPr/>
            <p:nvPr/>
          </p:nvSpPr>
          <p:spPr>
            <a:xfrm>
              <a:off x="6384471" y="1986643"/>
              <a:ext cx="3331028" cy="1083129"/>
            </a:xfrm>
            <a:prstGeom prst="rect">
              <a:avLst/>
            </a:prstGeom>
            <a:solidFill>
              <a:srgbClr val="0E647C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18395" y="2230537"/>
              <a:ext cx="561372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en-US" altLang="zh-CN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376193" y="2176377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84471" y="4152900"/>
            <a:ext cx="3331028" cy="1219430"/>
            <a:chOff x="6384471" y="4152900"/>
            <a:chExt cx="3331028" cy="1219430"/>
          </a:xfrm>
        </p:grpSpPr>
        <p:sp>
          <p:nvSpPr>
            <p:cNvPr id="26" name="矩形 25"/>
            <p:cNvSpPr/>
            <p:nvPr/>
          </p:nvSpPr>
          <p:spPr>
            <a:xfrm>
              <a:off x="6384471" y="4152900"/>
              <a:ext cx="3331028" cy="1083129"/>
            </a:xfrm>
            <a:prstGeom prst="rect">
              <a:avLst/>
            </a:prstGeom>
            <a:solidFill>
              <a:srgbClr val="F87A08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518395" y="4396794"/>
              <a:ext cx="622286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76193" y="4356667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523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4812240" y="1995471"/>
            <a:ext cx="2576347" cy="288815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noFill/>
          <a:ln>
            <a:solidFill>
              <a:srgbClr val="2DB2A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280649" y="0"/>
            <a:ext cx="7639528" cy="6858000"/>
          </a:xfrm>
          <a:custGeom>
            <a:avLst/>
            <a:gdLst>
              <a:gd name="connsiteX0" fmla="*/ 2131006 w 7639528"/>
              <a:gd name="connsiteY0" fmla="*/ 0 h 6858000"/>
              <a:gd name="connsiteX1" fmla="*/ 5508522 w 7639528"/>
              <a:gd name="connsiteY1" fmla="*/ 0 h 6858000"/>
              <a:gd name="connsiteX2" fmla="*/ 5627413 w 7639528"/>
              <a:gd name="connsiteY2" fmla="*/ 68690 h 6858000"/>
              <a:gd name="connsiteX3" fmla="*/ 7134844 w 7639528"/>
              <a:gd name="connsiteY3" fmla="*/ 939616 h 6858000"/>
              <a:gd name="connsiteX4" fmla="*/ 7639528 w 7639528"/>
              <a:gd name="connsiteY4" fmla="*/ 1810880 h 6858000"/>
              <a:gd name="connsiteX5" fmla="*/ 7639528 w 7639528"/>
              <a:gd name="connsiteY5" fmla="*/ 5058319 h 6858000"/>
              <a:gd name="connsiteX6" fmla="*/ 7134844 w 7639528"/>
              <a:gd name="connsiteY6" fmla="*/ 5939484 h 6858000"/>
              <a:gd name="connsiteX7" fmla="*/ 5664549 w 7639528"/>
              <a:gd name="connsiteY7" fmla="*/ 6788953 h 6858000"/>
              <a:gd name="connsiteX8" fmla="*/ 5545041 w 7639528"/>
              <a:gd name="connsiteY8" fmla="*/ 6858000 h 6858000"/>
              <a:gd name="connsiteX9" fmla="*/ 2094488 w 7639528"/>
              <a:gd name="connsiteY9" fmla="*/ 6858000 h 6858000"/>
              <a:gd name="connsiteX10" fmla="*/ 2012116 w 7639528"/>
              <a:gd name="connsiteY10" fmla="*/ 6810409 h 6858000"/>
              <a:gd name="connsiteX11" fmla="*/ 504684 w 7639528"/>
              <a:gd name="connsiteY11" fmla="*/ 5939484 h 6858000"/>
              <a:gd name="connsiteX12" fmla="*/ 0 w 7639528"/>
              <a:gd name="connsiteY12" fmla="*/ 5058319 h 6858000"/>
              <a:gd name="connsiteX13" fmla="*/ 0 w 7639528"/>
              <a:gd name="connsiteY13" fmla="*/ 1810880 h 6858000"/>
              <a:gd name="connsiteX14" fmla="*/ 504684 w 7639528"/>
              <a:gd name="connsiteY14" fmla="*/ 939616 h 6858000"/>
              <a:gd name="connsiteX15" fmla="*/ 2129444 w 7639528"/>
              <a:gd name="connsiteY15" fmla="*/ 9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39528" h="6858000">
                <a:moveTo>
                  <a:pt x="2131006" y="0"/>
                </a:moveTo>
                <a:lnTo>
                  <a:pt x="5508522" y="0"/>
                </a:lnTo>
                <a:lnTo>
                  <a:pt x="5627413" y="68690"/>
                </a:lnTo>
                <a:cubicBezTo>
                  <a:pt x="7134844" y="939616"/>
                  <a:pt x="7134844" y="939616"/>
                  <a:pt x="7134844" y="939616"/>
                </a:cubicBezTo>
                <a:cubicBezTo>
                  <a:pt x="7411925" y="1098027"/>
                  <a:pt x="7639528" y="1494057"/>
                  <a:pt x="7639528" y="1810880"/>
                </a:cubicBezTo>
                <a:lnTo>
                  <a:pt x="7639528" y="5058319"/>
                </a:lnTo>
                <a:cubicBezTo>
                  <a:pt x="7639528" y="5385043"/>
                  <a:pt x="7411925" y="5771172"/>
                  <a:pt x="7134844" y="5939484"/>
                </a:cubicBezTo>
                <a:cubicBezTo>
                  <a:pt x="6520070" y="6294672"/>
                  <a:pt x="6039778" y="6572163"/>
                  <a:pt x="5664549" y="6788953"/>
                </a:cubicBezTo>
                <a:lnTo>
                  <a:pt x="5545041" y="6858000"/>
                </a:lnTo>
                <a:lnTo>
                  <a:pt x="2094488" y="6858000"/>
                </a:lnTo>
                <a:lnTo>
                  <a:pt x="2012116" y="6810409"/>
                </a:lnTo>
                <a:cubicBezTo>
                  <a:pt x="504684" y="5939484"/>
                  <a:pt x="504684" y="5939484"/>
                  <a:pt x="504684" y="5939484"/>
                </a:cubicBezTo>
                <a:cubicBezTo>
                  <a:pt x="227603" y="5771172"/>
                  <a:pt x="0" y="5385043"/>
                  <a:pt x="0" y="5058319"/>
                </a:cubicBezTo>
                <a:cubicBezTo>
                  <a:pt x="0" y="1810880"/>
                  <a:pt x="0" y="1810880"/>
                  <a:pt x="0" y="1810880"/>
                </a:cubicBezTo>
                <a:cubicBezTo>
                  <a:pt x="0" y="1494057"/>
                  <a:pt x="227603" y="1098027"/>
                  <a:pt x="504684" y="939616"/>
                </a:cubicBezTo>
                <a:cubicBezTo>
                  <a:pt x="1207283" y="533686"/>
                  <a:pt x="1734232" y="229238"/>
                  <a:pt x="2129444" y="903"/>
                </a:cubicBezTo>
                <a:close/>
              </a:path>
            </a:pathLst>
          </a:custGeom>
          <a:noFill/>
          <a:ln>
            <a:solidFill>
              <a:srgbClr val="2DB2A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2386" y="2208630"/>
            <a:ext cx="2196057" cy="2461843"/>
            <a:chOff x="5002386" y="2208630"/>
            <a:chExt cx="2196057" cy="2461843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5002386" y="2208630"/>
              <a:ext cx="2196057" cy="2461843"/>
            </a:xfrm>
            <a:custGeom>
              <a:avLst/>
              <a:gdLst>
                <a:gd name="T0" fmla="*/ 772 w 772"/>
                <a:gd name="T1" fmla="*/ 596 h 865"/>
                <a:gd name="T2" fmla="*/ 721 w 772"/>
                <a:gd name="T3" fmla="*/ 685 h 865"/>
                <a:gd name="T4" fmla="*/ 437 w 772"/>
                <a:gd name="T5" fmla="*/ 849 h 865"/>
                <a:gd name="T6" fmla="*/ 335 w 772"/>
                <a:gd name="T7" fmla="*/ 849 h 865"/>
                <a:gd name="T8" fmla="*/ 51 w 772"/>
                <a:gd name="T9" fmla="*/ 685 h 865"/>
                <a:gd name="T10" fmla="*/ 0 w 772"/>
                <a:gd name="T11" fmla="*/ 596 h 865"/>
                <a:gd name="T12" fmla="*/ 0 w 772"/>
                <a:gd name="T13" fmla="*/ 268 h 865"/>
                <a:gd name="T14" fmla="*/ 51 w 772"/>
                <a:gd name="T15" fmla="*/ 180 h 865"/>
                <a:gd name="T16" fmla="*/ 335 w 772"/>
                <a:gd name="T17" fmla="*/ 16 h 865"/>
                <a:gd name="T18" fmla="*/ 437 w 772"/>
                <a:gd name="T19" fmla="*/ 16 h 865"/>
                <a:gd name="T20" fmla="*/ 721 w 772"/>
                <a:gd name="T21" fmla="*/ 180 h 865"/>
                <a:gd name="T22" fmla="*/ 772 w 772"/>
                <a:gd name="T23" fmla="*/ 268 h 865"/>
                <a:gd name="T24" fmla="*/ 772 w 772"/>
                <a:gd name="T25" fmla="*/ 59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865">
                  <a:moveTo>
                    <a:pt x="772" y="596"/>
                  </a:moveTo>
                  <a:cubicBezTo>
                    <a:pt x="772" y="629"/>
                    <a:pt x="749" y="668"/>
                    <a:pt x="721" y="685"/>
                  </a:cubicBezTo>
                  <a:cubicBezTo>
                    <a:pt x="437" y="849"/>
                    <a:pt x="437" y="849"/>
                    <a:pt x="437" y="849"/>
                  </a:cubicBezTo>
                  <a:cubicBezTo>
                    <a:pt x="409" y="865"/>
                    <a:pt x="363" y="865"/>
                    <a:pt x="335" y="849"/>
                  </a:cubicBezTo>
                  <a:cubicBezTo>
                    <a:pt x="51" y="685"/>
                    <a:pt x="51" y="685"/>
                    <a:pt x="51" y="685"/>
                  </a:cubicBezTo>
                  <a:cubicBezTo>
                    <a:pt x="23" y="668"/>
                    <a:pt x="0" y="629"/>
                    <a:pt x="0" y="596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36"/>
                    <a:pt x="23" y="196"/>
                    <a:pt x="51" y="180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63" y="0"/>
                    <a:pt x="409" y="0"/>
                    <a:pt x="437" y="16"/>
                  </a:cubicBezTo>
                  <a:cubicBezTo>
                    <a:pt x="721" y="180"/>
                    <a:pt x="721" y="180"/>
                    <a:pt x="721" y="180"/>
                  </a:cubicBezTo>
                  <a:cubicBezTo>
                    <a:pt x="749" y="196"/>
                    <a:pt x="772" y="236"/>
                    <a:pt x="772" y="268"/>
                  </a:cubicBezTo>
                  <a:lnTo>
                    <a:pt x="772" y="596"/>
                  </a:ln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5366821" y="2654720"/>
              <a:ext cx="146386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六边形 8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545867" y="5177523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取得的成绩及经验</a:t>
            </a:r>
            <a:endParaRPr lang="zh-CN" altLang="en-US" sz="48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4171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611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03081" y="17596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宏观环境的利好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816012" y="2904829"/>
            <a:ext cx="982391" cy="3611419"/>
            <a:chOff x="2816012" y="2904829"/>
            <a:chExt cx="982391" cy="3611419"/>
          </a:xfrm>
        </p:grpSpPr>
        <p:sp>
          <p:nvSpPr>
            <p:cNvPr id="11" name="圆角矩形 10"/>
            <p:cNvSpPr/>
            <p:nvPr/>
          </p:nvSpPr>
          <p:spPr>
            <a:xfrm rot="482386">
              <a:off x="2869936" y="3548279"/>
              <a:ext cx="928467" cy="2967969"/>
            </a:xfrm>
            <a:prstGeom prst="roundRect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482386">
              <a:off x="2816012" y="3466219"/>
              <a:ext cx="928467" cy="2967969"/>
            </a:xfrm>
            <a:prstGeom prst="roundRect">
              <a:avLst/>
            </a:prstGeom>
            <a:solidFill>
              <a:srgbClr val="0E647C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229322" y="3602958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rot="240000">
              <a:off x="3314567" y="2904829"/>
              <a:ext cx="0" cy="756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-480000" flipH="1">
              <a:off x="3371731" y="2911787"/>
              <a:ext cx="28007" cy="8180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 rot="5858324">
              <a:off x="2068785" y="5009067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宏观利好表现三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63993" y="2011680"/>
            <a:ext cx="2820216" cy="1012874"/>
            <a:chOff x="963993" y="2011680"/>
            <a:chExt cx="2820216" cy="1012874"/>
          </a:xfrm>
        </p:grpSpPr>
        <p:grpSp>
          <p:nvGrpSpPr>
            <p:cNvPr id="18" name="组合 17"/>
            <p:cNvGrpSpPr/>
            <p:nvPr/>
          </p:nvGrpSpPr>
          <p:grpSpPr>
            <a:xfrm>
              <a:off x="1125415" y="2532185"/>
              <a:ext cx="251488" cy="355469"/>
              <a:chOff x="1125415" y="2349306"/>
              <a:chExt cx="251488" cy="355469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125415" y="2349306"/>
                <a:ext cx="0" cy="323556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249680" y="2377442"/>
                <a:ext cx="0" cy="216000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376903" y="2381219"/>
                <a:ext cx="0" cy="323556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任意多边形 18"/>
            <p:cNvSpPr/>
            <p:nvPr/>
          </p:nvSpPr>
          <p:spPr>
            <a:xfrm>
              <a:off x="963993" y="2011680"/>
              <a:ext cx="2820216" cy="1012874"/>
            </a:xfrm>
            <a:custGeom>
              <a:avLst/>
              <a:gdLst>
                <a:gd name="connsiteX0" fmla="*/ 2357681 w 2820216"/>
                <a:gd name="connsiteY0" fmla="*/ 112267 h 1012874"/>
                <a:gd name="connsiteX1" fmla="*/ 1997681 w 2820216"/>
                <a:gd name="connsiteY1" fmla="*/ 506437 h 1012874"/>
                <a:gd name="connsiteX2" fmla="*/ 2357681 w 2820216"/>
                <a:gd name="connsiteY2" fmla="*/ 900607 h 1012874"/>
                <a:gd name="connsiteX3" fmla="*/ 2717681 w 2820216"/>
                <a:gd name="connsiteY3" fmla="*/ 506437 h 1012874"/>
                <a:gd name="connsiteX4" fmla="*/ 2357681 w 2820216"/>
                <a:gd name="connsiteY4" fmla="*/ 112267 h 1012874"/>
                <a:gd name="connsiteX5" fmla="*/ 2357681 w 2820216"/>
                <a:gd name="connsiteY5" fmla="*/ 0 h 1012874"/>
                <a:gd name="connsiteX6" fmla="*/ 2820216 w 2820216"/>
                <a:gd name="connsiteY6" fmla="*/ 506437 h 1012874"/>
                <a:gd name="connsiteX7" fmla="*/ 2357681 w 2820216"/>
                <a:gd name="connsiteY7" fmla="*/ 1012874 h 1012874"/>
                <a:gd name="connsiteX8" fmla="*/ 1974140 w 2820216"/>
                <a:gd name="connsiteY8" fmla="*/ 789591 h 1012874"/>
                <a:gd name="connsiteX9" fmla="*/ 1942447 w 2820216"/>
                <a:gd name="connsiteY9" fmla="*/ 725660 h 1012874"/>
                <a:gd name="connsiteX10" fmla="*/ 1940050 w 2820216"/>
                <a:gd name="connsiteY10" fmla="*/ 727276 h 1012874"/>
                <a:gd name="connsiteX11" fmla="*/ 1919030 w 2820216"/>
                <a:gd name="connsiteY11" fmla="*/ 731520 h 1012874"/>
                <a:gd name="connsiteX12" fmla="*/ 1703032 w 2820216"/>
                <a:gd name="connsiteY12" fmla="*/ 731520 h 1012874"/>
                <a:gd name="connsiteX13" fmla="*/ 1649031 w 2820216"/>
                <a:gd name="connsiteY13" fmla="*/ 677519 h 1012874"/>
                <a:gd name="connsiteX14" fmla="*/ 1649031 w 2820216"/>
                <a:gd name="connsiteY14" fmla="*/ 580554 h 1012874"/>
                <a:gd name="connsiteX15" fmla="*/ 45576 w 2820216"/>
                <a:gd name="connsiteY15" fmla="*/ 580554 h 1012874"/>
                <a:gd name="connsiteX16" fmla="*/ 0 w 2820216"/>
                <a:gd name="connsiteY16" fmla="*/ 534978 h 1012874"/>
                <a:gd name="connsiteX17" fmla="*/ 0 w 2820216"/>
                <a:gd name="connsiteY17" fmla="*/ 477896 h 1012874"/>
                <a:gd name="connsiteX18" fmla="*/ 45576 w 2820216"/>
                <a:gd name="connsiteY18" fmla="*/ 432320 h 1012874"/>
                <a:gd name="connsiteX19" fmla="*/ 1649031 w 2820216"/>
                <a:gd name="connsiteY19" fmla="*/ 432320 h 1012874"/>
                <a:gd name="connsiteX20" fmla="*/ 1649031 w 2820216"/>
                <a:gd name="connsiteY20" fmla="*/ 335354 h 1012874"/>
                <a:gd name="connsiteX21" fmla="*/ 1703032 w 2820216"/>
                <a:gd name="connsiteY21" fmla="*/ 281353 h 1012874"/>
                <a:gd name="connsiteX22" fmla="*/ 1919030 w 2820216"/>
                <a:gd name="connsiteY22" fmla="*/ 281353 h 1012874"/>
                <a:gd name="connsiteX23" fmla="*/ 1940050 w 2820216"/>
                <a:gd name="connsiteY23" fmla="*/ 285597 h 1012874"/>
                <a:gd name="connsiteX24" fmla="*/ 1942448 w 2820216"/>
                <a:gd name="connsiteY24" fmla="*/ 287214 h 1012874"/>
                <a:gd name="connsiteX25" fmla="*/ 1974140 w 2820216"/>
                <a:gd name="connsiteY25" fmla="*/ 223284 h 1012874"/>
                <a:gd name="connsiteX26" fmla="*/ 2357681 w 2820216"/>
                <a:gd name="connsiteY26" fmla="*/ 0 h 101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20216" h="1012874">
                  <a:moveTo>
                    <a:pt x="2357681" y="112267"/>
                  </a:moveTo>
                  <a:cubicBezTo>
                    <a:pt x="2158858" y="112267"/>
                    <a:pt x="1997681" y="288743"/>
                    <a:pt x="1997681" y="506437"/>
                  </a:cubicBezTo>
                  <a:cubicBezTo>
                    <a:pt x="1997681" y="724131"/>
                    <a:pt x="2158858" y="900607"/>
                    <a:pt x="2357681" y="900607"/>
                  </a:cubicBezTo>
                  <a:cubicBezTo>
                    <a:pt x="2556504" y="900607"/>
                    <a:pt x="2717681" y="724131"/>
                    <a:pt x="2717681" y="506437"/>
                  </a:cubicBezTo>
                  <a:cubicBezTo>
                    <a:pt x="2717681" y="288743"/>
                    <a:pt x="2556504" y="112267"/>
                    <a:pt x="2357681" y="112267"/>
                  </a:cubicBezTo>
                  <a:close/>
                  <a:moveTo>
                    <a:pt x="2357681" y="0"/>
                  </a:moveTo>
                  <a:cubicBezTo>
                    <a:pt x="2613132" y="0"/>
                    <a:pt x="2820216" y="226740"/>
                    <a:pt x="2820216" y="506437"/>
                  </a:cubicBezTo>
                  <a:cubicBezTo>
                    <a:pt x="2820216" y="786134"/>
                    <a:pt x="2613132" y="1012874"/>
                    <a:pt x="2357681" y="1012874"/>
                  </a:cubicBezTo>
                  <a:cubicBezTo>
                    <a:pt x="2198024" y="1012874"/>
                    <a:pt x="2057261" y="924304"/>
                    <a:pt x="1974140" y="789591"/>
                  </a:cubicBezTo>
                  <a:lnTo>
                    <a:pt x="1942447" y="725660"/>
                  </a:lnTo>
                  <a:lnTo>
                    <a:pt x="1940050" y="727276"/>
                  </a:lnTo>
                  <a:cubicBezTo>
                    <a:pt x="1933589" y="730009"/>
                    <a:pt x="1926486" y="731520"/>
                    <a:pt x="1919030" y="731520"/>
                  </a:cubicBezTo>
                  <a:lnTo>
                    <a:pt x="1703032" y="731520"/>
                  </a:lnTo>
                  <a:cubicBezTo>
                    <a:pt x="1673208" y="731520"/>
                    <a:pt x="1649031" y="707343"/>
                    <a:pt x="1649031" y="677519"/>
                  </a:cubicBezTo>
                  <a:lnTo>
                    <a:pt x="1649031" y="580554"/>
                  </a:lnTo>
                  <a:lnTo>
                    <a:pt x="45576" y="580554"/>
                  </a:lnTo>
                  <a:cubicBezTo>
                    <a:pt x="20405" y="580554"/>
                    <a:pt x="0" y="560149"/>
                    <a:pt x="0" y="534978"/>
                  </a:cubicBezTo>
                  <a:lnTo>
                    <a:pt x="0" y="477896"/>
                  </a:lnTo>
                  <a:cubicBezTo>
                    <a:pt x="0" y="452725"/>
                    <a:pt x="20405" y="432320"/>
                    <a:pt x="45576" y="432320"/>
                  </a:cubicBezTo>
                  <a:lnTo>
                    <a:pt x="1649031" y="432320"/>
                  </a:lnTo>
                  <a:lnTo>
                    <a:pt x="1649031" y="335354"/>
                  </a:lnTo>
                  <a:cubicBezTo>
                    <a:pt x="1649031" y="305530"/>
                    <a:pt x="1673208" y="281353"/>
                    <a:pt x="1703032" y="281353"/>
                  </a:cubicBezTo>
                  <a:lnTo>
                    <a:pt x="1919030" y="281353"/>
                  </a:lnTo>
                  <a:cubicBezTo>
                    <a:pt x="1926486" y="281353"/>
                    <a:pt x="1933589" y="282864"/>
                    <a:pt x="1940050" y="285597"/>
                  </a:cubicBezTo>
                  <a:lnTo>
                    <a:pt x="1942448" y="287214"/>
                  </a:lnTo>
                  <a:lnTo>
                    <a:pt x="1974140" y="223284"/>
                  </a:lnTo>
                  <a:cubicBezTo>
                    <a:pt x="2057261" y="88570"/>
                    <a:pt x="2198024" y="0"/>
                    <a:pt x="235768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711241" y="2774574"/>
            <a:ext cx="1130740" cy="3574714"/>
            <a:chOff x="3711241" y="2774574"/>
            <a:chExt cx="1130740" cy="3574714"/>
          </a:xfrm>
        </p:grpSpPr>
        <p:sp>
          <p:nvSpPr>
            <p:cNvPr id="25" name="圆角矩形 24"/>
            <p:cNvSpPr/>
            <p:nvPr/>
          </p:nvSpPr>
          <p:spPr>
            <a:xfrm rot="20710967">
              <a:off x="3913514" y="3516492"/>
              <a:ext cx="928467" cy="2832796"/>
            </a:xfrm>
            <a:prstGeom prst="roundRect">
              <a:avLst/>
            </a:prstGeom>
            <a:solidFill>
              <a:srgbClr val="2696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 rot="20710967">
              <a:off x="3831453" y="3462567"/>
              <a:ext cx="928467" cy="2832796"/>
            </a:xfrm>
            <a:prstGeom prst="roundRect">
              <a:avLst/>
            </a:prstGeom>
            <a:solidFill>
              <a:srgbClr val="2DB2A4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788939" y="3686896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 rot="20580000">
              <a:off x="3711241" y="2779316"/>
              <a:ext cx="0" cy="97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19860000" flipH="1">
              <a:off x="3748355" y="2774574"/>
              <a:ext cx="28007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 rot="4514974">
              <a:off x="3178987" y="4867721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宏观利好表现二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532817" y="2904202"/>
            <a:ext cx="2188854" cy="3001312"/>
            <a:chOff x="3532817" y="2904202"/>
            <a:chExt cx="2188854" cy="3001312"/>
          </a:xfrm>
        </p:grpSpPr>
        <p:sp>
          <p:nvSpPr>
            <p:cNvPr id="34" name="圆角矩形 33"/>
            <p:cNvSpPr/>
            <p:nvPr/>
          </p:nvSpPr>
          <p:spPr>
            <a:xfrm rot="19388844">
              <a:off x="4793204" y="2937545"/>
              <a:ext cx="928467" cy="2967969"/>
            </a:xfrm>
            <a:prstGeom prst="roundRect">
              <a:avLst/>
            </a:prstGeom>
            <a:solidFill>
              <a:srgbClr val="E06E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19388844">
              <a:off x="4711144" y="2911757"/>
              <a:ext cx="928467" cy="2967969"/>
            </a:xfrm>
            <a:prstGeom prst="roundRect">
              <a:avLst/>
            </a:prstGeom>
            <a:solidFill>
              <a:srgbClr val="F87A08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307419" y="3263112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 rot="18840000">
              <a:off x="4018817" y="2504305"/>
              <a:ext cx="0" cy="97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18120000" flipH="1">
              <a:off x="4042413" y="2468206"/>
              <a:ext cx="28007" cy="90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 rot="3143800">
              <a:off x="4132869" y="4302089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宏观利好表现一</a:t>
              </a: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412976" y="2592232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12975" y="3883843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12975" y="5043806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479241" y="2592232"/>
            <a:ext cx="675249" cy="675249"/>
            <a:chOff x="7479241" y="2592232"/>
            <a:chExt cx="675249" cy="675249"/>
          </a:xfrm>
        </p:grpSpPr>
        <p:sp>
          <p:nvSpPr>
            <p:cNvPr id="44" name="椭圆 43"/>
            <p:cNvSpPr/>
            <p:nvPr/>
          </p:nvSpPr>
          <p:spPr>
            <a:xfrm>
              <a:off x="7479241" y="2592232"/>
              <a:ext cx="675249" cy="675249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560221" y="266786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79238" y="4993036"/>
            <a:ext cx="675249" cy="675249"/>
            <a:chOff x="7479238" y="4993036"/>
            <a:chExt cx="675249" cy="675249"/>
          </a:xfrm>
        </p:grpSpPr>
        <p:sp>
          <p:nvSpPr>
            <p:cNvPr id="47" name="椭圆 46"/>
            <p:cNvSpPr/>
            <p:nvPr/>
          </p:nvSpPr>
          <p:spPr>
            <a:xfrm>
              <a:off x="7479238" y="4993036"/>
              <a:ext cx="675249" cy="675249"/>
            </a:xfrm>
            <a:prstGeom prst="ellipse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552653" y="5068054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79239" y="3792634"/>
            <a:ext cx="675249" cy="675249"/>
            <a:chOff x="7479239" y="3792634"/>
            <a:chExt cx="675249" cy="675249"/>
          </a:xfrm>
        </p:grpSpPr>
        <p:sp>
          <p:nvSpPr>
            <p:cNvPr id="50" name="椭圆 49"/>
            <p:cNvSpPr/>
            <p:nvPr/>
          </p:nvSpPr>
          <p:spPr>
            <a:xfrm>
              <a:off x="7479239" y="3792634"/>
              <a:ext cx="675249" cy="675249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7552397" y="3883843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469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11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24163" y="175459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公司领导给予的大力支持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59457" y="2386010"/>
            <a:ext cx="2012203" cy="1999856"/>
            <a:chOff x="1059457" y="2386010"/>
            <a:chExt cx="2012203" cy="1999856"/>
          </a:xfrm>
          <a:solidFill>
            <a:srgbClr val="0E647C"/>
          </a:solidFill>
        </p:grpSpPr>
        <p:sp>
          <p:nvSpPr>
            <p:cNvPr id="11" name="任意多边形 10"/>
            <p:cNvSpPr/>
            <p:nvPr/>
          </p:nvSpPr>
          <p:spPr>
            <a:xfrm>
              <a:off x="1059457" y="2386010"/>
              <a:ext cx="2012203" cy="1999856"/>
            </a:xfrm>
            <a:custGeom>
              <a:avLst/>
              <a:gdLst>
                <a:gd name="connsiteX0" fmla="*/ 0 w 2160105"/>
                <a:gd name="connsiteY0" fmla="*/ 0 h 2146851"/>
                <a:gd name="connsiteX1" fmla="*/ 1455972 w 2160105"/>
                <a:gd name="connsiteY1" fmla="*/ 0 h 2146851"/>
                <a:gd name="connsiteX2" fmla="*/ 2149052 w 2160105"/>
                <a:gd name="connsiteY2" fmla="*/ 693080 h 2146851"/>
                <a:gd name="connsiteX3" fmla="*/ 2160105 w 2160105"/>
                <a:gd name="connsiteY3" fmla="*/ 682027 h 2146851"/>
                <a:gd name="connsiteX4" fmla="*/ 2160105 w 2160105"/>
                <a:gd name="connsiteY4" fmla="*/ 2146851 h 2146851"/>
                <a:gd name="connsiteX5" fmla="*/ 0 w 2160105"/>
                <a:gd name="connsiteY5" fmla="*/ 2146851 h 214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0105" h="2146851">
                  <a:moveTo>
                    <a:pt x="0" y="0"/>
                  </a:moveTo>
                  <a:lnTo>
                    <a:pt x="1455972" y="0"/>
                  </a:lnTo>
                  <a:lnTo>
                    <a:pt x="2149052" y="693080"/>
                  </a:lnTo>
                  <a:lnTo>
                    <a:pt x="2160105" y="682027"/>
                  </a:lnTo>
                  <a:lnTo>
                    <a:pt x="2160105" y="2146851"/>
                  </a:lnTo>
                  <a:lnTo>
                    <a:pt x="0" y="21468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 flipV="1">
              <a:off x="2415739" y="2386010"/>
              <a:ext cx="655921" cy="645625"/>
            </a:xfrm>
            <a:custGeom>
              <a:avLst/>
              <a:gdLst>
                <a:gd name="connsiteX0" fmla="*/ 0 w 704133"/>
                <a:gd name="connsiteY0" fmla="*/ 0 h 693080"/>
                <a:gd name="connsiteX1" fmla="*/ 704133 w 704133"/>
                <a:gd name="connsiteY1" fmla="*/ 0 h 693080"/>
                <a:gd name="connsiteX2" fmla="*/ 704133 w 704133"/>
                <a:gd name="connsiteY2" fmla="*/ 682027 h 693080"/>
                <a:gd name="connsiteX3" fmla="*/ 693080 w 704133"/>
                <a:gd name="connsiteY3" fmla="*/ 693080 h 6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133" h="693080">
                  <a:moveTo>
                    <a:pt x="0" y="0"/>
                  </a:moveTo>
                  <a:lnTo>
                    <a:pt x="704133" y="0"/>
                  </a:lnTo>
                  <a:lnTo>
                    <a:pt x="704133" y="682027"/>
                  </a:lnTo>
                  <a:lnTo>
                    <a:pt x="693080" y="693080"/>
                  </a:lnTo>
                  <a:close/>
                </a:path>
              </a:pathLst>
            </a:custGeom>
            <a:solidFill>
              <a:srgbClr val="117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26437" y="3231697"/>
              <a:ext cx="1261884" cy="95410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战略上</a:t>
              </a:r>
              <a:endParaRPr lang="en-US" altLang="zh-CN" sz="28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的指导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43486" y="2386010"/>
            <a:ext cx="2012203" cy="1999856"/>
            <a:chOff x="3743486" y="2386010"/>
            <a:chExt cx="2012203" cy="1999856"/>
          </a:xfrm>
          <a:solidFill>
            <a:srgbClr val="2DB2A4"/>
          </a:solidFill>
        </p:grpSpPr>
        <p:sp>
          <p:nvSpPr>
            <p:cNvPr id="15" name="任意多边形 14"/>
            <p:cNvSpPr/>
            <p:nvPr/>
          </p:nvSpPr>
          <p:spPr>
            <a:xfrm>
              <a:off x="3743486" y="2386010"/>
              <a:ext cx="2012203" cy="1999856"/>
            </a:xfrm>
            <a:custGeom>
              <a:avLst/>
              <a:gdLst>
                <a:gd name="connsiteX0" fmla="*/ 0 w 2160105"/>
                <a:gd name="connsiteY0" fmla="*/ 0 h 2146851"/>
                <a:gd name="connsiteX1" fmla="*/ 1455972 w 2160105"/>
                <a:gd name="connsiteY1" fmla="*/ 0 h 2146851"/>
                <a:gd name="connsiteX2" fmla="*/ 2149052 w 2160105"/>
                <a:gd name="connsiteY2" fmla="*/ 693080 h 2146851"/>
                <a:gd name="connsiteX3" fmla="*/ 2160105 w 2160105"/>
                <a:gd name="connsiteY3" fmla="*/ 682027 h 2146851"/>
                <a:gd name="connsiteX4" fmla="*/ 2160105 w 2160105"/>
                <a:gd name="connsiteY4" fmla="*/ 2146851 h 2146851"/>
                <a:gd name="connsiteX5" fmla="*/ 0 w 2160105"/>
                <a:gd name="connsiteY5" fmla="*/ 2146851 h 214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0105" h="2146851">
                  <a:moveTo>
                    <a:pt x="0" y="0"/>
                  </a:moveTo>
                  <a:lnTo>
                    <a:pt x="1455972" y="0"/>
                  </a:lnTo>
                  <a:lnTo>
                    <a:pt x="2149052" y="693080"/>
                  </a:lnTo>
                  <a:lnTo>
                    <a:pt x="2160105" y="682027"/>
                  </a:lnTo>
                  <a:lnTo>
                    <a:pt x="2160105" y="2146851"/>
                  </a:lnTo>
                  <a:lnTo>
                    <a:pt x="0" y="21468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flipH="1" flipV="1">
              <a:off x="5099768" y="2386010"/>
              <a:ext cx="655921" cy="645625"/>
            </a:xfrm>
            <a:custGeom>
              <a:avLst/>
              <a:gdLst>
                <a:gd name="connsiteX0" fmla="*/ 0 w 704133"/>
                <a:gd name="connsiteY0" fmla="*/ 0 h 693080"/>
                <a:gd name="connsiteX1" fmla="*/ 704133 w 704133"/>
                <a:gd name="connsiteY1" fmla="*/ 0 h 693080"/>
                <a:gd name="connsiteX2" fmla="*/ 704133 w 704133"/>
                <a:gd name="connsiteY2" fmla="*/ 682027 h 693080"/>
                <a:gd name="connsiteX3" fmla="*/ 693080 w 704133"/>
                <a:gd name="connsiteY3" fmla="*/ 693080 h 6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133" h="693080">
                  <a:moveTo>
                    <a:pt x="0" y="0"/>
                  </a:moveTo>
                  <a:lnTo>
                    <a:pt x="704133" y="0"/>
                  </a:lnTo>
                  <a:lnTo>
                    <a:pt x="704133" y="682027"/>
                  </a:lnTo>
                  <a:lnTo>
                    <a:pt x="693080" y="693080"/>
                  </a:lnTo>
                  <a:close/>
                </a:path>
              </a:pathLst>
            </a:custGeom>
            <a:solidFill>
              <a:srgbClr val="32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18645" y="3231697"/>
              <a:ext cx="1261884" cy="95410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政策上</a:t>
              </a:r>
              <a:endParaRPr lang="en-US" altLang="zh-CN" sz="28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的倾斜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27515" y="2386010"/>
            <a:ext cx="2012203" cy="1999856"/>
            <a:chOff x="6427515" y="2386010"/>
            <a:chExt cx="2012203" cy="1999856"/>
          </a:xfrm>
          <a:solidFill>
            <a:srgbClr val="F87A08"/>
          </a:solidFill>
        </p:grpSpPr>
        <p:sp>
          <p:nvSpPr>
            <p:cNvPr id="19" name="任意多边形 18"/>
            <p:cNvSpPr/>
            <p:nvPr/>
          </p:nvSpPr>
          <p:spPr>
            <a:xfrm>
              <a:off x="6427515" y="2386010"/>
              <a:ext cx="2012203" cy="1999856"/>
            </a:xfrm>
            <a:custGeom>
              <a:avLst/>
              <a:gdLst>
                <a:gd name="connsiteX0" fmla="*/ 0 w 2160105"/>
                <a:gd name="connsiteY0" fmla="*/ 0 h 2146851"/>
                <a:gd name="connsiteX1" fmla="*/ 1455972 w 2160105"/>
                <a:gd name="connsiteY1" fmla="*/ 0 h 2146851"/>
                <a:gd name="connsiteX2" fmla="*/ 2149052 w 2160105"/>
                <a:gd name="connsiteY2" fmla="*/ 693080 h 2146851"/>
                <a:gd name="connsiteX3" fmla="*/ 2160105 w 2160105"/>
                <a:gd name="connsiteY3" fmla="*/ 682027 h 2146851"/>
                <a:gd name="connsiteX4" fmla="*/ 2160105 w 2160105"/>
                <a:gd name="connsiteY4" fmla="*/ 2146851 h 2146851"/>
                <a:gd name="connsiteX5" fmla="*/ 0 w 2160105"/>
                <a:gd name="connsiteY5" fmla="*/ 2146851 h 214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0105" h="2146851">
                  <a:moveTo>
                    <a:pt x="0" y="0"/>
                  </a:moveTo>
                  <a:lnTo>
                    <a:pt x="1455972" y="0"/>
                  </a:lnTo>
                  <a:lnTo>
                    <a:pt x="2149052" y="693080"/>
                  </a:lnTo>
                  <a:lnTo>
                    <a:pt x="2160105" y="682027"/>
                  </a:lnTo>
                  <a:lnTo>
                    <a:pt x="2160105" y="2146851"/>
                  </a:lnTo>
                  <a:lnTo>
                    <a:pt x="0" y="21468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flipH="1" flipV="1">
              <a:off x="7783797" y="2386010"/>
              <a:ext cx="655921" cy="645625"/>
            </a:xfrm>
            <a:custGeom>
              <a:avLst/>
              <a:gdLst>
                <a:gd name="connsiteX0" fmla="*/ 0 w 704133"/>
                <a:gd name="connsiteY0" fmla="*/ 0 h 693080"/>
                <a:gd name="connsiteX1" fmla="*/ 704133 w 704133"/>
                <a:gd name="connsiteY1" fmla="*/ 0 h 693080"/>
                <a:gd name="connsiteX2" fmla="*/ 704133 w 704133"/>
                <a:gd name="connsiteY2" fmla="*/ 682027 h 693080"/>
                <a:gd name="connsiteX3" fmla="*/ 693080 w 704133"/>
                <a:gd name="connsiteY3" fmla="*/ 693080 h 6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133" h="693080">
                  <a:moveTo>
                    <a:pt x="0" y="0"/>
                  </a:moveTo>
                  <a:lnTo>
                    <a:pt x="704133" y="0"/>
                  </a:lnTo>
                  <a:lnTo>
                    <a:pt x="704133" y="682027"/>
                  </a:lnTo>
                  <a:lnTo>
                    <a:pt x="693080" y="693080"/>
                  </a:lnTo>
                  <a:close/>
                </a:path>
              </a:pathLst>
            </a:custGeom>
            <a:solidFill>
              <a:srgbClr val="F98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802674" y="3231697"/>
              <a:ext cx="1261884" cy="95410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资金上</a:t>
              </a:r>
              <a:endParaRPr lang="en-US" altLang="zh-CN" sz="28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的支持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111544" y="2386010"/>
            <a:ext cx="2012203" cy="1999856"/>
            <a:chOff x="9111544" y="2386010"/>
            <a:chExt cx="2012203" cy="1999856"/>
          </a:xfrm>
          <a:solidFill>
            <a:srgbClr val="74AF47"/>
          </a:solidFill>
        </p:grpSpPr>
        <p:sp>
          <p:nvSpPr>
            <p:cNvPr id="24" name="任意多边形 23"/>
            <p:cNvSpPr/>
            <p:nvPr/>
          </p:nvSpPr>
          <p:spPr>
            <a:xfrm>
              <a:off x="9111544" y="2386010"/>
              <a:ext cx="2012203" cy="1999856"/>
            </a:xfrm>
            <a:custGeom>
              <a:avLst/>
              <a:gdLst>
                <a:gd name="connsiteX0" fmla="*/ 0 w 2160105"/>
                <a:gd name="connsiteY0" fmla="*/ 0 h 2146851"/>
                <a:gd name="connsiteX1" fmla="*/ 1455972 w 2160105"/>
                <a:gd name="connsiteY1" fmla="*/ 0 h 2146851"/>
                <a:gd name="connsiteX2" fmla="*/ 2149052 w 2160105"/>
                <a:gd name="connsiteY2" fmla="*/ 693080 h 2146851"/>
                <a:gd name="connsiteX3" fmla="*/ 2160105 w 2160105"/>
                <a:gd name="connsiteY3" fmla="*/ 682027 h 2146851"/>
                <a:gd name="connsiteX4" fmla="*/ 2160105 w 2160105"/>
                <a:gd name="connsiteY4" fmla="*/ 2146851 h 2146851"/>
                <a:gd name="connsiteX5" fmla="*/ 0 w 2160105"/>
                <a:gd name="connsiteY5" fmla="*/ 2146851 h 214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0105" h="2146851">
                  <a:moveTo>
                    <a:pt x="0" y="0"/>
                  </a:moveTo>
                  <a:lnTo>
                    <a:pt x="1455972" y="0"/>
                  </a:lnTo>
                  <a:lnTo>
                    <a:pt x="2149052" y="693080"/>
                  </a:lnTo>
                  <a:lnTo>
                    <a:pt x="2160105" y="682027"/>
                  </a:lnTo>
                  <a:lnTo>
                    <a:pt x="2160105" y="2146851"/>
                  </a:lnTo>
                  <a:lnTo>
                    <a:pt x="0" y="2146851"/>
                  </a:ln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flipH="1" flipV="1">
              <a:off x="10467826" y="2386010"/>
              <a:ext cx="655921" cy="645625"/>
            </a:xfrm>
            <a:custGeom>
              <a:avLst/>
              <a:gdLst>
                <a:gd name="connsiteX0" fmla="*/ 0 w 704133"/>
                <a:gd name="connsiteY0" fmla="*/ 0 h 693080"/>
                <a:gd name="connsiteX1" fmla="*/ 704133 w 704133"/>
                <a:gd name="connsiteY1" fmla="*/ 0 h 693080"/>
                <a:gd name="connsiteX2" fmla="*/ 704133 w 704133"/>
                <a:gd name="connsiteY2" fmla="*/ 682027 h 693080"/>
                <a:gd name="connsiteX3" fmla="*/ 693080 w 704133"/>
                <a:gd name="connsiteY3" fmla="*/ 693080 h 6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133" h="693080">
                  <a:moveTo>
                    <a:pt x="0" y="0"/>
                  </a:moveTo>
                  <a:lnTo>
                    <a:pt x="704133" y="0"/>
                  </a:lnTo>
                  <a:lnTo>
                    <a:pt x="704133" y="682027"/>
                  </a:lnTo>
                  <a:lnTo>
                    <a:pt x="693080" y="693080"/>
                  </a:lnTo>
                  <a:close/>
                </a:path>
              </a:pathLst>
            </a:custGeom>
            <a:solidFill>
              <a:srgbClr val="85B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486703" y="3231697"/>
              <a:ext cx="1261884" cy="95410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人事上</a:t>
              </a:r>
              <a:endParaRPr lang="en-US" altLang="zh-CN" sz="28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8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的帮助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157132" y="48173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849340" y="48173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541548" y="48173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233756" y="481738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srgbClr val="44546A">
                    <a:lumMod val="5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srgbClr val="44546A">
                  <a:lumMod val="5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658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11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64784" y="17596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竞争对手的失误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586259" y="2283872"/>
            <a:ext cx="2446550" cy="1150429"/>
            <a:chOff x="3586259" y="2283872"/>
            <a:chExt cx="2446550" cy="1150429"/>
          </a:xfrm>
        </p:grpSpPr>
        <p:sp>
          <p:nvSpPr>
            <p:cNvPr id="11" name="任意多边形 10"/>
            <p:cNvSpPr/>
            <p:nvPr/>
          </p:nvSpPr>
          <p:spPr>
            <a:xfrm rot="2618723">
              <a:off x="3586259" y="2778280"/>
              <a:ext cx="1526375" cy="429649"/>
            </a:xfrm>
            <a:custGeom>
              <a:avLst/>
              <a:gdLst>
                <a:gd name="connsiteX0" fmla="*/ 46415 w 1620800"/>
                <a:gd name="connsiteY0" fmla="*/ 43226 h 456228"/>
                <a:gd name="connsiteX1" fmla="*/ 81131 w 1620800"/>
                <a:gd name="connsiteY1" fmla="*/ 13979 h 456228"/>
                <a:gd name="connsiteX2" fmla="*/ 105737 w 1620800"/>
                <a:gd name="connsiteY2" fmla="*/ 0 h 456228"/>
                <a:gd name="connsiteX3" fmla="*/ 103513 w 1620800"/>
                <a:gd name="connsiteY3" fmla="*/ 3407 h 456228"/>
                <a:gd name="connsiteX4" fmla="*/ 95879 w 1620800"/>
                <a:gd name="connsiteY4" fmla="*/ 35709 h 456228"/>
                <a:gd name="connsiteX5" fmla="*/ 1344686 w 1620800"/>
                <a:gd name="connsiteY5" fmla="*/ 397618 h 456228"/>
                <a:gd name="connsiteX6" fmla="*/ 1598817 w 1620800"/>
                <a:gd name="connsiteY6" fmla="*/ 399974 h 456228"/>
                <a:gd name="connsiteX7" fmla="*/ 1620800 w 1620800"/>
                <a:gd name="connsiteY7" fmla="*/ 399017 h 456228"/>
                <a:gd name="connsiteX8" fmla="*/ 1609623 w 1620800"/>
                <a:gd name="connsiteY8" fmla="*/ 401861 h 456228"/>
                <a:gd name="connsiteX9" fmla="*/ 1032399 w 1620800"/>
                <a:gd name="connsiteY9" fmla="*/ 456228 h 456228"/>
                <a:gd name="connsiteX10" fmla="*/ 0 w 1620800"/>
                <a:gd name="connsiteY10" fmla="*/ 137890 h 456228"/>
                <a:gd name="connsiteX11" fmla="*/ 46415 w 1620800"/>
                <a:gd name="connsiteY11" fmla="*/ 43226 h 45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0800" h="456228">
                  <a:moveTo>
                    <a:pt x="46415" y="43226"/>
                  </a:moveTo>
                  <a:cubicBezTo>
                    <a:pt x="56470" y="33258"/>
                    <a:pt x="68070" y="23500"/>
                    <a:pt x="81131" y="13979"/>
                  </a:cubicBezTo>
                  <a:lnTo>
                    <a:pt x="105737" y="0"/>
                  </a:lnTo>
                  <a:lnTo>
                    <a:pt x="103513" y="3407"/>
                  </a:lnTo>
                  <a:cubicBezTo>
                    <a:pt x="98841" y="13952"/>
                    <a:pt x="96260" y="24728"/>
                    <a:pt x="95879" y="35709"/>
                  </a:cubicBezTo>
                  <a:cubicBezTo>
                    <a:pt x="89775" y="211416"/>
                    <a:pt x="648885" y="373449"/>
                    <a:pt x="1344686" y="397618"/>
                  </a:cubicBezTo>
                  <a:cubicBezTo>
                    <a:pt x="1431662" y="400639"/>
                    <a:pt x="1516656" y="401363"/>
                    <a:pt x="1598817" y="399974"/>
                  </a:cubicBezTo>
                  <a:lnTo>
                    <a:pt x="1620800" y="399017"/>
                  </a:lnTo>
                  <a:lnTo>
                    <a:pt x="1609623" y="401861"/>
                  </a:lnTo>
                  <a:cubicBezTo>
                    <a:pt x="1444851" y="436185"/>
                    <a:pt x="1246216" y="456228"/>
                    <a:pt x="1032399" y="456228"/>
                  </a:cubicBezTo>
                  <a:cubicBezTo>
                    <a:pt x="462221" y="456228"/>
                    <a:pt x="0" y="313703"/>
                    <a:pt x="0" y="137890"/>
                  </a:cubicBezTo>
                  <a:cubicBezTo>
                    <a:pt x="0" y="104925"/>
                    <a:pt x="16250" y="73131"/>
                    <a:pt x="46415" y="4322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1996494">
              <a:off x="3756333" y="2283872"/>
              <a:ext cx="2276476" cy="1150429"/>
            </a:xfrm>
            <a:custGeom>
              <a:avLst/>
              <a:gdLst>
                <a:gd name="connsiteX0" fmla="*/ 226838 w 2417304"/>
                <a:gd name="connsiteY0" fmla="*/ 425615 h 1221597"/>
                <a:gd name="connsiteX1" fmla="*/ 589137 w 2417304"/>
                <a:gd name="connsiteY1" fmla="*/ 287036 h 1221597"/>
                <a:gd name="connsiteX2" fmla="*/ 620247 w 2417304"/>
                <a:gd name="connsiteY2" fmla="*/ 281593 h 1221597"/>
                <a:gd name="connsiteX3" fmla="*/ 619074 w 2417304"/>
                <a:gd name="connsiteY3" fmla="*/ 279807 h 1221597"/>
                <a:gd name="connsiteX4" fmla="*/ 682136 w 2417304"/>
                <a:gd name="connsiteY4" fmla="*/ 270763 h 1221597"/>
                <a:gd name="connsiteX5" fmla="*/ 697749 w 2417304"/>
                <a:gd name="connsiteY5" fmla="*/ 268031 h 1221597"/>
                <a:gd name="connsiteX6" fmla="*/ 710010 w 2417304"/>
                <a:gd name="connsiteY6" fmla="*/ 266766 h 1221597"/>
                <a:gd name="connsiteX7" fmla="*/ 785953 w 2417304"/>
                <a:gd name="connsiteY7" fmla="*/ 255876 h 1221597"/>
                <a:gd name="connsiteX8" fmla="*/ 1174708 w 2417304"/>
                <a:gd name="connsiteY8" fmla="*/ 234229 h 1221597"/>
                <a:gd name="connsiteX9" fmla="*/ 1780198 w 2417304"/>
                <a:gd name="connsiteY9" fmla="*/ 288262 h 1221597"/>
                <a:gd name="connsiteX10" fmla="*/ 1808383 w 2417304"/>
                <a:gd name="connsiteY10" fmla="*/ 294264 h 1221597"/>
                <a:gd name="connsiteX11" fmla="*/ 1837601 w 2417304"/>
                <a:gd name="connsiteY11" fmla="*/ 0 h 1221597"/>
                <a:gd name="connsiteX12" fmla="*/ 2417304 w 2417304"/>
                <a:gd name="connsiteY12" fmla="*/ 674379 h 1221597"/>
                <a:gd name="connsiteX13" fmla="*/ 1716308 w 2417304"/>
                <a:gd name="connsiteY13" fmla="*/ 1221597 h 1221597"/>
                <a:gd name="connsiteX14" fmla="*/ 1740805 w 2417304"/>
                <a:gd name="connsiteY14" fmla="*/ 974878 h 1221597"/>
                <a:gd name="connsiteX15" fmla="*/ 1694373 w 2417304"/>
                <a:gd name="connsiteY15" fmla="*/ 959080 h 1221597"/>
                <a:gd name="connsiteX16" fmla="*/ 1542586 w 2417304"/>
                <a:gd name="connsiteY16" fmla="*/ 915828 h 1221597"/>
                <a:gd name="connsiteX17" fmla="*/ 1466088 w 2417304"/>
                <a:gd name="connsiteY17" fmla="*/ 894927 h 1221597"/>
                <a:gd name="connsiteX18" fmla="*/ 1216256 w 2417304"/>
                <a:gd name="connsiteY18" fmla="*/ 840560 h 1221597"/>
                <a:gd name="connsiteX19" fmla="*/ 997814 w 2417304"/>
                <a:gd name="connsiteY19" fmla="*/ 805961 h 1221597"/>
                <a:gd name="connsiteX20" fmla="*/ 931487 w 2417304"/>
                <a:gd name="connsiteY20" fmla="*/ 798147 h 1221597"/>
                <a:gd name="connsiteX21" fmla="*/ 830878 w 2417304"/>
                <a:gd name="connsiteY21" fmla="*/ 787922 h 1221597"/>
                <a:gd name="connsiteX22" fmla="*/ 798833 w 2417304"/>
                <a:gd name="connsiteY22" fmla="*/ 784368 h 1221597"/>
                <a:gd name="connsiteX23" fmla="*/ 719245 w 2417304"/>
                <a:gd name="connsiteY23" fmla="*/ 778811 h 1221597"/>
                <a:gd name="connsiteX24" fmla="*/ 657401 w 2417304"/>
                <a:gd name="connsiteY24" fmla="*/ 776334 h 1221597"/>
                <a:gd name="connsiteX25" fmla="*/ 611945 w 2417304"/>
                <a:gd name="connsiteY25" fmla="*/ 774059 h 1221597"/>
                <a:gd name="connsiteX26" fmla="*/ 531594 w 2417304"/>
                <a:gd name="connsiteY26" fmla="*/ 772718 h 1221597"/>
                <a:gd name="connsiteX27" fmla="*/ 465831 w 2417304"/>
                <a:gd name="connsiteY27" fmla="*/ 774882 h 1221597"/>
                <a:gd name="connsiteX28" fmla="*/ 428462 w 2417304"/>
                <a:gd name="connsiteY28" fmla="*/ 775706 h 1221597"/>
                <a:gd name="connsiteX29" fmla="*/ 360204 w 2417304"/>
                <a:gd name="connsiteY29" fmla="*/ 778847 h 1221597"/>
                <a:gd name="connsiteX30" fmla="*/ 56177 w 2417304"/>
                <a:gd name="connsiteY30" fmla="*/ 852177 h 1221597"/>
                <a:gd name="connsiteX31" fmla="*/ 27345 w 2417304"/>
                <a:gd name="connsiteY31" fmla="*/ 872776 h 1221597"/>
                <a:gd name="connsiteX32" fmla="*/ 18899 w 2417304"/>
                <a:gd name="connsiteY32" fmla="*/ 855061 h 1221597"/>
                <a:gd name="connsiteX33" fmla="*/ 0 w 2417304"/>
                <a:gd name="connsiteY33" fmla="*/ 753948 h 1221597"/>
                <a:gd name="connsiteX34" fmla="*/ 158868 w 2417304"/>
                <a:gd name="connsiteY34" fmla="*/ 473436 h 1221597"/>
                <a:gd name="connsiteX35" fmla="*/ 226838 w 2417304"/>
                <a:gd name="connsiteY35" fmla="*/ 425615 h 12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17304" h="1221597">
                  <a:moveTo>
                    <a:pt x="226838" y="425615"/>
                  </a:moveTo>
                  <a:cubicBezTo>
                    <a:pt x="324305" y="364929"/>
                    <a:pt x="448318" y="316985"/>
                    <a:pt x="589137" y="287036"/>
                  </a:cubicBezTo>
                  <a:lnTo>
                    <a:pt x="620247" y="281593"/>
                  </a:lnTo>
                  <a:lnTo>
                    <a:pt x="619074" y="279807"/>
                  </a:lnTo>
                  <a:lnTo>
                    <a:pt x="682136" y="270763"/>
                  </a:lnTo>
                  <a:lnTo>
                    <a:pt x="697749" y="268031"/>
                  </a:lnTo>
                  <a:lnTo>
                    <a:pt x="710010" y="266766"/>
                  </a:lnTo>
                  <a:lnTo>
                    <a:pt x="785953" y="255876"/>
                  </a:lnTo>
                  <a:cubicBezTo>
                    <a:pt x="910209" y="241745"/>
                    <a:pt x="1040474" y="234229"/>
                    <a:pt x="1174708" y="234229"/>
                  </a:cubicBezTo>
                  <a:cubicBezTo>
                    <a:pt x="1389485" y="234229"/>
                    <a:pt x="1594095" y="253469"/>
                    <a:pt x="1780198" y="288262"/>
                  </a:cubicBezTo>
                  <a:lnTo>
                    <a:pt x="1808383" y="294264"/>
                  </a:lnTo>
                  <a:lnTo>
                    <a:pt x="1837601" y="0"/>
                  </a:lnTo>
                  <a:lnTo>
                    <a:pt x="2417304" y="674379"/>
                  </a:lnTo>
                  <a:lnTo>
                    <a:pt x="1716308" y="1221597"/>
                  </a:lnTo>
                  <a:lnTo>
                    <a:pt x="1740805" y="974878"/>
                  </a:lnTo>
                  <a:lnTo>
                    <a:pt x="1694373" y="959080"/>
                  </a:lnTo>
                  <a:lnTo>
                    <a:pt x="1542586" y="915828"/>
                  </a:lnTo>
                  <a:lnTo>
                    <a:pt x="1466088" y="894927"/>
                  </a:lnTo>
                  <a:lnTo>
                    <a:pt x="1216256" y="840560"/>
                  </a:lnTo>
                  <a:lnTo>
                    <a:pt x="997814" y="805961"/>
                  </a:lnTo>
                  <a:lnTo>
                    <a:pt x="931487" y="798147"/>
                  </a:lnTo>
                  <a:lnTo>
                    <a:pt x="830878" y="787922"/>
                  </a:lnTo>
                  <a:lnTo>
                    <a:pt x="798833" y="784368"/>
                  </a:lnTo>
                  <a:lnTo>
                    <a:pt x="719245" y="778811"/>
                  </a:lnTo>
                  <a:lnTo>
                    <a:pt x="657401" y="776334"/>
                  </a:lnTo>
                  <a:lnTo>
                    <a:pt x="611945" y="774059"/>
                  </a:lnTo>
                  <a:lnTo>
                    <a:pt x="531594" y="772718"/>
                  </a:lnTo>
                  <a:lnTo>
                    <a:pt x="465831" y="774882"/>
                  </a:lnTo>
                  <a:lnTo>
                    <a:pt x="428462" y="775706"/>
                  </a:lnTo>
                  <a:lnTo>
                    <a:pt x="360204" y="778847"/>
                  </a:lnTo>
                  <a:cubicBezTo>
                    <a:pt x="226028" y="790007"/>
                    <a:pt x="120706" y="814757"/>
                    <a:pt x="56177" y="852177"/>
                  </a:cubicBezTo>
                  <a:lnTo>
                    <a:pt x="27345" y="872776"/>
                  </a:lnTo>
                  <a:lnTo>
                    <a:pt x="18899" y="855061"/>
                  </a:lnTo>
                  <a:cubicBezTo>
                    <a:pt x="6508" y="822400"/>
                    <a:pt x="0" y="788584"/>
                    <a:pt x="0" y="753948"/>
                  </a:cubicBezTo>
                  <a:cubicBezTo>
                    <a:pt x="0" y="650040"/>
                    <a:pt x="58567" y="553510"/>
                    <a:pt x="158868" y="473436"/>
                  </a:cubicBezTo>
                  <a:cubicBezTo>
                    <a:pt x="179764" y="456754"/>
                    <a:pt x="202472" y="440786"/>
                    <a:pt x="226838" y="425615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23550" y="2283871"/>
            <a:ext cx="2446550" cy="1150429"/>
            <a:chOff x="6123550" y="2283871"/>
            <a:chExt cx="2446550" cy="1150429"/>
          </a:xfrm>
        </p:grpSpPr>
        <p:sp>
          <p:nvSpPr>
            <p:cNvPr id="14" name="任意多边形 13"/>
            <p:cNvSpPr/>
            <p:nvPr/>
          </p:nvSpPr>
          <p:spPr>
            <a:xfrm rot="18981277" flipH="1">
              <a:off x="7043725" y="2778279"/>
              <a:ext cx="1526375" cy="429649"/>
            </a:xfrm>
            <a:custGeom>
              <a:avLst/>
              <a:gdLst>
                <a:gd name="connsiteX0" fmla="*/ 46415 w 1620800"/>
                <a:gd name="connsiteY0" fmla="*/ 43226 h 456228"/>
                <a:gd name="connsiteX1" fmla="*/ 81131 w 1620800"/>
                <a:gd name="connsiteY1" fmla="*/ 13979 h 456228"/>
                <a:gd name="connsiteX2" fmla="*/ 105737 w 1620800"/>
                <a:gd name="connsiteY2" fmla="*/ 0 h 456228"/>
                <a:gd name="connsiteX3" fmla="*/ 103513 w 1620800"/>
                <a:gd name="connsiteY3" fmla="*/ 3407 h 456228"/>
                <a:gd name="connsiteX4" fmla="*/ 95879 w 1620800"/>
                <a:gd name="connsiteY4" fmla="*/ 35709 h 456228"/>
                <a:gd name="connsiteX5" fmla="*/ 1344686 w 1620800"/>
                <a:gd name="connsiteY5" fmla="*/ 397618 h 456228"/>
                <a:gd name="connsiteX6" fmla="*/ 1598817 w 1620800"/>
                <a:gd name="connsiteY6" fmla="*/ 399974 h 456228"/>
                <a:gd name="connsiteX7" fmla="*/ 1620800 w 1620800"/>
                <a:gd name="connsiteY7" fmla="*/ 399017 h 456228"/>
                <a:gd name="connsiteX8" fmla="*/ 1609623 w 1620800"/>
                <a:gd name="connsiteY8" fmla="*/ 401861 h 456228"/>
                <a:gd name="connsiteX9" fmla="*/ 1032399 w 1620800"/>
                <a:gd name="connsiteY9" fmla="*/ 456228 h 456228"/>
                <a:gd name="connsiteX10" fmla="*/ 0 w 1620800"/>
                <a:gd name="connsiteY10" fmla="*/ 137890 h 456228"/>
                <a:gd name="connsiteX11" fmla="*/ 46415 w 1620800"/>
                <a:gd name="connsiteY11" fmla="*/ 43226 h 45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0800" h="456228">
                  <a:moveTo>
                    <a:pt x="46415" y="43226"/>
                  </a:moveTo>
                  <a:cubicBezTo>
                    <a:pt x="56470" y="33258"/>
                    <a:pt x="68070" y="23500"/>
                    <a:pt x="81131" y="13979"/>
                  </a:cubicBezTo>
                  <a:lnTo>
                    <a:pt x="105737" y="0"/>
                  </a:lnTo>
                  <a:lnTo>
                    <a:pt x="103513" y="3407"/>
                  </a:lnTo>
                  <a:cubicBezTo>
                    <a:pt x="98841" y="13952"/>
                    <a:pt x="96260" y="24728"/>
                    <a:pt x="95879" y="35709"/>
                  </a:cubicBezTo>
                  <a:cubicBezTo>
                    <a:pt x="89775" y="211416"/>
                    <a:pt x="648885" y="373449"/>
                    <a:pt x="1344686" y="397618"/>
                  </a:cubicBezTo>
                  <a:cubicBezTo>
                    <a:pt x="1431662" y="400639"/>
                    <a:pt x="1516656" y="401363"/>
                    <a:pt x="1598817" y="399974"/>
                  </a:cubicBezTo>
                  <a:lnTo>
                    <a:pt x="1620800" y="399017"/>
                  </a:lnTo>
                  <a:lnTo>
                    <a:pt x="1609623" y="401861"/>
                  </a:lnTo>
                  <a:cubicBezTo>
                    <a:pt x="1444851" y="436185"/>
                    <a:pt x="1246216" y="456228"/>
                    <a:pt x="1032399" y="456228"/>
                  </a:cubicBezTo>
                  <a:cubicBezTo>
                    <a:pt x="462221" y="456228"/>
                    <a:pt x="0" y="313703"/>
                    <a:pt x="0" y="137890"/>
                  </a:cubicBezTo>
                  <a:cubicBezTo>
                    <a:pt x="0" y="104925"/>
                    <a:pt x="16250" y="73131"/>
                    <a:pt x="46415" y="4322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9603506" flipH="1">
              <a:off x="6123550" y="2283871"/>
              <a:ext cx="2276476" cy="1150429"/>
            </a:xfrm>
            <a:custGeom>
              <a:avLst/>
              <a:gdLst>
                <a:gd name="connsiteX0" fmla="*/ 226838 w 2417304"/>
                <a:gd name="connsiteY0" fmla="*/ 425615 h 1221597"/>
                <a:gd name="connsiteX1" fmla="*/ 589137 w 2417304"/>
                <a:gd name="connsiteY1" fmla="*/ 287036 h 1221597"/>
                <a:gd name="connsiteX2" fmla="*/ 620247 w 2417304"/>
                <a:gd name="connsiteY2" fmla="*/ 281593 h 1221597"/>
                <a:gd name="connsiteX3" fmla="*/ 619074 w 2417304"/>
                <a:gd name="connsiteY3" fmla="*/ 279807 h 1221597"/>
                <a:gd name="connsiteX4" fmla="*/ 682136 w 2417304"/>
                <a:gd name="connsiteY4" fmla="*/ 270763 h 1221597"/>
                <a:gd name="connsiteX5" fmla="*/ 697749 w 2417304"/>
                <a:gd name="connsiteY5" fmla="*/ 268031 h 1221597"/>
                <a:gd name="connsiteX6" fmla="*/ 710010 w 2417304"/>
                <a:gd name="connsiteY6" fmla="*/ 266766 h 1221597"/>
                <a:gd name="connsiteX7" fmla="*/ 785953 w 2417304"/>
                <a:gd name="connsiteY7" fmla="*/ 255876 h 1221597"/>
                <a:gd name="connsiteX8" fmla="*/ 1174708 w 2417304"/>
                <a:gd name="connsiteY8" fmla="*/ 234229 h 1221597"/>
                <a:gd name="connsiteX9" fmla="*/ 1780198 w 2417304"/>
                <a:gd name="connsiteY9" fmla="*/ 288262 h 1221597"/>
                <a:gd name="connsiteX10" fmla="*/ 1808383 w 2417304"/>
                <a:gd name="connsiteY10" fmla="*/ 294264 h 1221597"/>
                <a:gd name="connsiteX11" fmla="*/ 1837601 w 2417304"/>
                <a:gd name="connsiteY11" fmla="*/ 0 h 1221597"/>
                <a:gd name="connsiteX12" fmla="*/ 2417304 w 2417304"/>
                <a:gd name="connsiteY12" fmla="*/ 674379 h 1221597"/>
                <a:gd name="connsiteX13" fmla="*/ 1716308 w 2417304"/>
                <a:gd name="connsiteY13" fmla="*/ 1221597 h 1221597"/>
                <a:gd name="connsiteX14" fmla="*/ 1740805 w 2417304"/>
                <a:gd name="connsiteY14" fmla="*/ 974878 h 1221597"/>
                <a:gd name="connsiteX15" fmla="*/ 1694373 w 2417304"/>
                <a:gd name="connsiteY15" fmla="*/ 959080 h 1221597"/>
                <a:gd name="connsiteX16" fmla="*/ 1542586 w 2417304"/>
                <a:gd name="connsiteY16" fmla="*/ 915828 h 1221597"/>
                <a:gd name="connsiteX17" fmla="*/ 1466088 w 2417304"/>
                <a:gd name="connsiteY17" fmla="*/ 894927 h 1221597"/>
                <a:gd name="connsiteX18" fmla="*/ 1216256 w 2417304"/>
                <a:gd name="connsiteY18" fmla="*/ 840560 h 1221597"/>
                <a:gd name="connsiteX19" fmla="*/ 997814 w 2417304"/>
                <a:gd name="connsiteY19" fmla="*/ 805961 h 1221597"/>
                <a:gd name="connsiteX20" fmla="*/ 931487 w 2417304"/>
                <a:gd name="connsiteY20" fmla="*/ 798147 h 1221597"/>
                <a:gd name="connsiteX21" fmla="*/ 830878 w 2417304"/>
                <a:gd name="connsiteY21" fmla="*/ 787922 h 1221597"/>
                <a:gd name="connsiteX22" fmla="*/ 798833 w 2417304"/>
                <a:gd name="connsiteY22" fmla="*/ 784368 h 1221597"/>
                <a:gd name="connsiteX23" fmla="*/ 719245 w 2417304"/>
                <a:gd name="connsiteY23" fmla="*/ 778811 h 1221597"/>
                <a:gd name="connsiteX24" fmla="*/ 657401 w 2417304"/>
                <a:gd name="connsiteY24" fmla="*/ 776334 h 1221597"/>
                <a:gd name="connsiteX25" fmla="*/ 611945 w 2417304"/>
                <a:gd name="connsiteY25" fmla="*/ 774059 h 1221597"/>
                <a:gd name="connsiteX26" fmla="*/ 531594 w 2417304"/>
                <a:gd name="connsiteY26" fmla="*/ 772718 h 1221597"/>
                <a:gd name="connsiteX27" fmla="*/ 465831 w 2417304"/>
                <a:gd name="connsiteY27" fmla="*/ 774882 h 1221597"/>
                <a:gd name="connsiteX28" fmla="*/ 428462 w 2417304"/>
                <a:gd name="connsiteY28" fmla="*/ 775706 h 1221597"/>
                <a:gd name="connsiteX29" fmla="*/ 360204 w 2417304"/>
                <a:gd name="connsiteY29" fmla="*/ 778847 h 1221597"/>
                <a:gd name="connsiteX30" fmla="*/ 56177 w 2417304"/>
                <a:gd name="connsiteY30" fmla="*/ 852177 h 1221597"/>
                <a:gd name="connsiteX31" fmla="*/ 27345 w 2417304"/>
                <a:gd name="connsiteY31" fmla="*/ 872776 h 1221597"/>
                <a:gd name="connsiteX32" fmla="*/ 18899 w 2417304"/>
                <a:gd name="connsiteY32" fmla="*/ 855061 h 1221597"/>
                <a:gd name="connsiteX33" fmla="*/ 0 w 2417304"/>
                <a:gd name="connsiteY33" fmla="*/ 753948 h 1221597"/>
                <a:gd name="connsiteX34" fmla="*/ 158868 w 2417304"/>
                <a:gd name="connsiteY34" fmla="*/ 473436 h 1221597"/>
                <a:gd name="connsiteX35" fmla="*/ 226838 w 2417304"/>
                <a:gd name="connsiteY35" fmla="*/ 425615 h 12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17304" h="1221597">
                  <a:moveTo>
                    <a:pt x="226838" y="425615"/>
                  </a:moveTo>
                  <a:cubicBezTo>
                    <a:pt x="324305" y="364929"/>
                    <a:pt x="448318" y="316985"/>
                    <a:pt x="589137" y="287036"/>
                  </a:cubicBezTo>
                  <a:lnTo>
                    <a:pt x="620247" y="281593"/>
                  </a:lnTo>
                  <a:lnTo>
                    <a:pt x="619074" y="279807"/>
                  </a:lnTo>
                  <a:lnTo>
                    <a:pt x="682136" y="270763"/>
                  </a:lnTo>
                  <a:lnTo>
                    <a:pt x="697749" y="268031"/>
                  </a:lnTo>
                  <a:lnTo>
                    <a:pt x="710010" y="266766"/>
                  </a:lnTo>
                  <a:lnTo>
                    <a:pt x="785953" y="255876"/>
                  </a:lnTo>
                  <a:cubicBezTo>
                    <a:pt x="910209" y="241745"/>
                    <a:pt x="1040474" y="234229"/>
                    <a:pt x="1174708" y="234229"/>
                  </a:cubicBezTo>
                  <a:cubicBezTo>
                    <a:pt x="1389485" y="234229"/>
                    <a:pt x="1594095" y="253469"/>
                    <a:pt x="1780198" y="288262"/>
                  </a:cubicBezTo>
                  <a:lnTo>
                    <a:pt x="1808383" y="294264"/>
                  </a:lnTo>
                  <a:lnTo>
                    <a:pt x="1837601" y="0"/>
                  </a:lnTo>
                  <a:lnTo>
                    <a:pt x="2417304" y="674379"/>
                  </a:lnTo>
                  <a:lnTo>
                    <a:pt x="1716308" y="1221597"/>
                  </a:lnTo>
                  <a:lnTo>
                    <a:pt x="1740805" y="974878"/>
                  </a:lnTo>
                  <a:lnTo>
                    <a:pt x="1694373" y="959080"/>
                  </a:lnTo>
                  <a:lnTo>
                    <a:pt x="1542586" y="915828"/>
                  </a:lnTo>
                  <a:lnTo>
                    <a:pt x="1466088" y="894927"/>
                  </a:lnTo>
                  <a:lnTo>
                    <a:pt x="1216256" y="840560"/>
                  </a:lnTo>
                  <a:lnTo>
                    <a:pt x="997814" y="805961"/>
                  </a:lnTo>
                  <a:lnTo>
                    <a:pt x="931487" y="798147"/>
                  </a:lnTo>
                  <a:lnTo>
                    <a:pt x="830878" y="787922"/>
                  </a:lnTo>
                  <a:lnTo>
                    <a:pt x="798833" y="784368"/>
                  </a:lnTo>
                  <a:lnTo>
                    <a:pt x="719245" y="778811"/>
                  </a:lnTo>
                  <a:lnTo>
                    <a:pt x="657401" y="776334"/>
                  </a:lnTo>
                  <a:lnTo>
                    <a:pt x="611945" y="774059"/>
                  </a:lnTo>
                  <a:lnTo>
                    <a:pt x="531594" y="772718"/>
                  </a:lnTo>
                  <a:lnTo>
                    <a:pt x="465831" y="774882"/>
                  </a:lnTo>
                  <a:lnTo>
                    <a:pt x="428462" y="775706"/>
                  </a:lnTo>
                  <a:lnTo>
                    <a:pt x="360204" y="778847"/>
                  </a:lnTo>
                  <a:cubicBezTo>
                    <a:pt x="226028" y="790007"/>
                    <a:pt x="120706" y="814757"/>
                    <a:pt x="56177" y="852177"/>
                  </a:cubicBezTo>
                  <a:lnTo>
                    <a:pt x="27345" y="872776"/>
                  </a:lnTo>
                  <a:lnTo>
                    <a:pt x="18899" y="855061"/>
                  </a:lnTo>
                  <a:cubicBezTo>
                    <a:pt x="6508" y="822400"/>
                    <a:pt x="0" y="788584"/>
                    <a:pt x="0" y="753948"/>
                  </a:cubicBezTo>
                  <a:cubicBezTo>
                    <a:pt x="0" y="650040"/>
                    <a:pt x="58567" y="553510"/>
                    <a:pt x="158868" y="473436"/>
                  </a:cubicBezTo>
                  <a:cubicBezTo>
                    <a:pt x="179764" y="456754"/>
                    <a:pt x="202472" y="440786"/>
                    <a:pt x="226838" y="425615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60490" y="4232530"/>
            <a:ext cx="2446550" cy="1150429"/>
            <a:chOff x="6160490" y="4232530"/>
            <a:chExt cx="2446550" cy="1150429"/>
          </a:xfrm>
        </p:grpSpPr>
        <p:sp>
          <p:nvSpPr>
            <p:cNvPr id="17" name="任意多边形 16"/>
            <p:cNvSpPr/>
            <p:nvPr/>
          </p:nvSpPr>
          <p:spPr>
            <a:xfrm rot="2618723" flipH="1" flipV="1">
              <a:off x="7080665" y="4458902"/>
              <a:ext cx="1526375" cy="429649"/>
            </a:xfrm>
            <a:custGeom>
              <a:avLst/>
              <a:gdLst>
                <a:gd name="connsiteX0" fmla="*/ 46415 w 1620800"/>
                <a:gd name="connsiteY0" fmla="*/ 43226 h 456228"/>
                <a:gd name="connsiteX1" fmla="*/ 81131 w 1620800"/>
                <a:gd name="connsiteY1" fmla="*/ 13979 h 456228"/>
                <a:gd name="connsiteX2" fmla="*/ 105737 w 1620800"/>
                <a:gd name="connsiteY2" fmla="*/ 0 h 456228"/>
                <a:gd name="connsiteX3" fmla="*/ 103513 w 1620800"/>
                <a:gd name="connsiteY3" fmla="*/ 3407 h 456228"/>
                <a:gd name="connsiteX4" fmla="*/ 95879 w 1620800"/>
                <a:gd name="connsiteY4" fmla="*/ 35709 h 456228"/>
                <a:gd name="connsiteX5" fmla="*/ 1344686 w 1620800"/>
                <a:gd name="connsiteY5" fmla="*/ 397618 h 456228"/>
                <a:gd name="connsiteX6" fmla="*/ 1598817 w 1620800"/>
                <a:gd name="connsiteY6" fmla="*/ 399974 h 456228"/>
                <a:gd name="connsiteX7" fmla="*/ 1620800 w 1620800"/>
                <a:gd name="connsiteY7" fmla="*/ 399017 h 456228"/>
                <a:gd name="connsiteX8" fmla="*/ 1609623 w 1620800"/>
                <a:gd name="connsiteY8" fmla="*/ 401861 h 456228"/>
                <a:gd name="connsiteX9" fmla="*/ 1032399 w 1620800"/>
                <a:gd name="connsiteY9" fmla="*/ 456228 h 456228"/>
                <a:gd name="connsiteX10" fmla="*/ 0 w 1620800"/>
                <a:gd name="connsiteY10" fmla="*/ 137890 h 456228"/>
                <a:gd name="connsiteX11" fmla="*/ 46415 w 1620800"/>
                <a:gd name="connsiteY11" fmla="*/ 43226 h 45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0800" h="456228">
                  <a:moveTo>
                    <a:pt x="46415" y="43226"/>
                  </a:moveTo>
                  <a:cubicBezTo>
                    <a:pt x="56470" y="33258"/>
                    <a:pt x="68070" y="23500"/>
                    <a:pt x="81131" y="13979"/>
                  </a:cubicBezTo>
                  <a:lnTo>
                    <a:pt x="105737" y="0"/>
                  </a:lnTo>
                  <a:lnTo>
                    <a:pt x="103513" y="3407"/>
                  </a:lnTo>
                  <a:cubicBezTo>
                    <a:pt x="98841" y="13952"/>
                    <a:pt x="96260" y="24728"/>
                    <a:pt x="95879" y="35709"/>
                  </a:cubicBezTo>
                  <a:cubicBezTo>
                    <a:pt x="89775" y="211416"/>
                    <a:pt x="648885" y="373449"/>
                    <a:pt x="1344686" y="397618"/>
                  </a:cubicBezTo>
                  <a:cubicBezTo>
                    <a:pt x="1431662" y="400639"/>
                    <a:pt x="1516656" y="401363"/>
                    <a:pt x="1598817" y="399974"/>
                  </a:cubicBezTo>
                  <a:lnTo>
                    <a:pt x="1620800" y="399017"/>
                  </a:lnTo>
                  <a:lnTo>
                    <a:pt x="1609623" y="401861"/>
                  </a:lnTo>
                  <a:cubicBezTo>
                    <a:pt x="1444851" y="436185"/>
                    <a:pt x="1246216" y="456228"/>
                    <a:pt x="1032399" y="456228"/>
                  </a:cubicBezTo>
                  <a:cubicBezTo>
                    <a:pt x="462221" y="456228"/>
                    <a:pt x="0" y="313703"/>
                    <a:pt x="0" y="137890"/>
                  </a:cubicBezTo>
                  <a:cubicBezTo>
                    <a:pt x="0" y="104925"/>
                    <a:pt x="16250" y="73131"/>
                    <a:pt x="46415" y="4322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1996494" flipH="1" flipV="1">
              <a:off x="6160490" y="4232530"/>
              <a:ext cx="2276476" cy="1150429"/>
            </a:xfrm>
            <a:custGeom>
              <a:avLst/>
              <a:gdLst>
                <a:gd name="connsiteX0" fmla="*/ 226838 w 2417304"/>
                <a:gd name="connsiteY0" fmla="*/ 425615 h 1221597"/>
                <a:gd name="connsiteX1" fmla="*/ 589137 w 2417304"/>
                <a:gd name="connsiteY1" fmla="*/ 287036 h 1221597"/>
                <a:gd name="connsiteX2" fmla="*/ 620247 w 2417304"/>
                <a:gd name="connsiteY2" fmla="*/ 281593 h 1221597"/>
                <a:gd name="connsiteX3" fmla="*/ 619074 w 2417304"/>
                <a:gd name="connsiteY3" fmla="*/ 279807 h 1221597"/>
                <a:gd name="connsiteX4" fmla="*/ 682136 w 2417304"/>
                <a:gd name="connsiteY4" fmla="*/ 270763 h 1221597"/>
                <a:gd name="connsiteX5" fmla="*/ 697749 w 2417304"/>
                <a:gd name="connsiteY5" fmla="*/ 268031 h 1221597"/>
                <a:gd name="connsiteX6" fmla="*/ 710010 w 2417304"/>
                <a:gd name="connsiteY6" fmla="*/ 266766 h 1221597"/>
                <a:gd name="connsiteX7" fmla="*/ 785953 w 2417304"/>
                <a:gd name="connsiteY7" fmla="*/ 255876 h 1221597"/>
                <a:gd name="connsiteX8" fmla="*/ 1174708 w 2417304"/>
                <a:gd name="connsiteY8" fmla="*/ 234229 h 1221597"/>
                <a:gd name="connsiteX9" fmla="*/ 1780198 w 2417304"/>
                <a:gd name="connsiteY9" fmla="*/ 288262 h 1221597"/>
                <a:gd name="connsiteX10" fmla="*/ 1808383 w 2417304"/>
                <a:gd name="connsiteY10" fmla="*/ 294264 h 1221597"/>
                <a:gd name="connsiteX11" fmla="*/ 1837601 w 2417304"/>
                <a:gd name="connsiteY11" fmla="*/ 0 h 1221597"/>
                <a:gd name="connsiteX12" fmla="*/ 2417304 w 2417304"/>
                <a:gd name="connsiteY12" fmla="*/ 674379 h 1221597"/>
                <a:gd name="connsiteX13" fmla="*/ 1716308 w 2417304"/>
                <a:gd name="connsiteY13" fmla="*/ 1221597 h 1221597"/>
                <a:gd name="connsiteX14" fmla="*/ 1740805 w 2417304"/>
                <a:gd name="connsiteY14" fmla="*/ 974878 h 1221597"/>
                <a:gd name="connsiteX15" fmla="*/ 1694373 w 2417304"/>
                <a:gd name="connsiteY15" fmla="*/ 959080 h 1221597"/>
                <a:gd name="connsiteX16" fmla="*/ 1542586 w 2417304"/>
                <a:gd name="connsiteY16" fmla="*/ 915828 h 1221597"/>
                <a:gd name="connsiteX17" fmla="*/ 1466088 w 2417304"/>
                <a:gd name="connsiteY17" fmla="*/ 894927 h 1221597"/>
                <a:gd name="connsiteX18" fmla="*/ 1216256 w 2417304"/>
                <a:gd name="connsiteY18" fmla="*/ 840560 h 1221597"/>
                <a:gd name="connsiteX19" fmla="*/ 997814 w 2417304"/>
                <a:gd name="connsiteY19" fmla="*/ 805961 h 1221597"/>
                <a:gd name="connsiteX20" fmla="*/ 931487 w 2417304"/>
                <a:gd name="connsiteY20" fmla="*/ 798147 h 1221597"/>
                <a:gd name="connsiteX21" fmla="*/ 830878 w 2417304"/>
                <a:gd name="connsiteY21" fmla="*/ 787922 h 1221597"/>
                <a:gd name="connsiteX22" fmla="*/ 798833 w 2417304"/>
                <a:gd name="connsiteY22" fmla="*/ 784368 h 1221597"/>
                <a:gd name="connsiteX23" fmla="*/ 719245 w 2417304"/>
                <a:gd name="connsiteY23" fmla="*/ 778811 h 1221597"/>
                <a:gd name="connsiteX24" fmla="*/ 657401 w 2417304"/>
                <a:gd name="connsiteY24" fmla="*/ 776334 h 1221597"/>
                <a:gd name="connsiteX25" fmla="*/ 611945 w 2417304"/>
                <a:gd name="connsiteY25" fmla="*/ 774059 h 1221597"/>
                <a:gd name="connsiteX26" fmla="*/ 531594 w 2417304"/>
                <a:gd name="connsiteY26" fmla="*/ 772718 h 1221597"/>
                <a:gd name="connsiteX27" fmla="*/ 465831 w 2417304"/>
                <a:gd name="connsiteY27" fmla="*/ 774882 h 1221597"/>
                <a:gd name="connsiteX28" fmla="*/ 428462 w 2417304"/>
                <a:gd name="connsiteY28" fmla="*/ 775706 h 1221597"/>
                <a:gd name="connsiteX29" fmla="*/ 360204 w 2417304"/>
                <a:gd name="connsiteY29" fmla="*/ 778847 h 1221597"/>
                <a:gd name="connsiteX30" fmla="*/ 56177 w 2417304"/>
                <a:gd name="connsiteY30" fmla="*/ 852177 h 1221597"/>
                <a:gd name="connsiteX31" fmla="*/ 27345 w 2417304"/>
                <a:gd name="connsiteY31" fmla="*/ 872776 h 1221597"/>
                <a:gd name="connsiteX32" fmla="*/ 18899 w 2417304"/>
                <a:gd name="connsiteY32" fmla="*/ 855061 h 1221597"/>
                <a:gd name="connsiteX33" fmla="*/ 0 w 2417304"/>
                <a:gd name="connsiteY33" fmla="*/ 753948 h 1221597"/>
                <a:gd name="connsiteX34" fmla="*/ 158868 w 2417304"/>
                <a:gd name="connsiteY34" fmla="*/ 473436 h 1221597"/>
                <a:gd name="connsiteX35" fmla="*/ 226838 w 2417304"/>
                <a:gd name="connsiteY35" fmla="*/ 425615 h 12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17304" h="1221597">
                  <a:moveTo>
                    <a:pt x="226838" y="425615"/>
                  </a:moveTo>
                  <a:cubicBezTo>
                    <a:pt x="324305" y="364929"/>
                    <a:pt x="448318" y="316985"/>
                    <a:pt x="589137" y="287036"/>
                  </a:cubicBezTo>
                  <a:lnTo>
                    <a:pt x="620247" y="281593"/>
                  </a:lnTo>
                  <a:lnTo>
                    <a:pt x="619074" y="279807"/>
                  </a:lnTo>
                  <a:lnTo>
                    <a:pt x="682136" y="270763"/>
                  </a:lnTo>
                  <a:lnTo>
                    <a:pt x="697749" y="268031"/>
                  </a:lnTo>
                  <a:lnTo>
                    <a:pt x="710010" y="266766"/>
                  </a:lnTo>
                  <a:lnTo>
                    <a:pt x="785953" y="255876"/>
                  </a:lnTo>
                  <a:cubicBezTo>
                    <a:pt x="910209" y="241745"/>
                    <a:pt x="1040474" y="234229"/>
                    <a:pt x="1174708" y="234229"/>
                  </a:cubicBezTo>
                  <a:cubicBezTo>
                    <a:pt x="1389485" y="234229"/>
                    <a:pt x="1594095" y="253469"/>
                    <a:pt x="1780198" y="288262"/>
                  </a:cubicBezTo>
                  <a:lnTo>
                    <a:pt x="1808383" y="294264"/>
                  </a:lnTo>
                  <a:lnTo>
                    <a:pt x="1837601" y="0"/>
                  </a:lnTo>
                  <a:lnTo>
                    <a:pt x="2417304" y="674379"/>
                  </a:lnTo>
                  <a:lnTo>
                    <a:pt x="1716308" y="1221597"/>
                  </a:lnTo>
                  <a:lnTo>
                    <a:pt x="1740805" y="974878"/>
                  </a:lnTo>
                  <a:lnTo>
                    <a:pt x="1694373" y="959080"/>
                  </a:lnTo>
                  <a:lnTo>
                    <a:pt x="1542586" y="915828"/>
                  </a:lnTo>
                  <a:lnTo>
                    <a:pt x="1466088" y="894927"/>
                  </a:lnTo>
                  <a:lnTo>
                    <a:pt x="1216256" y="840560"/>
                  </a:lnTo>
                  <a:lnTo>
                    <a:pt x="997814" y="805961"/>
                  </a:lnTo>
                  <a:lnTo>
                    <a:pt x="931487" y="798147"/>
                  </a:lnTo>
                  <a:lnTo>
                    <a:pt x="830878" y="787922"/>
                  </a:lnTo>
                  <a:lnTo>
                    <a:pt x="798833" y="784368"/>
                  </a:lnTo>
                  <a:lnTo>
                    <a:pt x="719245" y="778811"/>
                  </a:lnTo>
                  <a:lnTo>
                    <a:pt x="657401" y="776334"/>
                  </a:lnTo>
                  <a:lnTo>
                    <a:pt x="611945" y="774059"/>
                  </a:lnTo>
                  <a:lnTo>
                    <a:pt x="531594" y="772718"/>
                  </a:lnTo>
                  <a:lnTo>
                    <a:pt x="465831" y="774882"/>
                  </a:lnTo>
                  <a:lnTo>
                    <a:pt x="428462" y="775706"/>
                  </a:lnTo>
                  <a:lnTo>
                    <a:pt x="360204" y="778847"/>
                  </a:lnTo>
                  <a:cubicBezTo>
                    <a:pt x="226028" y="790007"/>
                    <a:pt x="120706" y="814757"/>
                    <a:pt x="56177" y="852177"/>
                  </a:cubicBezTo>
                  <a:lnTo>
                    <a:pt x="27345" y="872776"/>
                  </a:lnTo>
                  <a:lnTo>
                    <a:pt x="18899" y="855061"/>
                  </a:lnTo>
                  <a:cubicBezTo>
                    <a:pt x="6508" y="822400"/>
                    <a:pt x="0" y="788584"/>
                    <a:pt x="0" y="753948"/>
                  </a:cubicBezTo>
                  <a:cubicBezTo>
                    <a:pt x="0" y="650040"/>
                    <a:pt x="58567" y="553510"/>
                    <a:pt x="158868" y="473436"/>
                  </a:cubicBezTo>
                  <a:cubicBezTo>
                    <a:pt x="179764" y="456754"/>
                    <a:pt x="202472" y="440786"/>
                    <a:pt x="226838" y="425615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84960" y="4220217"/>
            <a:ext cx="2446551" cy="1150429"/>
            <a:chOff x="3584960" y="4220217"/>
            <a:chExt cx="2446551" cy="1150429"/>
          </a:xfrm>
        </p:grpSpPr>
        <p:sp>
          <p:nvSpPr>
            <p:cNvPr id="20" name="任意多边形 19"/>
            <p:cNvSpPr/>
            <p:nvPr/>
          </p:nvSpPr>
          <p:spPr>
            <a:xfrm rot="18981277" flipV="1">
              <a:off x="3584960" y="4446589"/>
              <a:ext cx="1526375" cy="429649"/>
            </a:xfrm>
            <a:custGeom>
              <a:avLst/>
              <a:gdLst>
                <a:gd name="connsiteX0" fmla="*/ 46415 w 1620800"/>
                <a:gd name="connsiteY0" fmla="*/ 43226 h 456228"/>
                <a:gd name="connsiteX1" fmla="*/ 81131 w 1620800"/>
                <a:gd name="connsiteY1" fmla="*/ 13979 h 456228"/>
                <a:gd name="connsiteX2" fmla="*/ 105737 w 1620800"/>
                <a:gd name="connsiteY2" fmla="*/ 0 h 456228"/>
                <a:gd name="connsiteX3" fmla="*/ 103513 w 1620800"/>
                <a:gd name="connsiteY3" fmla="*/ 3407 h 456228"/>
                <a:gd name="connsiteX4" fmla="*/ 95879 w 1620800"/>
                <a:gd name="connsiteY4" fmla="*/ 35709 h 456228"/>
                <a:gd name="connsiteX5" fmla="*/ 1344686 w 1620800"/>
                <a:gd name="connsiteY5" fmla="*/ 397618 h 456228"/>
                <a:gd name="connsiteX6" fmla="*/ 1598817 w 1620800"/>
                <a:gd name="connsiteY6" fmla="*/ 399974 h 456228"/>
                <a:gd name="connsiteX7" fmla="*/ 1620800 w 1620800"/>
                <a:gd name="connsiteY7" fmla="*/ 399017 h 456228"/>
                <a:gd name="connsiteX8" fmla="*/ 1609623 w 1620800"/>
                <a:gd name="connsiteY8" fmla="*/ 401861 h 456228"/>
                <a:gd name="connsiteX9" fmla="*/ 1032399 w 1620800"/>
                <a:gd name="connsiteY9" fmla="*/ 456228 h 456228"/>
                <a:gd name="connsiteX10" fmla="*/ 0 w 1620800"/>
                <a:gd name="connsiteY10" fmla="*/ 137890 h 456228"/>
                <a:gd name="connsiteX11" fmla="*/ 46415 w 1620800"/>
                <a:gd name="connsiteY11" fmla="*/ 43226 h 45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0800" h="456228">
                  <a:moveTo>
                    <a:pt x="46415" y="43226"/>
                  </a:moveTo>
                  <a:cubicBezTo>
                    <a:pt x="56470" y="33258"/>
                    <a:pt x="68070" y="23500"/>
                    <a:pt x="81131" y="13979"/>
                  </a:cubicBezTo>
                  <a:lnTo>
                    <a:pt x="105737" y="0"/>
                  </a:lnTo>
                  <a:lnTo>
                    <a:pt x="103513" y="3407"/>
                  </a:lnTo>
                  <a:cubicBezTo>
                    <a:pt x="98841" y="13952"/>
                    <a:pt x="96260" y="24728"/>
                    <a:pt x="95879" y="35709"/>
                  </a:cubicBezTo>
                  <a:cubicBezTo>
                    <a:pt x="89775" y="211416"/>
                    <a:pt x="648885" y="373449"/>
                    <a:pt x="1344686" y="397618"/>
                  </a:cubicBezTo>
                  <a:cubicBezTo>
                    <a:pt x="1431662" y="400639"/>
                    <a:pt x="1516656" y="401363"/>
                    <a:pt x="1598817" y="399974"/>
                  </a:cubicBezTo>
                  <a:lnTo>
                    <a:pt x="1620800" y="399017"/>
                  </a:lnTo>
                  <a:lnTo>
                    <a:pt x="1609623" y="401861"/>
                  </a:lnTo>
                  <a:cubicBezTo>
                    <a:pt x="1444851" y="436185"/>
                    <a:pt x="1246216" y="456228"/>
                    <a:pt x="1032399" y="456228"/>
                  </a:cubicBezTo>
                  <a:cubicBezTo>
                    <a:pt x="462221" y="456228"/>
                    <a:pt x="0" y="313703"/>
                    <a:pt x="0" y="137890"/>
                  </a:cubicBezTo>
                  <a:cubicBezTo>
                    <a:pt x="0" y="104925"/>
                    <a:pt x="16250" y="73131"/>
                    <a:pt x="46415" y="4322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19603506" flipV="1">
              <a:off x="3755035" y="4220217"/>
              <a:ext cx="2276476" cy="1150429"/>
            </a:xfrm>
            <a:custGeom>
              <a:avLst/>
              <a:gdLst>
                <a:gd name="connsiteX0" fmla="*/ 226838 w 2417304"/>
                <a:gd name="connsiteY0" fmla="*/ 425615 h 1221597"/>
                <a:gd name="connsiteX1" fmla="*/ 589137 w 2417304"/>
                <a:gd name="connsiteY1" fmla="*/ 287036 h 1221597"/>
                <a:gd name="connsiteX2" fmla="*/ 620247 w 2417304"/>
                <a:gd name="connsiteY2" fmla="*/ 281593 h 1221597"/>
                <a:gd name="connsiteX3" fmla="*/ 619074 w 2417304"/>
                <a:gd name="connsiteY3" fmla="*/ 279807 h 1221597"/>
                <a:gd name="connsiteX4" fmla="*/ 682136 w 2417304"/>
                <a:gd name="connsiteY4" fmla="*/ 270763 h 1221597"/>
                <a:gd name="connsiteX5" fmla="*/ 697749 w 2417304"/>
                <a:gd name="connsiteY5" fmla="*/ 268031 h 1221597"/>
                <a:gd name="connsiteX6" fmla="*/ 710010 w 2417304"/>
                <a:gd name="connsiteY6" fmla="*/ 266766 h 1221597"/>
                <a:gd name="connsiteX7" fmla="*/ 785953 w 2417304"/>
                <a:gd name="connsiteY7" fmla="*/ 255876 h 1221597"/>
                <a:gd name="connsiteX8" fmla="*/ 1174708 w 2417304"/>
                <a:gd name="connsiteY8" fmla="*/ 234229 h 1221597"/>
                <a:gd name="connsiteX9" fmla="*/ 1780198 w 2417304"/>
                <a:gd name="connsiteY9" fmla="*/ 288262 h 1221597"/>
                <a:gd name="connsiteX10" fmla="*/ 1808383 w 2417304"/>
                <a:gd name="connsiteY10" fmla="*/ 294264 h 1221597"/>
                <a:gd name="connsiteX11" fmla="*/ 1837601 w 2417304"/>
                <a:gd name="connsiteY11" fmla="*/ 0 h 1221597"/>
                <a:gd name="connsiteX12" fmla="*/ 2417304 w 2417304"/>
                <a:gd name="connsiteY12" fmla="*/ 674379 h 1221597"/>
                <a:gd name="connsiteX13" fmla="*/ 1716308 w 2417304"/>
                <a:gd name="connsiteY13" fmla="*/ 1221597 h 1221597"/>
                <a:gd name="connsiteX14" fmla="*/ 1740805 w 2417304"/>
                <a:gd name="connsiteY14" fmla="*/ 974878 h 1221597"/>
                <a:gd name="connsiteX15" fmla="*/ 1694373 w 2417304"/>
                <a:gd name="connsiteY15" fmla="*/ 959080 h 1221597"/>
                <a:gd name="connsiteX16" fmla="*/ 1542586 w 2417304"/>
                <a:gd name="connsiteY16" fmla="*/ 915828 h 1221597"/>
                <a:gd name="connsiteX17" fmla="*/ 1466088 w 2417304"/>
                <a:gd name="connsiteY17" fmla="*/ 894927 h 1221597"/>
                <a:gd name="connsiteX18" fmla="*/ 1216256 w 2417304"/>
                <a:gd name="connsiteY18" fmla="*/ 840560 h 1221597"/>
                <a:gd name="connsiteX19" fmla="*/ 997814 w 2417304"/>
                <a:gd name="connsiteY19" fmla="*/ 805961 h 1221597"/>
                <a:gd name="connsiteX20" fmla="*/ 931487 w 2417304"/>
                <a:gd name="connsiteY20" fmla="*/ 798147 h 1221597"/>
                <a:gd name="connsiteX21" fmla="*/ 830878 w 2417304"/>
                <a:gd name="connsiteY21" fmla="*/ 787922 h 1221597"/>
                <a:gd name="connsiteX22" fmla="*/ 798833 w 2417304"/>
                <a:gd name="connsiteY22" fmla="*/ 784368 h 1221597"/>
                <a:gd name="connsiteX23" fmla="*/ 719245 w 2417304"/>
                <a:gd name="connsiteY23" fmla="*/ 778811 h 1221597"/>
                <a:gd name="connsiteX24" fmla="*/ 657401 w 2417304"/>
                <a:gd name="connsiteY24" fmla="*/ 776334 h 1221597"/>
                <a:gd name="connsiteX25" fmla="*/ 611945 w 2417304"/>
                <a:gd name="connsiteY25" fmla="*/ 774059 h 1221597"/>
                <a:gd name="connsiteX26" fmla="*/ 531594 w 2417304"/>
                <a:gd name="connsiteY26" fmla="*/ 772718 h 1221597"/>
                <a:gd name="connsiteX27" fmla="*/ 465831 w 2417304"/>
                <a:gd name="connsiteY27" fmla="*/ 774882 h 1221597"/>
                <a:gd name="connsiteX28" fmla="*/ 428462 w 2417304"/>
                <a:gd name="connsiteY28" fmla="*/ 775706 h 1221597"/>
                <a:gd name="connsiteX29" fmla="*/ 360204 w 2417304"/>
                <a:gd name="connsiteY29" fmla="*/ 778847 h 1221597"/>
                <a:gd name="connsiteX30" fmla="*/ 56177 w 2417304"/>
                <a:gd name="connsiteY30" fmla="*/ 852177 h 1221597"/>
                <a:gd name="connsiteX31" fmla="*/ 27345 w 2417304"/>
                <a:gd name="connsiteY31" fmla="*/ 872776 h 1221597"/>
                <a:gd name="connsiteX32" fmla="*/ 18899 w 2417304"/>
                <a:gd name="connsiteY32" fmla="*/ 855061 h 1221597"/>
                <a:gd name="connsiteX33" fmla="*/ 0 w 2417304"/>
                <a:gd name="connsiteY33" fmla="*/ 753948 h 1221597"/>
                <a:gd name="connsiteX34" fmla="*/ 158868 w 2417304"/>
                <a:gd name="connsiteY34" fmla="*/ 473436 h 1221597"/>
                <a:gd name="connsiteX35" fmla="*/ 226838 w 2417304"/>
                <a:gd name="connsiteY35" fmla="*/ 425615 h 122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17304" h="1221597">
                  <a:moveTo>
                    <a:pt x="226838" y="425615"/>
                  </a:moveTo>
                  <a:cubicBezTo>
                    <a:pt x="324305" y="364929"/>
                    <a:pt x="448318" y="316985"/>
                    <a:pt x="589137" y="287036"/>
                  </a:cubicBezTo>
                  <a:lnTo>
                    <a:pt x="620247" y="281593"/>
                  </a:lnTo>
                  <a:lnTo>
                    <a:pt x="619074" y="279807"/>
                  </a:lnTo>
                  <a:lnTo>
                    <a:pt x="682136" y="270763"/>
                  </a:lnTo>
                  <a:lnTo>
                    <a:pt x="697749" y="268031"/>
                  </a:lnTo>
                  <a:lnTo>
                    <a:pt x="710010" y="266766"/>
                  </a:lnTo>
                  <a:lnTo>
                    <a:pt x="785953" y="255876"/>
                  </a:lnTo>
                  <a:cubicBezTo>
                    <a:pt x="910209" y="241745"/>
                    <a:pt x="1040474" y="234229"/>
                    <a:pt x="1174708" y="234229"/>
                  </a:cubicBezTo>
                  <a:cubicBezTo>
                    <a:pt x="1389485" y="234229"/>
                    <a:pt x="1594095" y="253469"/>
                    <a:pt x="1780198" y="288262"/>
                  </a:cubicBezTo>
                  <a:lnTo>
                    <a:pt x="1808383" y="294264"/>
                  </a:lnTo>
                  <a:lnTo>
                    <a:pt x="1837601" y="0"/>
                  </a:lnTo>
                  <a:lnTo>
                    <a:pt x="2417304" y="674379"/>
                  </a:lnTo>
                  <a:lnTo>
                    <a:pt x="1716308" y="1221597"/>
                  </a:lnTo>
                  <a:lnTo>
                    <a:pt x="1740805" y="974878"/>
                  </a:lnTo>
                  <a:lnTo>
                    <a:pt x="1694373" y="959080"/>
                  </a:lnTo>
                  <a:lnTo>
                    <a:pt x="1542586" y="915828"/>
                  </a:lnTo>
                  <a:lnTo>
                    <a:pt x="1466088" y="894927"/>
                  </a:lnTo>
                  <a:lnTo>
                    <a:pt x="1216256" y="840560"/>
                  </a:lnTo>
                  <a:lnTo>
                    <a:pt x="997814" y="805961"/>
                  </a:lnTo>
                  <a:lnTo>
                    <a:pt x="931487" y="798147"/>
                  </a:lnTo>
                  <a:lnTo>
                    <a:pt x="830878" y="787922"/>
                  </a:lnTo>
                  <a:lnTo>
                    <a:pt x="798833" y="784368"/>
                  </a:lnTo>
                  <a:lnTo>
                    <a:pt x="719245" y="778811"/>
                  </a:lnTo>
                  <a:lnTo>
                    <a:pt x="657401" y="776334"/>
                  </a:lnTo>
                  <a:lnTo>
                    <a:pt x="611945" y="774059"/>
                  </a:lnTo>
                  <a:lnTo>
                    <a:pt x="531594" y="772718"/>
                  </a:lnTo>
                  <a:lnTo>
                    <a:pt x="465831" y="774882"/>
                  </a:lnTo>
                  <a:lnTo>
                    <a:pt x="428462" y="775706"/>
                  </a:lnTo>
                  <a:lnTo>
                    <a:pt x="360204" y="778847"/>
                  </a:lnTo>
                  <a:cubicBezTo>
                    <a:pt x="226028" y="790007"/>
                    <a:pt x="120706" y="814757"/>
                    <a:pt x="56177" y="852177"/>
                  </a:cubicBezTo>
                  <a:lnTo>
                    <a:pt x="27345" y="872776"/>
                  </a:lnTo>
                  <a:lnTo>
                    <a:pt x="18899" y="855061"/>
                  </a:lnTo>
                  <a:cubicBezTo>
                    <a:pt x="6508" y="822400"/>
                    <a:pt x="0" y="788584"/>
                    <a:pt x="0" y="753948"/>
                  </a:cubicBezTo>
                  <a:cubicBezTo>
                    <a:pt x="0" y="650040"/>
                    <a:pt x="58567" y="553510"/>
                    <a:pt x="158868" y="473436"/>
                  </a:cubicBezTo>
                  <a:cubicBezTo>
                    <a:pt x="179764" y="456754"/>
                    <a:pt x="202472" y="440786"/>
                    <a:pt x="226838" y="425615"/>
                  </a:cubicBez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8481908" y="2327322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81908" y="467897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8828" y="232144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5364" y="468365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74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109779" y="157359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团队自身对目标的重视</a:t>
            </a:r>
          </a:p>
        </p:txBody>
      </p:sp>
      <p:sp>
        <p:nvSpPr>
          <p:cNvPr id="10" name="等腰三角形 9"/>
          <p:cNvSpPr/>
          <p:nvPr/>
        </p:nvSpPr>
        <p:spPr>
          <a:xfrm flipV="1">
            <a:off x="3909964" y="2555198"/>
            <a:ext cx="4372071" cy="1170002"/>
          </a:xfrm>
          <a:prstGeom prst="triangle">
            <a:avLst/>
          </a:prstGeom>
          <a:noFill/>
          <a:ln>
            <a:solidFill>
              <a:srgbClr val="2D3E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9779" y="1920499"/>
            <a:ext cx="2084761" cy="1520508"/>
            <a:chOff x="2109779" y="1698823"/>
            <a:chExt cx="2084761" cy="1520508"/>
          </a:xfrm>
        </p:grpSpPr>
        <p:sp>
          <p:nvSpPr>
            <p:cNvPr id="12" name="任意多边形 11"/>
            <p:cNvSpPr/>
            <p:nvPr/>
          </p:nvSpPr>
          <p:spPr>
            <a:xfrm>
              <a:off x="2109779" y="1889070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2109779" y="1698823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57260" y="3913251"/>
            <a:ext cx="2084761" cy="1520508"/>
            <a:chOff x="5057260" y="3691575"/>
            <a:chExt cx="2084761" cy="1520508"/>
          </a:xfrm>
        </p:grpSpPr>
        <p:sp>
          <p:nvSpPr>
            <p:cNvPr id="15" name="任意多边形 14"/>
            <p:cNvSpPr/>
            <p:nvPr/>
          </p:nvSpPr>
          <p:spPr>
            <a:xfrm>
              <a:off x="5057260" y="3881822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5057260" y="3691575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997459" y="1920499"/>
            <a:ext cx="2084761" cy="1520508"/>
            <a:chOff x="7997459" y="1698823"/>
            <a:chExt cx="2084761" cy="1520508"/>
          </a:xfrm>
        </p:grpSpPr>
        <p:sp>
          <p:nvSpPr>
            <p:cNvPr id="18" name="任意多边形 17"/>
            <p:cNvSpPr/>
            <p:nvPr/>
          </p:nvSpPr>
          <p:spPr>
            <a:xfrm>
              <a:off x="7997459" y="1889070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997459" y="1698823"/>
              <a:ext cx="2084761" cy="1330261"/>
            </a:xfrm>
            <a:custGeom>
              <a:avLst/>
              <a:gdLst>
                <a:gd name="connsiteX0" fmla="*/ 1463040 w 2926080"/>
                <a:gd name="connsiteY0" fmla="*/ 458372 h 2926080"/>
                <a:gd name="connsiteX1" fmla="*/ 458372 w 2926080"/>
                <a:gd name="connsiteY1" fmla="*/ 1463040 h 2926080"/>
                <a:gd name="connsiteX2" fmla="*/ 1463040 w 2926080"/>
                <a:gd name="connsiteY2" fmla="*/ 2467708 h 2926080"/>
                <a:gd name="connsiteX3" fmla="*/ 2467708 w 2926080"/>
                <a:gd name="connsiteY3" fmla="*/ 1463040 h 2926080"/>
                <a:gd name="connsiteX4" fmla="*/ 1463040 w 2926080"/>
                <a:gd name="connsiteY4" fmla="*/ 458372 h 2926080"/>
                <a:gd name="connsiteX5" fmla="*/ 1463040 w 2926080"/>
                <a:gd name="connsiteY5" fmla="*/ 0 h 2926080"/>
                <a:gd name="connsiteX6" fmla="*/ 2926080 w 2926080"/>
                <a:gd name="connsiteY6" fmla="*/ 1463040 h 2926080"/>
                <a:gd name="connsiteX7" fmla="*/ 1463040 w 2926080"/>
                <a:gd name="connsiteY7" fmla="*/ 2926080 h 2926080"/>
                <a:gd name="connsiteX8" fmla="*/ 0 w 2926080"/>
                <a:gd name="connsiteY8" fmla="*/ 1463040 h 2926080"/>
                <a:gd name="connsiteX9" fmla="*/ 1463040 w 2926080"/>
                <a:gd name="connsiteY9" fmla="*/ 0 h 292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6080" h="2926080">
                  <a:moveTo>
                    <a:pt x="1463040" y="458372"/>
                  </a:moveTo>
                  <a:cubicBezTo>
                    <a:pt x="908177" y="458372"/>
                    <a:pt x="458372" y="908177"/>
                    <a:pt x="458372" y="1463040"/>
                  </a:cubicBezTo>
                  <a:cubicBezTo>
                    <a:pt x="458372" y="2017903"/>
                    <a:pt x="908177" y="2467708"/>
                    <a:pt x="1463040" y="2467708"/>
                  </a:cubicBezTo>
                  <a:cubicBezTo>
                    <a:pt x="2017903" y="2467708"/>
                    <a:pt x="2467708" y="2017903"/>
                    <a:pt x="2467708" y="1463040"/>
                  </a:cubicBezTo>
                  <a:cubicBezTo>
                    <a:pt x="2467708" y="908177"/>
                    <a:pt x="2017903" y="458372"/>
                    <a:pt x="1463040" y="458372"/>
                  </a:cubicBezTo>
                  <a:close/>
                  <a:moveTo>
                    <a:pt x="1463040" y="0"/>
                  </a:moveTo>
                  <a:cubicBezTo>
                    <a:pt x="2271055" y="0"/>
                    <a:pt x="2926080" y="655025"/>
                    <a:pt x="2926080" y="1463040"/>
                  </a:cubicBezTo>
                  <a:cubicBezTo>
                    <a:pt x="2926080" y="2271055"/>
                    <a:pt x="2271055" y="2926080"/>
                    <a:pt x="1463040" y="2926080"/>
                  </a:cubicBezTo>
                  <a:cubicBezTo>
                    <a:pt x="655025" y="2926080"/>
                    <a:pt x="0" y="2271055"/>
                    <a:pt x="0" y="1463040"/>
                  </a:cubicBezTo>
                  <a:cubicBezTo>
                    <a:pt x="0" y="655025"/>
                    <a:pt x="655025" y="0"/>
                    <a:pt x="1463040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92210" y="1452919"/>
            <a:ext cx="1319898" cy="1319898"/>
            <a:chOff x="2492210" y="1231243"/>
            <a:chExt cx="1319898" cy="1319898"/>
          </a:xfrm>
        </p:grpSpPr>
        <p:sp>
          <p:nvSpPr>
            <p:cNvPr id="22" name="椭圆 21"/>
            <p:cNvSpPr/>
            <p:nvPr/>
          </p:nvSpPr>
          <p:spPr>
            <a:xfrm>
              <a:off x="2492210" y="1231243"/>
              <a:ext cx="1319898" cy="1319898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598161" y="1473571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思想步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调一致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39691" y="3445671"/>
            <a:ext cx="1319898" cy="1319898"/>
            <a:chOff x="5439691" y="3223995"/>
            <a:chExt cx="1319898" cy="1319898"/>
          </a:xfrm>
        </p:grpSpPr>
        <p:sp>
          <p:nvSpPr>
            <p:cNvPr id="25" name="椭圆 24"/>
            <p:cNvSpPr/>
            <p:nvPr/>
          </p:nvSpPr>
          <p:spPr>
            <a:xfrm>
              <a:off x="5439691" y="3223995"/>
              <a:ext cx="1319898" cy="1319898"/>
            </a:xfrm>
            <a:prstGeom prst="ellipse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565447" y="3466323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计划周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密合理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79891" y="1452919"/>
            <a:ext cx="1319898" cy="1319898"/>
            <a:chOff x="8379891" y="1231243"/>
            <a:chExt cx="1319898" cy="1319898"/>
          </a:xfrm>
        </p:grpSpPr>
        <p:sp>
          <p:nvSpPr>
            <p:cNvPr id="29" name="椭圆 28"/>
            <p:cNvSpPr/>
            <p:nvPr/>
          </p:nvSpPr>
          <p:spPr>
            <a:xfrm>
              <a:off x="8379891" y="1231243"/>
              <a:ext cx="1319898" cy="1319898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85841" y="1473571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行动快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捷有效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249345" y="3631254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224512" y="5556495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185468" y="3631254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827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116434" y="15735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自身能力提升</a:t>
            </a:r>
          </a:p>
        </p:txBody>
      </p:sp>
      <p:sp>
        <p:nvSpPr>
          <p:cNvPr id="35" name="任意多边形 25"/>
          <p:cNvSpPr>
            <a:spLocks noChangeArrowheads="1"/>
          </p:cNvSpPr>
          <p:nvPr/>
        </p:nvSpPr>
        <p:spPr bwMode="auto">
          <a:xfrm>
            <a:off x="1036638" y="2383253"/>
            <a:ext cx="1100137" cy="3590925"/>
          </a:xfrm>
          <a:custGeom>
            <a:avLst/>
            <a:gdLst>
              <a:gd name="T0" fmla="*/ 0 w 1099002"/>
              <a:gd name="T1" fmla="*/ 0 h 3590363"/>
              <a:gd name="T2" fmla="*/ 1099002 w 1099002"/>
              <a:gd name="T3" fmla="*/ 3590363 h 3590363"/>
            </a:gdLst>
            <a:ahLst/>
            <a:cxnLst/>
            <a:rect l="T0" t="T1" r="T2" b="T3"/>
            <a:pathLst>
              <a:path w="1099002" h="3590363">
                <a:moveTo>
                  <a:pt x="458758" y="788625"/>
                </a:moveTo>
                <a:cubicBezTo>
                  <a:pt x="463404" y="788625"/>
                  <a:pt x="466409" y="790399"/>
                  <a:pt x="467772" y="793947"/>
                </a:cubicBezTo>
                <a:cubicBezTo>
                  <a:pt x="469134" y="797494"/>
                  <a:pt x="469816" y="808388"/>
                  <a:pt x="469816" y="826629"/>
                </a:cubicBezTo>
                <a:lnTo>
                  <a:pt x="469816" y="1002188"/>
                </a:lnTo>
                <a:cubicBezTo>
                  <a:pt x="469816" y="1018894"/>
                  <a:pt x="469033" y="1029148"/>
                  <a:pt x="467468" y="1032952"/>
                </a:cubicBezTo>
                <a:cubicBezTo>
                  <a:pt x="465903" y="1036755"/>
                  <a:pt x="462854" y="1038657"/>
                  <a:pt x="458322" y="1038657"/>
                </a:cubicBezTo>
                <a:cubicBezTo>
                  <a:pt x="453774" y="1038657"/>
                  <a:pt x="450794" y="1037140"/>
                  <a:pt x="449384" y="1034106"/>
                </a:cubicBezTo>
                <a:cubicBezTo>
                  <a:pt x="447973" y="1031073"/>
                  <a:pt x="447268" y="1019558"/>
                  <a:pt x="447268" y="999561"/>
                </a:cubicBezTo>
                <a:lnTo>
                  <a:pt x="447268" y="826629"/>
                </a:lnTo>
                <a:cubicBezTo>
                  <a:pt x="447268" y="808967"/>
                  <a:pt x="448074" y="798218"/>
                  <a:pt x="449685" y="794381"/>
                </a:cubicBezTo>
                <a:cubicBezTo>
                  <a:pt x="451297" y="790544"/>
                  <a:pt x="454321" y="788625"/>
                  <a:pt x="458758" y="788625"/>
                </a:cubicBezTo>
                <a:close/>
                <a:moveTo>
                  <a:pt x="693305" y="732145"/>
                </a:moveTo>
                <a:cubicBezTo>
                  <a:pt x="670893" y="761104"/>
                  <a:pt x="637696" y="780320"/>
                  <a:pt x="593715" y="789794"/>
                </a:cubicBezTo>
                <a:lnTo>
                  <a:pt x="593715" y="839078"/>
                </a:lnTo>
                <a:lnTo>
                  <a:pt x="606949" y="839078"/>
                </a:lnTo>
                <a:cubicBezTo>
                  <a:pt x="626692" y="839078"/>
                  <a:pt x="639052" y="840275"/>
                  <a:pt x="644030" y="842667"/>
                </a:cubicBezTo>
                <a:cubicBezTo>
                  <a:pt x="649008" y="845060"/>
                  <a:pt x="652061" y="848636"/>
                  <a:pt x="653190" y="853395"/>
                </a:cubicBezTo>
                <a:cubicBezTo>
                  <a:pt x="654319" y="858154"/>
                  <a:pt x="654883" y="873998"/>
                  <a:pt x="654883" y="900927"/>
                </a:cubicBezTo>
                <a:lnTo>
                  <a:pt x="654883" y="1095360"/>
                </a:lnTo>
                <a:lnTo>
                  <a:pt x="752440" y="1095360"/>
                </a:lnTo>
                <a:lnTo>
                  <a:pt x="752440" y="732145"/>
                </a:lnTo>
                <a:close/>
                <a:moveTo>
                  <a:pt x="456791" y="725225"/>
                </a:moveTo>
                <a:cubicBezTo>
                  <a:pt x="432197" y="725225"/>
                  <a:pt x="411139" y="730353"/>
                  <a:pt x="393617" y="740609"/>
                </a:cubicBezTo>
                <a:cubicBezTo>
                  <a:pt x="376095" y="750865"/>
                  <a:pt x="364396" y="764463"/>
                  <a:pt x="358522" y="781403"/>
                </a:cubicBezTo>
                <a:cubicBezTo>
                  <a:pt x="352648" y="798343"/>
                  <a:pt x="349711" y="823345"/>
                  <a:pt x="349711" y="856411"/>
                </a:cubicBezTo>
                <a:lnTo>
                  <a:pt x="349711" y="980066"/>
                </a:lnTo>
                <a:cubicBezTo>
                  <a:pt x="349711" y="1005595"/>
                  <a:pt x="351526" y="1024294"/>
                  <a:pt x="355155" y="1036164"/>
                </a:cubicBezTo>
                <a:cubicBezTo>
                  <a:pt x="358783" y="1048035"/>
                  <a:pt x="364987" y="1059438"/>
                  <a:pt x="373764" y="1070376"/>
                </a:cubicBezTo>
                <a:cubicBezTo>
                  <a:pt x="382541" y="1081314"/>
                  <a:pt x="394224" y="1089329"/>
                  <a:pt x="408811" y="1094420"/>
                </a:cubicBezTo>
                <a:cubicBezTo>
                  <a:pt x="423399" y="1099512"/>
                  <a:pt x="441579" y="1102057"/>
                  <a:pt x="463352" y="1102057"/>
                </a:cubicBezTo>
                <a:cubicBezTo>
                  <a:pt x="480037" y="1102057"/>
                  <a:pt x="495169" y="1099615"/>
                  <a:pt x="508747" y="1094731"/>
                </a:cubicBezTo>
                <a:cubicBezTo>
                  <a:pt x="522325" y="1089846"/>
                  <a:pt x="533969" y="1081777"/>
                  <a:pt x="543679" y="1070523"/>
                </a:cubicBezTo>
                <a:cubicBezTo>
                  <a:pt x="553389" y="1059269"/>
                  <a:pt x="559765" y="1047251"/>
                  <a:pt x="562808" y="1034469"/>
                </a:cubicBezTo>
                <a:cubicBezTo>
                  <a:pt x="565851" y="1021687"/>
                  <a:pt x="567372" y="1001729"/>
                  <a:pt x="567372" y="974593"/>
                </a:cubicBezTo>
                <a:lnTo>
                  <a:pt x="567372" y="856411"/>
                </a:lnTo>
                <a:cubicBezTo>
                  <a:pt x="567372" y="829405"/>
                  <a:pt x="565964" y="809505"/>
                  <a:pt x="563146" y="796709"/>
                </a:cubicBezTo>
                <a:cubicBezTo>
                  <a:pt x="560329" y="783913"/>
                  <a:pt x="554916" y="772353"/>
                  <a:pt x="546906" y="762028"/>
                </a:cubicBezTo>
                <a:cubicBezTo>
                  <a:pt x="538896" y="751703"/>
                  <a:pt x="526871" y="742988"/>
                  <a:pt x="510833" y="735883"/>
                </a:cubicBezTo>
                <a:cubicBezTo>
                  <a:pt x="494794" y="728777"/>
                  <a:pt x="476780" y="725225"/>
                  <a:pt x="456791" y="725225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3590363"/>
                </a:lnTo>
                <a:lnTo>
                  <a:pt x="0" y="3590363"/>
                </a:lnTo>
                <a:close/>
              </a:path>
            </a:pathLst>
          </a:custGeom>
          <a:solidFill>
            <a:srgbClr val="0E647C"/>
          </a:solidFill>
          <a:ln>
            <a:solidFill>
              <a:srgbClr val="FFFFFF"/>
            </a:solidFill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" name="任意多边形 26"/>
          <p:cNvSpPr>
            <a:spLocks noChangeArrowheads="1"/>
          </p:cNvSpPr>
          <p:nvPr/>
        </p:nvSpPr>
        <p:spPr bwMode="auto">
          <a:xfrm>
            <a:off x="2138363" y="3094453"/>
            <a:ext cx="1098550" cy="2879725"/>
          </a:xfrm>
          <a:custGeom>
            <a:avLst/>
            <a:gdLst>
              <a:gd name="T0" fmla="*/ 0 w 1099002"/>
              <a:gd name="T1" fmla="*/ 0 h 2880000"/>
              <a:gd name="T2" fmla="*/ 1099002 w 1099002"/>
              <a:gd name="T3" fmla="*/ 2880000 h 2880000"/>
            </a:gdLst>
            <a:ahLst/>
            <a:cxnLst/>
            <a:rect l="T0" t="T1" r="T2" b="T3"/>
            <a:pathLst>
              <a:path w="1099002" h="2880000">
                <a:moveTo>
                  <a:pt x="438885" y="799275"/>
                </a:moveTo>
                <a:cubicBezTo>
                  <a:pt x="443531" y="799275"/>
                  <a:pt x="446536" y="801049"/>
                  <a:pt x="447899" y="804597"/>
                </a:cubicBezTo>
                <a:cubicBezTo>
                  <a:pt x="449261" y="808144"/>
                  <a:pt x="449943" y="819038"/>
                  <a:pt x="449943" y="837279"/>
                </a:cubicBezTo>
                <a:lnTo>
                  <a:pt x="449943" y="1012838"/>
                </a:lnTo>
                <a:cubicBezTo>
                  <a:pt x="449943" y="1029544"/>
                  <a:pt x="449160" y="1039798"/>
                  <a:pt x="447595" y="1043602"/>
                </a:cubicBezTo>
                <a:cubicBezTo>
                  <a:pt x="446030" y="1047405"/>
                  <a:pt x="442981" y="1049307"/>
                  <a:pt x="438449" y="1049307"/>
                </a:cubicBezTo>
                <a:cubicBezTo>
                  <a:pt x="433901" y="1049307"/>
                  <a:pt x="430921" y="1047790"/>
                  <a:pt x="429511" y="1044756"/>
                </a:cubicBezTo>
                <a:cubicBezTo>
                  <a:pt x="428100" y="1041723"/>
                  <a:pt x="427395" y="1030208"/>
                  <a:pt x="427395" y="1010211"/>
                </a:cubicBezTo>
                <a:lnTo>
                  <a:pt x="427395" y="837279"/>
                </a:lnTo>
                <a:cubicBezTo>
                  <a:pt x="427395" y="819617"/>
                  <a:pt x="428201" y="808868"/>
                  <a:pt x="429812" y="805031"/>
                </a:cubicBezTo>
                <a:cubicBezTo>
                  <a:pt x="431424" y="801194"/>
                  <a:pt x="434448" y="799275"/>
                  <a:pt x="438885" y="799275"/>
                </a:cubicBezTo>
                <a:close/>
                <a:moveTo>
                  <a:pt x="683119" y="735875"/>
                </a:moveTo>
                <a:cubicBezTo>
                  <a:pt x="664592" y="735875"/>
                  <a:pt x="648565" y="738869"/>
                  <a:pt x="635037" y="744857"/>
                </a:cubicBezTo>
                <a:cubicBezTo>
                  <a:pt x="621508" y="750845"/>
                  <a:pt x="610500" y="759696"/>
                  <a:pt x="602012" y="771410"/>
                </a:cubicBezTo>
                <a:cubicBezTo>
                  <a:pt x="593525" y="783125"/>
                  <a:pt x="588233" y="794849"/>
                  <a:pt x="586138" y="806583"/>
                </a:cubicBezTo>
                <a:cubicBezTo>
                  <a:pt x="584043" y="818317"/>
                  <a:pt x="582995" y="834352"/>
                  <a:pt x="582995" y="854688"/>
                </a:cubicBezTo>
                <a:lnTo>
                  <a:pt x="582995" y="872052"/>
                </a:lnTo>
                <a:lnTo>
                  <a:pt x="671399" y="872052"/>
                </a:lnTo>
                <a:lnTo>
                  <a:pt x="671399" y="833930"/>
                </a:lnTo>
                <a:cubicBezTo>
                  <a:pt x="671399" y="819140"/>
                  <a:pt x="672699" y="809667"/>
                  <a:pt x="675299" y="805510"/>
                </a:cubicBezTo>
                <a:cubicBezTo>
                  <a:pt x="677898" y="801354"/>
                  <a:pt x="681668" y="799275"/>
                  <a:pt x="686607" y="799275"/>
                </a:cubicBezTo>
                <a:cubicBezTo>
                  <a:pt x="691716" y="799275"/>
                  <a:pt x="695565" y="801147"/>
                  <a:pt x="698155" y="804891"/>
                </a:cubicBezTo>
                <a:cubicBezTo>
                  <a:pt x="700744" y="808635"/>
                  <a:pt x="702039" y="814831"/>
                  <a:pt x="702039" y="823480"/>
                </a:cubicBezTo>
                <a:cubicBezTo>
                  <a:pt x="702039" y="835346"/>
                  <a:pt x="696706" y="852274"/>
                  <a:pt x="686040" y="874264"/>
                </a:cubicBezTo>
                <a:cubicBezTo>
                  <a:pt x="675375" y="896253"/>
                  <a:pt x="641046" y="954695"/>
                  <a:pt x="583054" y="1049589"/>
                </a:cubicBezTo>
                <a:lnTo>
                  <a:pt x="582995" y="1106010"/>
                </a:lnTo>
                <a:lnTo>
                  <a:pt x="786815" y="1106010"/>
                </a:lnTo>
                <a:lnTo>
                  <a:pt x="786815" y="1036582"/>
                </a:lnTo>
                <a:lnTo>
                  <a:pt x="689761" y="1036582"/>
                </a:lnTo>
                <a:cubicBezTo>
                  <a:pt x="739013" y="967600"/>
                  <a:pt x="768805" y="921594"/>
                  <a:pt x="779134" y="898564"/>
                </a:cubicBezTo>
                <a:cubicBezTo>
                  <a:pt x="789464" y="875534"/>
                  <a:pt x="794629" y="853578"/>
                  <a:pt x="794629" y="832695"/>
                </a:cubicBezTo>
                <a:cubicBezTo>
                  <a:pt x="794629" y="804846"/>
                  <a:pt x="785145" y="781747"/>
                  <a:pt x="766177" y="763398"/>
                </a:cubicBezTo>
                <a:cubicBezTo>
                  <a:pt x="747210" y="745049"/>
                  <a:pt x="719524" y="735875"/>
                  <a:pt x="683119" y="735875"/>
                </a:cubicBezTo>
                <a:close/>
                <a:moveTo>
                  <a:pt x="436918" y="735875"/>
                </a:moveTo>
                <a:cubicBezTo>
                  <a:pt x="412324" y="735875"/>
                  <a:pt x="391266" y="741003"/>
                  <a:pt x="373744" y="751259"/>
                </a:cubicBezTo>
                <a:cubicBezTo>
                  <a:pt x="356222" y="761515"/>
                  <a:pt x="344523" y="775113"/>
                  <a:pt x="338649" y="792053"/>
                </a:cubicBezTo>
                <a:cubicBezTo>
                  <a:pt x="332775" y="808993"/>
                  <a:pt x="329838" y="833995"/>
                  <a:pt x="329838" y="867061"/>
                </a:cubicBezTo>
                <a:lnTo>
                  <a:pt x="329838" y="990716"/>
                </a:lnTo>
                <a:cubicBezTo>
                  <a:pt x="329838" y="1016245"/>
                  <a:pt x="331653" y="1034944"/>
                  <a:pt x="335282" y="1046814"/>
                </a:cubicBezTo>
                <a:cubicBezTo>
                  <a:pt x="338910" y="1058685"/>
                  <a:pt x="345114" y="1070088"/>
                  <a:pt x="353891" y="1081026"/>
                </a:cubicBezTo>
                <a:cubicBezTo>
                  <a:pt x="362668" y="1091964"/>
                  <a:pt x="374351" y="1099979"/>
                  <a:pt x="388938" y="1105070"/>
                </a:cubicBezTo>
                <a:cubicBezTo>
                  <a:pt x="403526" y="1110162"/>
                  <a:pt x="421706" y="1112707"/>
                  <a:pt x="443479" y="1112707"/>
                </a:cubicBezTo>
                <a:cubicBezTo>
                  <a:pt x="460164" y="1112707"/>
                  <a:pt x="475296" y="1110265"/>
                  <a:pt x="488874" y="1105381"/>
                </a:cubicBezTo>
                <a:cubicBezTo>
                  <a:pt x="502452" y="1100496"/>
                  <a:pt x="514096" y="1092427"/>
                  <a:pt x="523806" y="1081173"/>
                </a:cubicBezTo>
                <a:cubicBezTo>
                  <a:pt x="533516" y="1069919"/>
                  <a:pt x="539892" y="1057901"/>
                  <a:pt x="542935" y="1045119"/>
                </a:cubicBezTo>
                <a:cubicBezTo>
                  <a:pt x="545978" y="1032337"/>
                  <a:pt x="547499" y="1012379"/>
                  <a:pt x="547499" y="985243"/>
                </a:cubicBezTo>
                <a:lnTo>
                  <a:pt x="547499" y="867061"/>
                </a:lnTo>
                <a:cubicBezTo>
                  <a:pt x="547499" y="840055"/>
                  <a:pt x="546091" y="820155"/>
                  <a:pt x="543274" y="807359"/>
                </a:cubicBezTo>
                <a:cubicBezTo>
                  <a:pt x="540456" y="794563"/>
                  <a:pt x="535043" y="783003"/>
                  <a:pt x="527033" y="772678"/>
                </a:cubicBezTo>
                <a:cubicBezTo>
                  <a:pt x="519023" y="762353"/>
                  <a:pt x="506998" y="753638"/>
                  <a:pt x="490960" y="746533"/>
                </a:cubicBezTo>
                <a:cubicBezTo>
                  <a:pt x="474921" y="739427"/>
                  <a:pt x="456907" y="735875"/>
                  <a:pt x="436918" y="735875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2880000"/>
                </a:lnTo>
                <a:lnTo>
                  <a:pt x="0" y="2880000"/>
                </a:lnTo>
                <a:close/>
              </a:path>
            </a:pathLst>
          </a:custGeom>
          <a:solidFill>
            <a:srgbClr val="2DB2A4"/>
          </a:solidFill>
          <a:ln>
            <a:solidFill>
              <a:srgbClr val="FFFFFF"/>
            </a:solidFill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" name="任意多边形 27"/>
          <p:cNvSpPr>
            <a:spLocks noChangeArrowheads="1"/>
          </p:cNvSpPr>
          <p:nvPr/>
        </p:nvSpPr>
        <p:spPr bwMode="auto">
          <a:xfrm>
            <a:off x="3236913" y="3821528"/>
            <a:ext cx="1098550" cy="2152650"/>
          </a:xfrm>
          <a:custGeom>
            <a:avLst/>
            <a:gdLst>
              <a:gd name="T0" fmla="*/ 0 w 1099002"/>
              <a:gd name="T1" fmla="*/ 0 h 2151858"/>
              <a:gd name="T2" fmla="*/ 1099002 w 1099002"/>
              <a:gd name="T3" fmla="*/ 2151858 h 2151858"/>
            </a:gdLst>
            <a:ahLst/>
            <a:cxnLst/>
            <a:rect l="T0" t="T1" r="T2" b="T3"/>
            <a:pathLst>
              <a:path w="1099002" h="2151858">
                <a:moveTo>
                  <a:pt x="424727" y="764527"/>
                </a:moveTo>
                <a:cubicBezTo>
                  <a:pt x="429373" y="764527"/>
                  <a:pt x="432378" y="766301"/>
                  <a:pt x="433741" y="769849"/>
                </a:cubicBezTo>
                <a:cubicBezTo>
                  <a:pt x="435103" y="773396"/>
                  <a:pt x="435785" y="784290"/>
                  <a:pt x="435785" y="802531"/>
                </a:cubicBezTo>
                <a:lnTo>
                  <a:pt x="435785" y="978090"/>
                </a:lnTo>
                <a:cubicBezTo>
                  <a:pt x="435785" y="994796"/>
                  <a:pt x="435002" y="1005051"/>
                  <a:pt x="433437" y="1008854"/>
                </a:cubicBezTo>
                <a:cubicBezTo>
                  <a:pt x="431872" y="1012657"/>
                  <a:pt x="428823" y="1014559"/>
                  <a:pt x="424291" y="1014559"/>
                </a:cubicBezTo>
                <a:cubicBezTo>
                  <a:pt x="419743" y="1014559"/>
                  <a:pt x="416763" y="1013042"/>
                  <a:pt x="415353" y="1010008"/>
                </a:cubicBezTo>
                <a:cubicBezTo>
                  <a:pt x="413942" y="1006975"/>
                  <a:pt x="413237" y="995460"/>
                  <a:pt x="413237" y="975463"/>
                </a:cubicBezTo>
                <a:lnTo>
                  <a:pt x="413237" y="802531"/>
                </a:lnTo>
                <a:cubicBezTo>
                  <a:pt x="413237" y="784869"/>
                  <a:pt x="414043" y="774120"/>
                  <a:pt x="415654" y="770283"/>
                </a:cubicBezTo>
                <a:cubicBezTo>
                  <a:pt x="417266" y="766446"/>
                  <a:pt x="420290" y="764527"/>
                  <a:pt x="424727" y="764527"/>
                </a:cubicBezTo>
                <a:close/>
                <a:moveTo>
                  <a:pt x="422760" y="701127"/>
                </a:moveTo>
                <a:cubicBezTo>
                  <a:pt x="398166" y="701127"/>
                  <a:pt x="377108" y="706255"/>
                  <a:pt x="359586" y="716511"/>
                </a:cubicBezTo>
                <a:cubicBezTo>
                  <a:pt x="342064" y="726767"/>
                  <a:pt x="330365" y="740365"/>
                  <a:pt x="324491" y="757305"/>
                </a:cubicBezTo>
                <a:cubicBezTo>
                  <a:pt x="318617" y="774245"/>
                  <a:pt x="315680" y="799247"/>
                  <a:pt x="315680" y="832313"/>
                </a:cubicBezTo>
                <a:lnTo>
                  <a:pt x="315680" y="955968"/>
                </a:lnTo>
                <a:cubicBezTo>
                  <a:pt x="315680" y="981497"/>
                  <a:pt x="317495" y="1000196"/>
                  <a:pt x="321124" y="1012066"/>
                </a:cubicBezTo>
                <a:cubicBezTo>
                  <a:pt x="324752" y="1023937"/>
                  <a:pt x="330956" y="1035341"/>
                  <a:pt x="339733" y="1046278"/>
                </a:cubicBezTo>
                <a:cubicBezTo>
                  <a:pt x="348510" y="1057216"/>
                  <a:pt x="360193" y="1065231"/>
                  <a:pt x="374780" y="1070322"/>
                </a:cubicBezTo>
                <a:cubicBezTo>
                  <a:pt x="389368" y="1075414"/>
                  <a:pt x="407548" y="1077959"/>
                  <a:pt x="429321" y="1077959"/>
                </a:cubicBezTo>
                <a:cubicBezTo>
                  <a:pt x="446006" y="1077959"/>
                  <a:pt x="461138" y="1075517"/>
                  <a:pt x="474716" y="1070633"/>
                </a:cubicBezTo>
                <a:cubicBezTo>
                  <a:pt x="488294" y="1065748"/>
                  <a:pt x="499938" y="1057679"/>
                  <a:pt x="509648" y="1046425"/>
                </a:cubicBezTo>
                <a:cubicBezTo>
                  <a:pt x="519358" y="1035171"/>
                  <a:pt x="525734" y="1023153"/>
                  <a:pt x="528777" y="1010371"/>
                </a:cubicBezTo>
                <a:cubicBezTo>
                  <a:pt x="531820" y="997589"/>
                  <a:pt x="533341" y="977631"/>
                  <a:pt x="533341" y="950495"/>
                </a:cubicBezTo>
                <a:lnTo>
                  <a:pt x="533341" y="832313"/>
                </a:lnTo>
                <a:cubicBezTo>
                  <a:pt x="533341" y="805308"/>
                  <a:pt x="531933" y="785407"/>
                  <a:pt x="529116" y="772611"/>
                </a:cubicBezTo>
                <a:cubicBezTo>
                  <a:pt x="526298" y="759816"/>
                  <a:pt x="520885" y="748255"/>
                  <a:pt x="512875" y="737930"/>
                </a:cubicBezTo>
                <a:cubicBezTo>
                  <a:pt x="504865" y="727605"/>
                  <a:pt x="492840" y="718890"/>
                  <a:pt x="476802" y="711785"/>
                </a:cubicBezTo>
                <a:cubicBezTo>
                  <a:pt x="460763" y="704679"/>
                  <a:pt x="442749" y="701127"/>
                  <a:pt x="422760" y="701127"/>
                </a:cubicBezTo>
                <a:close/>
                <a:moveTo>
                  <a:pt x="671535" y="700903"/>
                </a:moveTo>
                <a:cubicBezTo>
                  <a:pt x="636837" y="700903"/>
                  <a:pt x="611270" y="707232"/>
                  <a:pt x="594832" y="719889"/>
                </a:cubicBezTo>
                <a:cubicBezTo>
                  <a:pt x="578395" y="732547"/>
                  <a:pt x="570176" y="756549"/>
                  <a:pt x="570176" y="791896"/>
                </a:cubicBezTo>
                <a:lnTo>
                  <a:pt x="570176" y="826589"/>
                </a:lnTo>
                <a:lnTo>
                  <a:pt x="667733" y="826589"/>
                </a:lnTo>
                <a:lnTo>
                  <a:pt x="667733" y="792956"/>
                </a:lnTo>
                <a:cubicBezTo>
                  <a:pt x="667733" y="780082"/>
                  <a:pt x="668557" y="772126"/>
                  <a:pt x="670205" y="769086"/>
                </a:cubicBezTo>
                <a:cubicBezTo>
                  <a:pt x="671852" y="766047"/>
                  <a:pt x="674785" y="764527"/>
                  <a:pt x="679003" y="764527"/>
                </a:cubicBezTo>
                <a:cubicBezTo>
                  <a:pt x="682757" y="764527"/>
                  <a:pt x="685575" y="765984"/>
                  <a:pt x="687457" y="768898"/>
                </a:cubicBezTo>
                <a:cubicBezTo>
                  <a:pt x="689339" y="771812"/>
                  <a:pt x="690281" y="779031"/>
                  <a:pt x="690281" y="790556"/>
                </a:cubicBezTo>
                <a:lnTo>
                  <a:pt x="690281" y="810299"/>
                </a:lnTo>
                <a:cubicBezTo>
                  <a:pt x="690281" y="821243"/>
                  <a:pt x="689364" y="828984"/>
                  <a:pt x="687530" y="833523"/>
                </a:cubicBezTo>
                <a:cubicBezTo>
                  <a:pt x="685697" y="838063"/>
                  <a:pt x="682781" y="840981"/>
                  <a:pt x="678782" y="842279"/>
                </a:cubicBezTo>
                <a:cubicBezTo>
                  <a:pt x="674783" y="843576"/>
                  <a:pt x="660980" y="844225"/>
                  <a:pt x="637372" y="844225"/>
                </a:cubicBezTo>
                <a:lnTo>
                  <a:pt x="637372" y="904427"/>
                </a:lnTo>
                <a:cubicBezTo>
                  <a:pt x="656971" y="904757"/>
                  <a:pt x="669362" y="905776"/>
                  <a:pt x="674546" y="907484"/>
                </a:cubicBezTo>
                <a:cubicBezTo>
                  <a:pt x="679729" y="909192"/>
                  <a:pt x="683647" y="912764"/>
                  <a:pt x="686301" y="918200"/>
                </a:cubicBezTo>
                <a:cubicBezTo>
                  <a:pt x="688954" y="923636"/>
                  <a:pt x="690281" y="932746"/>
                  <a:pt x="690281" y="945532"/>
                </a:cubicBezTo>
                <a:lnTo>
                  <a:pt x="690281" y="970029"/>
                </a:lnTo>
                <a:cubicBezTo>
                  <a:pt x="690281" y="991523"/>
                  <a:pt x="689428" y="1004318"/>
                  <a:pt x="687722" y="1008414"/>
                </a:cubicBezTo>
                <a:cubicBezTo>
                  <a:pt x="686016" y="1012511"/>
                  <a:pt x="682746" y="1014559"/>
                  <a:pt x="677912" y="1014559"/>
                </a:cubicBezTo>
                <a:cubicBezTo>
                  <a:pt x="673682" y="1014559"/>
                  <a:pt x="670928" y="1013103"/>
                  <a:pt x="669650" y="1010192"/>
                </a:cubicBezTo>
                <a:cubicBezTo>
                  <a:pt x="668372" y="1007280"/>
                  <a:pt x="667733" y="998425"/>
                  <a:pt x="667733" y="983626"/>
                </a:cubicBezTo>
                <a:lnTo>
                  <a:pt x="667733" y="921690"/>
                </a:lnTo>
                <a:lnTo>
                  <a:pt x="570176" y="921690"/>
                </a:lnTo>
                <a:lnTo>
                  <a:pt x="570176" y="954137"/>
                </a:lnTo>
                <a:cubicBezTo>
                  <a:pt x="570176" y="988495"/>
                  <a:pt x="572818" y="1012827"/>
                  <a:pt x="578102" y="1027134"/>
                </a:cubicBezTo>
                <a:cubicBezTo>
                  <a:pt x="583385" y="1041440"/>
                  <a:pt x="594406" y="1053524"/>
                  <a:pt x="611164" y="1063388"/>
                </a:cubicBezTo>
                <a:cubicBezTo>
                  <a:pt x="627922" y="1073251"/>
                  <a:pt x="650755" y="1078183"/>
                  <a:pt x="679663" y="1078183"/>
                </a:cubicBezTo>
                <a:cubicBezTo>
                  <a:pt x="705096" y="1078183"/>
                  <a:pt x="726116" y="1073918"/>
                  <a:pt x="742723" y="1065388"/>
                </a:cubicBezTo>
                <a:cubicBezTo>
                  <a:pt x="759331" y="1056858"/>
                  <a:pt x="771001" y="1044450"/>
                  <a:pt x="777736" y="1028163"/>
                </a:cubicBezTo>
                <a:cubicBezTo>
                  <a:pt x="784470" y="1011875"/>
                  <a:pt x="787838" y="989379"/>
                  <a:pt x="787838" y="960674"/>
                </a:cubicBezTo>
                <a:cubicBezTo>
                  <a:pt x="787838" y="922032"/>
                  <a:pt x="784282" y="897150"/>
                  <a:pt x="777171" y="886027"/>
                </a:cubicBezTo>
                <a:cubicBezTo>
                  <a:pt x="770060" y="874904"/>
                  <a:pt x="760328" y="868001"/>
                  <a:pt x="747975" y="865318"/>
                </a:cubicBezTo>
                <a:cubicBezTo>
                  <a:pt x="760642" y="860846"/>
                  <a:pt x="769894" y="853827"/>
                  <a:pt x="775732" y="844262"/>
                </a:cubicBezTo>
                <a:cubicBezTo>
                  <a:pt x="781570" y="834696"/>
                  <a:pt x="784489" y="819588"/>
                  <a:pt x="784489" y="798938"/>
                </a:cubicBezTo>
                <a:cubicBezTo>
                  <a:pt x="784489" y="768489"/>
                  <a:pt x="776550" y="744537"/>
                  <a:pt x="760672" y="727084"/>
                </a:cubicBezTo>
                <a:cubicBezTo>
                  <a:pt x="744794" y="709630"/>
                  <a:pt x="715082" y="700903"/>
                  <a:pt x="671535" y="700903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2151858"/>
                </a:lnTo>
                <a:lnTo>
                  <a:pt x="0" y="2151858"/>
                </a:lnTo>
                <a:close/>
              </a:path>
            </a:pathLst>
          </a:custGeom>
          <a:solidFill>
            <a:srgbClr val="F87A08"/>
          </a:solidFill>
          <a:ln>
            <a:solidFill>
              <a:srgbClr val="FFFFFF"/>
            </a:solidFill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任意多边形 28"/>
          <p:cNvSpPr>
            <a:spLocks noChangeArrowheads="1"/>
          </p:cNvSpPr>
          <p:nvPr/>
        </p:nvSpPr>
        <p:spPr bwMode="auto">
          <a:xfrm>
            <a:off x="4333875" y="4548603"/>
            <a:ext cx="1100138" cy="1425575"/>
          </a:xfrm>
          <a:custGeom>
            <a:avLst/>
            <a:gdLst>
              <a:gd name="T0" fmla="*/ 0 w 1099459"/>
              <a:gd name="T1" fmla="*/ 0 h 1424429"/>
              <a:gd name="T2" fmla="*/ 1099459 w 1099459"/>
              <a:gd name="T3" fmla="*/ 1424429 h 1424429"/>
            </a:gdLst>
            <a:ahLst/>
            <a:cxnLst/>
            <a:rect l="T0" t="T1" r="T2" b="T3"/>
            <a:pathLst>
              <a:path w="1099459" h="1424429">
                <a:moveTo>
                  <a:pt x="665073" y="805021"/>
                </a:moveTo>
                <a:lnTo>
                  <a:pt x="665073" y="946902"/>
                </a:lnTo>
                <a:lnTo>
                  <a:pt x="635204" y="946902"/>
                </a:lnTo>
                <a:close/>
                <a:moveTo>
                  <a:pt x="425192" y="771880"/>
                </a:moveTo>
                <a:cubicBezTo>
                  <a:pt x="429839" y="771880"/>
                  <a:pt x="432843" y="773654"/>
                  <a:pt x="434206" y="777202"/>
                </a:cubicBezTo>
                <a:cubicBezTo>
                  <a:pt x="435568" y="780749"/>
                  <a:pt x="436250" y="791643"/>
                  <a:pt x="436250" y="809884"/>
                </a:cubicBezTo>
                <a:lnTo>
                  <a:pt x="436250" y="985443"/>
                </a:lnTo>
                <a:cubicBezTo>
                  <a:pt x="436250" y="1002149"/>
                  <a:pt x="435467" y="1012404"/>
                  <a:pt x="433902" y="1016207"/>
                </a:cubicBezTo>
                <a:cubicBezTo>
                  <a:pt x="432337" y="1020010"/>
                  <a:pt x="429289" y="1021912"/>
                  <a:pt x="424756" y="1021912"/>
                </a:cubicBezTo>
                <a:cubicBezTo>
                  <a:pt x="420208" y="1021912"/>
                  <a:pt x="417228" y="1020395"/>
                  <a:pt x="415818" y="1017361"/>
                </a:cubicBezTo>
                <a:cubicBezTo>
                  <a:pt x="414407" y="1014328"/>
                  <a:pt x="413702" y="1002813"/>
                  <a:pt x="413702" y="982816"/>
                </a:cubicBezTo>
                <a:lnTo>
                  <a:pt x="413702" y="809884"/>
                </a:lnTo>
                <a:cubicBezTo>
                  <a:pt x="413702" y="792222"/>
                  <a:pt x="414508" y="781473"/>
                  <a:pt x="416120" y="777636"/>
                </a:cubicBezTo>
                <a:cubicBezTo>
                  <a:pt x="417731" y="773799"/>
                  <a:pt x="420755" y="771880"/>
                  <a:pt x="425192" y="771880"/>
                </a:cubicBezTo>
                <a:close/>
                <a:moveTo>
                  <a:pt x="637660" y="715400"/>
                </a:moveTo>
                <a:lnTo>
                  <a:pt x="560149" y="950607"/>
                </a:lnTo>
                <a:lnTo>
                  <a:pt x="560149" y="1016331"/>
                </a:lnTo>
                <a:lnTo>
                  <a:pt x="665073" y="1016331"/>
                </a:lnTo>
                <a:lnTo>
                  <a:pt x="665073" y="1078615"/>
                </a:lnTo>
                <a:lnTo>
                  <a:pt x="762630" y="1078615"/>
                </a:lnTo>
                <a:lnTo>
                  <a:pt x="762630" y="1016331"/>
                </a:lnTo>
                <a:lnTo>
                  <a:pt x="787856" y="1016331"/>
                </a:lnTo>
                <a:lnTo>
                  <a:pt x="787856" y="946902"/>
                </a:lnTo>
                <a:lnTo>
                  <a:pt x="762630" y="946902"/>
                </a:lnTo>
                <a:lnTo>
                  <a:pt x="762630" y="715400"/>
                </a:lnTo>
                <a:close/>
                <a:moveTo>
                  <a:pt x="423225" y="708480"/>
                </a:moveTo>
                <a:cubicBezTo>
                  <a:pt x="398631" y="708480"/>
                  <a:pt x="377573" y="713608"/>
                  <a:pt x="360051" y="723864"/>
                </a:cubicBezTo>
                <a:cubicBezTo>
                  <a:pt x="342529" y="734121"/>
                  <a:pt x="330831" y="747719"/>
                  <a:pt x="324957" y="764658"/>
                </a:cubicBezTo>
                <a:cubicBezTo>
                  <a:pt x="319082" y="781598"/>
                  <a:pt x="316145" y="806600"/>
                  <a:pt x="316145" y="839666"/>
                </a:cubicBezTo>
                <a:lnTo>
                  <a:pt x="316145" y="963321"/>
                </a:lnTo>
                <a:cubicBezTo>
                  <a:pt x="316145" y="988850"/>
                  <a:pt x="317960" y="1007549"/>
                  <a:pt x="321589" y="1019419"/>
                </a:cubicBezTo>
                <a:cubicBezTo>
                  <a:pt x="325218" y="1031290"/>
                  <a:pt x="331421" y="1042694"/>
                  <a:pt x="340198" y="1053631"/>
                </a:cubicBezTo>
                <a:cubicBezTo>
                  <a:pt x="348975" y="1064569"/>
                  <a:pt x="360658" y="1072584"/>
                  <a:pt x="375245" y="1077675"/>
                </a:cubicBezTo>
                <a:cubicBezTo>
                  <a:pt x="389833" y="1082767"/>
                  <a:pt x="408013" y="1085312"/>
                  <a:pt x="429786" y="1085312"/>
                </a:cubicBezTo>
                <a:cubicBezTo>
                  <a:pt x="446471" y="1085312"/>
                  <a:pt x="461603" y="1082870"/>
                  <a:pt x="475181" y="1077986"/>
                </a:cubicBezTo>
                <a:cubicBezTo>
                  <a:pt x="488759" y="1073101"/>
                  <a:pt x="500403" y="1065032"/>
                  <a:pt x="510113" y="1053778"/>
                </a:cubicBezTo>
                <a:cubicBezTo>
                  <a:pt x="519823" y="1042524"/>
                  <a:pt x="526199" y="1030506"/>
                  <a:pt x="529242" y="1017724"/>
                </a:cubicBezTo>
                <a:cubicBezTo>
                  <a:pt x="532285" y="1004942"/>
                  <a:pt x="533807" y="984984"/>
                  <a:pt x="533807" y="957848"/>
                </a:cubicBezTo>
                <a:lnTo>
                  <a:pt x="533807" y="839666"/>
                </a:lnTo>
                <a:cubicBezTo>
                  <a:pt x="533807" y="812661"/>
                  <a:pt x="532398" y="792760"/>
                  <a:pt x="529581" y="779964"/>
                </a:cubicBezTo>
                <a:cubicBezTo>
                  <a:pt x="526763" y="767169"/>
                  <a:pt x="521350" y="755608"/>
                  <a:pt x="513340" y="745283"/>
                </a:cubicBezTo>
                <a:cubicBezTo>
                  <a:pt x="505330" y="734958"/>
                  <a:pt x="493306" y="726243"/>
                  <a:pt x="477267" y="719138"/>
                </a:cubicBezTo>
                <a:cubicBezTo>
                  <a:pt x="461228" y="712032"/>
                  <a:pt x="443214" y="708480"/>
                  <a:pt x="423225" y="708480"/>
                </a:cubicBezTo>
                <a:close/>
                <a:moveTo>
                  <a:pt x="0" y="0"/>
                </a:moveTo>
                <a:lnTo>
                  <a:pt x="1099459" y="0"/>
                </a:lnTo>
                <a:lnTo>
                  <a:pt x="1099459" y="1424429"/>
                </a:lnTo>
                <a:lnTo>
                  <a:pt x="0" y="1424429"/>
                </a:lnTo>
                <a:close/>
              </a:path>
            </a:pathLst>
          </a:custGeom>
          <a:solidFill>
            <a:srgbClr val="74AF47"/>
          </a:solidFill>
          <a:ln>
            <a:solidFill>
              <a:srgbClr val="FFFFFF"/>
            </a:solidFill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9" name="组合 8"/>
          <p:cNvGrpSpPr>
            <a:grpSpLocks/>
          </p:cNvGrpSpPr>
          <p:nvPr/>
        </p:nvGrpSpPr>
        <p:grpSpPr bwMode="auto">
          <a:xfrm>
            <a:off x="4529138" y="3243678"/>
            <a:ext cx="684212" cy="1022350"/>
            <a:chOff x="0" y="0"/>
            <a:chExt cx="758782" cy="1134407"/>
          </a:xfrm>
          <a:solidFill>
            <a:schemeClr val="bg1">
              <a:lumMod val="75000"/>
            </a:schemeClr>
          </a:solidFill>
        </p:grpSpPr>
        <p:sp>
          <p:nvSpPr>
            <p:cNvPr id="40" name="任意多边形 9"/>
            <p:cNvSpPr>
              <a:spLocks noChangeAspect="1" noChangeArrowheads="1"/>
            </p:cNvSpPr>
            <p:nvPr/>
          </p:nvSpPr>
          <p:spPr bwMode="auto">
            <a:xfrm rot="19260000" flipH="1" flipV="1">
              <a:off x="0" y="21522"/>
              <a:ext cx="758782" cy="1112885"/>
            </a:xfrm>
            <a:custGeom>
              <a:avLst/>
              <a:gdLst>
                <a:gd name="T0" fmla="*/ 0 w 3133716"/>
                <a:gd name="T1" fmla="*/ 0 h 4596134"/>
                <a:gd name="T2" fmla="*/ 3133716 w 3133716"/>
                <a:gd name="T3" fmla="*/ 4596134 h 4596134"/>
              </a:gdLst>
              <a:ahLst/>
              <a:cxnLst/>
              <a:rect l="T0" t="T1" r="T2" b="T3"/>
              <a:pathLst>
                <a:path w="3133716" h="4596134">
                  <a:moveTo>
                    <a:pt x="1838330" y="4540961"/>
                  </a:moveTo>
                  <a:cubicBezTo>
                    <a:pt x="1872419" y="4575050"/>
                    <a:pt x="1919512" y="4596134"/>
                    <a:pt x="1971530" y="4596134"/>
                  </a:cubicBezTo>
                  <a:cubicBezTo>
                    <a:pt x="2075566" y="4596134"/>
                    <a:pt x="2159903" y="4511796"/>
                    <a:pt x="2159904" y="4407761"/>
                  </a:cubicBezTo>
                  <a:lnTo>
                    <a:pt x="2159612" y="4401976"/>
                  </a:lnTo>
                  <a:lnTo>
                    <a:pt x="2159903" y="4399079"/>
                  </a:lnTo>
                  <a:lnTo>
                    <a:pt x="2159903" y="3905031"/>
                  </a:lnTo>
                  <a:lnTo>
                    <a:pt x="2159903" y="3847237"/>
                  </a:lnTo>
                  <a:lnTo>
                    <a:pt x="2159904" y="3425997"/>
                  </a:lnTo>
                  <a:lnTo>
                    <a:pt x="2024564" y="3407489"/>
                  </a:lnTo>
                  <a:lnTo>
                    <a:pt x="2025685" y="3399291"/>
                  </a:lnTo>
                  <a:lnTo>
                    <a:pt x="1336333" y="3305019"/>
                  </a:lnTo>
                  <a:lnTo>
                    <a:pt x="1461517" y="2389625"/>
                  </a:lnTo>
                  <a:lnTo>
                    <a:pt x="2204914" y="2491287"/>
                  </a:lnTo>
                  <a:lnTo>
                    <a:pt x="2231082" y="2502704"/>
                  </a:lnTo>
                  <a:cubicBezTo>
                    <a:pt x="2319539" y="2529943"/>
                    <a:pt x="2422938" y="2486593"/>
                    <a:pt x="2476418" y="2393962"/>
                  </a:cubicBezTo>
                  <a:lnTo>
                    <a:pt x="2479551" y="2387922"/>
                  </a:lnTo>
                  <a:lnTo>
                    <a:pt x="2481519" y="2385127"/>
                  </a:lnTo>
                  <a:lnTo>
                    <a:pt x="2771772" y="1882394"/>
                  </a:lnTo>
                  <a:lnTo>
                    <a:pt x="2805726" y="1823584"/>
                  </a:lnTo>
                  <a:lnTo>
                    <a:pt x="3095979" y="1320851"/>
                  </a:lnTo>
                  <a:lnTo>
                    <a:pt x="3097415" y="1317749"/>
                  </a:lnTo>
                  <a:lnTo>
                    <a:pt x="3101080" y="1312016"/>
                  </a:lnTo>
                  <a:cubicBezTo>
                    <a:pt x="3162201" y="1206152"/>
                    <a:pt x="3134978" y="1076008"/>
                    <a:pt x="3040276" y="1021331"/>
                  </a:cubicBezTo>
                  <a:cubicBezTo>
                    <a:pt x="2945574" y="966655"/>
                    <a:pt x="2819255" y="1008152"/>
                    <a:pt x="2758134" y="1114016"/>
                  </a:cubicBezTo>
                  <a:lnTo>
                    <a:pt x="2755001" y="1120056"/>
                  </a:lnTo>
                  <a:lnTo>
                    <a:pt x="2753033" y="1122851"/>
                  </a:lnTo>
                  <a:lnTo>
                    <a:pt x="2462780" y="1625584"/>
                  </a:lnTo>
                  <a:lnTo>
                    <a:pt x="2428826" y="1684394"/>
                  </a:lnTo>
                  <a:lnTo>
                    <a:pt x="2296991" y="1912739"/>
                  </a:lnTo>
                  <a:lnTo>
                    <a:pt x="1540874" y="1809337"/>
                  </a:lnTo>
                  <a:lnTo>
                    <a:pt x="1541809" y="1802502"/>
                  </a:lnTo>
                  <a:lnTo>
                    <a:pt x="1159745" y="1750254"/>
                  </a:lnTo>
                  <a:lnTo>
                    <a:pt x="1285818" y="828356"/>
                  </a:lnTo>
                  <a:lnTo>
                    <a:pt x="1276943" y="827142"/>
                  </a:lnTo>
                  <a:lnTo>
                    <a:pt x="1259081" y="768761"/>
                  </a:lnTo>
                  <a:cubicBezTo>
                    <a:pt x="1247565" y="747170"/>
                    <a:pt x="1231626" y="727480"/>
                    <a:pt x="1211414" y="711112"/>
                  </a:cubicBezTo>
                  <a:lnTo>
                    <a:pt x="1206734" y="707699"/>
                  </a:lnTo>
                  <a:lnTo>
                    <a:pt x="1204666" y="705649"/>
                  </a:lnTo>
                  <a:lnTo>
                    <a:pt x="820719" y="394734"/>
                  </a:lnTo>
                  <a:lnTo>
                    <a:pt x="775805" y="358364"/>
                  </a:lnTo>
                  <a:lnTo>
                    <a:pt x="391858" y="47449"/>
                  </a:lnTo>
                  <a:lnTo>
                    <a:pt x="389422" y="45853"/>
                  </a:lnTo>
                  <a:lnTo>
                    <a:pt x="385110" y="41985"/>
                  </a:lnTo>
                  <a:cubicBezTo>
                    <a:pt x="304260" y="-23486"/>
                    <a:pt x="185642" y="-11020"/>
                    <a:pt x="120170" y="69832"/>
                  </a:cubicBezTo>
                  <a:cubicBezTo>
                    <a:pt x="54698" y="150683"/>
                    <a:pt x="67165" y="269301"/>
                    <a:pt x="148016" y="334773"/>
                  </a:cubicBezTo>
                  <a:lnTo>
                    <a:pt x="152695" y="338186"/>
                  </a:lnTo>
                  <a:lnTo>
                    <a:pt x="154763" y="340237"/>
                  </a:lnTo>
                  <a:lnTo>
                    <a:pt x="538711" y="651151"/>
                  </a:lnTo>
                  <a:lnTo>
                    <a:pt x="583624" y="687522"/>
                  </a:lnTo>
                  <a:lnTo>
                    <a:pt x="866101" y="916267"/>
                  </a:lnTo>
                  <a:lnTo>
                    <a:pt x="757029" y="1713845"/>
                  </a:lnTo>
                  <a:lnTo>
                    <a:pt x="761516" y="1714459"/>
                  </a:lnTo>
                  <a:lnTo>
                    <a:pt x="591282" y="2959272"/>
                  </a:lnTo>
                  <a:lnTo>
                    <a:pt x="376747" y="2785545"/>
                  </a:lnTo>
                  <a:lnTo>
                    <a:pt x="376747" y="2471035"/>
                  </a:lnTo>
                  <a:lnTo>
                    <a:pt x="376747" y="2413241"/>
                  </a:lnTo>
                  <a:lnTo>
                    <a:pt x="376747" y="1919193"/>
                  </a:lnTo>
                  <a:lnTo>
                    <a:pt x="376455" y="1916296"/>
                  </a:lnTo>
                  <a:lnTo>
                    <a:pt x="376747" y="1910511"/>
                  </a:lnTo>
                  <a:cubicBezTo>
                    <a:pt x="376747" y="1806476"/>
                    <a:pt x="292410" y="1722138"/>
                    <a:pt x="188373" y="1722138"/>
                  </a:cubicBezTo>
                  <a:cubicBezTo>
                    <a:pt x="84338" y="1722138"/>
                    <a:pt x="0" y="1806476"/>
                    <a:pt x="0" y="1910511"/>
                  </a:cubicBezTo>
                  <a:lnTo>
                    <a:pt x="292" y="1916296"/>
                  </a:lnTo>
                  <a:lnTo>
                    <a:pt x="0" y="1919193"/>
                  </a:lnTo>
                  <a:lnTo>
                    <a:pt x="0" y="2413242"/>
                  </a:lnTo>
                  <a:lnTo>
                    <a:pt x="0" y="2471035"/>
                  </a:lnTo>
                  <a:lnTo>
                    <a:pt x="0" y="2965083"/>
                  </a:lnTo>
                  <a:lnTo>
                    <a:pt x="292" y="2967980"/>
                  </a:lnTo>
                  <a:lnTo>
                    <a:pt x="0" y="2973765"/>
                  </a:lnTo>
                  <a:lnTo>
                    <a:pt x="12066" y="3033530"/>
                  </a:lnTo>
                  <a:lnTo>
                    <a:pt x="14018" y="3035111"/>
                  </a:lnTo>
                  <a:lnTo>
                    <a:pt x="14018" y="3035111"/>
                  </a:lnTo>
                  <a:lnTo>
                    <a:pt x="782545" y="3657452"/>
                  </a:lnTo>
                  <a:lnTo>
                    <a:pt x="784013" y="3655639"/>
                  </a:lnTo>
                  <a:lnTo>
                    <a:pt x="1783157" y="3792276"/>
                  </a:lnTo>
                  <a:lnTo>
                    <a:pt x="1783157" y="3847237"/>
                  </a:lnTo>
                  <a:lnTo>
                    <a:pt x="1783156" y="3905031"/>
                  </a:lnTo>
                  <a:lnTo>
                    <a:pt x="1783156" y="4399079"/>
                  </a:lnTo>
                  <a:lnTo>
                    <a:pt x="1783449" y="4401976"/>
                  </a:lnTo>
                  <a:lnTo>
                    <a:pt x="1783156" y="4407761"/>
                  </a:lnTo>
                  <a:cubicBezTo>
                    <a:pt x="1783157" y="4459779"/>
                    <a:pt x="1804241" y="4506872"/>
                    <a:pt x="1838330" y="45409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椭圆 10"/>
            <p:cNvSpPr>
              <a:spLocks noChangeArrowheads="1"/>
            </p:cNvSpPr>
            <p:nvPr/>
          </p:nvSpPr>
          <p:spPr bwMode="auto">
            <a:xfrm flipH="1">
              <a:off x="112002" y="0"/>
              <a:ext cx="213182" cy="2131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902104" y="2078351"/>
            <a:ext cx="341391" cy="34139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902104" y="3266760"/>
            <a:ext cx="341391" cy="341391"/>
          </a:xfrm>
          <a:prstGeom prst="rect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02104" y="4455169"/>
            <a:ext cx="341391" cy="341391"/>
          </a:xfrm>
          <a:prstGeom prst="rect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902104" y="5643577"/>
            <a:ext cx="341391" cy="341391"/>
          </a:xfrm>
          <a:prstGeom prst="rect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513811" y="3120339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513811" y="1946534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513811" y="5477667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513811" y="4299003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941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781077" y="1559675"/>
            <a:ext cx="684290" cy="654310"/>
            <a:chOff x="6130971" y="1234452"/>
            <a:chExt cx="684290" cy="654310"/>
          </a:xfrm>
        </p:grpSpPr>
        <p:sp>
          <p:nvSpPr>
            <p:cNvPr id="15" name="圆角矩形 14"/>
            <p:cNvSpPr/>
            <p:nvPr/>
          </p:nvSpPr>
          <p:spPr>
            <a:xfrm>
              <a:off x="6175941" y="1249442"/>
              <a:ext cx="639320" cy="639320"/>
            </a:xfrm>
            <a:prstGeom prst="roundRect">
              <a:avLst/>
            </a:prstGeom>
            <a:solidFill>
              <a:srgbClr val="0E647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130971" y="1234452"/>
              <a:ext cx="546945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/>
                <a:t>  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66087" y="2506049"/>
            <a:ext cx="699280" cy="654310"/>
            <a:chOff x="6115981" y="2180826"/>
            <a:chExt cx="699280" cy="654310"/>
          </a:xfrm>
        </p:grpSpPr>
        <p:sp>
          <p:nvSpPr>
            <p:cNvPr id="18" name="圆角矩形 17"/>
            <p:cNvSpPr/>
            <p:nvPr/>
          </p:nvSpPr>
          <p:spPr>
            <a:xfrm>
              <a:off x="6175941" y="2195816"/>
              <a:ext cx="639320" cy="639320"/>
            </a:xfrm>
            <a:prstGeom prst="roundRect">
              <a:avLst/>
            </a:prstGeom>
            <a:solidFill>
              <a:srgbClr val="2DB2A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115981" y="2180826"/>
              <a:ext cx="603050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/>
                <a:t>  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66087" y="3472715"/>
            <a:ext cx="699280" cy="654310"/>
            <a:chOff x="6115981" y="3147492"/>
            <a:chExt cx="699280" cy="654310"/>
          </a:xfrm>
        </p:grpSpPr>
        <p:sp>
          <p:nvSpPr>
            <p:cNvPr id="21" name="圆角矩形 20"/>
            <p:cNvSpPr/>
            <p:nvPr/>
          </p:nvSpPr>
          <p:spPr>
            <a:xfrm>
              <a:off x="6175941" y="3162482"/>
              <a:ext cx="639320" cy="639320"/>
            </a:xfrm>
            <a:prstGeom prst="roundRect">
              <a:avLst/>
            </a:prstGeom>
            <a:solidFill>
              <a:srgbClr val="F87A0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15981" y="3147492"/>
              <a:ext cx="615874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/>
                <a:t>  </a:t>
              </a: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66087" y="4452178"/>
            <a:ext cx="699280" cy="654310"/>
            <a:chOff x="6115981" y="4126955"/>
            <a:chExt cx="699280" cy="654310"/>
          </a:xfrm>
        </p:grpSpPr>
        <p:sp>
          <p:nvSpPr>
            <p:cNvPr id="24" name="圆角矩形 23"/>
            <p:cNvSpPr/>
            <p:nvPr/>
          </p:nvSpPr>
          <p:spPr>
            <a:xfrm>
              <a:off x="6175941" y="4141945"/>
              <a:ext cx="639320" cy="639320"/>
            </a:xfrm>
            <a:prstGeom prst="roundRect">
              <a:avLst/>
            </a:prstGeom>
            <a:solidFill>
              <a:srgbClr val="74AF4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115981" y="4126955"/>
              <a:ext cx="601447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/>
                <a:t>  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4</a:t>
              </a:r>
              <a:endPara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66087" y="5452507"/>
            <a:ext cx="699280" cy="646331"/>
            <a:chOff x="6115981" y="5127284"/>
            <a:chExt cx="699280" cy="646331"/>
          </a:xfrm>
        </p:grpSpPr>
        <p:sp>
          <p:nvSpPr>
            <p:cNvPr id="27" name="圆角矩形 26"/>
            <p:cNvSpPr/>
            <p:nvPr/>
          </p:nvSpPr>
          <p:spPr>
            <a:xfrm>
              <a:off x="6175941" y="5128419"/>
              <a:ext cx="639320" cy="639320"/>
            </a:xfrm>
            <a:prstGeom prst="roundRect">
              <a:avLst/>
            </a:prstGeom>
            <a:solidFill>
              <a:srgbClr val="0E647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115981" y="5127284"/>
              <a:ext cx="619080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/>
                <a:t>  </a:t>
              </a: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5</a:t>
              </a:r>
              <a:endPara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663163" y="1611663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前阶段工作回顾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63163" y="3567624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不足之处及原因分析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63163" y="259838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取得的成绩及经验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63163" y="450912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当前形势分析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663162" y="5502059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下一步工作计划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323556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25314" y="512902"/>
            <a:ext cx="47949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CON</a:t>
            </a:r>
            <a:r>
              <a:rPr lang="en-US" altLang="zh-CN" sz="6000" b="1" dirty="0" smtClean="0">
                <a:solidFill>
                  <a:srgbClr val="1A1B2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CENTS</a:t>
            </a:r>
            <a:endParaRPr lang="zh-CN" altLang="en-US" sz="6000" b="1" dirty="0">
              <a:solidFill>
                <a:srgbClr val="1A1B2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39" name="文本框 20"/>
          <p:cNvSpPr>
            <a:spLocks noChangeArrowheads="1"/>
          </p:cNvSpPr>
          <p:nvPr/>
        </p:nvSpPr>
        <p:spPr bwMode="auto">
          <a:xfrm>
            <a:off x="635784" y="3019458"/>
            <a:ext cx="19639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目 </a:t>
            </a:r>
            <a:r>
              <a:rPr lang="zh-CN" altLang="en-US" sz="4800" b="1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 录</a:t>
            </a:r>
            <a:endParaRPr lang="en-US" sz="4800" b="1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36" name="矩形 21"/>
          <p:cNvSpPr>
            <a:spLocks noChangeArrowheads="1"/>
          </p:cNvSpPr>
          <p:nvPr/>
        </p:nvSpPr>
        <p:spPr bwMode="auto">
          <a:xfrm>
            <a:off x="401881" y="4153595"/>
            <a:ext cx="651272" cy="79375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0" name="矩形 25"/>
          <p:cNvSpPr>
            <a:spLocks noChangeArrowheads="1"/>
          </p:cNvSpPr>
          <p:nvPr/>
        </p:nvSpPr>
        <p:spPr bwMode="auto">
          <a:xfrm>
            <a:off x="1053153" y="4153595"/>
            <a:ext cx="651272" cy="79375"/>
          </a:xfrm>
          <a:prstGeom prst="rect">
            <a:avLst/>
          </a:prstGeom>
          <a:solidFill>
            <a:srgbClr val="2DB2A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1" name="矩形 26"/>
          <p:cNvSpPr>
            <a:spLocks noChangeArrowheads="1"/>
          </p:cNvSpPr>
          <p:nvPr/>
        </p:nvSpPr>
        <p:spPr bwMode="auto">
          <a:xfrm>
            <a:off x="1704425" y="4153595"/>
            <a:ext cx="651272" cy="79375"/>
          </a:xfrm>
          <a:prstGeom prst="rect">
            <a:avLst/>
          </a:prstGeom>
          <a:solidFill>
            <a:srgbClr val="F87A08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2" name="矩形 27"/>
          <p:cNvSpPr>
            <a:spLocks noChangeArrowheads="1"/>
          </p:cNvSpPr>
          <p:nvPr/>
        </p:nvSpPr>
        <p:spPr bwMode="auto">
          <a:xfrm>
            <a:off x="2355696" y="4153595"/>
            <a:ext cx="651272" cy="79375"/>
          </a:xfrm>
          <a:prstGeom prst="rect">
            <a:avLst/>
          </a:prstGeom>
          <a:solidFill>
            <a:srgbClr val="74AF4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69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7" grpId="0" animBg="1"/>
      <p:bldP spid="38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39855" y="17596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对市场前瞻性的认识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973914" y="2830418"/>
            <a:ext cx="1364281" cy="9703"/>
          </a:xfrm>
          <a:prstGeom prst="line">
            <a:avLst/>
          </a:prstGeom>
          <a:ln w="38100">
            <a:solidFill>
              <a:srgbClr val="0E64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973914" y="4138708"/>
            <a:ext cx="1364281" cy="9703"/>
          </a:xfrm>
          <a:prstGeom prst="line">
            <a:avLst/>
          </a:prstGeom>
          <a:ln w="38100">
            <a:solidFill>
              <a:srgbClr val="2DB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973914" y="5446998"/>
            <a:ext cx="1364281" cy="9703"/>
          </a:xfrm>
          <a:prstGeom prst="line">
            <a:avLst/>
          </a:prstGeom>
          <a:ln w="38100">
            <a:solidFill>
              <a:srgbClr val="F87A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1158977" y="2293034"/>
            <a:ext cx="1048186" cy="1048186"/>
            <a:chOff x="1158977" y="2293034"/>
            <a:chExt cx="1048186" cy="1048186"/>
          </a:xfrm>
        </p:grpSpPr>
        <p:sp>
          <p:nvSpPr>
            <p:cNvPr id="14" name="椭圆 13"/>
            <p:cNvSpPr/>
            <p:nvPr/>
          </p:nvSpPr>
          <p:spPr>
            <a:xfrm>
              <a:off x="1158977" y="2293034"/>
              <a:ext cx="1048186" cy="1048186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55264" y="246318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58977" y="3601324"/>
            <a:ext cx="1048186" cy="1048186"/>
            <a:chOff x="1158977" y="3601324"/>
            <a:chExt cx="1048186" cy="1048186"/>
          </a:xfrm>
        </p:grpSpPr>
        <p:sp>
          <p:nvSpPr>
            <p:cNvPr id="17" name="椭圆 16"/>
            <p:cNvSpPr/>
            <p:nvPr/>
          </p:nvSpPr>
          <p:spPr>
            <a:xfrm>
              <a:off x="1158977" y="3601324"/>
              <a:ext cx="1048186" cy="1048186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326959" y="3774848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58977" y="4909614"/>
            <a:ext cx="1048186" cy="1048186"/>
            <a:chOff x="1158977" y="4909614"/>
            <a:chExt cx="1048186" cy="1048186"/>
          </a:xfrm>
        </p:grpSpPr>
        <p:sp>
          <p:nvSpPr>
            <p:cNvPr id="20" name="椭圆 19"/>
            <p:cNvSpPr/>
            <p:nvPr/>
          </p:nvSpPr>
          <p:spPr>
            <a:xfrm>
              <a:off x="1158977" y="4909614"/>
              <a:ext cx="1048186" cy="1048186"/>
            </a:xfrm>
            <a:prstGeom prst="ellipse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320592" y="5083838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303074" y="2250830"/>
            <a:ext cx="4029881" cy="1152000"/>
            <a:chOff x="3303074" y="2250830"/>
            <a:chExt cx="4029881" cy="1152000"/>
          </a:xfrm>
        </p:grpSpPr>
        <p:sp>
          <p:nvSpPr>
            <p:cNvPr id="24" name="任意多边形 23"/>
            <p:cNvSpPr/>
            <p:nvPr/>
          </p:nvSpPr>
          <p:spPr>
            <a:xfrm>
              <a:off x="3303074" y="2250830"/>
              <a:ext cx="4029881" cy="1152000"/>
            </a:xfrm>
            <a:custGeom>
              <a:avLst/>
              <a:gdLst>
                <a:gd name="connsiteX0" fmla="*/ 563558 w 4029881"/>
                <a:gd name="connsiteY0" fmla="*/ 0 h 1152000"/>
                <a:gd name="connsiteX1" fmla="*/ 576000 w 4029881"/>
                <a:gd name="connsiteY1" fmla="*/ 0 h 1152000"/>
                <a:gd name="connsiteX2" fmla="*/ 3453881 w 4029881"/>
                <a:gd name="connsiteY2" fmla="*/ 0 h 1152000"/>
                <a:gd name="connsiteX3" fmla="*/ 3478401 w 4029881"/>
                <a:gd name="connsiteY3" fmla="*/ 0 h 1152000"/>
                <a:gd name="connsiteX4" fmla="*/ 3478401 w 4029881"/>
                <a:gd name="connsiteY4" fmla="*/ 2472 h 1152000"/>
                <a:gd name="connsiteX5" fmla="*/ 3569965 w 4029881"/>
                <a:gd name="connsiteY5" fmla="*/ 11702 h 1152000"/>
                <a:gd name="connsiteX6" fmla="*/ 4029881 w 4029881"/>
                <a:gd name="connsiteY6" fmla="*/ 576000 h 1152000"/>
                <a:gd name="connsiteX7" fmla="*/ 3569965 w 4029881"/>
                <a:gd name="connsiteY7" fmla="*/ 1140298 h 1152000"/>
                <a:gd name="connsiteX8" fmla="*/ 3478401 w 4029881"/>
                <a:gd name="connsiteY8" fmla="*/ 1149528 h 1152000"/>
                <a:gd name="connsiteX9" fmla="*/ 3478401 w 4029881"/>
                <a:gd name="connsiteY9" fmla="*/ 1152000 h 1152000"/>
                <a:gd name="connsiteX10" fmla="*/ 3453881 w 4029881"/>
                <a:gd name="connsiteY10" fmla="*/ 1152000 h 1152000"/>
                <a:gd name="connsiteX11" fmla="*/ 576000 w 4029881"/>
                <a:gd name="connsiteY11" fmla="*/ 1152000 h 1152000"/>
                <a:gd name="connsiteX12" fmla="*/ 563558 w 4029881"/>
                <a:gd name="connsiteY12" fmla="*/ 1152000 h 1152000"/>
                <a:gd name="connsiteX13" fmla="*/ 563558 w 4029881"/>
                <a:gd name="connsiteY13" fmla="*/ 1150746 h 1152000"/>
                <a:gd name="connsiteX14" fmla="*/ 459916 w 4029881"/>
                <a:gd name="connsiteY14" fmla="*/ 1140298 h 1152000"/>
                <a:gd name="connsiteX15" fmla="*/ 0 w 4029881"/>
                <a:gd name="connsiteY15" fmla="*/ 576000 h 1152000"/>
                <a:gd name="connsiteX16" fmla="*/ 459916 w 4029881"/>
                <a:gd name="connsiteY16" fmla="*/ 11702 h 1152000"/>
                <a:gd name="connsiteX17" fmla="*/ 563558 w 4029881"/>
                <a:gd name="connsiteY17" fmla="*/ 1254 h 11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29881" h="1152000">
                  <a:moveTo>
                    <a:pt x="563558" y="0"/>
                  </a:moveTo>
                  <a:lnTo>
                    <a:pt x="576000" y="0"/>
                  </a:lnTo>
                  <a:lnTo>
                    <a:pt x="3453881" y="0"/>
                  </a:lnTo>
                  <a:lnTo>
                    <a:pt x="3478401" y="0"/>
                  </a:lnTo>
                  <a:lnTo>
                    <a:pt x="3478401" y="2472"/>
                  </a:lnTo>
                  <a:lnTo>
                    <a:pt x="3569965" y="11702"/>
                  </a:lnTo>
                  <a:cubicBezTo>
                    <a:pt x="3832439" y="65412"/>
                    <a:pt x="4029881" y="297649"/>
                    <a:pt x="4029881" y="576000"/>
                  </a:cubicBezTo>
                  <a:cubicBezTo>
                    <a:pt x="4029881" y="854352"/>
                    <a:pt x="3832439" y="1086588"/>
                    <a:pt x="3569965" y="1140298"/>
                  </a:cubicBezTo>
                  <a:lnTo>
                    <a:pt x="3478401" y="1149528"/>
                  </a:lnTo>
                  <a:lnTo>
                    <a:pt x="3478401" y="1152000"/>
                  </a:lnTo>
                  <a:lnTo>
                    <a:pt x="3453881" y="1152000"/>
                  </a:lnTo>
                  <a:lnTo>
                    <a:pt x="576000" y="1152000"/>
                  </a:lnTo>
                  <a:lnTo>
                    <a:pt x="563558" y="1152000"/>
                  </a:lnTo>
                  <a:lnTo>
                    <a:pt x="563558" y="1150746"/>
                  </a:lnTo>
                  <a:lnTo>
                    <a:pt x="459916" y="1140298"/>
                  </a:lnTo>
                  <a:cubicBezTo>
                    <a:pt x="197442" y="1086588"/>
                    <a:pt x="0" y="854352"/>
                    <a:pt x="0" y="576000"/>
                  </a:cubicBezTo>
                  <a:cubicBezTo>
                    <a:pt x="0" y="297649"/>
                    <a:pt x="197442" y="65412"/>
                    <a:pt x="459916" y="11702"/>
                  </a:cubicBezTo>
                  <a:lnTo>
                    <a:pt x="563558" y="1254"/>
                  </a:lnTo>
                  <a:close/>
                </a:path>
              </a:pathLst>
            </a:custGeom>
            <a:solidFill>
              <a:srgbClr val="0E647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373316" y="2304353"/>
              <a:ext cx="1048186" cy="1048186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98553" y="2419770"/>
              <a:ext cx="17235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对时间节点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en-US" altLang="zh-CN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把握准确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303074" y="3559120"/>
            <a:ext cx="4029881" cy="1152000"/>
            <a:chOff x="3303074" y="3559120"/>
            <a:chExt cx="4029881" cy="1152000"/>
          </a:xfrm>
        </p:grpSpPr>
        <p:sp>
          <p:nvSpPr>
            <p:cNvPr id="29" name="任意多边形 28"/>
            <p:cNvSpPr/>
            <p:nvPr/>
          </p:nvSpPr>
          <p:spPr>
            <a:xfrm>
              <a:off x="3303074" y="3559120"/>
              <a:ext cx="4029881" cy="1152000"/>
            </a:xfrm>
            <a:custGeom>
              <a:avLst/>
              <a:gdLst>
                <a:gd name="connsiteX0" fmla="*/ 563558 w 4029881"/>
                <a:gd name="connsiteY0" fmla="*/ 0 h 1152000"/>
                <a:gd name="connsiteX1" fmla="*/ 576000 w 4029881"/>
                <a:gd name="connsiteY1" fmla="*/ 0 h 1152000"/>
                <a:gd name="connsiteX2" fmla="*/ 3453881 w 4029881"/>
                <a:gd name="connsiteY2" fmla="*/ 0 h 1152000"/>
                <a:gd name="connsiteX3" fmla="*/ 3478401 w 4029881"/>
                <a:gd name="connsiteY3" fmla="*/ 0 h 1152000"/>
                <a:gd name="connsiteX4" fmla="*/ 3478401 w 4029881"/>
                <a:gd name="connsiteY4" fmla="*/ 2472 h 1152000"/>
                <a:gd name="connsiteX5" fmla="*/ 3569965 w 4029881"/>
                <a:gd name="connsiteY5" fmla="*/ 11702 h 1152000"/>
                <a:gd name="connsiteX6" fmla="*/ 4029881 w 4029881"/>
                <a:gd name="connsiteY6" fmla="*/ 576000 h 1152000"/>
                <a:gd name="connsiteX7" fmla="*/ 3569965 w 4029881"/>
                <a:gd name="connsiteY7" fmla="*/ 1140298 h 1152000"/>
                <a:gd name="connsiteX8" fmla="*/ 3478401 w 4029881"/>
                <a:gd name="connsiteY8" fmla="*/ 1149528 h 1152000"/>
                <a:gd name="connsiteX9" fmla="*/ 3478401 w 4029881"/>
                <a:gd name="connsiteY9" fmla="*/ 1152000 h 1152000"/>
                <a:gd name="connsiteX10" fmla="*/ 3453881 w 4029881"/>
                <a:gd name="connsiteY10" fmla="*/ 1152000 h 1152000"/>
                <a:gd name="connsiteX11" fmla="*/ 576000 w 4029881"/>
                <a:gd name="connsiteY11" fmla="*/ 1152000 h 1152000"/>
                <a:gd name="connsiteX12" fmla="*/ 563558 w 4029881"/>
                <a:gd name="connsiteY12" fmla="*/ 1152000 h 1152000"/>
                <a:gd name="connsiteX13" fmla="*/ 563558 w 4029881"/>
                <a:gd name="connsiteY13" fmla="*/ 1150746 h 1152000"/>
                <a:gd name="connsiteX14" fmla="*/ 459916 w 4029881"/>
                <a:gd name="connsiteY14" fmla="*/ 1140298 h 1152000"/>
                <a:gd name="connsiteX15" fmla="*/ 0 w 4029881"/>
                <a:gd name="connsiteY15" fmla="*/ 576000 h 1152000"/>
                <a:gd name="connsiteX16" fmla="*/ 459916 w 4029881"/>
                <a:gd name="connsiteY16" fmla="*/ 11702 h 1152000"/>
                <a:gd name="connsiteX17" fmla="*/ 563558 w 4029881"/>
                <a:gd name="connsiteY17" fmla="*/ 1254 h 11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29881" h="1152000">
                  <a:moveTo>
                    <a:pt x="563558" y="0"/>
                  </a:moveTo>
                  <a:lnTo>
                    <a:pt x="576000" y="0"/>
                  </a:lnTo>
                  <a:lnTo>
                    <a:pt x="3453881" y="0"/>
                  </a:lnTo>
                  <a:lnTo>
                    <a:pt x="3478401" y="0"/>
                  </a:lnTo>
                  <a:lnTo>
                    <a:pt x="3478401" y="2472"/>
                  </a:lnTo>
                  <a:lnTo>
                    <a:pt x="3569965" y="11702"/>
                  </a:lnTo>
                  <a:cubicBezTo>
                    <a:pt x="3832439" y="65412"/>
                    <a:pt x="4029881" y="297649"/>
                    <a:pt x="4029881" y="576000"/>
                  </a:cubicBezTo>
                  <a:cubicBezTo>
                    <a:pt x="4029881" y="854352"/>
                    <a:pt x="3832439" y="1086588"/>
                    <a:pt x="3569965" y="1140298"/>
                  </a:cubicBezTo>
                  <a:lnTo>
                    <a:pt x="3478401" y="1149528"/>
                  </a:lnTo>
                  <a:lnTo>
                    <a:pt x="3478401" y="1152000"/>
                  </a:lnTo>
                  <a:lnTo>
                    <a:pt x="3453881" y="1152000"/>
                  </a:lnTo>
                  <a:lnTo>
                    <a:pt x="576000" y="1152000"/>
                  </a:lnTo>
                  <a:lnTo>
                    <a:pt x="563558" y="1152000"/>
                  </a:lnTo>
                  <a:lnTo>
                    <a:pt x="563558" y="1150746"/>
                  </a:lnTo>
                  <a:lnTo>
                    <a:pt x="459916" y="1140298"/>
                  </a:lnTo>
                  <a:cubicBezTo>
                    <a:pt x="197442" y="1086588"/>
                    <a:pt x="0" y="854352"/>
                    <a:pt x="0" y="576000"/>
                  </a:cubicBezTo>
                  <a:cubicBezTo>
                    <a:pt x="0" y="297649"/>
                    <a:pt x="197442" y="65412"/>
                    <a:pt x="459916" y="11702"/>
                  </a:cubicBezTo>
                  <a:lnTo>
                    <a:pt x="563558" y="1254"/>
                  </a:lnTo>
                  <a:close/>
                </a:path>
              </a:pathLst>
            </a:custGeom>
            <a:solidFill>
              <a:srgbClr val="2DB2A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373316" y="3612643"/>
              <a:ext cx="1048186" cy="1048186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844664" y="3709918"/>
              <a:ext cx="20313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对市场增长趋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en-US" altLang="zh-CN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</a:t>
              </a:r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势认识正确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03074" y="4867410"/>
            <a:ext cx="4029881" cy="1139746"/>
            <a:chOff x="3303074" y="4867410"/>
            <a:chExt cx="4029881" cy="1139746"/>
          </a:xfrm>
        </p:grpSpPr>
        <p:sp>
          <p:nvSpPr>
            <p:cNvPr id="34" name="任意多边形 33"/>
            <p:cNvSpPr/>
            <p:nvPr/>
          </p:nvSpPr>
          <p:spPr>
            <a:xfrm>
              <a:off x="3303074" y="4867410"/>
              <a:ext cx="4029881" cy="1139746"/>
            </a:xfrm>
            <a:custGeom>
              <a:avLst/>
              <a:gdLst>
                <a:gd name="connsiteX0" fmla="*/ 563558 w 4029881"/>
                <a:gd name="connsiteY0" fmla="*/ 0 h 1152000"/>
                <a:gd name="connsiteX1" fmla="*/ 576000 w 4029881"/>
                <a:gd name="connsiteY1" fmla="*/ 0 h 1152000"/>
                <a:gd name="connsiteX2" fmla="*/ 3453881 w 4029881"/>
                <a:gd name="connsiteY2" fmla="*/ 0 h 1152000"/>
                <a:gd name="connsiteX3" fmla="*/ 3478401 w 4029881"/>
                <a:gd name="connsiteY3" fmla="*/ 0 h 1152000"/>
                <a:gd name="connsiteX4" fmla="*/ 3478401 w 4029881"/>
                <a:gd name="connsiteY4" fmla="*/ 2472 h 1152000"/>
                <a:gd name="connsiteX5" fmla="*/ 3569965 w 4029881"/>
                <a:gd name="connsiteY5" fmla="*/ 11702 h 1152000"/>
                <a:gd name="connsiteX6" fmla="*/ 4029881 w 4029881"/>
                <a:gd name="connsiteY6" fmla="*/ 576000 h 1152000"/>
                <a:gd name="connsiteX7" fmla="*/ 3569965 w 4029881"/>
                <a:gd name="connsiteY7" fmla="*/ 1140298 h 1152000"/>
                <a:gd name="connsiteX8" fmla="*/ 3478401 w 4029881"/>
                <a:gd name="connsiteY8" fmla="*/ 1149528 h 1152000"/>
                <a:gd name="connsiteX9" fmla="*/ 3478401 w 4029881"/>
                <a:gd name="connsiteY9" fmla="*/ 1152000 h 1152000"/>
                <a:gd name="connsiteX10" fmla="*/ 3453881 w 4029881"/>
                <a:gd name="connsiteY10" fmla="*/ 1152000 h 1152000"/>
                <a:gd name="connsiteX11" fmla="*/ 576000 w 4029881"/>
                <a:gd name="connsiteY11" fmla="*/ 1152000 h 1152000"/>
                <a:gd name="connsiteX12" fmla="*/ 563558 w 4029881"/>
                <a:gd name="connsiteY12" fmla="*/ 1152000 h 1152000"/>
                <a:gd name="connsiteX13" fmla="*/ 563558 w 4029881"/>
                <a:gd name="connsiteY13" fmla="*/ 1150746 h 1152000"/>
                <a:gd name="connsiteX14" fmla="*/ 459916 w 4029881"/>
                <a:gd name="connsiteY14" fmla="*/ 1140298 h 1152000"/>
                <a:gd name="connsiteX15" fmla="*/ 0 w 4029881"/>
                <a:gd name="connsiteY15" fmla="*/ 576000 h 1152000"/>
                <a:gd name="connsiteX16" fmla="*/ 459916 w 4029881"/>
                <a:gd name="connsiteY16" fmla="*/ 11702 h 1152000"/>
                <a:gd name="connsiteX17" fmla="*/ 563558 w 4029881"/>
                <a:gd name="connsiteY17" fmla="*/ 1254 h 11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29881" h="1152000">
                  <a:moveTo>
                    <a:pt x="563558" y="0"/>
                  </a:moveTo>
                  <a:lnTo>
                    <a:pt x="576000" y="0"/>
                  </a:lnTo>
                  <a:lnTo>
                    <a:pt x="3453881" y="0"/>
                  </a:lnTo>
                  <a:lnTo>
                    <a:pt x="3478401" y="0"/>
                  </a:lnTo>
                  <a:lnTo>
                    <a:pt x="3478401" y="2472"/>
                  </a:lnTo>
                  <a:lnTo>
                    <a:pt x="3569965" y="11702"/>
                  </a:lnTo>
                  <a:cubicBezTo>
                    <a:pt x="3832439" y="65412"/>
                    <a:pt x="4029881" y="297649"/>
                    <a:pt x="4029881" y="576000"/>
                  </a:cubicBezTo>
                  <a:cubicBezTo>
                    <a:pt x="4029881" y="854352"/>
                    <a:pt x="3832439" y="1086588"/>
                    <a:pt x="3569965" y="1140298"/>
                  </a:cubicBezTo>
                  <a:lnTo>
                    <a:pt x="3478401" y="1149528"/>
                  </a:lnTo>
                  <a:lnTo>
                    <a:pt x="3478401" y="1152000"/>
                  </a:lnTo>
                  <a:lnTo>
                    <a:pt x="3453881" y="1152000"/>
                  </a:lnTo>
                  <a:lnTo>
                    <a:pt x="576000" y="1152000"/>
                  </a:lnTo>
                  <a:lnTo>
                    <a:pt x="563558" y="1152000"/>
                  </a:lnTo>
                  <a:lnTo>
                    <a:pt x="563558" y="1150746"/>
                  </a:lnTo>
                  <a:lnTo>
                    <a:pt x="459916" y="1140298"/>
                  </a:lnTo>
                  <a:cubicBezTo>
                    <a:pt x="197442" y="1086588"/>
                    <a:pt x="0" y="854352"/>
                    <a:pt x="0" y="576000"/>
                  </a:cubicBezTo>
                  <a:cubicBezTo>
                    <a:pt x="0" y="297649"/>
                    <a:pt x="197442" y="65412"/>
                    <a:pt x="459916" y="11702"/>
                  </a:cubicBezTo>
                  <a:lnTo>
                    <a:pt x="563558" y="1254"/>
                  </a:lnTo>
                  <a:close/>
                </a:path>
              </a:pathLst>
            </a:custGeom>
            <a:solidFill>
              <a:srgbClr val="F87A08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373316" y="4920933"/>
              <a:ext cx="1048186" cy="1037036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152440" y="5027911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操作方式</a:t>
              </a:r>
              <a:endParaRPr lang="en-US" altLang="zh-CN" sz="2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en-US" altLang="zh-CN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</a:t>
              </a:r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正确</a:t>
              </a: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7662501" y="247950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662501" y="3801852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62501" y="508382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010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4812240" y="1995471"/>
            <a:ext cx="2576347" cy="288815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noFill/>
          <a:ln>
            <a:solidFill>
              <a:srgbClr val="F87A0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280649" y="0"/>
            <a:ext cx="7639528" cy="6858000"/>
          </a:xfrm>
          <a:custGeom>
            <a:avLst/>
            <a:gdLst>
              <a:gd name="connsiteX0" fmla="*/ 2131006 w 7639528"/>
              <a:gd name="connsiteY0" fmla="*/ 0 h 6858000"/>
              <a:gd name="connsiteX1" fmla="*/ 5508522 w 7639528"/>
              <a:gd name="connsiteY1" fmla="*/ 0 h 6858000"/>
              <a:gd name="connsiteX2" fmla="*/ 5627413 w 7639528"/>
              <a:gd name="connsiteY2" fmla="*/ 68690 h 6858000"/>
              <a:gd name="connsiteX3" fmla="*/ 7134844 w 7639528"/>
              <a:gd name="connsiteY3" fmla="*/ 939616 h 6858000"/>
              <a:gd name="connsiteX4" fmla="*/ 7639528 w 7639528"/>
              <a:gd name="connsiteY4" fmla="*/ 1810880 h 6858000"/>
              <a:gd name="connsiteX5" fmla="*/ 7639528 w 7639528"/>
              <a:gd name="connsiteY5" fmla="*/ 5058319 h 6858000"/>
              <a:gd name="connsiteX6" fmla="*/ 7134844 w 7639528"/>
              <a:gd name="connsiteY6" fmla="*/ 5939484 h 6858000"/>
              <a:gd name="connsiteX7" fmla="*/ 5664549 w 7639528"/>
              <a:gd name="connsiteY7" fmla="*/ 6788953 h 6858000"/>
              <a:gd name="connsiteX8" fmla="*/ 5545041 w 7639528"/>
              <a:gd name="connsiteY8" fmla="*/ 6858000 h 6858000"/>
              <a:gd name="connsiteX9" fmla="*/ 2094488 w 7639528"/>
              <a:gd name="connsiteY9" fmla="*/ 6858000 h 6858000"/>
              <a:gd name="connsiteX10" fmla="*/ 2012116 w 7639528"/>
              <a:gd name="connsiteY10" fmla="*/ 6810409 h 6858000"/>
              <a:gd name="connsiteX11" fmla="*/ 504684 w 7639528"/>
              <a:gd name="connsiteY11" fmla="*/ 5939484 h 6858000"/>
              <a:gd name="connsiteX12" fmla="*/ 0 w 7639528"/>
              <a:gd name="connsiteY12" fmla="*/ 5058319 h 6858000"/>
              <a:gd name="connsiteX13" fmla="*/ 0 w 7639528"/>
              <a:gd name="connsiteY13" fmla="*/ 1810880 h 6858000"/>
              <a:gd name="connsiteX14" fmla="*/ 504684 w 7639528"/>
              <a:gd name="connsiteY14" fmla="*/ 939616 h 6858000"/>
              <a:gd name="connsiteX15" fmla="*/ 2129444 w 7639528"/>
              <a:gd name="connsiteY15" fmla="*/ 9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39528" h="6858000">
                <a:moveTo>
                  <a:pt x="2131006" y="0"/>
                </a:moveTo>
                <a:lnTo>
                  <a:pt x="5508522" y="0"/>
                </a:lnTo>
                <a:lnTo>
                  <a:pt x="5627413" y="68690"/>
                </a:lnTo>
                <a:cubicBezTo>
                  <a:pt x="7134844" y="939616"/>
                  <a:pt x="7134844" y="939616"/>
                  <a:pt x="7134844" y="939616"/>
                </a:cubicBezTo>
                <a:cubicBezTo>
                  <a:pt x="7411925" y="1098027"/>
                  <a:pt x="7639528" y="1494057"/>
                  <a:pt x="7639528" y="1810880"/>
                </a:cubicBezTo>
                <a:lnTo>
                  <a:pt x="7639528" y="5058319"/>
                </a:lnTo>
                <a:cubicBezTo>
                  <a:pt x="7639528" y="5385043"/>
                  <a:pt x="7411925" y="5771172"/>
                  <a:pt x="7134844" y="5939484"/>
                </a:cubicBezTo>
                <a:cubicBezTo>
                  <a:pt x="6520070" y="6294672"/>
                  <a:pt x="6039778" y="6572163"/>
                  <a:pt x="5664549" y="6788953"/>
                </a:cubicBezTo>
                <a:lnTo>
                  <a:pt x="5545041" y="6858000"/>
                </a:lnTo>
                <a:lnTo>
                  <a:pt x="2094488" y="6858000"/>
                </a:lnTo>
                <a:lnTo>
                  <a:pt x="2012116" y="6810409"/>
                </a:lnTo>
                <a:cubicBezTo>
                  <a:pt x="504684" y="5939484"/>
                  <a:pt x="504684" y="5939484"/>
                  <a:pt x="504684" y="5939484"/>
                </a:cubicBezTo>
                <a:cubicBezTo>
                  <a:pt x="227603" y="5771172"/>
                  <a:pt x="0" y="5385043"/>
                  <a:pt x="0" y="5058319"/>
                </a:cubicBezTo>
                <a:cubicBezTo>
                  <a:pt x="0" y="1810880"/>
                  <a:pt x="0" y="1810880"/>
                  <a:pt x="0" y="1810880"/>
                </a:cubicBezTo>
                <a:cubicBezTo>
                  <a:pt x="0" y="1494057"/>
                  <a:pt x="227603" y="1098027"/>
                  <a:pt x="504684" y="939616"/>
                </a:cubicBezTo>
                <a:cubicBezTo>
                  <a:pt x="1207283" y="533686"/>
                  <a:pt x="1734232" y="229238"/>
                  <a:pt x="2129444" y="903"/>
                </a:cubicBezTo>
                <a:close/>
              </a:path>
            </a:pathLst>
          </a:custGeom>
          <a:noFill/>
          <a:ln>
            <a:solidFill>
              <a:srgbClr val="F87A0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2386" y="2208630"/>
            <a:ext cx="2196057" cy="2461843"/>
            <a:chOff x="5002386" y="2208630"/>
            <a:chExt cx="2196057" cy="2461843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5002386" y="2208630"/>
              <a:ext cx="2196057" cy="2461843"/>
            </a:xfrm>
            <a:custGeom>
              <a:avLst/>
              <a:gdLst>
                <a:gd name="T0" fmla="*/ 772 w 772"/>
                <a:gd name="T1" fmla="*/ 596 h 865"/>
                <a:gd name="T2" fmla="*/ 721 w 772"/>
                <a:gd name="T3" fmla="*/ 685 h 865"/>
                <a:gd name="T4" fmla="*/ 437 w 772"/>
                <a:gd name="T5" fmla="*/ 849 h 865"/>
                <a:gd name="T6" fmla="*/ 335 w 772"/>
                <a:gd name="T7" fmla="*/ 849 h 865"/>
                <a:gd name="T8" fmla="*/ 51 w 772"/>
                <a:gd name="T9" fmla="*/ 685 h 865"/>
                <a:gd name="T10" fmla="*/ 0 w 772"/>
                <a:gd name="T11" fmla="*/ 596 h 865"/>
                <a:gd name="T12" fmla="*/ 0 w 772"/>
                <a:gd name="T13" fmla="*/ 268 h 865"/>
                <a:gd name="T14" fmla="*/ 51 w 772"/>
                <a:gd name="T15" fmla="*/ 180 h 865"/>
                <a:gd name="T16" fmla="*/ 335 w 772"/>
                <a:gd name="T17" fmla="*/ 16 h 865"/>
                <a:gd name="T18" fmla="*/ 437 w 772"/>
                <a:gd name="T19" fmla="*/ 16 h 865"/>
                <a:gd name="T20" fmla="*/ 721 w 772"/>
                <a:gd name="T21" fmla="*/ 180 h 865"/>
                <a:gd name="T22" fmla="*/ 772 w 772"/>
                <a:gd name="T23" fmla="*/ 268 h 865"/>
                <a:gd name="T24" fmla="*/ 772 w 772"/>
                <a:gd name="T25" fmla="*/ 59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865">
                  <a:moveTo>
                    <a:pt x="772" y="596"/>
                  </a:moveTo>
                  <a:cubicBezTo>
                    <a:pt x="772" y="629"/>
                    <a:pt x="749" y="668"/>
                    <a:pt x="721" y="685"/>
                  </a:cubicBezTo>
                  <a:cubicBezTo>
                    <a:pt x="437" y="849"/>
                    <a:pt x="437" y="849"/>
                    <a:pt x="437" y="849"/>
                  </a:cubicBezTo>
                  <a:cubicBezTo>
                    <a:pt x="409" y="865"/>
                    <a:pt x="363" y="865"/>
                    <a:pt x="335" y="849"/>
                  </a:cubicBezTo>
                  <a:cubicBezTo>
                    <a:pt x="51" y="685"/>
                    <a:pt x="51" y="685"/>
                    <a:pt x="51" y="685"/>
                  </a:cubicBezTo>
                  <a:cubicBezTo>
                    <a:pt x="23" y="668"/>
                    <a:pt x="0" y="629"/>
                    <a:pt x="0" y="596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36"/>
                    <a:pt x="23" y="196"/>
                    <a:pt x="51" y="180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63" y="0"/>
                    <a:pt x="409" y="0"/>
                    <a:pt x="437" y="16"/>
                  </a:cubicBezTo>
                  <a:cubicBezTo>
                    <a:pt x="721" y="180"/>
                    <a:pt x="721" y="180"/>
                    <a:pt x="721" y="180"/>
                  </a:cubicBezTo>
                  <a:cubicBezTo>
                    <a:pt x="749" y="196"/>
                    <a:pt x="772" y="236"/>
                    <a:pt x="772" y="268"/>
                  </a:cubicBezTo>
                  <a:lnTo>
                    <a:pt x="772" y="596"/>
                  </a:ln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5366821" y="2654720"/>
              <a:ext cx="149752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六边形 8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253262" y="5162283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不足之处及原因分析</a:t>
            </a:r>
            <a:endParaRPr lang="zh-CN" altLang="en-US" sz="48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59104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F87A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52468" y="141030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部分问题主观认识不足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77685" y="2013857"/>
            <a:ext cx="2522993" cy="1781443"/>
            <a:chOff x="1077685" y="2013857"/>
            <a:chExt cx="2522993" cy="1781443"/>
          </a:xfrm>
          <a:solidFill>
            <a:srgbClr val="0E647C"/>
          </a:solidFill>
        </p:grpSpPr>
        <p:sp>
          <p:nvSpPr>
            <p:cNvPr id="11" name="矩形 10"/>
            <p:cNvSpPr/>
            <p:nvPr/>
          </p:nvSpPr>
          <p:spPr>
            <a:xfrm>
              <a:off x="1077685" y="2013857"/>
              <a:ext cx="2522993" cy="15294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088849" y="3543300"/>
              <a:ext cx="2510282" cy="252000"/>
            </a:xfrm>
            <a:custGeom>
              <a:avLst/>
              <a:gdLst>
                <a:gd name="connsiteX0" fmla="*/ 0 w 2510282"/>
                <a:gd name="connsiteY0" fmla="*/ 0 h 252000"/>
                <a:gd name="connsiteX1" fmla="*/ 2510282 w 2510282"/>
                <a:gd name="connsiteY1" fmla="*/ 0 h 252000"/>
                <a:gd name="connsiteX2" fmla="*/ 2364161 w 2510282"/>
                <a:gd name="connsiteY2" fmla="*/ 252000 h 252000"/>
                <a:gd name="connsiteX3" fmla="*/ 146121 w 2510282"/>
                <a:gd name="connsiteY3" fmla="*/ 252000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0282" h="252000">
                  <a:moveTo>
                    <a:pt x="0" y="0"/>
                  </a:moveTo>
                  <a:lnTo>
                    <a:pt x="2510282" y="0"/>
                  </a:lnTo>
                  <a:lnTo>
                    <a:pt x="2364161" y="252000"/>
                  </a:lnTo>
                  <a:lnTo>
                    <a:pt x="146121" y="252000"/>
                  </a:lnTo>
                  <a:close/>
                </a:path>
              </a:pathLst>
            </a:custGeom>
            <a:solidFill>
              <a:srgbClr val="117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17933" y="2312157"/>
              <a:ext cx="1415772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EFEF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部分问题</a:t>
              </a:r>
              <a:endParaRPr lang="en-US" altLang="zh-CN" sz="24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rgbClr val="FEFEF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认识不足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4642" y="3795300"/>
            <a:ext cx="2220687" cy="2523857"/>
            <a:chOff x="1224642" y="3795300"/>
            <a:chExt cx="2220687" cy="2523857"/>
          </a:xfrm>
          <a:solidFill>
            <a:srgbClr val="0E647C"/>
          </a:solidFill>
        </p:grpSpPr>
        <p:sp>
          <p:nvSpPr>
            <p:cNvPr id="15" name="矩形 14"/>
            <p:cNvSpPr/>
            <p:nvPr/>
          </p:nvSpPr>
          <p:spPr>
            <a:xfrm>
              <a:off x="1224642" y="3795300"/>
              <a:ext cx="2220687" cy="25238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36972" y="4274248"/>
              <a:ext cx="1980029" cy="1631216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45388" y="2013857"/>
            <a:ext cx="2522993" cy="1781443"/>
            <a:chOff x="4845388" y="2013857"/>
            <a:chExt cx="2522993" cy="1781443"/>
          </a:xfrm>
          <a:solidFill>
            <a:srgbClr val="2DB2A4"/>
          </a:solidFill>
        </p:grpSpPr>
        <p:sp>
          <p:nvSpPr>
            <p:cNvPr id="18" name="矩形 17"/>
            <p:cNvSpPr/>
            <p:nvPr/>
          </p:nvSpPr>
          <p:spPr>
            <a:xfrm>
              <a:off x="4845388" y="2013857"/>
              <a:ext cx="2522993" cy="15294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850970" y="3543300"/>
              <a:ext cx="2510282" cy="252000"/>
            </a:xfrm>
            <a:custGeom>
              <a:avLst/>
              <a:gdLst>
                <a:gd name="connsiteX0" fmla="*/ 0 w 2510282"/>
                <a:gd name="connsiteY0" fmla="*/ 0 h 252000"/>
                <a:gd name="connsiteX1" fmla="*/ 2510282 w 2510282"/>
                <a:gd name="connsiteY1" fmla="*/ 0 h 252000"/>
                <a:gd name="connsiteX2" fmla="*/ 2364161 w 2510282"/>
                <a:gd name="connsiteY2" fmla="*/ 252000 h 252000"/>
                <a:gd name="connsiteX3" fmla="*/ 146121 w 2510282"/>
                <a:gd name="connsiteY3" fmla="*/ 252000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0282" h="252000">
                  <a:moveTo>
                    <a:pt x="0" y="0"/>
                  </a:moveTo>
                  <a:lnTo>
                    <a:pt x="2510282" y="0"/>
                  </a:lnTo>
                  <a:lnTo>
                    <a:pt x="2364161" y="252000"/>
                  </a:lnTo>
                  <a:lnTo>
                    <a:pt x="146121" y="252000"/>
                  </a:lnTo>
                  <a:close/>
                </a:path>
              </a:pathLst>
            </a:custGeom>
            <a:solidFill>
              <a:srgbClr val="32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26497" y="2363079"/>
              <a:ext cx="2031325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行动迟缓甚至</a:t>
              </a:r>
              <a:endParaRPr lang="en-US" altLang="zh-CN" sz="24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  </a:t>
              </a:r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没有行动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00831" y="3795300"/>
            <a:ext cx="2220687" cy="2523857"/>
            <a:chOff x="5000831" y="3795300"/>
            <a:chExt cx="2220687" cy="2523857"/>
          </a:xfrm>
          <a:solidFill>
            <a:srgbClr val="2DB2A4"/>
          </a:solidFill>
        </p:grpSpPr>
        <p:sp>
          <p:nvSpPr>
            <p:cNvPr id="23" name="矩形 22"/>
            <p:cNvSpPr/>
            <p:nvPr/>
          </p:nvSpPr>
          <p:spPr>
            <a:xfrm>
              <a:off x="5000831" y="3795300"/>
              <a:ext cx="2220687" cy="25238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26497" y="4274248"/>
              <a:ext cx="1980029" cy="1631216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613091" y="2013857"/>
            <a:ext cx="2522994" cy="1781443"/>
            <a:chOff x="8613091" y="2013857"/>
            <a:chExt cx="2522994" cy="1781443"/>
          </a:xfrm>
          <a:solidFill>
            <a:srgbClr val="F87A08"/>
          </a:solidFill>
        </p:grpSpPr>
        <p:sp>
          <p:nvSpPr>
            <p:cNvPr id="26" name="矩形 25"/>
            <p:cNvSpPr/>
            <p:nvPr/>
          </p:nvSpPr>
          <p:spPr>
            <a:xfrm>
              <a:off x="8613092" y="2013857"/>
              <a:ext cx="2522993" cy="15294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8613091" y="3543300"/>
              <a:ext cx="2510282" cy="252000"/>
            </a:xfrm>
            <a:custGeom>
              <a:avLst/>
              <a:gdLst>
                <a:gd name="connsiteX0" fmla="*/ 0 w 2510282"/>
                <a:gd name="connsiteY0" fmla="*/ 0 h 252000"/>
                <a:gd name="connsiteX1" fmla="*/ 2510282 w 2510282"/>
                <a:gd name="connsiteY1" fmla="*/ 0 h 252000"/>
                <a:gd name="connsiteX2" fmla="*/ 2364161 w 2510282"/>
                <a:gd name="connsiteY2" fmla="*/ 252000 h 252000"/>
                <a:gd name="connsiteX3" fmla="*/ 146121 w 2510282"/>
                <a:gd name="connsiteY3" fmla="*/ 252000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0282" h="252000">
                  <a:moveTo>
                    <a:pt x="0" y="0"/>
                  </a:moveTo>
                  <a:lnTo>
                    <a:pt x="2510282" y="0"/>
                  </a:lnTo>
                  <a:lnTo>
                    <a:pt x="2364161" y="252000"/>
                  </a:lnTo>
                  <a:lnTo>
                    <a:pt x="146121" y="252000"/>
                  </a:lnTo>
                  <a:close/>
                </a:path>
              </a:pathLst>
            </a:custGeom>
            <a:solidFill>
              <a:srgbClr val="F98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79805" y="2363079"/>
              <a:ext cx="2031325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EFEF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导致被动给</a:t>
              </a:r>
              <a:endParaRPr lang="en-US" altLang="zh-CN" sz="24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rgbClr val="FEFEF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对手留有空间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48884" y="3795300"/>
            <a:ext cx="2220687" cy="2523857"/>
            <a:chOff x="8748884" y="3795300"/>
            <a:chExt cx="2220687" cy="2523857"/>
          </a:xfrm>
          <a:solidFill>
            <a:srgbClr val="F87A08"/>
          </a:solidFill>
        </p:grpSpPr>
        <p:sp>
          <p:nvSpPr>
            <p:cNvPr id="32" name="矩形 31"/>
            <p:cNvSpPr/>
            <p:nvPr/>
          </p:nvSpPr>
          <p:spPr>
            <a:xfrm>
              <a:off x="8748884" y="3795300"/>
              <a:ext cx="2220687" cy="25238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879805" y="4274248"/>
              <a:ext cx="1980029" cy="1631216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561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145185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部分计划制定脱离现实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219691" y="2085268"/>
            <a:ext cx="5752611" cy="3835073"/>
            <a:chOff x="3219691" y="2085268"/>
            <a:chExt cx="5752611" cy="3835073"/>
          </a:xfrm>
        </p:grpSpPr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1350807134"/>
                </p:ext>
              </p:extLst>
            </p:nvPr>
          </p:nvGraphicFramePr>
          <p:xfrm>
            <a:off x="3219691" y="2085268"/>
            <a:ext cx="5752611" cy="38350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2" name="图表 11"/>
            <p:cNvGraphicFramePr/>
            <p:nvPr>
              <p:extLst>
                <p:ext uri="{D42A27DB-BD31-4B8C-83A1-F6EECF244321}">
                  <p14:modId xmlns:p14="http://schemas.microsoft.com/office/powerpoint/2010/main" val="2803691694"/>
                </p:ext>
              </p:extLst>
            </p:nvPr>
          </p:nvGraphicFramePr>
          <p:xfrm>
            <a:off x="3632199" y="2371698"/>
            <a:ext cx="4927596" cy="32850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3" name="文本框 12"/>
          <p:cNvSpPr txBox="1"/>
          <p:nvPr/>
        </p:nvSpPr>
        <p:spPr>
          <a:xfrm>
            <a:off x="1499947" y="2981478"/>
            <a:ext cx="13351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0E647C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77%</a:t>
            </a:r>
            <a:endParaRPr lang="zh-CN" altLang="en-US" sz="6000" dirty="0">
              <a:solidFill>
                <a:srgbClr val="0E647C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245032" y="2866798"/>
            <a:ext cx="1547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87A08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60%</a:t>
            </a:r>
            <a:endParaRPr lang="zh-CN" altLang="en-US" sz="6000" dirty="0">
              <a:solidFill>
                <a:srgbClr val="F87A08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654812" y="3640325"/>
            <a:ext cx="865909" cy="828141"/>
            <a:chOff x="1004888" y="993775"/>
            <a:chExt cx="2438400" cy="2332038"/>
          </a:xfrm>
          <a:solidFill>
            <a:srgbClr val="2DB2A4"/>
          </a:solidFill>
          <a:effectLst/>
        </p:grpSpPr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任意多边形 16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364268" y="2066900"/>
            <a:ext cx="1557864" cy="646331"/>
            <a:chOff x="1364268" y="2066900"/>
            <a:chExt cx="1557864" cy="646331"/>
          </a:xfrm>
        </p:grpSpPr>
        <p:sp>
          <p:nvSpPr>
            <p:cNvPr id="19" name="矩形 18"/>
            <p:cNvSpPr/>
            <p:nvPr/>
          </p:nvSpPr>
          <p:spPr>
            <a:xfrm>
              <a:off x="1364268" y="2103502"/>
              <a:ext cx="1557864" cy="609596"/>
            </a:xfrm>
            <a:prstGeom prst="rect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51344" y="2066900"/>
              <a:ext cx="13837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srgbClr val="FEFEF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目  标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204406" y="2075997"/>
            <a:ext cx="1557864" cy="646331"/>
            <a:chOff x="9204406" y="2075997"/>
            <a:chExt cx="1557864" cy="646331"/>
          </a:xfrm>
        </p:grpSpPr>
        <p:sp>
          <p:nvSpPr>
            <p:cNvPr id="23" name="矩形 22"/>
            <p:cNvSpPr/>
            <p:nvPr/>
          </p:nvSpPr>
          <p:spPr>
            <a:xfrm>
              <a:off x="9204406" y="2085268"/>
              <a:ext cx="1557864" cy="609596"/>
            </a:xfrm>
            <a:prstGeom prst="rect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291482" y="2075997"/>
              <a:ext cx="13837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实  际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153185" y="4270591"/>
            <a:ext cx="1980029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93323" y="4270591"/>
            <a:ext cx="1980029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F87A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206741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执行力有待加强</a:t>
            </a:r>
          </a:p>
        </p:txBody>
      </p:sp>
      <p:sp>
        <p:nvSpPr>
          <p:cNvPr id="50" name="任意多边形 49"/>
          <p:cNvSpPr/>
          <p:nvPr/>
        </p:nvSpPr>
        <p:spPr>
          <a:xfrm rot="20082738">
            <a:off x="3341640" y="3214953"/>
            <a:ext cx="7568349" cy="2128572"/>
          </a:xfrm>
          <a:custGeom>
            <a:avLst/>
            <a:gdLst>
              <a:gd name="connsiteX0" fmla="*/ 5403610 w 5889416"/>
              <a:gd name="connsiteY0" fmla="*/ 0 h 1656378"/>
              <a:gd name="connsiteX1" fmla="*/ 5889416 w 5889416"/>
              <a:gd name="connsiteY1" fmla="*/ 1032889 h 1656378"/>
              <a:gd name="connsiteX2" fmla="*/ 4819488 w 5889416"/>
              <a:gd name="connsiteY2" fmla="*/ 1656378 h 1656378"/>
              <a:gd name="connsiteX3" fmla="*/ 4955595 w 5889416"/>
              <a:gd name="connsiteY3" fmla="*/ 1270424 h 1656378"/>
              <a:gd name="connsiteX4" fmla="*/ 4737993 w 5889416"/>
              <a:gd name="connsiteY4" fmla="*/ 1143801 h 1656378"/>
              <a:gd name="connsiteX5" fmla="*/ 2402888 w 5889416"/>
              <a:gd name="connsiteY5" fmla="*/ 667751 h 1656378"/>
              <a:gd name="connsiteX6" fmla="*/ 19914 w 5889416"/>
              <a:gd name="connsiteY6" fmla="*/ 1169055 h 1656378"/>
              <a:gd name="connsiteX7" fmla="*/ 0 w 5889416"/>
              <a:gd name="connsiteY7" fmla="*/ 1180934 h 1656378"/>
              <a:gd name="connsiteX8" fmla="*/ 42285 w 5889416"/>
              <a:gd name="connsiteY8" fmla="*/ 1112711 h 1656378"/>
              <a:gd name="connsiteX9" fmla="*/ 3213534 w 5889416"/>
              <a:gd name="connsiteY9" fmla="*/ 144794 h 1656378"/>
              <a:gd name="connsiteX10" fmla="*/ 5045155 w 5889416"/>
              <a:gd name="connsiteY10" fmla="*/ 373143 h 1656378"/>
              <a:gd name="connsiteX11" fmla="*/ 5250335 w 5889416"/>
              <a:gd name="connsiteY11" fmla="*/ 434637 h 1656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89416" h="1656378">
                <a:moveTo>
                  <a:pt x="5403610" y="0"/>
                </a:moveTo>
                <a:lnTo>
                  <a:pt x="5889416" y="1032889"/>
                </a:lnTo>
                <a:lnTo>
                  <a:pt x="4819488" y="1656378"/>
                </a:lnTo>
                <a:lnTo>
                  <a:pt x="4955595" y="1270424"/>
                </a:lnTo>
                <a:lnTo>
                  <a:pt x="4737993" y="1143801"/>
                </a:lnTo>
                <a:cubicBezTo>
                  <a:pt x="4171748" y="852206"/>
                  <a:pt x="3335608" y="667751"/>
                  <a:pt x="2402888" y="667751"/>
                </a:cubicBezTo>
                <a:cubicBezTo>
                  <a:pt x="1443520" y="667751"/>
                  <a:pt x="586328" y="862896"/>
                  <a:pt x="19914" y="1169055"/>
                </a:cubicBezTo>
                <a:lnTo>
                  <a:pt x="0" y="1180934"/>
                </a:lnTo>
                <a:lnTo>
                  <a:pt x="42285" y="1112711"/>
                </a:lnTo>
                <a:cubicBezTo>
                  <a:pt x="462703" y="551949"/>
                  <a:pt x="1723507" y="144794"/>
                  <a:pt x="3213534" y="144794"/>
                </a:cubicBezTo>
                <a:cubicBezTo>
                  <a:pt x="3890493" y="144794"/>
                  <a:pt x="4520139" y="228836"/>
                  <a:pt x="5045155" y="373143"/>
                </a:cubicBezTo>
                <a:lnTo>
                  <a:pt x="5250335" y="434637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360434" y="4577021"/>
            <a:ext cx="998473" cy="921453"/>
            <a:chOff x="4360434" y="4577021"/>
            <a:chExt cx="998473" cy="921453"/>
          </a:xfrm>
          <a:solidFill>
            <a:srgbClr val="74AF47"/>
          </a:solidFill>
        </p:grpSpPr>
        <p:sp>
          <p:nvSpPr>
            <p:cNvPr id="52" name="椭圆 51"/>
            <p:cNvSpPr/>
            <p:nvPr/>
          </p:nvSpPr>
          <p:spPr>
            <a:xfrm>
              <a:off x="4360434" y="4577021"/>
              <a:ext cx="921453" cy="9214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404800" y="4714581"/>
              <a:ext cx="954107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问题 </a:t>
              </a:r>
              <a:r>
                <a:rPr lang="en-US" altLang="zh-CN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1</a:t>
              </a: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不想做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517373" y="3258883"/>
            <a:ext cx="1475727" cy="1475727"/>
            <a:chOff x="5517373" y="3258883"/>
            <a:chExt cx="1475727" cy="1475727"/>
          </a:xfrm>
          <a:solidFill>
            <a:srgbClr val="F87A08"/>
          </a:solidFill>
        </p:grpSpPr>
        <p:sp>
          <p:nvSpPr>
            <p:cNvPr id="55" name="椭圆 54"/>
            <p:cNvSpPr/>
            <p:nvPr/>
          </p:nvSpPr>
          <p:spPr>
            <a:xfrm>
              <a:off x="5517373" y="3258883"/>
              <a:ext cx="1475727" cy="14757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701238" y="3581247"/>
              <a:ext cx="1107996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问题 </a:t>
              </a:r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2</a:t>
              </a:r>
            </a:p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不会做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311554" y="2242345"/>
            <a:ext cx="2162479" cy="2162479"/>
            <a:chOff x="7311554" y="2242345"/>
            <a:chExt cx="2162479" cy="2162479"/>
          </a:xfrm>
          <a:solidFill>
            <a:srgbClr val="2DB2A4"/>
          </a:solidFill>
        </p:grpSpPr>
        <p:sp>
          <p:nvSpPr>
            <p:cNvPr id="58" name="椭圆 57"/>
            <p:cNvSpPr/>
            <p:nvPr/>
          </p:nvSpPr>
          <p:spPr>
            <a:xfrm>
              <a:off x="7311554" y="2242345"/>
              <a:ext cx="2162479" cy="216247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7684907" y="2784975"/>
              <a:ext cx="1415772" cy="10772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问题 </a:t>
              </a:r>
              <a:r>
                <a:rPr lang="en-US" altLang="zh-CN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3</a:t>
              </a:r>
            </a:p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做不好</a:t>
              </a: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4179781" y="1890869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956988" y="326932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57805" y="460199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F87A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60" grpId="0"/>
      <p:bldP spid="61" grpId="0"/>
      <p:bldP spid="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73367" y="17596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对竞争对手分析不够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948678" y="1618809"/>
            <a:ext cx="4158473" cy="4254239"/>
            <a:chOff x="3948678" y="1618809"/>
            <a:chExt cx="4158473" cy="4254239"/>
          </a:xfrm>
          <a:solidFill>
            <a:srgbClr val="0071C1"/>
          </a:solidFill>
        </p:grpSpPr>
        <p:sp>
          <p:nvSpPr>
            <p:cNvPr id="11" name="任意多边形 10"/>
            <p:cNvSpPr/>
            <p:nvPr/>
          </p:nvSpPr>
          <p:spPr>
            <a:xfrm rot="5400000">
              <a:off x="5787781" y="1262760"/>
              <a:ext cx="1414503" cy="2126602"/>
            </a:xfrm>
            <a:custGeom>
              <a:avLst/>
              <a:gdLst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110802"/>
                <a:gd name="connsiteX1" fmla="*/ 165567 w 1414503"/>
                <a:gd name="connsiteY1" fmla="*/ 1503184 h 2110802"/>
                <a:gd name="connsiteX2" fmla="*/ 58515 w 1414503"/>
                <a:gd name="connsiteY2" fmla="*/ 1503184 h 2110802"/>
                <a:gd name="connsiteX3" fmla="*/ 18371 w 1414503"/>
                <a:gd name="connsiteY3" fmla="*/ 1587934 h 2110802"/>
                <a:gd name="connsiteX4" fmla="*/ 513485 w 1414503"/>
                <a:gd name="connsiteY4" fmla="*/ 2083048 h 2110802"/>
                <a:gd name="connsiteX5" fmla="*/ 651760 w 1414503"/>
                <a:gd name="connsiteY5" fmla="*/ 2083048 h 2110802"/>
                <a:gd name="connsiteX6" fmla="*/ 1146874 w 1414503"/>
                <a:gd name="connsiteY6" fmla="*/ 1605776 h 2110802"/>
                <a:gd name="connsiteX7" fmla="*/ 1097809 w 1414503"/>
                <a:gd name="connsiteY7" fmla="*/ 1516566 h 2110802"/>
                <a:gd name="connsiteX8" fmla="*/ 999678 w 1414503"/>
                <a:gd name="connsiteY8" fmla="*/ 1516566 h 2110802"/>
                <a:gd name="connsiteX9" fmla="*/ 1414503 w 1414503"/>
                <a:gd name="connsiteY9" fmla="*/ 0 h 21108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4503" h="2126602">
                  <a:moveTo>
                    <a:pt x="1414503" y="0"/>
                  </a:moveTo>
                  <a:cubicBezTo>
                    <a:pt x="779627" y="59473"/>
                    <a:pt x="144751" y="725573"/>
                    <a:pt x="165567" y="1503184"/>
                  </a:cubicBezTo>
                  <a:lnTo>
                    <a:pt x="58515" y="1503184"/>
                  </a:lnTo>
                  <a:cubicBezTo>
                    <a:pt x="529" y="1509132"/>
                    <a:pt x="-17314" y="1550763"/>
                    <a:pt x="18371" y="1587934"/>
                  </a:cubicBezTo>
                  <a:lnTo>
                    <a:pt x="513485" y="2083048"/>
                  </a:lnTo>
                  <a:cubicBezTo>
                    <a:pt x="577419" y="2136574"/>
                    <a:pt x="592286" y="2145495"/>
                    <a:pt x="651760" y="2083048"/>
                  </a:cubicBezTo>
                  <a:lnTo>
                    <a:pt x="1146874" y="1605776"/>
                  </a:lnTo>
                  <a:cubicBezTo>
                    <a:pt x="1184045" y="1558197"/>
                    <a:pt x="1176611" y="1515079"/>
                    <a:pt x="1097809" y="1516566"/>
                  </a:cubicBezTo>
                  <a:lnTo>
                    <a:pt x="999678" y="1516566"/>
                  </a:lnTo>
                  <a:cubicBezTo>
                    <a:pt x="906007" y="716652"/>
                    <a:pt x="932771" y="273576"/>
                    <a:pt x="1414503" y="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948678" y="2254597"/>
              <a:ext cx="1414503" cy="2126602"/>
            </a:xfrm>
            <a:custGeom>
              <a:avLst/>
              <a:gdLst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110802"/>
                <a:gd name="connsiteX1" fmla="*/ 165567 w 1414503"/>
                <a:gd name="connsiteY1" fmla="*/ 1503184 h 2110802"/>
                <a:gd name="connsiteX2" fmla="*/ 58515 w 1414503"/>
                <a:gd name="connsiteY2" fmla="*/ 1503184 h 2110802"/>
                <a:gd name="connsiteX3" fmla="*/ 18371 w 1414503"/>
                <a:gd name="connsiteY3" fmla="*/ 1587934 h 2110802"/>
                <a:gd name="connsiteX4" fmla="*/ 513485 w 1414503"/>
                <a:gd name="connsiteY4" fmla="*/ 2083048 h 2110802"/>
                <a:gd name="connsiteX5" fmla="*/ 651760 w 1414503"/>
                <a:gd name="connsiteY5" fmla="*/ 2083048 h 2110802"/>
                <a:gd name="connsiteX6" fmla="*/ 1146874 w 1414503"/>
                <a:gd name="connsiteY6" fmla="*/ 1605776 h 2110802"/>
                <a:gd name="connsiteX7" fmla="*/ 1097809 w 1414503"/>
                <a:gd name="connsiteY7" fmla="*/ 1516566 h 2110802"/>
                <a:gd name="connsiteX8" fmla="*/ 999678 w 1414503"/>
                <a:gd name="connsiteY8" fmla="*/ 1516566 h 2110802"/>
                <a:gd name="connsiteX9" fmla="*/ 1414503 w 1414503"/>
                <a:gd name="connsiteY9" fmla="*/ 0 h 21108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4503" h="2126602">
                  <a:moveTo>
                    <a:pt x="1414503" y="0"/>
                  </a:moveTo>
                  <a:cubicBezTo>
                    <a:pt x="779627" y="59473"/>
                    <a:pt x="144751" y="725573"/>
                    <a:pt x="165567" y="1503184"/>
                  </a:cubicBezTo>
                  <a:lnTo>
                    <a:pt x="58515" y="1503184"/>
                  </a:lnTo>
                  <a:cubicBezTo>
                    <a:pt x="529" y="1509132"/>
                    <a:pt x="-17314" y="1550763"/>
                    <a:pt x="18371" y="1587934"/>
                  </a:cubicBezTo>
                  <a:lnTo>
                    <a:pt x="513485" y="2083048"/>
                  </a:lnTo>
                  <a:cubicBezTo>
                    <a:pt x="577419" y="2136574"/>
                    <a:pt x="592286" y="2145495"/>
                    <a:pt x="651760" y="2083048"/>
                  </a:cubicBezTo>
                  <a:lnTo>
                    <a:pt x="1146874" y="1605776"/>
                  </a:lnTo>
                  <a:cubicBezTo>
                    <a:pt x="1184045" y="1558197"/>
                    <a:pt x="1176611" y="1515079"/>
                    <a:pt x="1097809" y="1516566"/>
                  </a:cubicBezTo>
                  <a:lnTo>
                    <a:pt x="999678" y="1516566"/>
                  </a:lnTo>
                  <a:cubicBezTo>
                    <a:pt x="906007" y="716652"/>
                    <a:pt x="932771" y="273576"/>
                    <a:pt x="1414503" y="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rot="16200000">
              <a:off x="4885424" y="4102496"/>
              <a:ext cx="1414503" cy="2126602"/>
            </a:xfrm>
            <a:custGeom>
              <a:avLst/>
              <a:gdLst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110802"/>
                <a:gd name="connsiteX1" fmla="*/ 165567 w 1414503"/>
                <a:gd name="connsiteY1" fmla="*/ 1503184 h 2110802"/>
                <a:gd name="connsiteX2" fmla="*/ 58515 w 1414503"/>
                <a:gd name="connsiteY2" fmla="*/ 1503184 h 2110802"/>
                <a:gd name="connsiteX3" fmla="*/ 18371 w 1414503"/>
                <a:gd name="connsiteY3" fmla="*/ 1587934 h 2110802"/>
                <a:gd name="connsiteX4" fmla="*/ 513485 w 1414503"/>
                <a:gd name="connsiteY4" fmla="*/ 2083048 h 2110802"/>
                <a:gd name="connsiteX5" fmla="*/ 651760 w 1414503"/>
                <a:gd name="connsiteY5" fmla="*/ 2083048 h 2110802"/>
                <a:gd name="connsiteX6" fmla="*/ 1146874 w 1414503"/>
                <a:gd name="connsiteY6" fmla="*/ 1605776 h 2110802"/>
                <a:gd name="connsiteX7" fmla="*/ 1097809 w 1414503"/>
                <a:gd name="connsiteY7" fmla="*/ 1516566 h 2110802"/>
                <a:gd name="connsiteX8" fmla="*/ 999678 w 1414503"/>
                <a:gd name="connsiteY8" fmla="*/ 1516566 h 2110802"/>
                <a:gd name="connsiteX9" fmla="*/ 1414503 w 1414503"/>
                <a:gd name="connsiteY9" fmla="*/ 0 h 21108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4503" h="2126602">
                  <a:moveTo>
                    <a:pt x="1414503" y="0"/>
                  </a:moveTo>
                  <a:cubicBezTo>
                    <a:pt x="779627" y="59473"/>
                    <a:pt x="144751" y="725573"/>
                    <a:pt x="165567" y="1503184"/>
                  </a:cubicBezTo>
                  <a:lnTo>
                    <a:pt x="58515" y="1503184"/>
                  </a:lnTo>
                  <a:cubicBezTo>
                    <a:pt x="529" y="1509132"/>
                    <a:pt x="-17314" y="1550763"/>
                    <a:pt x="18371" y="1587934"/>
                  </a:cubicBezTo>
                  <a:lnTo>
                    <a:pt x="513485" y="2083048"/>
                  </a:lnTo>
                  <a:cubicBezTo>
                    <a:pt x="577419" y="2136574"/>
                    <a:pt x="592286" y="2145495"/>
                    <a:pt x="651760" y="2083048"/>
                  </a:cubicBezTo>
                  <a:lnTo>
                    <a:pt x="1146874" y="1605776"/>
                  </a:lnTo>
                  <a:cubicBezTo>
                    <a:pt x="1184045" y="1558197"/>
                    <a:pt x="1176611" y="1515079"/>
                    <a:pt x="1097809" y="1516566"/>
                  </a:cubicBezTo>
                  <a:lnTo>
                    <a:pt x="999678" y="1516566"/>
                  </a:lnTo>
                  <a:cubicBezTo>
                    <a:pt x="906007" y="716652"/>
                    <a:pt x="932771" y="273576"/>
                    <a:pt x="1414503" y="0"/>
                  </a:cubicBez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rot="10800000">
              <a:off x="6692648" y="3128176"/>
              <a:ext cx="1414503" cy="2126602"/>
            </a:xfrm>
            <a:custGeom>
              <a:avLst/>
              <a:gdLst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396132 w 1396132"/>
                <a:gd name="connsiteY0" fmla="*/ 0 h 2083048"/>
                <a:gd name="connsiteX1" fmla="*/ 147196 w 1396132"/>
                <a:gd name="connsiteY1" fmla="*/ 1503184 h 2083048"/>
                <a:gd name="connsiteX2" fmla="*/ 40144 w 1396132"/>
                <a:gd name="connsiteY2" fmla="*/ 1503184 h 2083048"/>
                <a:gd name="connsiteX3" fmla="*/ 0 w 1396132"/>
                <a:gd name="connsiteY3" fmla="*/ 1587934 h 2083048"/>
                <a:gd name="connsiteX4" fmla="*/ 495114 w 1396132"/>
                <a:gd name="connsiteY4" fmla="*/ 2083048 h 2083048"/>
                <a:gd name="connsiteX5" fmla="*/ 633389 w 1396132"/>
                <a:gd name="connsiteY5" fmla="*/ 2083048 h 2083048"/>
                <a:gd name="connsiteX6" fmla="*/ 1128503 w 1396132"/>
                <a:gd name="connsiteY6" fmla="*/ 1605776 h 2083048"/>
                <a:gd name="connsiteX7" fmla="*/ 1079438 w 1396132"/>
                <a:gd name="connsiteY7" fmla="*/ 1516566 h 2083048"/>
                <a:gd name="connsiteX8" fmla="*/ 981307 w 1396132"/>
                <a:gd name="connsiteY8" fmla="*/ 1516566 h 2083048"/>
                <a:gd name="connsiteX9" fmla="*/ 1396132 w 1396132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083048"/>
                <a:gd name="connsiteX1" fmla="*/ 165567 w 1414503"/>
                <a:gd name="connsiteY1" fmla="*/ 1503184 h 2083048"/>
                <a:gd name="connsiteX2" fmla="*/ 58515 w 1414503"/>
                <a:gd name="connsiteY2" fmla="*/ 1503184 h 2083048"/>
                <a:gd name="connsiteX3" fmla="*/ 18371 w 1414503"/>
                <a:gd name="connsiteY3" fmla="*/ 1587934 h 2083048"/>
                <a:gd name="connsiteX4" fmla="*/ 513485 w 1414503"/>
                <a:gd name="connsiteY4" fmla="*/ 2083048 h 2083048"/>
                <a:gd name="connsiteX5" fmla="*/ 651760 w 1414503"/>
                <a:gd name="connsiteY5" fmla="*/ 2083048 h 2083048"/>
                <a:gd name="connsiteX6" fmla="*/ 1146874 w 1414503"/>
                <a:gd name="connsiteY6" fmla="*/ 1605776 h 2083048"/>
                <a:gd name="connsiteX7" fmla="*/ 1097809 w 1414503"/>
                <a:gd name="connsiteY7" fmla="*/ 1516566 h 2083048"/>
                <a:gd name="connsiteX8" fmla="*/ 999678 w 1414503"/>
                <a:gd name="connsiteY8" fmla="*/ 1516566 h 2083048"/>
                <a:gd name="connsiteX9" fmla="*/ 1414503 w 1414503"/>
                <a:gd name="connsiteY9" fmla="*/ 0 h 2083048"/>
                <a:gd name="connsiteX0" fmla="*/ 1414503 w 1414503"/>
                <a:gd name="connsiteY0" fmla="*/ 0 h 2110802"/>
                <a:gd name="connsiteX1" fmla="*/ 165567 w 1414503"/>
                <a:gd name="connsiteY1" fmla="*/ 1503184 h 2110802"/>
                <a:gd name="connsiteX2" fmla="*/ 58515 w 1414503"/>
                <a:gd name="connsiteY2" fmla="*/ 1503184 h 2110802"/>
                <a:gd name="connsiteX3" fmla="*/ 18371 w 1414503"/>
                <a:gd name="connsiteY3" fmla="*/ 1587934 h 2110802"/>
                <a:gd name="connsiteX4" fmla="*/ 513485 w 1414503"/>
                <a:gd name="connsiteY4" fmla="*/ 2083048 h 2110802"/>
                <a:gd name="connsiteX5" fmla="*/ 651760 w 1414503"/>
                <a:gd name="connsiteY5" fmla="*/ 2083048 h 2110802"/>
                <a:gd name="connsiteX6" fmla="*/ 1146874 w 1414503"/>
                <a:gd name="connsiteY6" fmla="*/ 1605776 h 2110802"/>
                <a:gd name="connsiteX7" fmla="*/ 1097809 w 1414503"/>
                <a:gd name="connsiteY7" fmla="*/ 1516566 h 2110802"/>
                <a:gd name="connsiteX8" fmla="*/ 999678 w 1414503"/>
                <a:gd name="connsiteY8" fmla="*/ 1516566 h 2110802"/>
                <a:gd name="connsiteX9" fmla="*/ 1414503 w 1414503"/>
                <a:gd name="connsiteY9" fmla="*/ 0 h 21108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  <a:gd name="connsiteX0" fmla="*/ 1414503 w 1414503"/>
                <a:gd name="connsiteY0" fmla="*/ 0 h 2126602"/>
                <a:gd name="connsiteX1" fmla="*/ 165567 w 1414503"/>
                <a:gd name="connsiteY1" fmla="*/ 1503184 h 2126602"/>
                <a:gd name="connsiteX2" fmla="*/ 58515 w 1414503"/>
                <a:gd name="connsiteY2" fmla="*/ 1503184 h 2126602"/>
                <a:gd name="connsiteX3" fmla="*/ 18371 w 1414503"/>
                <a:gd name="connsiteY3" fmla="*/ 1587934 h 2126602"/>
                <a:gd name="connsiteX4" fmla="*/ 513485 w 1414503"/>
                <a:gd name="connsiteY4" fmla="*/ 2083048 h 2126602"/>
                <a:gd name="connsiteX5" fmla="*/ 651760 w 1414503"/>
                <a:gd name="connsiteY5" fmla="*/ 2083048 h 2126602"/>
                <a:gd name="connsiteX6" fmla="*/ 1146874 w 1414503"/>
                <a:gd name="connsiteY6" fmla="*/ 1605776 h 2126602"/>
                <a:gd name="connsiteX7" fmla="*/ 1097809 w 1414503"/>
                <a:gd name="connsiteY7" fmla="*/ 1516566 h 2126602"/>
                <a:gd name="connsiteX8" fmla="*/ 999678 w 1414503"/>
                <a:gd name="connsiteY8" fmla="*/ 1516566 h 2126602"/>
                <a:gd name="connsiteX9" fmla="*/ 1414503 w 1414503"/>
                <a:gd name="connsiteY9" fmla="*/ 0 h 21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4503" h="2126602">
                  <a:moveTo>
                    <a:pt x="1414503" y="0"/>
                  </a:moveTo>
                  <a:cubicBezTo>
                    <a:pt x="779627" y="59473"/>
                    <a:pt x="144751" y="725573"/>
                    <a:pt x="165567" y="1503184"/>
                  </a:cubicBezTo>
                  <a:lnTo>
                    <a:pt x="58515" y="1503184"/>
                  </a:lnTo>
                  <a:cubicBezTo>
                    <a:pt x="529" y="1509132"/>
                    <a:pt x="-17314" y="1550763"/>
                    <a:pt x="18371" y="1587934"/>
                  </a:cubicBezTo>
                  <a:lnTo>
                    <a:pt x="513485" y="2083048"/>
                  </a:lnTo>
                  <a:cubicBezTo>
                    <a:pt x="577419" y="2136574"/>
                    <a:pt x="592286" y="2145495"/>
                    <a:pt x="651760" y="2083048"/>
                  </a:cubicBezTo>
                  <a:lnTo>
                    <a:pt x="1146874" y="1605776"/>
                  </a:lnTo>
                  <a:cubicBezTo>
                    <a:pt x="1184045" y="1558197"/>
                    <a:pt x="1176611" y="1515079"/>
                    <a:pt x="1097809" y="1516566"/>
                  </a:cubicBezTo>
                  <a:lnTo>
                    <a:pt x="999678" y="1516566"/>
                  </a:lnTo>
                  <a:cubicBezTo>
                    <a:pt x="906007" y="716652"/>
                    <a:pt x="932771" y="273576"/>
                    <a:pt x="1414503" y="0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38305" y="3484319"/>
              <a:ext cx="582138" cy="523220"/>
            </a:xfrm>
            <a:prstGeom prst="rect">
              <a:avLst/>
            </a:prstGeom>
            <a:solidFill>
              <a:srgbClr val="0E647C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772138" y="5048934"/>
              <a:ext cx="582138" cy="523220"/>
            </a:xfrm>
            <a:prstGeom prst="rect">
              <a:avLst/>
            </a:prstGeom>
            <a:solidFill>
              <a:srgbClr val="74AF47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37797" y="3463449"/>
              <a:ext cx="582138" cy="523220"/>
            </a:xfrm>
            <a:prstGeom prst="rect">
              <a:avLst/>
            </a:prstGeom>
            <a:solidFill>
              <a:srgbClr val="F87A08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687657" y="1957467"/>
              <a:ext cx="582138" cy="523220"/>
            </a:xfrm>
            <a:prstGeom prst="rect">
              <a:avLst/>
            </a:prstGeom>
            <a:solidFill>
              <a:srgbClr val="2DB2A4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592675" y="3258943"/>
            <a:ext cx="973972" cy="973972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6872" y="211963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6872" y="4848879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182851" y="211963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82851" y="4848879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F87A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16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30808" y="20674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自我能力有待提升</a:t>
            </a:r>
          </a:p>
        </p:txBody>
      </p:sp>
      <p:sp>
        <p:nvSpPr>
          <p:cNvPr id="10" name="平行四边形 9"/>
          <p:cNvSpPr/>
          <p:nvPr/>
        </p:nvSpPr>
        <p:spPr>
          <a:xfrm>
            <a:off x="1029963" y="2250614"/>
            <a:ext cx="2967712" cy="2933229"/>
          </a:xfrm>
          <a:prstGeom prst="parallelogram">
            <a:avLst>
              <a:gd name="adj" fmla="val 29178"/>
            </a:avLst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平行四边形 10"/>
          <p:cNvSpPr/>
          <p:nvPr/>
        </p:nvSpPr>
        <p:spPr>
          <a:xfrm>
            <a:off x="8201957" y="2302350"/>
            <a:ext cx="2967712" cy="2933229"/>
          </a:xfrm>
          <a:prstGeom prst="parallelogram">
            <a:avLst>
              <a:gd name="adj" fmla="val 29178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420628" y="2267859"/>
            <a:ext cx="2967712" cy="2933229"/>
            <a:chOff x="3420628" y="2267859"/>
            <a:chExt cx="2967712" cy="2933229"/>
          </a:xfrm>
        </p:grpSpPr>
        <p:sp>
          <p:nvSpPr>
            <p:cNvPr id="13" name="平行四边形 12"/>
            <p:cNvSpPr/>
            <p:nvPr/>
          </p:nvSpPr>
          <p:spPr>
            <a:xfrm>
              <a:off x="3420628" y="2267859"/>
              <a:ext cx="2967712" cy="2933229"/>
            </a:xfrm>
            <a:prstGeom prst="parallelogram">
              <a:avLst>
                <a:gd name="adj" fmla="val 29178"/>
              </a:avLst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35631" y="267110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市场感知能力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872843" y="3706515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811292" y="2285104"/>
            <a:ext cx="2967712" cy="2933229"/>
            <a:chOff x="5811292" y="2285104"/>
            <a:chExt cx="2967712" cy="2933229"/>
          </a:xfrm>
        </p:grpSpPr>
        <p:sp>
          <p:nvSpPr>
            <p:cNvPr id="17" name="平行四边形 16"/>
            <p:cNvSpPr/>
            <p:nvPr/>
          </p:nvSpPr>
          <p:spPr>
            <a:xfrm>
              <a:off x="5811292" y="2285104"/>
              <a:ext cx="2967712" cy="2933229"/>
            </a:xfrm>
            <a:prstGeom prst="parallelogram">
              <a:avLst>
                <a:gd name="adj" fmla="val 29178"/>
              </a:avLst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26295" y="267110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客户开拓能力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250064" y="3706515"/>
              <a:ext cx="1800493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20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F87A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0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4812240" y="1995471"/>
            <a:ext cx="2576347" cy="288815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noFill/>
          <a:ln>
            <a:solidFill>
              <a:srgbClr val="74AF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280649" y="0"/>
            <a:ext cx="7639528" cy="6858000"/>
          </a:xfrm>
          <a:custGeom>
            <a:avLst/>
            <a:gdLst>
              <a:gd name="connsiteX0" fmla="*/ 2131006 w 7639528"/>
              <a:gd name="connsiteY0" fmla="*/ 0 h 6858000"/>
              <a:gd name="connsiteX1" fmla="*/ 5508522 w 7639528"/>
              <a:gd name="connsiteY1" fmla="*/ 0 h 6858000"/>
              <a:gd name="connsiteX2" fmla="*/ 5627413 w 7639528"/>
              <a:gd name="connsiteY2" fmla="*/ 68690 h 6858000"/>
              <a:gd name="connsiteX3" fmla="*/ 7134844 w 7639528"/>
              <a:gd name="connsiteY3" fmla="*/ 939616 h 6858000"/>
              <a:gd name="connsiteX4" fmla="*/ 7639528 w 7639528"/>
              <a:gd name="connsiteY4" fmla="*/ 1810880 h 6858000"/>
              <a:gd name="connsiteX5" fmla="*/ 7639528 w 7639528"/>
              <a:gd name="connsiteY5" fmla="*/ 5058319 h 6858000"/>
              <a:gd name="connsiteX6" fmla="*/ 7134844 w 7639528"/>
              <a:gd name="connsiteY6" fmla="*/ 5939484 h 6858000"/>
              <a:gd name="connsiteX7" fmla="*/ 5664549 w 7639528"/>
              <a:gd name="connsiteY7" fmla="*/ 6788953 h 6858000"/>
              <a:gd name="connsiteX8" fmla="*/ 5545041 w 7639528"/>
              <a:gd name="connsiteY8" fmla="*/ 6858000 h 6858000"/>
              <a:gd name="connsiteX9" fmla="*/ 2094488 w 7639528"/>
              <a:gd name="connsiteY9" fmla="*/ 6858000 h 6858000"/>
              <a:gd name="connsiteX10" fmla="*/ 2012116 w 7639528"/>
              <a:gd name="connsiteY10" fmla="*/ 6810409 h 6858000"/>
              <a:gd name="connsiteX11" fmla="*/ 504684 w 7639528"/>
              <a:gd name="connsiteY11" fmla="*/ 5939484 h 6858000"/>
              <a:gd name="connsiteX12" fmla="*/ 0 w 7639528"/>
              <a:gd name="connsiteY12" fmla="*/ 5058319 h 6858000"/>
              <a:gd name="connsiteX13" fmla="*/ 0 w 7639528"/>
              <a:gd name="connsiteY13" fmla="*/ 1810880 h 6858000"/>
              <a:gd name="connsiteX14" fmla="*/ 504684 w 7639528"/>
              <a:gd name="connsiteY14" fmla="*/ 939616 h 6858000"/>
              <a:gd name="connsiteX15" fmla="*/ 2129444 w 7639528"/>
              <a:gd name="connsiteY15" fmla="*/ 9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39528" h="6858000">
                <a:moveTo>
                  <a:pt x="2131006" y="0"/>
                </a:moveTo>
                <a:lnTo>
                  <a:pt x="5508522" y="0"/>
                </a:lnTo>
                <a:lnTo>
                  <a:pt x="5627413" y="68690"/>
                </a:lnTo>
                <a:cubicBezTo>
                  <a:pt x="7134844" y="939616"/>
                  <a:pt x="7134844" y="939616"/>
                  <a:pt x="7134844" y="939616"/>
                </a:cubicBezTo>
                <a:cubicBezTo>
                  <a:pt x="7411925" y="1098027"/>
                  <a:pt x="7639528" y="1494057"/>
                  <a:pt x="7639528" y="1810880"/>
                </a:cubicBezTo>
                <a:lnTo>
                  <a:pt x="7639528" y="5058319"/>
                </a:lnTo>
                <a:cubicBezTo>
                  <a:pt x="7639528" y="5385043"/>
                  <a:pt x="7411925" y="5771172"/>
                  <a:pt x="7134844" y="5939484"/>
                </a:cubicBezTo>
                <a:cubicBezTo>
                  <a:pt x="6520070" y="6294672"/>
                  <a:pt x="6039778" y="6572163"/>
                  <a:pt x="5664549" y="6788953"/>
                </a:cubicBezTo>
                <a:lnTo>
                  <a:pt x="5545041" y="6858000"/>
                </a:lnTo>
                <a:lnTo>
                  <a:pt x="2094488" y="6858000"/>
                </a:lnTo>
                <a:lnTo>
                  <a:pt x="2012116" y="6810409"/>
                </a:lnTo>
                <a:cubicBezTo>
                  <a:pt x="504684" y="5939484"/>
                  <a:pt x="504684" y="5939484"/>
                  <a:pt x="504684" y="5939484"/>
                </a:cubicBezTo>
                <a:cubicBezTo>
                  <a:pt x="227603" y="5771172"/>
                  <a:pt x="0" y="5385043"/>
                  <a:pt x="0" y="5058319"/>
                </a:cubicBezTo>
                <a:cubicBezTo>
                  <a:pt x="0" y="1810880"/>
                  <a:pt x="0" y="1810880"/>
                  <a:pt x="0" y="1810880"/>
                </a:cubicBezTo>
                <a:cubicBezTo>
                  <a:pt x="0" y="1494057"/>
                  <a:pt x="227603" y="1098027"/>
                  <a:pt x="504684" y="939616"/>
                </a:cubicBezTo>
                <a:cubicBezTo>
                  <a:pt x="1207283" y="533686"/>
                  <a:pt x="1734232" y="229238"/>
                  <a:pt x="2129444" y="903"/>
                </a:cubicBezTo>
                <a:close/>
              </a:path>
            </a:pathLst>
          </a:custGeom>
          <a:noFill/>
          <a:ln>
            <a:solidFill>
              <a:srgbClr val="74AF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2386" y="2208630"/>
            <a:ext cx="2196057" cy="2461843"/>
            <a:chOff x="5002386" y="2208630"/>
            <a:chExt cx="2196057" cy="2461843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5002386" y="2208630"/>
              <a:ext cx="2196057" cy="2461843"/>
            </a:xfrm>
            <a:custGeom>
              <a:avLst/>
              <a:gdLst>
                <a:gd name="T0" fmla="*/ 772 w 772"/>
                <a:gd name="T1" fmla="*/ 596 h 865"/>
                <a:gd name="T2" fmla="*/ 721 w 772"/>
                <a:gd name="T3" fmla="*/ 685 h 865"/>
                <a:gd name="T4" fmla="*/ 437 w 772"/>
                <a:gd name="T5" fmla="*/ 849 h 865"/>
                <a:gd name="T6" fmla="*/ 335 w 772"/>
                <a:gd name="T7" fmla="*/ 849 h 865"/>
                <a:gd name="T8" fmla="*/ 51 w 772"/>
                <a:gd name="T9" fmla="*/ 685 h 865"/>
                <a:gd name="T10" fmla="*/ 0 w 772"/>
                <a:gd name="T11" fmla="*/ 596 h 865"/>
                <a:gd name="T12" fmla="*/ 0 w 772"/>
                <a:gd name="T13" fmla="*/ 268 h 865"/>
                <a:gd name="T14" fmla="*/ 51 w 772"/>
                <a:gd name="T15" fmla="*/ 180 h 865"/>
                <a:gd name="T16" fmla="*/ 335 w 772"/>
                <a:gd name="T17" fmla="*/ 16 h 865"/>
                <a:gd name="T18" fmla="*/ 437 w 772"/>
                <a:gd name="T19" fmla="*/ 16 h 865"/>
                <a:gd name="T20" fmla="*/ 721 w 772"/>
                <a:gd name="T21" fmla="*/ 180 h 865"/>
                <a:gd name="T22" fmla="*/ 772 w 772"/>
                <a:gd name="T23" fmla="*/ 268 h 865"/>
                <a:gd name="T24" fmla="*/ 772 w 772"/>
                <a:gd name="T25" fmla="*/ 59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865">
                  <a:moveTo>
                    <a:pt x="772" y="596"/>
                  </a:moveTo>
                  <a:cubicBezTo>
                    <a:pt x="772" y="629"/>
                    <a:pt x="749" y="668"/>
                    <a:pt x="721" y="685"/>
                  </a:cubicBezTo>
                  <a:cubicBezTo>
                    <a:pt x="437" y="849"/>
                    <a:pt x="437" y="849"/>
                    <a:pt x="437" y="849"/>
                  </a:cubicBezTo>
                  <a:cubicBezTo>
                    <a:pt x="409" y="865"/>
                    <a:pt x="363" y="865"/>
                    <a:pt x="335" y="849"/>
                  </a:cubicBezTo>
                  <a:cubicBezTo>
                    <a:pt x="51" y="685"/>
                    <a:pt x="51" y="685"/>
                    <a:pt x="51" y="685"/>
                  </a:cubicBezTo>
                  <a:cubicBezTo>
                    <a:pt x="23" y="668"/>
                    <a:pt x="0" y="629"/>
                    <a:pt x="0" y="596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36"/>
                    <a:pt x="23" y="196"/>
                    <a:pt x="51" y="180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63" y="0"/>
                    <a:pt x="409" y="0"/>
                    <a:pt x="437" y="16"/>
                  </a:cubicBezTo>
                  <a:cubicBezTo>
                    <a:pt x="721" y="180"/>
                    <a:pt x="721" y="180"/>
                    <a:pt x="721" y="180"/>
                  </a:cubicBezTo>
                  <a:cubicBezTo>
                    <a:pt x="749" y="196"/>
                    <a:pt x="772" y="236"/>
                    <a:pt x="772" y="268"/>
                  </a:cubicBezTo>
                  <a:lnTo>
                    <a:pt x="772" y="596"/>
                  </a:ln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5366821" y="2654720"/>
              <a:ext cx="149752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六边形 8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45759" y="5116563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当前形势分析</a:t>
            </a:r>
            <a:endParaRPr lang="zh-CN" altLang="en-US" sz="5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7822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74AF4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27047" y="1759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行业发展预测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850577" y="2232123"/>
            <a:ext cx="2219923" cy="1440094"/>
            <a:chOff x="3850577" y="2232123"/>
            <a:chExt cx="2219923" cy="1440094"/>
          </a:xfrm>
        </p:grpSpPr>
        <p:sp>
          <p:nvSpPr>
            <p:cNvPr id="11" name="任意多边形 10"/>
            <p:cNvSpPr/>
            <p:nvPr/>
          </p:nvSpPr>
          <p:spPr>
            <a:xfrm>
              <a:off x="3850577" y="2232123"/>
              <a:ext cx="2219923" cy="1440094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42500" y="2562282"/>
              <a:ext cx="16784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正面观点 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483326" y="2531505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41647" y="3771545"/>
            <a:ext cx="1933303" cy="1254160"/>
            <a:chOff x="4141647" y="3771545"/>
            <a:chExt cx="1933303" cy="1254160"/>
          </a:xfrm>
        </p:grpSpPr>
        <p:sp>
          <p:nvSpPr>
            <p:cNvPr id="15" name="任意多边形 14"/>
            <p:cNvSpPr/>
            <p:nvPr/>
          </p:nvSpPr>
          <p:spPr>
            <a:xfrm>
              <a:off x="4141647" y="3771545"/>
              <a:ext cx="1933303" cy="1254160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318203" y="4041462"/>
              <a:ext cx="1678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正面观点 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483326" y="4015758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62219" y="5120619"/>
            <a:ext cx="1814574" cy="1177139"/>
            <a:chOff x="4262219" y="5120619"/>
            <a:chExt cx="1814574" cy="1177139"/>
          </a:xfrm>
        </p:grpSpPr>
        <p:sp>
          <p:nvSpPr>
            <p:cNvPr id="19" name="任意多边形 18"/>
            <p:cNvSpPr/>
            <p:nvPr/>
          </p:nvSpPr>
          <p:spPr>
            <a:xfrm>
              <a:off x="4262219" y="5120619"/>
              <a:ext cx="1814574" cy="1177139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481033" y="5334735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361484" y="5407296"/>
              <a:ext cx="11195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正面观点 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139424" y="2232123"/>
            <a:ext cx="2340665" cy="1440094"/>
            <a:chOff x="6139424" y="2232123"/>
            <a:chExt cx="2340665" cy="1440094"/>
          </a:xfrm>
        </p:grpSpPr>
        <p:sp>
          <p:nvSpPr>
            <p:cNvPr id="24" name="任意多边形 23"/>
            <p:cNvSpPr/>
            <p:nvPr/>
          </p:nvSpPr>
          <p:spPr>
            <a:xfrm flipH="1">
              <a:off x="6139424" y="2232123"/>
              <a:ext cx="2219923" cy="1440094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117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203995" y="2531505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01684" y="2545573"/>
              <a:ext cx="16784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反面观点 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134975" y="3771545"/>
            <a:ext cx="2312916" cy="1254160"/>
            <a:chOff x="6134975" y="3771545"/>
            <a:chExt cx="2312916" cy="1254160"/>
          </a:xfrm>
        </p:grpSpPr>
        <p:sp>
          <p:nvSpPr>
            <p:cNvPr id="29" name="任意多边形 28"/>
            <p:cNvSpPr/>
            <p:nvPr/>
          </p:nvSpPr>
          <p:spPr>
            <a:xfrm flipH="1">
              <a:off x="6134975" y="3771545"/>
              <a:ext cx="1933303" cy="1254160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32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203995" y="4015758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69486" y="4077313"/>
              <a:ext cx="1678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反面观点 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133132" y="5120619"/>
            <a:ext cx="2305831" cy="1177139"/>
            <a:chOff x="6133132" y="5120619"/>
            <a:chExt cx="2305831" cy="1177139"/>
          </a:xfrm>
        </p:grpSpPr>
        <p:sp>
          <p:nvSpPr>
            <p:cNvPr id="34" name="任意多边形 33"/>
            <p:cNvSpPr/>
            <p:nvPr/>
          </p:nvSpPr>
          <p:spPr>
            <a:xfrm flipH="1">
              <a:off x="6133132" y="5120619"/>
              <a:ext cx="1814574" cy="1177139"/>
            </a:xfrm>
            <a:custGeom>
              <a:avLst/>
              <a:gdLst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435769 w 435769"/>
                <a:gd name="connsiteY0" fmla="*/ 352425 h 352425"/>
                <a:gd name="connsiteX1" fmla="*/ 435769 w 435769"/>
                <a:gd name="connsiteY1" fmla="*/ 16668 h 352425"/>
                <a:gd name="connsiteX2" fmla="*/ 409575 w 435769"/>
                <a:gd name="connsiteY2" fmla="*/ 0 h 352425"/>
                <a:gd name="connsiteX3" fmla="*/ 0 w 435769"/>
                <a:gd name="connsiteY3" fmla="*/ 0 h 352425"/>
                <a:gd name="connsiteX4" fmla="*/ 0 w 435769"/>
                <a:gd name="connsiteY4" fmla="*/ 278606 h 352425"/>
                <a:gd name="connsiteX5" fmla="*/ 278606 w 435769"/>
                <a:gd name="connsiteY5" fmla="*/ 278606 h 352425"/>
                <a:gd name="connsiteX6" fmla="*/ 435769 w 435769"/>
                <a:gd name="connsiteY6" fmla="*/ 352425 h 352425"/>
                <a:gd name="connsiteX0" fmla="*/ 501385 w 501385"/>
                <a:gd name="connsiteY0" fmla="*/ 352425 h 352425"/>
                <a:gd name="connsiteX1" fmla="*/ 501385 w 501385"/>
                <a:gd name="connsiteY1" fmla="*/ 16668 h 352425"/>
                <a:gd name="connsiteX2" fmla="*/ 475191 w 501385"/>
                <a:gd name="connsiteY2" fmla="*/ 0 h 352425"/>
                <a:gd name="connsiteX3" fmla="*/ 65616 w 501385"/>
                <a:gd name="connsiteY3" fmla="*/ 0 h 352425"/>
                <a:gd name="connsiteX4" fmla="*/ 65616 w 501385"/>
                <a:gd name="connsiteY4" fmla="*/ 278606 h 352425"/>
                <a:gd name="connsiteX5" fmla="*/ 344222 w 501385"/>
                <a:gd name="connsiteY5" fmla="*/ 278606 h 352425"/>
                <a:gd name="connsiteX6" fmla="*/ 501385 w 50138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517641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425 h 352425"/>
                <a:gd name="connsiteX1" fmla="*/ 543835 w 543835"/>
                <a:gd name="connsiteY1" fmla="*/ 16668 h 352425"/>
                <a:gd name="connsiteX2" fmla="*/ 486684 w 543835"/>
                <a:gd name="connsiteY2" fmla="*/ 0 h 352425"/>
                <a:gd name="connsiteX3" fmla="*/ 108066 w 543835"/>
                <a:gd name="connsiteY3" fmla="*/ 0 h 352425"/>
                <a:gd name="connsiteX4" fmla="*/ 108066 w 543835"/>
                <a:gd name="connsiteY4" fmla="*/ 278606 h 352425"/>
                <a:gd name="connsiteX5" fmla="*/ 386672 w 543835"/>
                <a:gd name="connsiteY5" fmla="*/ 278606 h 352425"/>
                <a:gd name="connsiteX6" fmla="*/ 543835 w 543835"/>
                <a:gd name="connsiteY6" fmla="*/ 352425 h 352425"/>
                <a:gd name="connsiteX0" fmla="*/ 543835 w 543835"/>
                <a:gd name="connsiteY0" fmla="*/ 352793 h 352793"/>
                <a:gd name="connsiteX1" fmla="*/ 543835 w 543835"/>
                <a:gd name="connsiteY1" fmla="*/ 17036 h 352793"/>
                <a:gd name="connsiteX2" fmla="*/ 486684 w 543835"/>
                <a:gd name="connsiteY2" fmla="*/ 368 h 352793"/>
                <a:gd name="connsiteX3" fmla="*/ 108066 w 543835"/>
                <a:gd name="connsiteY3" fmla="*/ 368 h 352793"/>
                <a:gd name="connsiteX4" fmla="*/ 108066 w 543835"/>
                <a:gd name="connsiteY4" fmla="*/ 278974 h 352793"/>
                <a:gd name="connsiteX5" fmla="*/ 386672 w 543835"/>
                <a:gd name="connsiteY5" fmla="*/ 278974 h 352793"/>
                <a:gd name="connsiteX6" fmla="*/ 543835 w 543835"/>
                <a:gd name="connsiteY6" fmla="*/ 352793 h 35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835" h="352793">
                  <a:moveTo>
                    <a:pt x="543835" y="352793"/>
                  </a:moveTo>
                  <a:lnTo>
                    <a:pt x="543835" y="17036"/>
                  </a:lnTo>
                  <a:cubicBezTo>
                    <a:pt x="539073" y="1955"/>
                    <a:pt x="505734" y="-1220"/>
                    <a:pt x="486684" y="368"/>
                  </a:cubicBezTo>
                  <a:lnTo>
                    <a:pt x="108066" y="368"/>
                  </a:lnTo>
                  <a:cubicBezTo>
                    <a:pt x="-32428" y="369"/>
                    <a:pt x="-39572" y="281355"/>
                    <a:pt x="108066" y="278974"/>
                  </a:cubicBezTo>
                  <a:lnTo>
                    <a:pt x="386672" y="278974"/>
                  </a:lnTo>
                  <a:cubicBezTo>
                    <a:pt x="439060" y="279767"/>
                    <a:pt x="500972" y="309137"/>
                    <a:pt x="543835" y="352793"/>
                  </a:cubicBezTo>
                  <a:close/>
                </a:path>
              </a:pathLst>
            </a:custGeom>
            <a:solidFill>
              <a:srgbClr val="F98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201702" y="5334735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760558" y="5407296"/>
              <a:ext cx="1678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反面观点 </a:t>
              </a: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3515" y="2458058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2270" y="393696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7580" y="5247523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564496" y="2458058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38594" y="393696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068278" y="5247523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23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32970" y="14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竞争对手动向预测</a:t>
            </a:r>
          </a:p>
        </p:txBody>
      </p:sp>
      <p:sp>
        <p:nvSpPr>
          <p:cNvPr id="10" name="矩形 58"/>
          <p:cNvSpPr>
            <a:spLocks noChangeArrowheads="1"/>
          </p:cNvSpPr>
          <p:nvPr/>
        </p:nvSpPr>
        <p:spPr bwMode="auto">
          <a:xfrm>
            <a:off x="1027113" y="4165600"/>
            <a:ext cx="3381375" cy="2151063"/>
          </a:xfrm>
          <a:prstGeom prst="rect">
            <a:avLst/>
          </a:prstGeom>
          <a:solidFill>
            <a:srgbClr val="0E647C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1" name="矩形 59"/>
          <p:cNvSpPr>
            <a:spLocks noChangeArrowheads="1"/>
          </p:cNvSpPr>
          <p:nvPr/>
        </p:nvSpPr>
        <p:spPr bwMode="auto">
          <a:xfrm>
            <a:off x="4408488" y="4165600"/>
            <a:ext cx="3379787" cy="21510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2" name="矩形 60"/>
          <p:cNvSpPr>
            <a:spLocks noChangeArrowheads="1"/>
          </p:cNvSpPr>
          <p:nvPr/>
        </p:nvSpPr>
        <p:spPr bwMode="auto">
          <a:xfrm>
            <a:off x="4408488" y="2014538"/>
            <a:ext cx="3379787" cy="2151062"/>
          </a:xfrm>
          <a:prstGeom prst="rect">
            <a:avLst/>
          </a:prstGeom>
          <a:solidFill>
            <a:srgbClr val="2DB2A4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矩形 61"/>
          <p:cNvSpPr>
            <a:spLocks noChangeArrowheads="1"/>
          </p:cNvSpPr>
          <p:nvPr/>
        </p:nvSpPr>
        <p:spPr bwMode="auto">
          <a:xfrm>
            <a:off x="1027113" y="2016125"/>
            <a:ext cx="3381375" cy="21510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4" name="矩形 62"/>
          <p:cNvSpPr>
            <a:spLocks noChangeArrowheads="1"/>
          </p:cNvSpPr>
          <p:nvPr/>
        </p:nvSpPr>
        <p:spPr bwMode="auto">
          <a:xfrm>
            <a:off x="7788275" y="2012950"/>
            <a:ext cx="3381375" cy="2151063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5" name="矩形 64"/>
          <p:cNvSpPr>
            <a:spLocks noChangeArrowheads="1"/>
          </p:cNvSpPr>
          <p:nvPr/>
        </p:nvSpPr>
        <p:spPr bwMode="auto">
          <a:xfrm>
            <a:off x="7788275" y="4164013"/>
            <a:ext cx="3381375" cy="2151062"/>
          </a:xfrm>
          <a:prstGeom prst="rect">
            <a:avLst/>
          </a:prstGeom>
          <a:solidFill>
            <a:srgbClr val="F87A08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32970" y="445709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促销战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27785" y="5299412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14346" y="230603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渠道战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109161" y="3148349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srgbClr val="2D3E5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94133" y="4455508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新产品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88948" y="5297825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srgbClr val="FEFEF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74AF4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4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4812240" y="1995471"/>
            <a:ext cx="2576347" cy="288815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noFill/>
          <a:ln>
            <a:solidFill>
              <a:srgbClr val="0E647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280649" y="0"/>
            <a:ext cx="7639528" cy="6858000"/>
          </a:xfrm>
          <a:custGeom>
            <a:avLst/>
            <a:gdLst>
              <a:gd name="connsiteX0" fmla="*/ 2131006 w 7639528"/>
              <a:gd name="connsiteY0" fmla="*/ 0 h 6858000"/>
              <a:gd name="connsiteX1" fmla="*/ 5508522 w 7639528"/>
              <a:gd name="connsiteY1" fmla="*/ 0 h 6858000"/>
              <a:gd name="connsiteX2" fmla="*/ 5627413 w 7639528"/>
              <a:gd name="connsiteY2" fmla="*/ 68690 h 6858000"/>
              <a:gd name="connsiteX3" fmla="*/ 7134844 w 7639528"/>
              <a:gd name="connsiteY3" fmla="*/ 939616 h 6858000"/>
              <a:gd name="connsiteX4" fmla="*/ 7639528 w 7639528"/>
              <a:gd name="connsiteY4" fmla="*/ 1810880 h 6858000"/>
              <a:gd name="connsiteX5" fmla="*/ 7639528 w 7639528"/>
              <a:gd name="connsiteY5" fmla="*/ 5058319 h 6858000"/>
              <a:gd name="connsiteX6" fmla="*/ 7134844 w 7639528"/>
              <a:gd name="connsiteY6" fmla="*/ 5939484 h 6858000"/>
              <a:gd name="connsiteX7" fmla="*/ 5664549 w 7639528"/>
              <a:gd name="connsiteY7" fmla="*/ 6788953 h 6858000"/>
              <a:gd name="connsiteX8" fmla="*/ 5545041 w 7639528"/>
              <a:gd name="connsiteY8" fmla="*/ 6858000 h 6858000"/>
              <a:gd name="connsiteX9" fmla="*/ 2094488 w 7639528"/>
              <a:gd name="connsiteY9" fmla="*/ 6858000 h 6858000"/>
              <a:gd name="connsiteX10" fmla="*/ 2012116 w 7639528"/>
              <a:gd name="connsiteY10" fmla="*/ 6810409 h 6858000"/>
              <a:gd name="connsiteX11" fmla="*/ 504684 w 7639528"/>
              <a:gd name="connsiteY11" fmla="*/ 5939484 h 6858000"/>
              <a:gd name="connsiteX12" fmla="*/ 0 w 7639528"/>
              <a:gd name="connsiteY12" fmla="*/ 5058319 h 6858000"/>
              <a:gd name="connsiteX13" fmla="*/ 0 w 7639528"/>
              <a:gd name="connsiteY13" fmla="*/ 1810880 h 6858000"/>
              <a:gd name="connsiteX14" fmla="*/ 504684 w 7639528"/>
              <a:gd name="connsiteY14" fmla="*/ 939616 h 6858000"/>
              <a:gd name="connsiteX15" fmla="*/ 2129444 w 7639528"/>
              <a:gd name="connsiteY15" fmla="*/ 9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39528" h="6858000">
                <a:moveTo>
                  <a:pt x="2131006" y="0"/>
                </a:moveTo>
                <a:lnTo>
                  <a:pt x="5508522" y="0"/>
                </a:lnTo>
                <a:lnTo>
                  <a:pt x="5627413" y="68690"/>
                </a:lnTo>
                <a:cubicBezTo>
                  <a:pt x="7134844" y="939616"/>
                  <a:pt x="7134844" y="939616"/>
                  <a:pt x="7134844" y="939616"/>
                </a:cubicBezTo>
                <a:cubicBezTo>
                  <a:pt x="7411925" y="1098027"/>
                  <a:pt x="7639528" y="1494057"/>
                  <a:pt x="7639528" y="1810880"/>
                </a:cubicBezTo>
                <a:lnTo>
                  <a:pt x="7639528" y="5058319"/>
                </a:lnTo>
                <a:cubicBezTo>
                  <a:pt x="7639528" y="5385043"/>
                  <a:pt x="7411925" y="5771172"/>
                  <a:pt x="7134844" y="5939484"/>
                </a:cubicBezTo>
                <a:cubicBezTo>
                  <a:pt x="6520070" y="6294672"/>
                  <a:pt x="6039778" y="6572163"/>
                  <a:pt x="5664549" y="6788953"/>
                </a:cubicBezTo>
                <a:lnTo>
                  <a:pt x="5545041" y="6858000"/>
                </a:lnTo>
                <a:lnTo>
                  <a:pt x="2094488" y="6858000"/>
                </a:lnTo>
                <a:lnTo>
                  <a:pt x="2012116" y="6810409"/>
                </a:lnTo>
                <a:cubicBezTo>
                  <a:pt x="504684" y="5939484"/>
                  <a:pt x="504684" y="5939484"/>
                  <a:pt x="504684" y="5939484"/>
                </a:cubicBezTo>
                <a:cubicBezTo>
                  <a:pt x="227603" y="5771172"/>
                  <a:pt x="0" y="5385043"/>
                  <a:pt x="0" y="5058319"/>
                </a:cubicBezTo>
                <a:cubicBezTo>
                  <a:pt x="0" y="1810880"/>
                  <a:pt x="0" y="1810880"/>
                  <a:pt x="0" y="1810880"/>
                </a:cubicBezTo>
                <a:cubicBezTo>
                  <a:pt x="0" y="1494057"/>
                  <a:pt x="227603" y="1098027"/>
                  <a:pt x="504684" y="939616"/>
                </a:cubicBezTo>
                <a:cubicBezTo>
                  <a:pt x="1207283" y="533686"/>
                  <a:pt x="1734232" y="229238"/>
                  <a:pt x="2129444" y="903"/>
                </a:cubicBezTo>
                <a:close/>
              </a:path>
            </a:pathLst>
          </a:custGeom>
          <a:noFill/>
          <a:ln>
            <a:solidFill>
              <a:srgbClr val="0E647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2386" y="2208630"/>
            <a:ext cx="2196057" cy="2461843"/>
            <a:chOff x="5002386" y="2208630"/>
            <a:chExt cx="2196057" cy="2461843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5002386" y="2208630"/>
              <a:ext cx="2196057" cy="2461843"/>
            </a:xfrm>
            <a:custGeom>
              <a:avLst/>
              <a:gdLst>
                <a:gd name="T0" fmla="*/ 772 w 772"/>
                <a:gd name="T1" fmla="*/ 596 h 865"/>
                <a:gd name="T2" fmla="*/ 721 w 772"/>
                <a:gd name="T3" fmla="*/ 685 h 865"/>
                <a:gd name="T4" fmla="*/ 437 w 772"/>
                <a:gd name="T5" fmla="*/ 849 h 865"/>
                <a:gd name="T6" fmla="*/ 335 w 772"/>
                <a:gd name="T7" fmla="*/ 849 h 865"/>
                <a:gd name="T8" fmla="*/ 51 w 772"/>
                <a:gd name="T9" fmla="*/ 685 h 865"/>
                <a:gd name="T10" fmla="*/ 0 w 772"/>
                <a:gd name="T11" fmla="*/ 596 h 865"/>
                <a:gd name="T12" fmla="*/ 0 w 772"/>
                <a:gd name="T13" fmla="*/ 268 h 865"/>
                <a:gd name="T14" fmla="*/ 51 w 772"/>
                <a:gd name="T15" fmla="*/ 180 h 865"/>
                <a:gd name="T16" fmla="*/ 335 w 772"/>
                <a:gd name="T17" fmla="*/ 16 h 865"/>
                <a:gd name="T18" fmla="*/ 437 w 772"/>
                <a:gd name="T19" fmla="*/ 16 h 865"/>
                <a:gd name="T20" fmla="*/ 721 w 772"/>
                <a:gd name="T21" fmla="*/ 180 h 865"/>
                <a:gd name="T22" fmla="*/ 772 w 772"/>
                <a:gd name="T23" fmla="*/ 268 h 865"/>
                <a:gd name="T24" fmla="*/ 772 w 772"/>
                <a:gd name="T25" fmla="*/ 59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865">
                  <a:moveTo>
                    <a:pt x="772" y="596"/>
                  </a:moveTo>
                  <a:cubicBezTo>
                    <a:pt x="772" y="629"/>
                    <a:pt x="749" y="668"/>
                    <a:pt x="721" y="685"/>
                  </a:cubicBezTo>
                  <a:cubicBezTo>
                    <a:pt x="437" y="849"/>
                    <a:pt x="437" y="849"/>
                    <a:pt x="437" y="849"/>
                  </a:cubicBezTo>
                  <a:cubicBezTo>
                    <a:pt x="409" y="865"/>
                    <a:pt x="363" y="865"/>
                    <a:pt x="335" y="849"/>
                  </a:cubicBezTo>
                  <a:cubicBezTo>
                    <a:pt x="51" y="685"/>
                    <a:pt x="51" y="685"/>
                    <a:pt x="51" y="685"/>
                  </a:cubicBezTo>
                  <a:cubicBezTo>
                    <a:pt x="23" y="668"/>
                    <a:pt x="0" y="629"/>
                    <a:pt x="0" y="596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36"/>
                    <a:pt x="23" y="196"/>
                    <a:pt x="51" y="180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63" y="0"/>
                    <a:pt x="409" y="0"/>
                    <a:pt x="437" y="16"/>
                  </a:cubicBezTo>
                  <a:cubicBezTo>
                    <a:pt x="721" y="180"/>
                    <a:pt x="721" y="180"/>
                    <a:pt x="721" y="180"/>
                  </a:cubicBezTo>
                  <a:cubicBezTo>
                    <a:pt x="749" y="196"/>
                    <a:pt x="772" y="236"/>
                    <a:pt x="772" y="268"/>
                  </a:cubicBezTo>
                  <a:lnTo>
                    <a:pt x="772" y="596"/>
                  </a:ln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5443021" y="2654720"/>
              <a:ext cx="131478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853644" y="5156831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前阶段工作回顾</a:t>
            </a:r>
            <a:endParaRPr lang="zh-CN" altLang="en-US" sz="48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7535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31776" y="228431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内部环境分析</a:t>
            </a:r>
          </a:p>
        </p:txBody>
      </p:sp>
      <p:sp>
        <p:nvSpPr>
          <p:cNvPr id="10" name="矩形 9"/>
          <p:cNvSpPr/>
          <p:nvPr/>
        </p:nvSpPr>
        <p:spPr>
          <a:xfrm>
            <a:off x="1211887" y="2907241"/>
            <a:ext cx="4394433" cy="3403618"/>
          </a:xfrm>
          <a:prstGeom prst="rect">
            <a:avLst/>
          </a:prstGeom>
          <a:noFill/>
          <a:ln w="254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25835" y="2907241"/>
            <a:ext cx="4394433" cy="3403618"/>
          </a:xfrm>
          <a:prstGeom prst="rect">
            <a:avLst/>
          </a:prstGeom>
          <a:noFill/>
          <a:ln w="25400">
            <a:solidFill>
              <a:srgbClr val="F8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11888" y="2035313"/>
            <a:ext cx="4394433" cy="707887"/>
            <a:chOff x="1211888" y="2035313"/>
            <a:chExt cx="4394433" cy="707887"/>
          </a:xfrm>
          <a:solidFill>
            <a:srgbClr val="2DB2A4"/>
          </a:solidFill>
        </p:grpSpPr>
        <p:sp>
          <p:nvSpPr>
            <p:cNvPr id="13" name="矩形 12"/>
            <p:cNvSpPr/>
            <p:nvPr/>
          </p:nvSpPr>
          <p:spPr>
            <a:xfrm>
              <a:off x="1211888" y="2035313"/>
              <a:ext cx="4394433" cy="707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31775" y="2046883"/>
              <a:ext cx="2954655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正面影响因素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25836" y="2035313"/>
            <a:ext cx="4394433" cy="707887"/>
            <a:chOff x="6625836" y="2035313"/>
            <a:chExt cx="4394433" cy="707887"/>
          </a:xfrm>
          <a:solidFill>
            <a:srgbClr val="F87A08"/>
          </a:solidFill>
        </p:grpSpPr>
        <p:sp>
          <p:nvSpPr>
            <p:cNvPr id="16" name="矩形 15"/>
            <p:cNvSpPr/>
            <p:nvPr/>
          </p:nvSpPr>
          <p:spPr>
            <a:xfrm>
              <a:off x="6625836" y="2035313"/>
              <a:ext cx="4394433" cy="707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345723" y="2066090"/>
              <a:ext cx="2954655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负面影响因素</a:t>
              </a:r>
            </a:p>
          </p:txBody>
        </p:sp>
      </p:grpSp>
      <p:sp>
        <p:nvSpPr>
          <p:cNvPr id="18" name="椭圆 17"/>
          <p:cNvSpPr/>
          <p:nvPr/>
        </p:nvSpPr>
        <p:spPr>
          <a:xfrm>
            <a:off x="1581500" y="3357797"/>
            <a:ext cx="179882" cy="179882"/>
          </a:xfrm>
          <a:prstGeom prst="ellipse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581500" y="4361311"/>
            <a:ext cx="179882" cy="179882"/>
          </a:xfrm>
          <a:prstGeom prst="ellipse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581500" y="5438073"/>
            <a:ext cx="179882" cy="179882"/>
          </a:xfrm>
          <a:prstGeom prst="ellipse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26528" y="3154767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026527" y="4185229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26527" y="5290641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085388" y="3357797"/>
            <a:ext cx="179882" cy="179882"/>
          </a:xfrm>
          <a:prstGeom prst="ellipse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085388" y="4361311"/>
            <a:ext cx="179882" cy="179882"/>
          </a:xfrm>
          <a:prstGeom prst="ellipse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085388" y="5438073"/>
            <a:ext cx="179882" cy="179882"/>
          </a:xfrm>
          <a:prstGeom prst="ellipse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30416" y="3154767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530415" y="4185229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30415" y="5290641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74AF4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7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8" grpId="0" animBg="1"/>
      <p:bldP spid="19" grpId="0" animBg="1"/>
      <p:bldP spid="20" grpId="0" animBg="1"/>
      <p:bldP spid="22" grpId="0"/>
      <p:bldP spid="23" grpId="0"/>
      <p:bldP spid="24" grpId="0"/>
      <p:bldP spid="25" grpId="0" animBg="1"/>
      <p:bldP spid="26" grpId="0" animBg="1"/>
      <p:bldP spid="27" grpId="0" animBg="1"/>
      <p:bldP spid="29" grpId="0"/>
      <p:bldP spid="31" grpId="0"/>
      <p:bldP spid="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09958" y="16687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内部环境分析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423104" y="2722258"/>
            <a:ext cx="3376769" cy="2911006"/>
            <a:chOff x="7423104" y="2722258"/>
            <a:chExt cx="3376769" cy="2911006"/>
          </a:xfrm>
        </p:grpSpPr>
        <p:sp>
          <p:nvSpPr>
            <p:cNvPr id="11" name="等腰三角形 10"/>
            <p:cNvSpPr/>
            <p:nvPr/>
          </p:nvSpPr>
          <p:spPr>
            <a:xfrm flipV="1">
              <a:off x="7423104" y="2722258"/>
              <a:ext cx="3376769" cy="2911006"/>
            </a:xfrm>
            <a:prstGeom prst="triangle">
              <a:avLst/>
            </a:pr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200554" y="2799286"/>
              <a:ext cx="1800493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632610" y="4219083"/>
              <a:ext cx="724878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>
                  <a:solidFill>
                    <a:prstClr val="white"/>
                  </a:solidFill>
                  <a:latin typeface="Impact" panose="020B0806030902050204" pitchFamily="34" charset="0"/>
                </a:rPr>
                <a:t>T</a:t>
              </a:r>
              <a:endPara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rot="5400000">
              <a:off x="9065625" y="3710057"/>
              <a:ext cx="0" cy="900000"/>
            </a:xfrm>
            <a:prstGeom prst="line">
              <a:avLst/>
            </a:prstGeom>
            <a:ln w="2222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1314213" y="2711127"/>
            <a:ext cx="3376769" cy="3136644"/>
            <a:chOff x="1314213" y="2711127"/>
            <a:chExt cx="3376769" cy="3136644"/>
          </a:xfrm>
        </p:grpSpPr>
        <p:sp>
          <p:nvSpPr>
            <p:cNvPr id="16" name="等腰三角形 15"/>
            <p:cNvSpPr/>
            <p:nvPr/>
          </p:nvSpPr>
          <p:spPr>
            <a:xfrm>
              <a:off x="1314213" y="2711127"/>
              <a:ext cx="3376769" cy="2911006"/>
            </a:xfrm>
            <a:prstGeom prst="triangl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06027" y="3287531"/>
              <a:ext cx="760144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>
                  <a:solidFill>
                    <a:prstClr val="white"/>
                  </a:solidFill>
                  <a:latin typeface="Impact" panose="020B0806030902050204" pitchFamily="34" charset="0"/>
                </a:rPr>
                <a:t>S</a:t>
              </a:r>
              <a:endPara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rot="5400000">
              <a:off x="3012808" y="3715295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2167693" y="4370443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50271" y="2689412"/>
            <a:ext cx="3376769" cy="2911006"/>
            <a:chOff x="3350271" y="2689412"/>
            <a:chExt cx="3376769" cy="2911006"/>
          </a:xfrm>
        </p:grpSpPr>
        <p:sp>
          <p:nvSpPr>
            <p:cNvPr id="22" name="等腰三角形 21"/>
            <p:cNvSpPr/>
            <p:nvPr/>
          </p:nvSpPr>
          <p:spPr>
            <a:xfrm flipV="1">
              <a:off x="3350271" y="2689412"/>
              <a:ext cx="3376769" cy="2911006"/>
            </a:xfrm>
            <a:prstGeom prst="triangl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38408" y="2816509"/>
              <a:ext cx="1800493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441349" y="4219084"/>
              <a:ext cx="942887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>
                  <a:solidFill>
                    <a:prstClr val="white"/>
                  </a:solidFill>
                  <a:latin typeface="Impact" panose="020B0806030902050204" pitchFamily="34" charset="0"/>
                </a:rPr>
                <a:t>W</a:t>
              </a:r>
              <a:endPara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rot="5400000">
              <a:off x="4988024" y="3710057"/>
              <a:ext cx="0" cy="900000"/>
            </a:xfrm>
            <a:prstGeom prst="line">
              <a:avLst/>
            </a:prstGeom>
            <a:ln w="2222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5370789" y="2699531"/>
            <a:ext cx="3376769" cy="3102411"/>
            <a:chOff x="5370789" y="2699531"/>
            <a:chExt cx="3376769" cy="3102411"/>
          </a:xfrm>
        </p:grpSpPr>
        <p:sp>
          <p:nvSpPr>
            <p:cNvPr id="27" name="等腰三角形 26"/>
            <p:cNvSpPr/>
            <p:nvPr/>
          </p:nvSpPr>
          <p:spPr>
            <a:xfrm>
              <a:off x="5370789" y="2699531"/>
              <a:ext cx="3376769" cy="2911006"/>
            </a:xfrm>
            <a:prstGeom prst="triangle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22643" y="3287530"/>
              <a:ext cx="707245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>
                  <a:solidFill>
                    <a:prstClr val="white"/>
                  </a:solidFill>
                  <a:latin typeface="Impact" panose="020B0806030902050204" pitchFamily="34" charset="0"/>
                </a:rPr>
                <a:t>O</a:t>
              </a:r>
              <a:endPara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 rot="5400000">
              <a:off x="7059196" y="3711246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6161941" y="4324614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33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74AF4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49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4812240" y="1995471"/>
            <a:ext cx="2576347" cy="288815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noFill/>
          <a:ln>
            <a:solidFill>
              <a:srgbClr val="0E647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280649" y="0"/>
            <a:ext cx="7639528" cy="6858000"/>
          </a:xfrm>
          <a:custGeom>
            <a:avLst/>
            <a:gdLst>
              <a:gd name="connsiteX0" fmla="*/ 2131006 w 7639528"/>
              <a:gd name="connsiteY0" fmla="*/ 0 h 6858000"/>
              <a:gd name="connsiteX1" fmla="*/ 5508522 w 7639528"/>
              <a:gd name="connsiteY1" fmla="*/ 0 h 6858000"/>
              <a:gd name="connsiteX2" fmla="*/ 5627413 w 7639528"/>
              <a:gd name="connsiteY2" fmla="*/ 68690 h 6858000"/>
              <a:gd name="connsiteX3" fmla="*/ 7134844 w 7639528"/>
              <a:gd name="connsiteY3" fmla="*/ 939616 h 6858000"/>
              <a:gd name="connsiteX4" fmla="*/ 7639528 w 7639528"/>
              <a:gd name="connsiteY4" fmla="*/ 1810880 h 6858000"/>
              <a:gd name="connsiteX5" fmla="*/ 7639528 w 7639528"/>
              <a:gd name="connsiteY5" fmla="*/ 5058319 h 6858000"/>
              <a:gd name="connsiteX6" fmla="*/ 7134844 w 7639528"/>
              <a:gd name="connsiteY6" fmla="*/ 5939484 h 6858000"/>
              <a:gd name="connsiteX7" fmla="*/ 5664549 w 7639528"/>
              <a:gd name="connsiteY7" fmla="*/ 6788953 h 6858000"/>
              <a:gd name="connsiteX8" fmla="*/ 5545041 w 7639528"/>
              <a:gd name="connsiteY8" fmla="*/ 6858000 h 6858000"/>
              <a:gd name="connsiteX9" fmla="*/ 2094488 w 7639528"/>
              <a:gd name="connsiteY9" fmla="*/ 6858000 h 6858000"/>
              <a:gd name="connsiteX10" fmla="*/ 2012116 w 7639528"/>
              <a:gd name="connsiteY10" fmla="*/ 6810409 h 6858000"/>
              <a:gd name="connsiteX11" fmla="*/ 504684 w 7639528"/>
              <a:gd name="connsiteY11" fmla="*/ 5939484 h 6858000"/>
              <a:gd name="connsiteX12" fmla="*/ 0 w 7639528"/>
              <a:gd name="connsiteY12" fmla="*/ 5058319 h 6858000"/>
              <a:gd name="connsiteX13" fmla="*/ 0 w 7639528"/>
              <a:gd name="connsiteY13" fmla="*/ 1810880 h 6858000"/>
              <a:gd name="connsiteX14" fmla="*/ 504684 w 7639528"/>
              <a:gd name="connsiteY14" fmla="*/ 939616 h 6858000"/>
              <a:gd name="connsiteX15" fmla="*/ 2129444 w 7639528"/>
              <a:gd name="connsiteY15" fmla="*/ 90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39528" h="6858000">
                <a:moveTo>
                  <a:pt x="2131006" y="0"/>
                </a:moveTo>
                <a:lnTo>
                  <a:pt x="5508522" y="0"/>
                </a:lnTo>
                <a:lnTo>
                  <a:pt x="5627413" y="68690"/>
                </a:lnTo>
                <a:cubicBezTo>
                  <a:pt x="7134844" y="939616"/>
                  <a:pt x="7134844" y="939616"/>
                  <a:pt x="7134844" y="939616"/>
                </a:cubicBezTo>
                <a:cubicBezTo>
                  <a:pt x="7411925" y="1098027"/>
                  <a:pt x="7639528" y="1494057"/>
                  <a:pt x="7639528" y="1810880"/>
                </a:cubicBezTo>
                <a:lnTo>
                  <a:pt x="7639528" y="5058319"/>
                </a:lnTo>
                <a:cubicBezTo>
                  <a:pt x="7639528" y="5385043"/>
                  <a:pt x="7411925" y="5771172"/>
                  <a:pt x="7134844" y="5939484"/>
                </a:cubicBezTo>
                <a:cubicBezTo>
                  <a:pt x="6520070" y="6294672"/>
                  <a:pt x="6039778" y="6572163"/>
                  <a:pt x="5664549" y="6788953"/>
                </a:cubicBezTo>
                <a:lnTo>
                  <a:pt x="5545041" y="6858000"/>
                </a:lnTo>
                <a:lnTo>
                  <a:pt x="2094488" y="6858000"/>
                </a:lnTo>
                <a:lnTo>
                  <a:pt x="2012116" y="6810409"/>
                </a:lnTo>
                <a:cubicBezTo>
                  <a:pt x="504684" y="5939484"/>
                  <a:pt x="504684" y="5939484"/>
                  <a:pt x="504684" y="5939484"/>
                </a:cubicBezTo>
                <a:cubicBezTo>
                  <a:pt x="227603" y="5771172"/>
                  <a:pt x="0" y="5385043"/>
                  <a:pt x="0" y="5058319"/>
                </a:cubicBezTo>
                <a:cubicBezTo>
                  <a:pt x="0" y="1810880"/>
                  <a:pt x="0" y="1810880"/>
                  <a:pt x="0" y="1810880"/>
                </a:cubicBezTo>
                <a:cubicBezTo>
                  <a:pt x="0" y="1494057"/>
                  <a:pt x="227603" y="1098027"/>
                  <a:pt x="504684" y="939616"/>
                </a:cubicBezTo>
                <a:cubicBezTo>
                  <a:pt x="1207283" y="533686"/>
                  <a:pt x="1734232" y="229238"/>
                  <a:pt x="2129444" y="903"/>
                </a:cubicBezTo>
                <a:close/>
              </a:path>
            </a:pathLst>
          </a:custGeom>
          <a:noFill/>
          <a:ln>
            <a:solidFill>
              <a:srgbClr val="0E647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2386" y="2208630"/>
            <a:ext cx="2196057" cy="2461843"/>
            <a:chOff x="5002386" y="2208630"/>
            <a:chExt cx="2196057" cy="2461843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5002386" y="2208630"/>
              <a:ext cx="2196057" cy="2461843"/>
            </a:xfrm>
            <a:custGeom>
              <a:avLst/>
              <a:gdLst>
                <a:gd name="T0" fmla="*/ 772 w 772"/>
                <a:gd name="T1" fmla="*/ 596 h 865"/>
                <a:gd name="T2" fmla="*/ 721 w 772"/>
                <a:gd name="T3" fmla="*/ 685 h 865"/>
                <a:gd name="T4" fmla="*/ 437 w 772"/>
                <a:gd name="T5" fmla="*/ 849 h 865"/>
                <a:gd name="T6" fmla="*/ 335 w 772"/>
                <a:gd name="T7" fmla="*/ 849 h 865"/>
                <a:gd name="T8" fmla="*/ 51 w 772"/>
                <a:gd name="T9" fmla="*/ 685 h 865"/>
                <a:gd name="T10" fmla="*/ 0 w 772"/>
                <a:gd name="T11" fmla="*/ 596 h 865"/>
                <a:gd name="T12" fmla="*/ 0 w 772"/>
                <a:gd name="T13" fmla="*/ 268 h 865"/>
                <a:gd name="T14" fmla="*/ 51 w 772"/>
                <a:gd name="T15" fmla="*/ 180 h 865"/>
                <a:gd name="T16" fmla="*/ 335 w 772"/>
                <a:gd name="T17" fmla="*/ 16 h 865"/>
                <a:gd name="T18" fmla="*/ 437 w 772"/>
                <a:gd name="T19" fmla="*/ 16 h 865"/>
                <a:gd name="T20" fmla="*/ 721 w 772"/>
                <a:gd name="T21" fmla="*/ 180 h 865"/>
                <a:gd name="T22" fmla="*/ 772 w 772"/>
                <a:gd name="T23" fmla="*/ 268 h 865"/>
                <a:gd name="T24" fmla="*/ 772 w 772"/>
                <a:gd name="T25" fmla="*/ 59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865">
                  <a:moveTo>
                    <a:pt x="772" y="596"/>
                  </a:moveTo>
                  <a:cubicBezTo>
                    <a:pt x="772" y="629"/>
                    <a:pt x="749" y="668"/>
                    <a:pt x="721" y="685"/>
                  </a:cubicBezTo>
                  <a:cubicBezTo>
                    <a:pt x="437" y="849"/>
                    <a:pt x="437" y="849"/>
                    <a:pt x="437" y="849"/>
                  </a:cubicBezTo>
                  <a:cubicBezTo>
                    <a:pt x="409" y="865"/>
                    <a:pt x="363" y="865"/>
                    <a:pt x="335" y="849"/>
                  </a:cubicBezTo>
                  <a:cubicBezTo>
                    <a:pt x="51" y="685"/>
                    <a:pt x="51" y="685"/>
                    <a:pt x="51" y="685"/>
                  </a:cubicBezTo>
                  <a:cubicBezTo>
                    <a:pt x="23" y="668"/>
                    <a:pt x="0" y="629"/>
                    <a:pt x="0" y="596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36"/>
                    <a:pt x="23" y="196"/>
                    <a:pt x="51" y="180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63" y="0"/>
                    <a:pt x="409" y="0"/>
                    <a:pt x="437" y="16"/>
                  </a:cubicBezTo>
                  <a:cubicBezTo>
                    <a:pt x="721" y="180"/>
                    <a:pt x="721" y="180"/>
                    <a:pt x="721" y="180"/>
                  </a:cubicBezTo>
                  <a:cubicBezTo>
                    <a:pt x="749" y="196"/>
                    <a:pt x="772" y="236"/>
                    <a:pt x="772" y="268"/>
                  </a:cubicBezTo>
                  <a:lnTo>
                    <a:pt x="772" y="596"/>
                  </a:ln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5366821" y="2654720"/>
              <a:ext cx="149752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六边形 8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599510" y="5116563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下一步工作计划</a:t>
            </a:r>
            <a:endParaRPr lang="zh-CN" altLang="en-US" sz="5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71167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14518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总体思路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2918163" y="4067170"/>
            <a:ext cx="844527" cy="1941874"/>
          </a:xfrm>
          <a:custGeom>
            <a:avLst/>
            <a:gdLst>
              <a:gd name="connsiteX0" fmla="*/ 0 w 652549"/>
              <a:gd name="connsiteY0" fmla="*/ 0 h 1500447"/>
              <a:gd name="connsiteX1" fmla="*/ 652549 w 652549"/>
              <a:gd name="connsiteY1" fmla="*/ 777240 h 1500447"/>
              <a:gd name="connsiteX2" fmla="*/ 652549 w 652549"/>
              <a:gd name="connsiteY2" fmla="*/ 1500447 h 1500447"/>
              <a:gd name="connsiteX3" fmla="*/ 0 w 652549"/>
              <a:gd name="connsiteY3" fmla="*/ 0 h 150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549" h="1500447">
                <a:moveTo>
                  <a:pt x="0" y="0"/>
                </a:moveTo>
                <a:lnTo>
                  <a:pt x="652549" y="777240"/>
                </a:lnTo>
                <a:lnTo>
                  <a:pt x="652549" y="1500447"/>
                </a:lnTo>
                <a:lnTo>
                  <a:pt x="0" y="0"/>
                </a:lnTo>
                <a:close/>
              </a:path>
            </a:pathLst>
          </a:custGeom>
          <a:solidFill>
            <a:srgbClr val="6598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flipV="1">
            <a:off x="2918163" y="2069711"/>
            <a:ext cx="844527" cy="1941874"/>
          </a:xfrm>
          <a:custGeom>
            <a:avLst/>
            <a:gdLst>
              <a:gd name="connsiteX0" fmla="*/ 0 w 652549"/>
              <a:gd name="connsiteY0" fmla="*/ 0 h 1500447"/>
              <a:gd name="connsiteX1" fmla="*/ 652549 w 652549"/>
              <a:gd name="connsiteY1" fmla="*/ 777240 h 1500447"/>
              <a:gd name="connsiteX2" fmla="*/ 652549 w 652549"/>
              <a:gd name="connsiteY2" fmla="*/ 1500447 h 1500447"/>
              <a:gd name="connsiteX3" fmla="*/ 0 w 652549"/>
              <a:gd name="connsiteY3" fmla="*/ 0 h 150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549" h="1500447">
                <a:moveTo>
                  <a:pt x="0" y="0"/>
                </a:moveTo>
                <a:lnTo>
                  <a:pt x="652549" y="777240"/>
                </a:lnTo>
                <a:lnTo>
                  <a:pt x="652549" y="1500447"/>
                </a:lnTo>
                <a:lnTo>
                  <a:pt x="0" y="0"/>
                </a:lnTo>
                <a:close/>
              </a:path>
            </a:pathLst>
          </a:custGeom>
          <a:solidFill>
            <a:srgbClr val="0C5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950438" y="3072028"/>
            <a:ext cx="823011" cy="946731"/>
          </a:xfrm>
          <a:custGeom>
            <a:avLst/>
            <a:gdLst>
              <a:gd name="connsiteX0" fmla="*/ 0 w 635924"/>
              <a:gd name="connsiteY0" fmla="*/ 731520 h 731520"/>
              <a:gd name="connsiteX1" fmla="*/ 635924 w 635924"/>
              <a:gd name="connsiteY1" fmla="*/ 731520 h 731520"/>
              <a:gd name="connsiteX2" fmla="*/ 635924 w 635924"/>
              <a:gd name="connsiteY2" fmla="*/ 0 h 731520"/>
              <a:gd name="connsiteX3" fmla="*/ 0 w 635924"/>
              <a:gd name="connsiteY3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924" h="731520">
                <a:moveTo>
                  <a:pt x="0" y="731520"/>
                </a:moveTo>
                <a:lnTo>
                  <a:pt x="635924" y="731520"/>
                </a:lnTo>
                <a:lnTo>
                  <a:pt x="635924" y="0"/>
                </a:lnTo>
                <a:lnTo>
                  <a:pt x="0" y="731520"/>
                </a:lnTo>
                <a:close/>
              </a:path>
            </a:pathLst>
          </a:custGeom>
          <a:solidFill>
            <a:srgbClr val="2799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2950438" y="4067167"/>
            <a:ext cx="823011" cy="943145"/>
          </a:xfrm>
          <a:custGeom>
            <a:avLst/>
            <a:gdLst>
              <a:gd name="connsiteX0" fmla="*/ 0 w 635924"/>
              <a:gd name="connsiteY0" fmla="*/ 731520 h 731520"/>
              <a:gd name="connsiteX1" fmla="*/ 635924 w 635924"/>
              <a:gd name="connsiteY1" fmla="*/ 731520 h 731520"/>
              <a:gd name="connsiteX2" fmla="*/ 635924 w 635924"/>
              <a:gd name="connsiteY2" fmla="*/ 0 h 731520"/>
              <a:gd name="connsiteX3" fmla="*/ 0 w 635924"/>
              <a:gd name="connsiteY3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924" h="731520">
                <a:moveTo>
                  <a:pt x="0" y="731520"/>
                </a:moveTo>
                <a:lnTo>
                  <a:pt x="635924" y="731520"/>
                </a:lnTo>
                <a:lnTo>
                  <a:pt x="635924" y="0"/>
                </a:lnTo>
                <a:lnTo>
                  <a:pt x="0" y="731520"/>
                </a:lnTo>
                <a:close/>
              </a:path>
            </a:pathLst>
          </a:custGeom>
          <a:solidFill>
            <a:srgbClr val="E47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432769" y="3588855"/>
            <a:ext cx="1452700" cy="1946823"/>
          </a:xfrm>
          <a:custGeom>
            <a:avLst/>
            <a:gdLst>
              <a:gd name="connsiteX0" fmla="*/ 98488 w 1122472"/>
              <a:gd name="connsiteY0" fmla="*/ 633 h 1504271"/>
              <a:gd name="connsiteX1" fmla="*/ 157175 w 1122472"/>
              <a:gd name="connsiteY1" fmla="*/ 33647 h 1504271"/>
              <a:gd name="connsiteX2" fmla="*/ 428367 w 1122472"/>
              <a:gd name="connsiteY2" fmla="*/ 379014 h 1504271"/>
              <a:gd name="connsiteX3" fmla="*/ 471436 w 1122472"/>
              <a:gd name="connsiteY3" fmla="*/ 349976 h 1504271"/>
              <a:gd name="connsiteX4" fmla="*/ 478006 w 1122472"/>
              <a:gd name="connsiteY4" fmla="*/ 348650 h 1504271"/>
              <a:gd name="connsiteX5" fmla="*/ 441188 w 1122472"/>
              <a:gd name="connsiteY5" fmla="*/ 323827 h 1504271"/>
              <a:gd name="connsiteX6" fmla="*/ 391276 w 1122472"/>
              <a:gd name="connsiteY6" fmla="*/ 203328 h 1504271"/>
              <a:gd name="connsiteX7" fmla="*/ 561687 w 1122472"/>
              <a:gd name="connsiteY7" fmla="*/ 32917 h 1504271"/>
              <a:gd name="connsiteX8" fmla="*/ 732098 w 1122472"/>
              <a:gd name="connsiteY8" fmla="*/ 203328 h 1504271"/>
              <a:gd name="connsiteX9" fmla="*/ 682186 w 1122472"/>
              <a:gd name="connsiteY9" fmla="*/ 323827 h 1504271"/>
              <a:gd name="connsiteX10" fmla="*/ 644410 w 1122472"/>
              <a:gd name="connsiteY10" fmla="*/ 349295 h 1504271"/>
              <a:gd name="connsiteX11" fmla="*/ 647782 w 1122472"/>
              <a:gd name="connsiteY11" fmla="*/ 349976 h 1504271"/>
              <a:gd name="connsiteX12" fmla="*/ 692978 w 1122472"/>
              <a:gd name="connsiteY12" fmla="*/ 380448 h 1504271"/>
              <a:gd name="connsiteX13" fmla="*/ 965297 w 1122472"/>
              <a:gd name="connsiteY13" fmla="*/ 33647 h 1504271"/>
              <a:gd name="connsiteX14" fmla="*/ 1023984 w 1122472"/>
              <a:gd name="connsiteY14" fmla="*/ 633 h 1504271"/>
              <a:gd name="connsiteX15" fmla="*/ 1088825 w 1122472"/>
              <a:gd name="connsiteY15" fmla="*/ 18786 h 1504271"/>
              <a:gd name="connsiteX16" fmla="*/ 1103686 w 1122472"/>
              <a:gd name="connsiteY16" fmla="*/ 142314 h 1504271"/>
              <a:gd name="connsiteX17" fmla="*/ 785061 w 1122472"/>
              <a:gd name="connsiteY17" fmla="*/ 548084 h 1504271"/>
              <a:gd name="connsiteX18" fmla="*/ 786131 w 1122472"/>
              <a:gd name="connsiteY18" fmla="*/ 558697 h 1504271"/>
              <a:gd name="connsiteX19" fmla="*/ 786130 w 1122472"/>
              <a:gd name="connsiteY19" fmla="*/ 803925 h 1504271"/>
              <a:gd name="connsiteX20" fmla="*/ 784855 w 1122472"/>
              <a:gd name="connsiteY20" fmla="*/ 816579 h 1504271"/>
              <a:gd name="connsiteX21" fmla="*/ 786130 w 1122472"/>
              <a:gd name="connsiteY21" fmla="*/ 822897 h 1504271"/>
              <a:gd name="connsiteX22" fmla="*/ 786130 w 1122472"/>
              <a:gd name="connsiteY22" fmla="*/ 1398472 h 1504271"/>
              <a:gd name="connsiteX23" fmla="*/ 680331 w 1122472"/>
              <a:gd name="connsiteY23" fmla="*/ 1504271 h 1504271"/>
              <a:gd name="connsiteX24" fmla="*/ 574532 w 1122472"/>
              <a:gd name="connsiteY24" fmla="*/ 1398472 h 1504271"/>
              <a:gd name="connsiteX25" fmla="*/ 574532 w 1122472"/>
              <a:gd name="connsiteY25" fmla="*/ 1027434 h 1504271"/>
              <a:gd name="connsiteX26" fmla="*/ 559608 w 1122472"/>
              <a:gd name="connsiteY26" fmla="*/ 1030447 h 1504271"/>
              <a:gd name="connsiteX27" fmla="*/ 559609 w 1122472"/>
              <a:gd name="connsiteY27" fmla="*/ 1030446 h 1504271"/>
              <a:gd name="connsiteX28" fmla="*/ 544685 w 1122472"/>
              <a:gd name="connsiteY28" fmla="*/ 1027433 h 1504271"/>
              <a:gd name="connsiteX29" fmla="*/ 544685 w 1122472"/>
              <a:gd name="connsiteY29" fmla="*/ 1398472 h 1504271"/>
              <a:gd name="connsiteX30" fmla="*/ 438886 w 1122472"/>
              <a:gd name="connsiteY30" fmla="*/ 1504271 h 1504271"/>
              <a:gd name="connsiteX31" fmla="*/ 333087 w 1122472"/>
              <a:gd name="connsiteY31" fmla="*/ 1398472 h 1504271"/>
              <a:gd name="connsiteX32" fmla="*/ 333087 w 1122472"/>
              <a:gd name="connsiteY32" fmla="*/ 822897 h 1504271"/>
              <a:gd name="connsiteX33" fmla="*/ 334363 w 1122472"/>
              <a:gd name="connsiteY33" fmla="*/ 816579 h 1504271"/>
              <a:gd name="connsiteX34" fmla="*/ 333087 w 1122472"/>
              <a:gd name="connsiteY34" fmla="*/ 803924 h 1504271"/>
              <a:gd name="connsiteX35" fmla="*/ 333087 w 1122472"/>
              <a:gd name="connsiteY35" fmla="*/ 558697 h 1504271"/>
              <a:gd name="connsiteX36" fmla="*/ 334527 w 1122472"/>
              <a:gd name="connsiteY36" fmla="*/ 544411 h 1504271"/>
              <a:gd name="connsiteX37" fmla="*/ 18786 w 1122472"/>
              <a:gd name="connsiteY37" fmla="*/ 142314 h 1504271"/>
              <a:gd name="connsiteX38" fmla="*/ 33647 w 1122472"/>
              <a:gd name="connsiteY38" fmla="*/ 18786 h 1504271"/>
              <a:gd name="connsiteX39" fmla="*/ 98488 w 1122472"/>
              <a:gd name="connsiteY39" fmla="*/ 633 h 150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22472" h="1504271">
                <a:moveTo>
                  <a:pt x="98488" y="633"/>
                </a:moveTo>
                <a:cubicBezTo>
                  <a:pt x="120843" y="3323"/>
                  <a:pt x="142171" y="14540"/>
                  <a:pt x="157175" y="33647"/>
                </a:cubicBezTo>
                <a:lnTo>
                  <a:pt x="428367" y="379014"/>
                </a:lnTo>
                <a:lnTo>
                  <a:pt x="471436" y="349976"/>
                </a:lnTo>
                <a:lnTo>
                  <a:pt x="478006" y="348650"/>
                </a:lnTo>
                <a:lnTo>
                  <a:pt x="441188" y="323827"/>
                </a:lnTo>
                <a:cubicBezTo>
                  <a:pt x="410350" y="292988"/>
                  <a:pt x="391276" y="250385"/>
                  <a:pt x="391276" y="203328"/>
                </a:cubicBezTo>
                <a:cubicBezTo>
                  <a:pt x="391276" y="109213"/>
                  <a:pt x="467572" y="32917"/>
                  <a:pt x="561687" y="32917"/>
                </a:cubicBezTo>
                <a:cubicBezTo>
                  <a:pt x="655802" y="32917"/>
                  <a:pt x="732098" y="109213"/>
                  <a:pt x="732098" y="203328"/>
                </a:cubicBezTo>
                <a:cubicBezTo>
                  <a:pt x="732098" y="250385"/>
                  <a:pt x="713024" y="292988"/>
                  <a:pt x="682186" y="323827"/>
                </a:cubicBezTo>
                <a:lnTo>
                  <a:pt x="644410" y="349295"/>
                </a:lnTo>
                <a:lnTo>
                  <a:pt x="647782" y="349976"/>
                </a:lnTo>
                <a:lnTo>
                  <a:pt x="692978" y="380448"/>
                </a:lnTo>
                <a:lnTo>
                  <a:pt x="965297" y="33647"/>
                </a:lnTo>
                <a:cubicBezTo>
                  <a:pt x="980301" y="14540"/>
                  <a:pt x="1001629" y="3323"/>
                  <a:pt x="1023984" y="633"/>
                </a:cubicBezTo>
                <a:cubicBezTo>
                  <a:pt x="1046338" y="-2056"/>
                  <a:pt x="1069718" y="3783"/>
                  <a:pt x="1088825" y="18786"/>
                </a:cubicBezTo>
                <a:cubicBezTo>
                  <a:pt x="1127040" y="48794"/>
                  <a:pt x="1133693" y="104099"/>
                  <a:pt x="1103686" y="142314"/>
                </a:cubicBezTo>
                <a:lnTo>
                  <a:pt x="785061" y="548084"/>
                </a:lnTo>
                <a:lnTo>
                  <a:pt x="786131" y="558697"/>
                </a:lnTo>
                <a:cubicBezTo>
                  <a:pt x="786131" y="640440"/>
                  <a:pt x="786130" y="722182"/>
                  <a:pt x="786130" y="803925"/>
                </a:cubicBezTo>
                <a:lnTo>
                  <a:pt x="784855" y="816579"/>
                </a:lnTo>
                <a:lnTo>
                  <a:pt x="786130" y="822897"/>
                </a:lnTo>
                <a:lnTo>
                  <a:pt x="786130" y="1398472"/>
                </a:lnTo>
                <a:cubicBezTo>
                  <a:pt x="786130" y="1456903"/>
                  <a:pt x="738762" y="1504271"/>
                  <a:pt x="680331" y="1504271"/>
                </a:cubicBezTo>
                <a:cubicBezTo>
                  <a:pt x="621900" y="1504271"/>
                  <a:pt x="574532" y="1456903"/>
                  <a:pt x="574532" y="1398472"/>
                </a:cubicBezTo>
                <a:lnTo>
                  <a:pt x="574532" y="1027434"/>
                </a:lnTo>
                <a:lnTo>
                  <a:pt x="559608" y="1030447"/>
                </a:lnTo>
                <a:lnTo>
                  <a:pt x="559609" y="1030446"/>
                </a:lnTo>
                <a:lnTo>
                  <a:pt x="544685" y="1027433"/>
                </a:lnTo>
                <a:lnTo>
                  <a:pt x="544685" y="1398472"/>
                </a:lnTo>
                <a:cubicBezTo>
                  <a:pt x="544685" y="1456903"/>
                  <a:pt x="497317" y="1504271"/>
                  <a:pt x="438886" y="1504271"/>
                </a:cubicBezTo>
                <a:cubicBezTo>
                  <a:pt x="380455" y="1504271"/>
                  <a:pt x="333087" y="1456903"/>
                  <a:pt x="333087" y="1398472"/>
                </a:cubicBezTo>
                <a:lnTo>
                  <a:pt x="333087" y="822897"/>
                </a:lnTo>
                <a:lnTo>
                  <a:pt x="334363" y="816579"/>
                </a:lnTo>
                <a:lnTo>
                  <a:pt x="333087" y="803924"/>
                </a:lnTo>
                <a:lnTo>
                  <a:pt x="333087" y="558697"/>
                </a:lnTo>
                <a:lnTo>
                  <a:pt x="334527" y="544411"/>
                </a:lnTo>
                <a:lnTo>
                  <a:pt x="18786" y="142314"/>
                </a:lnTo>
                <a:cubicBezTo>
                  <a:pt x="-11221" y="104099"/>
                  <a:pt x="-4568" y="48794"/>
                  <a:pt x="33647" y="18786"/>
                </a:cubicBezTo>
                <a:cubicBezTo>
                  <a:pt x="52754" y="3783"/>
                  <a:pt x="76134" y="-2056"/>
                  <a:pt x="98488" y="6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773449" y="3068440"/>
            <a:ext cx="2754129" cy="950319"/>
            <a:chOff x="3773449" y="2900800"/>
            <a:chExt cx="2754129" cy="950319"/>
          </a:xfrm>
          <a:solidFill>
            <a:srgbClr val="2DB2A4"/>
          </a:solidFill>
        </p:grpSpPr>
        <p:sp>
          <p:nvSpPr>
            <p:cNvPr id="16" name="任意多边形 15"/>
            <p:cNvSpPr/>
            <p:nvPr/>
          </p:nvSpPr>
          <p:spPr>
            <a:xfrm>
              <a:off x="3773449" y="2900800"/>
              <a:ext cx="2754129" cy="950319"/>
            </a:xfrm>
            <a:custGeom>
              <a:avLst/>
              <a:gdLst>
                <a:gd name="connsiteX0" fmla="*/ 0 w 2128059"/>
                <a:gd name="connsiteY0" fmla="*/ 0 h 737062"/>
                <a:gd name="connsiteX1" fmla="*/ 1759528 w 2128059"/>
                <a:gd name="connsiteY1" fmla="*/ 0 h 737062"/>
                <a:gd name="connsiteX2" fmla="*/ 2128059 w 2128059"/>
                <a:gd name="connsiteY2" fmla="*/ 368531 h 737062"/>
                <a:gd name="connsiteX3" fmla="*/ 2128058 w 2128059"/>
                <a:gd name="connsiteY3" fmla="*/ 368531 h 737062"/>
                <a:gd name="connsiteX4" fmla="*/ 1759527 w 2128059"/>
                <a:gd name="connsiteY4" fmla="*/ 737062 h 737062"/>
                <a:gd name="connsiteX5" fmla="*/ 0 w 2128059"/>
                <a:gd name="connsiteY5" fmla="*/ 737061 h 737062"/>
                <a:gd name="connsiteX6" fmla="*/ 0 w 2128059"/>
                <a:gd name="connsiteY6" fmla="*/ 0 h 73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8059" h="737062">
                  <a:moveTo>
                    <a:pt x="0" y="0"/>
                  </a:moveTo>
                  <a:lnTo>
                    <a:pt x="1759528" y="0"/>
                  </a:lnTo>
                  <a:cubicBezTo>
                    <a:pt x="1963062" y="0"/>
                    <a:pt x="2128059" y="164997"/>
                    <a:pt x="2128059" y="368531"/>
                  </a:cubicBezTo>
                  <a:lnTo>
                    <a:pt x="2128058" y="368531"/>
                  </a:lnTo>
                  <a:cubicBezTo>
                    <a:pt x="2128058" y="572065"/>
                    <a:pt x="1963061" y="737062"/>
                    <a:pt x="1759527" y="737062"/>
                  </a:cubicBezTo>
                  <a:lnTo>
                    <a:pt x="0" y="7370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65770" y="3083571"/>
              <a:ext cx="1947969" cy="584775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32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62691" y="5065899"/>
            <a:ext cx="2754129" cy="943145"/>
            <a:chOff x="3762691" y="4898259"/>
            <a:chExt cx="2754129" cy="943145"/>
          </a:xfrm>
          <a:solidFill>
            <a:srgbClr val="74AF47"/>
          </a:solidFill>
        </p:grpSpPr>
        <p:sp>
          <p:nvSpPr>
            <p:cNvPr id="19" name="任意多边形 18"/>
            <p:cNvSpPr/>
            <p:nvPr/>
          </p:nvSpPr>
          <p:spPr>
            <a:xfrm>
              <a:off x="3762691" y="4898259"/>
              <a:ext cx="2754129" cy="943145"/>
            </a:xfrm>
            <a:custGeom>
              <a:avLst/>
              <a:gdLst>
                <a:gd name="connsiteX0" fmla="*/ 0 w 2128059"/>
                <a:gd name="connsiteY0" fmla="*/ 0 h 737062"/>
                <a:gd name="connsiteX1" fmla="*/ 1759528 w 2128059"/>
                <a:gd name="connsiteY1" fmla="*/ 0 h 737062"/>
                <a:gd name="connsiteX2" fmla="*/ 2128059 w 2128059"/>
                <a:gd name="connsiteY2" fmla="*/ 368531 h 737062"/>
                <a:gd name="connsiteX3" fmla="*/ 2128058 w 2128059"/>
                <a:gd name="connsiteY3" fmla="*/ 368531 h 737062"/>
                <a:gd name="connsiteX4" fmla="*/ 1759527 w 2128059"/>
                <a:gd name="connsiteY4" fmla="*/ 737062 h 737062"/>
                <a:gd name="connsiteX5" fmla="*/ 0 w 2128059"/>
                <a:gd name="connsiteY5" fmla="*/ 737061 h 737062"/>
                <a:gd name="connsiteX6" fmla="*/ 0 w 2128059"/>
                <a:gd name="connsiteY6" fmla="*/ 0 h 73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8059" h="737062">
                  <a:moveTo>
                    <a:pt x="0" y="0"/>
                  </a:moveTo>
                  <a:lnTo>
                    <a:pt x="1759528" y="0"/>
                  </a:lnTo>
                  <a:cubicBezTo>
                    <a:pt x="1963062" y="0"/>
                    <a:pt x="2128059" y="164997"/>
                    <a:pt x="2128059" y="368531"/>
                  </a:cubicBezTo>
                  <a:lnTo>
                    <a:pt x="2128058" y="368531"/>
                  </a:lnTo>
                  <a:cubicBezTo>
                    <a:pt x="2128058" y="572065"/>
                    <a:pt x="1963061" y="737062"/>
                    <a:pt x="1759527" y="737062"/>
                  </a:cubicBezTo>
                  <a:lnTo>
                    <a:pt x="0" y="7370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57409" y="5075650"/>
              <a:ext cx="1947969" cy="584775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62691" y="2069711"/>
            <a:ext cx="2754129" cy="943147"/>
            <a:chOff x="3762691" y="1902071"/>
            <a:chExt cx="2754129" cy="943147"/>
          </a:xfrm>
          <a:solidFill>
            <a:srgbClr val="0E647C"/>
          </a:solidFill>
        </p:grpSpPr>
        <p:sp>
          <p:nvSpPr>
            <p:cNvPr id="23" name="任意多边形 22"/>
            <p:cNvSpPr/>
            <p:nvPr/>
          </p:nvSpPr>
          <p:spPr>
            <a:xfrm>
              <a:off x="3762691" y="1902071"/>
              <a:ext cx="2754129" cy="943147"/>
            </a:xfrm>
            <a:custGeom>
              <a:avLst/>
              <a:gdLst>
                <a:gd name="connsiteX0" fmla="*/ 0 w 2128059"/>
                <a:gd name="connsiteY0" fmla="*/ 0 h 737062"/>
                <a:gd name="connsiteX1" fmla="*/ 1759528 w 2128059"/>
                <a:gd name="connsiteY1" fmla="*/ 0 h 737062"/>
                <a:gd name="connsiteX2" fmla="*/ 2128059 w 2128059"/>
                <a:gd name="connsiteY2" fmla="*/ 368531 h 737062"/>
                <a:gd name="connsiteX3" fmla="*/ 2128058 w 2128059"/>
                <a:gd name="connsiteY3" fmla="*/ 368531 h 737062"/>
                <a:gd name="connsiteX4" fmla="*/ 1759527 w 2128059"/>
                <a:gd name="connsiteY4" fmla="*/ 737062 h 737062"/>
                <a:gd name="connsiteX5" fmla="*/ 0 w 2128059"/>
                <a:gd name="connsiteY5" fmla="*/ 737061 h 737062"/>
                <a:gd name="connsiteX6" fmla="*/ 0 w 2128059"/>
                <a:gd name="connsiteY6" fmla="*/ 0 h 73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8059" h="737062">
                  <a:moveTo>
                    <a:pt x="0" y="0"/>
                  </a:moveTo>
                  <a:lnTo>
                    <a:pt x="1759528" y="0"/>
                  </a:lnTo>
                  <a:cubicBezTo>
                    <a:pt x="1963062" y="0"/>
                    <a:pt x="2128059" y="164997"/>
                    <a:pt x="2128059" y="368531"/>
                  </a:cubicBezTo>
                  <a:lnTo>
                    <a:pt x="2128058" y="368531"/>
                  </a:lnTo>
                  <a:cubicBezTo>
                    <a:pt x="2128058" y="572065"/>
                    <a:pt x="1963061" y="737062"/>
                    <a:pt x="1759527" y="737062"/>
                  </a:cubicBezTo>
                  <a:lnTo>
                    <a:pt x="0" y="7370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157408" y="2081256"/>
              <a:ext cx="1947969" cy="584775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72606" y="4067170"/>
            <a:ext cx="2754129" cy="943144"/>
            <a:chOff x="3772606" y="3899530"/>
            <a:chExt cx="2754129" cy="943144"/>
          </a:xfrm>
          <a:solidFill>
            <a:srgbClr val="F87A08"/>
          </a:solidFill>
        </p:grpSpPr>
        <p:sp>
          <p:nvSpPr>
            <p:cNvPr id="26" name="任意多边形 25"/>
            <p:cNvSpPr/>
            <p:nvPr/>
          </p:nvSpPr>
          <p:spPr>
            <a:xfrm>
              <a:off x="3772606" y="3899530"/>
              <a:ext cx="2754129" cy="943144"/>
            </a:xfrm>
            <a:custGeom>
              <a:avLst/>
              <a:gdLst>
                <a:gd name="connsiteX0" fmla="*/ 0 w 2128059"/>
                <a:gd name="connsiteY0" fmla="*/ 0 h 737062"/>
                <a:gd name="connsiteX1" fmla="*/ 1759528 w 2128059"/>
                <a:gd name="connsiteY1" fmla="*/ 0 h 737062"/>
                <a:gd name="connsiteX2" fmla="*/ 2128059 w 2128059"/>
                <a:gd name="connsiteY2" fmla="*/ 368531 h 737062"/>
                <a:gd name="connsiteX3" fmla="*/ 2128058 w 2128059"/>
                <a:gd name="connsiteY3" fmla="*/ 368531 h 737062"/>
                <a:gd name="connsiteX4" fmla="*/ 1759527 w 2128059"/>
                <a:gd name="connsiteY4" fmla="*/ 737062 h 737062"/>
                <a:gd name="connsiteX5" fmla="*/ 0 w 2128059"/>
                <a:gd name="connsiteY5" fmla="*/ 737061 h 737062"/>
                <a:gd name="connsiteX6" fmla="*/ 0 w 2128059"/>
                <a:gd name="connsiteY6" fmla="*/ 0 h 73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8059" h="737062">
                  <a:moveTo>
                    <a:pt x="0" y="0"/>
                  </a:moveTo>
                  <a:lnTo>
                    <a:pt x="1759528" y="0"/>
                  </a:lnTo>
                  <a:cubicBezTo>
                    <a:pt x="1963062" y="0"/>
                    <a:pt x="2128059" y="164997"/>
                    <a:pt x="2128059" y="368531"/>
                  </a:cubicBezTo>
                  <a:lnTo>
                    <a:pt x="2128058" y="368531"/>
                  </a:lnTo>
                  <a:cubicBezTo>
                    <a:pt x="2128058" y="572065"/>
                    <a:pt x="1963061" y="737062"/>
                    <a:pt x="1759527" y="737062"/>
                  </a:cubicBezTo>
                  <a:lnTo>
                    <a:pt x="0" y="7370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157407" y="4028510"/>
              <a:ext cx="1947969" cy="584775"/>
            </a:xfrm>
            <a:prstGeom prst="rect">
              <a:avLst/>
            </a:prstGeom>
            <a:grp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32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911537" y="2145110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911537" y="3160651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910693" y="4176192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10693" y="5188946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11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9" grpId="0"/>
      <p:bldP spid="31" grpId="0"/>
      <p:bldP spid="32" grpId="0"/>
      <p:bldP spid="3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89477" y="20811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具体目标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 rot="6246171">
            <a:off x="2099474" y="3207407"/>
            <a:ext cx="1176644" cy="979081"/>
          </a:xfrm>
          <a:prstGeom prst="rect">
            <a:avLst/>
          </a:prstGeom>
          <a:solidFill>
            <a:srgbClr val="0C566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6246171">
            <a:off x="4476987" y="3225780"/>
            <a:ext cx="1176644" cy="979081"/>
          </a:xfrm>
          <a:prstGeom prst="rect">
            <a:avLst/>
          </a:prstGeom>
          <a:solidFill>
            <a:srgbClr val="2799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 rot="6246171">
            <a:off x="6857150" y="3260380"/>
            <a:ext cx="1176644" cy="979081"/>
          </a:xfrm>
          <a:prstGeom prst="rect">
            <a:avLst/>
          </a:prstGeom>
          <a:solidFill>
            <a:srgbClr val="E4700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6246171">
            <a:off x="9239962" y="3293960"/>
            <a:ext cx="1176644" cy="979081"/>
          </a:xfrm>
          <a:prstGeom prst="rect">
            <a:avLst/>
          </a:prstGeom>
          <a:solidFill>
            <a:srgbClr val="6598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210764" y="3425255"/>
            <a:ext cx="3305634" cy="1146640"/>
            <a:chOff x="9210764" y="3425255"/>
            <a:chExt cx="3305634" cy="1146640"/>
          </a:xfrm>
        </p:grpSpPr>
        <p:sp>
          <p:nvSpPr>
            <p:cNvPr id="15" name="任意多边形 14"/>
            <p:cNvSpPr/>
            <p:nvPr/>
          </p:nvSpPr>
          <p:spPr>
            <a:xfrm rot="3900000">
              <a:off x="10495699" y="2204814"/>
              <a:ext cx="735763" cy="3305634"/>
            </a:xfrm>
            <a:custGeom>
              <a:avLst/>
              <a:gdLst>
                <a:gd name="connsiteX0" fmla="*/ 0 w 735763"/>
                <a:gd name="connsiteY0" fmla="*/ 0 h 3305634"/>
                <a:gd name="connsiteX1" fmla="*/ 735763 w 735763"/>
                <a:gd name="connsiteY1" fmla="*/ 343092 h 3305634"/>
                <a:gd name="connsiteX2" fmla="*/ 735763 w 735763"/>
                <a:gd name="connsiteY2" fmla="*/ 3158323 h 3305634"/>
                <a:gd name="connsiteX3" fmla="*/ 0 w 735763"/>
                <a:gd name="connsiteY3" fmla="*/ 3305634 h 330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763" h="3305634">
                  <a:moveTo>
                    <a:pt x="0" y="0"/>
                  </a:moveTo>
                  <a:lnTo>
                    <a:pt x="735763" y="343092"/>
                  </a:lnTo>
                  <a:lnTo>
                    <a:pt x="735763" y="3158323"/>
                  </a:lnTo>
                  <a:lnTo>
                    <a:pt x="0" y="3305634"/>
                  </a:ln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 rot="20070343">
              <a:off x="10370767" y="3425255"/>
              <a:ext cx="17267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 rot="20070343">
              <a:off x="9639329" y="3987120"/>
              <a:ext cx="623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05</a:t>
              </a:r>
              <a:endParaRPr lang="zh-CN" altLang="en-US" sz="3200" dirty="0">
                <a:solidFill>
                  <a:prstClr val="white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04848" y="3399642"/>
            <a:ext cx="3650129" cy="1146640"/>
            <a:chOff x="6804848" y="3399642"/>
            <a:chExt cx="3650129" cy="1146640"/>
          </a:xfrm>
        </p:grpSpPr>
        <p:sp>
          <p:nvSpPr>
            <p:cNvPr id="19" name="任意多边形 18"/>
            <p:cNvSpPr/>
            <p:nvPr/>
          </p:nvSpPr>
          <p:spPr>
            <a:xfrm rot="3900000">
              <a:off x="8262031" y="1945258"/>
              <a:ext cx="735763" cy="3650129"/>
            </a:xfrm>
            <a:custGeom>
              <a:avLst/>
              <a:gdLst>
                <a:gd name="connsiteX0" fmla="*/ 0 w 735763"/>
                <a:gd name="connsiteY0" fmla="*/ 147311 h 3650129"/>
                <a:gd name="connsiteX1" fmla="*/ 735763 w 735763"/>
                <a:gd name="connsiteY1" fmla="*/ 0 h 3650129"/>
                <a:gd name="connsiteX2" fmla="*/ 735763 w 735763"/>
                <a:gd name="connsiteY2" fmla="*/ 3502818 h 3650129"/>
                <a:gd name="connsiteX3" fmla="*/ 0 w 735763"/>
                <a:gd name="connsiteY3" fmla="*/ 3650129 h 365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763" h="3650129">
                  <a:moveTo>
                    <a:pt x="0" y="147311"/>
                  </a:moveTo>
                  <a:lnTo>
                    <a:pt x="735763" y="0"/>
                  </a:lnTo>
                  <a:lnTo>
                    <a:pt x="735763" y="3502818"/>
                  </a:lnTo>
                  <a:lnTo>
                    <a:pt x="0" y="3650129"/>
                  </a:ln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 rot="20070343">
              <a:off x="7995964" y="3399642"/>
              <a:ext cx="17267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28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 rot="20070343">
              <a:off x="7264526" y="3961507"/>
              <a:ext cx="623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04</a:t>
              </a:r>
              <a:endParaRPr lang="zh-CN" altLang="en-US" sz="3200" dirty="0">
                <a:solidFill>
                  <a:prstClr val="white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26353" y="3357099"/>
            <a:ext cx="3650129" cy="1146640"/>
            <a:chOff x="4426353" y="3357099"/>
            <a:chExt cx="3650129" cy="1146640"/>
          </a:xfrm>
        </p:grpSpPr>
        <p:sp>
          <p:nvSpPr>
            <p:cNvPr id="24" name="任意多边形 23"/>
            <p:cNvSpPr/>
            <p:nvPr/>
          </p:nvSpPr>
          <p:spPr>
            <a:xfrm rot="3900000">
              <a:off x="5883536" y="1910343"/>
              <a:ext cx="735763" cy="3650129"/>
            </a:xfrm>
            <a:custGeom>
              <a:avLst/>
              <a:gdLst>
                <a:gd name="connsiteX0" fmla="*/ 0 w 735763"/>
                <a:gd name="connsiteY0" fmla="*/ 147311 h 3650129"/>
                <a:gd name="connsiteX1" fmla="*/ 735763 w 735763"/>
                <a:gd name="connsiteY1" fmla="*/ 0 h 3650129"/>
                <a:gd name="connsiteX2" fmla="*/ 735763 w 735763"/>
                <a:gd name="connsiteY2" fmla="*/ 3502818 h 3650129"/>
                <a:gd name="connsiteX3" fmla="*/ 0 w 735763"/>
                <a:gd name="connsiteY3" fmla="*/ 3650129 h 365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763" h="3650129">
                  <a:moveTo>
                    <a:pt x="0" y="147311"/>
                  </a:moveTo>
                  <a:lnTo>
                    <a:pt x="735763" y="0"/>
                  </a:lnTo>
                  <a:lnTo>
                    <a:pt x="735763" y="3502818"/>
                  </a:lnTo>
                  <a:lnTo>
                    <a:pt x="0" y="3650129"/>
                  </a:ln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 rot="20070343">
              <a:off x="5637290" y="3357099"/>
              <a:ext cx="17267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 rot="20070343">
              <a:off x="4905852" y="3918964"/>
              <a:ext cx="623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3200" dirty="0">
                <a:solidFill>
                  <a:prstClr val="white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054136" y="3331693"/>
            <a:ext cx="3650129" cy="1157050"/>
            <a:chOff x="2054136" y="3331693"/>
            <a:chExt cx="3650129" cy="1157050"/>
          </a:xfrm>
        </p:grpSpPr>
        <p:sp>
          <p:nvSpPr>
            <p:cNvPr id="29" name="任意多边形 28"/>
            <p:cNvSpPr/>
            <p:nvPr/>
          </p:nvSpPr>
          <p:spPr>
            <a:xfrm rot="3900000">
              <a:off x="3511319" y="1874510"/>
              <a:ext cx="735763" cy="3650129"/>
            </a:xfrm>
            <a:custGeom>
              <a:avLst/>
              <a:gdLst>
                <a:gd name="connsiteX0" fmla="*/ 0 w 735763"/>
                <a:gd name="connsiteY0" fmla="*/ 147311 h 3650129"/>
                <a:gd name="connsiteX1" fmla="*/ 735763 w 735763"/>
                <a:gd name="connsiteY1" fmla="*/ 0 h 3650129"/>
                <a:gd name="connsiteX2" fmla="*/ 735763 w 735763"/>
                <a:gd name="connsiteY2" fmla="*/ 3502818 h 3650129"/>
                <a:gd name="connsiteX3" fmla="*/ 0 w 735763"/>
                <a:gd name="connsiteY3" fmla="*/ 3650129 h 365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763" h="3650129">
                  <a:moveTo>
                    <a:pt x="0" y="147311"/>
                  </a:moveTo>
                  <a:lnTo>
                    <a:pt x="735763" y="0"/>
                  </a:lnTo>
                  <a:lnTo>
                    <a:pt x="735763" y="3502818"/>
                  </a:lnTo>
                  <a:lnTo>
                    <a:pt x="0" y="3650129"/>
                  </a:ln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rot="20070343">
              <a:off x="3209411" y="3342103"/>
              <a:ext cx="17267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28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 rot="20070343">
              <a:off x="2477973" y="3903968"/>
              <a:ext cx="6238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02</a:t>
              </a:r>
              <a:endParaRPr lang="zh-CN" altLang="en-US" sz="3200" dirty="0">
                <a:solidFill>
                  <a:prstClr val="white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342171" y="3233907"/>
            <a:ext cx="3644285" cy="1146640"/>
            <a:chOff x="-342171" y="3233907"/>
            <a:chExt cx="3644285" cy="1146640"/>
          </a:xfrm>
        </p:grpSpPr>
        <p:sp>
          <p:nvSpPr>
            <p:cNvPr id="34" name="任意多边形 33"/>
            <p:cNvSpPr/>
            <p:nvPr/>
          </p:nvSpPr>
          <p:spPr>
            <a:xfrm rot="3900000">
              <a:off x="1112090" y="1864151"/>
              <a:ext cx="735763" cy="3644285"/>
            </a:xfrm>
            <a:custGeom>
              <a:avLst/>
              <a:gdLst>
                <a:gd name="connsiteX0" fmla="*/ 0 w 735763"/>
                <a:gd name="connsiteY0" fmla="*/ 147310 h 3644285"/>
                <a:gd name="connsiteX1" fmla="*/ 735763 w 735763"/>
                <a:gd name="connsiteY1" fmla="*/ 0 h 3644285"/>
                <a:gd name="connsiteX2" fmla="*/ 735763 w 735763"/>
                <a:gd name="connsiteY2" fmla="*/ 3644285 h 3644285"/>
                <a:gd name="connsiteX3" fmla="*/ 0 w 735763"/>
                <a:gd name="connsiteY3" fmla="*/ 3301193 h 3644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763" h="3644285">
                  <a:moveTo>
                    <a:pt x="0" y="147310"/>
                  </a:moveTo>
                  <a:lnTo>
                    <a:pt x="735763" y="0"/>
                  </a:lnTo>
                  <a:lnTo>
                    <a:pt x="735763" y="3644285"/>
                  </a:lnTo>
                  <a:lnTo>
                    <a:pt x="0" y="3301193"/>
                  </a:ln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rot="20070343">
              <a:off x="1005282" y="3233907"/>
              <a:ext cx="17267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添加标题</a:t>
              </a:r>
              <a:r>
                <a:rPr lang="en-US" altLang="zh-CN" sz="2800" dirty="0">
                  <a:solidFill>
                    <a:srgbClr val="FFFFFF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 rot="20070343">
              <a:off x="305102" y="3795772"/>
              <a:ext cx="5613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3200" dirty="0">
                <a:solidFill>
                  <a:prstClr val="white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368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926179" y="1754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完成步骤</a:t>
            </a:r>
            <a:endParaRPr lang="zh-CN" altLang="en-US" sz="3600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42625" y="2882928"/>
            <a:ext cx="2446347" cy="1851207"/>
            <a:chOff x="1397655" y="2733028"/>
            <a:chExt cx="2446347" cy="1851207"/>
          </a:xfrm>
        </p:grpSpPr>
        <p:sp>
          <p:nvSpPr>
            <p:cNvPr id="11" name="任意多边形 10"/>
            <p:cNvSpPr/>
            <p:nvPr/>
          </p:nvSpPr>
          <p:spPr>
            <a:xfrm>
              <a:off x="1397655" y="2733028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77070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67086 h 1067086"/>
                <a:gd name="connsiteX1" fmla="*/ 1552486 w 1552486"/>
                <a:gd name="connsiteY1" fmla="*/ 440394 h 1067086"/>
                <a:gd name="connsiteX2" fmla="*/ 1449937 w 1552486"/>
                <a:gd name="connsiteY2" fmla="*/ 440394 h 1067086"/>
                <a:gd name="connsiteX3" fmla="*/ 1449937 w 1552486"/>
                <a:gd name="connsiteY3" fmla="*/ 483123 h 1067086"/>
                <a:gd name="connsiteX4" fmla="*/ 1014102 w 1552486"/>
                <a:gd name="connsiteY4" fmla="*/ 47288 h 1067086"/>
                <a:gd name="connsiteX5" fmla="*/ 0 w 1552486"/>
                <a:gd name="connsiteY5" fmla="*/ 169777 h 1067086"/>
                <a:gd name="connsiteX6" fmla="*/ 301952 w 1552486"/>
                <a:gd name="connsiteY6" fmla="*/ 295116 h 1067086"/>
                <a:gd name="connsiteX7" fmla="*/ 977070 w 1552486"/>
                <a:gd name="connsiteY7" fmla="*/ 961688 h 1067086"/>
                <a:gd name="connsiteX8" fmla="*/ 928643 w 1552486"/>
                <a:gd name="connsiteY8" fmla="*/ 961688 h 1067086"/>
                <a:gd name="connsiteX9" fmla="*/ 928643 w 1552486"/>
                <a:gd name="connsiteY9" fmla="*/ 1067086 h 1067086"/>
                <a:gd name="connsiteX10" fmla="*/ 1552486 w 1552486"/>
                <a:gd name="connsiteY10" fmla="*/ 1067086 h 1067086"/>
                <a:gd name="connsiteX0" fmla="*/ 1552486 w 1552486"/>
                <a:gd name="connsiteY0" fmla="*/ 1174802 h 1174802"/>
                <a:gd name="connsiteX1" fmla="*/ 1552486 w 1552486"/>
                <a:gd name="connsiteY1" fmla="*/ 548110 h 1174802"/>
                <a:gd name="connsiteX2" fmla="*/ 1449937 w 1552486"/>
                <a:gd name="connsiteY2" fmla="*/ 548110 h 1174802"/>
                <a:gd name="connsiteX3" fmla="*/ 1449937 w 1552486"/>
                <a:gd name="connsiteY3" fmla="*/ 590839 h 1174802"/>
                <a:gd name="connsiteX4" fmla="*/ 1014102 w 1552486"/>
                <a:gd name="connsiteY4" fmla="*/ 155004 h 1174802"/>
                <a:gd name="connsiteX5" fmla="*/ 0 w 1552486"/>
                <a:gd name="connsiteY5" fmla="*/ 277493 h 1174802"/>
                <a:gd name="connsiteX6" fmla="*/ 301952 w 1552486"/>
                <a:gd name="connsiteY6" fmla="*/ 402832 h 1174802"/>
                <a:gd name="connsiteX7" fmla="*/ 977070 w 1552486"/>
                <a:gd name="connsiteY7" fmla="*/ 1069404 h 1174802"/>
                <a:gd name="connsiteX8" fmla="*/ 928643 w 1552486"/>
                <a:gd name="connsiteY8" fmla="*/ 1069404 h 1174802"/>
                <a:gd name="connsiteX9" fmla="*/ 928643 w 1552486"/>
                <a:gd name="connsiteY9" fmla="*/ 1174802 h 1174802"/>
                <a:gd name="connsiteX10" fmla="*/ 1552486 w 1552486"/>
                <a:gd name="connsiteY10" fmla="*/ 1174802 h 117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175847" y="3930164"/>
              <a:ext cx="598241" cy="58477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32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700000">
              <a:off x="2354665" y="3358965"/>
              <a:ext cx="947695" cy="52322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8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Freeform 46"/>
            <p:cNvSpPr>
              <a:spLocks noEditPoints="1"/>
            </p:cNvSpPr>
            <p:nvPr/>
          </p:nvSpPr>
          <p:spPr bwMode="auto">
            <a:xfrm>
              <a:off x="2089175" y="2920244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64796" y="3808531"/>
            <a:ext cx="2446347" cy="1851207"/>
            <a:chOff x="3719826" y="3658631"/>
            <a:chExt cx="2446347" cy="1851207"/>
          </a:xfrm>
        </p:grpSpPr>
        <p:sp>
          <p:nvSpPr>
            <p:cNvPr id="16" name="任意多边形 15"/>
            <p:cNvSpPr/>
            <p:nvPr/>
          </p:nvSpPr>
          <p:spPr>
            <a:xfrm flipV="1">
              <a:off x="3719826" y="3658631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77070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67086 h 1067086"/>
                <a:gd name="connsiteX1" fmla="*/ 1552486 w 1552486"/>
                <a:gd name="connsiteY1" fmla="*/ 440394 h 1067086"/>
                <a:gd name="connsiteX2" fmla="*/ 1449937 w 1552486"/>
                <a:gd name="connsiteY2" fmla="*/ 440394 h 1067086"/>
                <a:gd name="connsiteX3" fmla="*/ 1449937 w 1552486"/>
                <a:gd name="connsiteY3" fmla="*/ 483123 h 1067086"/>
                <a:gd name="connsiteX4" fmla="*/ 1014102 w 1552486"/>
                <a:gd name="connsiteY4" fmla="*/ 47288 h 1067086"/>
                <a:gd name="connsiteX5" fmla="*/ 0 w 1552486"/>
                <a:gd name="connsiteY5" fmla="*/ 169777 h 1067086"/>
                <a:gd name="connsiteX6" fmla="*/ 301952 w 1552486"/>
                <a:gd name="connsiteY6" fmla="*/ 295116 h 1067086"/>
                <a:gd name="connsiteX7" fmla="*/ 977070 w 1552486"/>
                <a:gd name="connsiteY7" fmla="*/ 961688 h 1067086"/>
                <a:gd name="connsiteX8" fmla="*/ 928643 w 1552486"/>
                <a:gd name="connsiteY8" fmla="*/ 961688 h 1067086"/>
                <a:gd name="connsiteX9" fmla="*/ 928643 w 1552486"/>
                <a:gd name="connsiteY9" fmla="*/ 1067086 h 1067086"/>
                <a:gd name="connsiteX10" fmla="*/ 1552486 w 1552486"/>
                <a:gd name="connsiteY10" fmla="*/ 1067086 h 1067086"/>
                <a:gd name="connsiteX0" fmla="*/ 1552486 w 1552486"/>
                <a:gd name="connsiteY0" fmla="*/ 1174802 h 1174802"/>
                <a:gd name="connsiteX1" fmla="*/ 1552486 w 1552486"/>
                <a:gd name="connsiteY1" fmla="*/ 548110 h 1174802"/>
                <a:gd name="connsiteX2" fmla="*/ 1449937 w 1552486"/>
                <a:gd name="connsiteY2" fmla="*/ 548110 h 1174802"/>
                <a:gd name="connsiteX3" fmla="*/ 1449937 w 1552486"/>
                <a:gd name="connsiteY3" fmla="*/ 590839 h 1174802"/>
                <a:gd name="connsiteX4" fmla="*/ 1014102 w 1552486"/>
                <a:gd name="connsiteY4" fmla="*/ 155004 h 1174802"/>
                <a:gd name="connsiteX5" fmla="*/ 0 w 1552486"/>
                <a:gd name="connsiteY5" fmla="*/ 277493 h 1174802"/>
                <a:gd name="connsiteX6" fmla="*/ 301952 w 1552486"/>
                <a:gd name="connsiteY6" fmla="*/ 402832 h 1174802"/>
                <a:gd name="connsiteX7" fmla="*/ 977070 w 1552486"/>
                <a:gd name="connsiteY7" fmla="*/ 1069404 h 1174802"/>
                <a:gd name="connsiteX8" fmla="*/ 928643 w 1552486"/>
                <a:gd name="connsiteY8" fmla="*/ 1069404 h 1174802"/>
                <a:gd name="connsiteX9" fmla="*/ 928643 w 1552486"/>
                <a:gd name="connsiteY9" fmla="*/ 1174802 h 1174802"/>
                <a:gd name="connsiteX10" fmla="*/ 1552486 w 1552486"/>
                <a:gd name="connsiteY10" fmla="*/ 1174802 h 117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484968" y="3687941"/>
              <a:ext cx="598241" cy="58477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rot="18900000">
              <a:off x="4776442" y="4391740"/>
              <a:ext cx="947695" cy="52322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8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>
              <a:off x="4395657" y="4922385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76 h 144"/>
                <a:gd name="T12" fmla="*/ 105 w 144"/>
                <a:gd name="T13" fmla="*/ 91 h 144"/>
                <a:gd name="T14" fmla="*/ 109 w 144"/>
                <a:gd name="T15" fmla="*/ 104 h 144"/>
                <a:gd name="T16" fmla="*/ 91 w 144"/>
                <a:gd name="T17" fmla="*/ 117 h 144"/>
                <a:gd name="T18" fmla="*/ 80 w 144"/>
                <a:gd name="T19" fmla="*/ 110 h 144"/>
                <a:gd name="T20" fmla="*/ 72 w 144"/>
                <a:gd name="T21" fmla="*/ 111 h 144"/>
                <a:gd name="T22" fmla="*/ 64 w 144"/>
                <a:gd name="T23" fmla="*/ 110 h 144"/>
                <a:gd name="T24" fmla="*/ 53 w 144"/>
                <a:gd name="T25" fmla="*/ 117 h 144"/>
                <a:gd name="T26" fmla="*/ 35 w 144"/>
                <a:gd name="T27" fmla="*/ 104 h 144"/>
                <a:gd name="T28" fmla="*/ 39 w 144"/>
                <a:gd name="T29" fmla="*/ 91 h 144"/>
                <a:gd name="T30" fmla="*/ 34 w 144"/>
                <a:gd name="T31" fmla="*/ 76 h 144"/>
                <a:gd name="T32" fmla="*/ 23 w 144"/>
                <a:gd name="T33" fmla="*/ 68 h 144"/>
                <a:gd name="T34" fmla="*/ 30 w 144"/>
                <a:gd name="T35" fmla="*/ 46 h 144"/>
                <a:gd name="T36" fmla="*/ 43 w 144"/>
                <a:gd name="T37" fmla="*/ 46 h 144"/>
                <a:gd name="T38" fmla="*/ 56 w 144"/>
                <a:gd name="T39" fmla="*/ 37 h 144"/>
                <a:gd name="T40" fmla="*/ 60 w 144"/>
                <a:gd name="T41" fmla="*/ 24 h 144"/>
                <a:gd name="T42" fmla="*/ 84 w 144"/>
                <a:gd name="T43" fmla="*/ 24 h 144"/>
                <a:gd name="T44" fmla="*/ 88 w 144"/>
                <a:gd name="T45" fmla="*/ 37 h 144"/>
                <a:gd name="T46" fmla="*/ 101 w 144"/>
                <a:gd name="T47" fmla="*/ 46 h 144"/>
                <a:gd name="T48" fmla="*/ 114 w 144"/>
                <a:gd name="T49" fmla="*/ 46 h 144"/>
                <a:gd name="T50" fmla="*/ 121 w 144"/>
                <a:gd name="T51" fmla="*/ 68 h 144"/>
                <a:gd name="T52" fmla="*/ 110 w 144"/>
                <a:gd name="T53" fmla="*/ 7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76"/>
                  </a:moveTo>
                  <a:cubicBezTo>
                    <a:pt x="110" y="81"/>
                    <a:pt x="108" y="87"/>
                    <a:pt x="105" y="9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5" y="111"/>
                    <a:pt x="72" y="111"/>
                  </a:cubicBezTo>
                  <a:cubicBezTo>
                    <a:pt x="69" y="111"/>
                    <a:pt x="66" y="110"/>
                    <a:pt x="64" y="110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6" y="87"/>
                    <a:pt x="34" y="81"/>
                    <a:pt x="34" y="76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7" y="42"/>
                    <a:pt x="51" y="39"/>
                    <a:pt x="56" y="37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3" y="39"/>
                    <a:pt x="97" y="42"/>
                    <a:pt x="101" y="46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21" y="68"/>
                    <a:pt x="121" y="68"/>
                    <a:pt x="121" y="68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09137" y="3808531"/>
            <a:ext cx="2446347" cy="1851207"/>
            <a:chOff x="8364167" y="3658631"/>
            <a:chExt cx="2446347" cy="1851207"/>
          </a:xfrm>
        </p:grpSpPr>
        <p:sp>
          <p:nvSpPr>
            <p:cNvPr id="22" name="任意多边形 21"/>
            <p:cNvSpPr/>
            <p:nvPr/>
          </p:nvSpPr>
          <p:spPr>
            <a:xfrm flipV="1">
              <a:off x="8364167" y="3658631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77070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67086 h 1067086"/>
                <a:gd name="connsiteX1" fmla="*/ 1552486 w 1552486"/>
                <a:gd name="connsiteY1" fmla="*/ 440394 h 1067086"/>
                <a:gd name="connsiteX2" fmla="*/ 1449937 w 1552486"/>
                <a:gd name="connsiteY2" fmla="*/ 440394 h 1067086"/>
                <a:gd name="connsiteX3" fmla="*/ 1449937 w 1552486"/>
                <a:gd name="connsiteY3" fmla="*/ 483123 h 1067086"/>
                <a:gd name="connsiteX4" fmla="*/ 1014102 w 1552486"/>
                <a:gd name="connsiteY4" fmla="*/ 47288 h 1067086"/>
                <a:gd name="connsiteX5" fmla="*/ 0 w 1552486"/>
                <a:gd name="connsiteY5" fmla="*/ 169777 h 1067086"/>
                <a:gd name="connsiteX6" fmla="*/ 301952 w 1552486"/>
                <a:gd name="connsiteY6" fmla="*/ 295116 h 1067086"/>
                <a:gd name="connsiteX7" fmla="*/ 977070 w 1552486"/>
                <a:gd name="connsiteY7" fmla="*/ 961688 h 1067086"/>
                <a:gd name="connsiteX8" fmla="*/ 928643 w 1552486"/>
                <a:gd name="connsiteY8" fmla="*/ 961688 h 1067086"/>
                <a:gd name="connsiteX9" fmla="*/ 928643 w 1552486"/>
                <a:gd name="connsiteY9" fmla="*/ 1067086 h 1067086"/>
                <a:gd name="connsiteX10" fmla="*/ 1552486 w 1552486"/>
                <a:gd name="connsiteY10" fmla="*/ 1067086 h 1067086"/>
                <a:gd name="connsiteX0" fmla="*/ 1552486 w 1552486"/>
                <a:gd name="connsiteY0" fmla="*/ 1174802 h 1174802"/>
                <a:gd name="connsiteX1" fmla="*/ 1552486 w 1552486"/>
                <a:gd name="connsiteY1" fmla="*/ 548110 h 1174802"/>
                <a:gd name="connsiteX2" fmla="*/ 1449937 w 1552486"/>
                <a:gd name="connsiteY2" fmla="*/ 548110 h 1174802"/>
                <a:gd name="connsiteX3" fmla="*/ 1449937 w 1552486"/>
                <a:gd name="connsiteY3" fmla="*/ 590839 h 1174802"/>
                <a:gd name="connsiteX4" fmla="*/ 1014102 w 1552486"/>
                <a:gd name="connsiteY4" fmla="*/ 155004 h 1174802"/>
                <a:gd name="connsiteX5" fmla="*/ 0 w 1552486"/>
                <a:gd name="connsiteY5" fmla="*/ 277493 h 1174802"/>
                <a:gd name="connsiteX6" fmla="*/ 301952 w 1552486"/>
                <a:gd name="connsiteY6" fmla="*/ 402832 h 1174802"/>
                <a:gd name="connsiteX7" fmla="*/ 977070 w 1552486"/>
                <a:gd name="connsiteY7" fmla="*/ 1069404 h 1174802"/>
                <a:gd name="connsiteX8" fmla="*/ 928643 w 1552486"/>
                <a:gd name="connsiteY8" fmla="*/ 1069404 h 1174802"/>
                <a:gd name="connsiteX9" fmla="*/ 928643 w 1552486"/>
                <a:gd name="connsiteY9" fmla="*/ 1174802 h 1174802"/>
                <a:gd name="connsiteX10" fmla="*/ 1552486 w 1552486"/>
                <a:gd name="connsiteY10" fmla="*/ 1174802 h 117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0121760" y="3736617"/>
              <a:ext cx="598241" cy="58477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 rot="18900000">
              <a:off x="9371013" y="4363465"/>
              <a:ext cx="947695" cy="52322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8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5" name="Freeform 62"/>
            <p:cNvSpPr>
              <a:spLocks noEditPoints="1"/>
            </p:cNvSpPr>
            <p:nvPr/>
          </p:nvSpPr>
          <p:spPr bwMode="auto">
            <a:xfrm>
              <a:off x="9003383" y="4922385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0 w 144"/>
                <a:gd name="T11" fmla="*/ 107 h 144"/>
                <a:gd name="T12" fmla="*/ 48 w 144"/>
                <a:gd name="T13" fmla="*/ 110 h 144"/>
                <a:gd name="T14" fmla="*/ 33 w 144"/>
                <a:gd name="T15" fmla="*/ 110 h 144"/>
                <a:gd name="T16" fmla="*/ 30 w 144"/>
                <a:gd name="T17" fmla="*/ 107 h 144"/>
                <a:gd name="T18" fmla="*/ 30 w 144"/>
                <a:gd name="T19" fmla="*/ 76 h 144"/>
                <a:gd name="T20" fmla="*/ 33 w 144"/>
                <a:gd name="T21" fmla="*/ 74 h 144"/>
                <a:gd name="T22" fmla="*/ 48 w 144"/>
                <a:gd name="T23" fmla="*/ 74 h 144"/>
                <a:gd name="T24" fmla="*/ 50 w 144"/>
                <a:gd name="T25" fmla="*/ 76 h 144"/>
                <a:gd name="T26" fmla="*/ 50 w 144"/>
                <a:gd name="T27" fmla="*/ 107 h 144"/>
                <a:gd name="T28" fmla="*/ 80 w 144"/>
                <a:gd name="T29" fmla="*/ 107 h 144"/>
                <a:gd name="T30" fmla="*/ 77 w 144"/>
                <a:gd name="T31" fmla="*/ 110 h 144"/>
                <a:gd name="T32" fmla="*/ 63 w 144"/>
                <a:gd name="T33" fmla="*/ 110 h 144"/>
                <a:gd name="T34" fmla="*/ 60 w 144"/>
                <a:gd name="T35" fmla="*/ 107 h 144"/>
                <a:gd name="T36" fmla="*/ 60 w 144"/>
                <a:gd name="T37" fmla="*/ 55 h 144"/>
                <a:gd name="T38" fmla="*/ 63 w 144"/>
                <a:gd name="T39" fmla="*/ 52 h 144"/>
                <a:gd name="T40" fmla="*/ 77 w 144"/>
                <a:gd name="T41" fmla="*/ 52 h 144"/>
                <a:gd name="T42" fmla="*/ 80 w 144"/>
                <a:gd name="T43" fmla="*/ 55 h 144"/>
                <a:gd name="T44" fmla="*/ 80 w 144"/>
                <a:gd name="T45" fmla="*/ 107 h 144"/>
                <a:gd name="T46" fmla="*/ 110 w 144"/>
                <a:gd name="T47" fmla="*/ 107 h 144"/>
                <a:gd name="T48" fmla="*/ 107 w 144"/>
                <a:gd name="T49" fmla="*/ 110 h 144"/>
                <a:gd name="T50" fmla="*/ 92 w 144"/>
                <a:gd name="T51" fmla="*/ 110 h 144"/>
                <a:gd name="T52" fmla="*/ 89 w 144"/>
                <a:gd name="T53" fmla="*/ 107 h 144"/>
                <a:gd name="T54" fmla="*/ 89 w 144"/>
                <a:gd name="T55" fmla="*/ 32 h 144"/>
                <a:gd name="T56" fmla="*/ 92 w 144"/>
                <a:gd name="T57" fmla="*/ 29 h 144"/>
                <a:gd name="T58" fmla="*/ 107 w 144"/>
                <a:gd name="T59" fmla="*/ 29 h 144"/>
                <a:gd name="T60" fmla="*/ 110 w 144"/>
                <a:gd name="T61" fmla="*/ 32 h 144"/>
                <a:gd name="T62" fmla="*/ 110 w 144"/>
                <a:gd name="T63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0" y="107"/>
                  </a:moveTo>
                  <a:cubicBezTo>
                    <a:pt x="50" y="109"/>
                    <a:pt x="49" y="110"/>
                    <a:pt x="48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0"/>
                    <a:pt x="30" y="109"/>
                    <a:pt x="30" y="10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5"/>
                    <a:pt x="31" y="74"/>
                    <a:pt x="33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50" y="75"/>
                    <a:pt x="50" y="76"/>
                  </a:cubicBezTo>
                  <a:lnTo>
                    <a:pt x="50" y="107"/>
                  </a:lnTo>
                  <a:close/>
                  <a:moveTo>
                    <a:pt x="80" y="107"/>
                  </a:moveTo>
                  <a:cubicBezTo>
                    <a:pt x="80" y="109"/>
                    <a:pt x="79" y="110"/>
                    <a:pt x="77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1" y="110"/>
                    <a:pt x="60" y="109"/>
                    <a:pt x="60" y="10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1" y="52"/>
                    <a:pt x="63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9" y="52"/>
                    <a:pt x="80" y="53"/>
                    <a:pt x="80" y="55"/>
                  </a:cubicBezTo>
                  <a:lnTo>
                    <a:pt x="80" y="107"/>
                  </a:lnTo>
                  <a:close/>
                  <a:moveTo>
                    <a:pt x="110" y="107"/>
                  </a:moveTo>
                  <a:cubicBezTo>
                    <a:pt x="110" y="109"/>
                    <a:pt x="108" y="110"/>
                    <a:pt x="107" y="110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1" y="110"/>
                    <a:pt x="89" y="109"/>
                    <a:pt x="89" y="107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9" y="30"/>
                    <a:pt x="91" y="29"/>
                    <a:pt x="92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10" y="30"/>
                    <a:pt x="110" y="32"/>
                  </a:cubicBezTo>
                  <a:lnTo>
                    <a:pt x="110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86967" y="2882928"/>
            <a:ext cx="2446347" cy="1851207"/>
            <a:chOff x="6041997" y="2733028"/>
            <a:chExt cx="2446347" cy="1851207"/>
          </a:xfrm>
        </p:grpSpPr>
        <p:sp>
          <p:nvSpPr>
            <p:cNvPr id="27" name="任意多边形 26"/>
            <p:cNvSpPr/>
            <p:nvPr/>
          </p:nvSpPr>
          <p:spPr>
            <a:xfrm>
              <a:off x="6041997" y="2733028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77070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" fmla="*/ 1552486 w 1552486"/>
                <a:gd name="connsiteY0" fmla="*/ 1067086 h 1067086"/>
                <a:gd name="connsiteX1" fmla="*/ 1552486 w 1552486"/>
                <a:gd name="connsiteY1" fmla="*/ 440394 h 1067086"/>
                <a:gd name="connsiteX2" fmla="*/ 1449937 w 1552486"/>
                <a:gd name="connsiteY2" fmla="*/ 440394 h 1067086"/>
                <a:gd name="connsiteX3" fmla="*/ 1449937 w 1552486"/>
                <a:gd name="connsiteY3" fmla="*/ 483123 h 1067086"/>
                <a:gd name="connsiteX4" fmla="*/ 1014102 w 1552486"/>
                <a:gd name="connsiteY4" fmla="*/ 47288 h 1067086"/>
                <a:gd name="connsiteX5" fmla="*/ 0 w 1552486"/>
                <a:gd name="connsiteY5" fmla="*/ 169777 h 1067086"/>
                <a:gd name="connsiteX6" fmla="*/ 301952 w 1552486"/>
                <a:gd name="connsiteY6" fmla="*/ 295116 h 1067086"/>
                <a:gd name="connsiteX7" fmla="*/ 977070 w 1552486"/>
                <a:gd name="connsiteY7" fmla="*/ 961688 h 1067086"/>
                <a:gd name="connsiteX8" fmla="*/ 928643 w 1552486"/>
                <a:gd name="connsiteY8" fmla="*/ 961688 h 1067086"/>
                <a:gd name="connsiteX9" fmla="*/ 928643 w 1552486"/>
                <a:gd name="connsiteY9" fmla="*/ 1067086 h 1067086"/>
                <a:gd name="connsiteX10" fmla="*/ 1552486 w 1552486"/>
                <a:gd name="connsiteY10" fmla="*/ 1067086 h 1067086"/>
                <a:gd name="connsiteX0" fmla="*/ 1552486 w 1552486"/>
                <a:gd name="connsiteY0" fmla="*/ 1174802 h 1174802"/>
                <a:gd name="connsiteX1" fmla="*/ 1552486 w 1552486"/>
                <a:gd name="connsiteY1" fmla="*/ 548110 h 1174802"/>
                <a:gd name="connsiteX2" fmla="*/ 1449937 w 1552486"/>
                <a:gd name="connsiteY2" fmla="*/ 548110 h 1174802"/>
                <a:gd name="connsiteX3" fmla="*/ 1449937 w 1552486"/>
                <a:gd name="connsiteY3" fmla="*/ 590839 h 1174802"/>
                <a:gd name="connsiteX4" fmla="*/ 1014102 w 1552486"/>
                <a:gd name="connsiteY4" fmla="*/ 155004 h 1174802"/>
                <a:gd name="connsiteX5" fmla="*/ 0 w 1552486"/>
                <a:gd name="connsiteY5" fmla="*/ 277493 h 1174802"/>
                <a:gd name="connsiteX6" fmla="*/ 301952 w 1552486"/>
                <a:gd name="connsiteY6" fmla="*/ 402832 h 1174802"/>
                <a:gd name="connsiteX7" fmla="*/ 977070 w 1552486"/>
                <a:gd name="connsiteY7" fmla="*/ 1069404 h 1174802"/>
                <a:gd name="connsiteX8" fmla="*/ 928643 w 1552486"/>
                <a:gd name="connsiteY8" fmla="*/ 1069404 h 1174802"/>
                <a:gd name="connsiteX9" fmla="*/ 928643 w 1552486"/>
                <a:gd name="connsiteY9" fmla="*/ 1174802 h 1174802"/>
                <a:gd name="connsiteX10" fmla="*/ 1552486 w 1552486"/>
                <a:gd name="connsiteY10" fmla="*/ 1174802 h 117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799589" y="3929772"/>
              <a:ext cx="598241" cy="58477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2700000">
              <a:off x="6949236" y="3330690"/>
              <a:ext cx="947695" cy="52322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8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2" name="Freeform 76"/>
            <p:cNvSpPr>
              <a:spLocks noEditPoints="1"/>
            </p:cNvSpPr>
            <p:nvPr/>
          </p:nvSpPr>
          <p:spPr bwMode="auto">
            <a:xfrm>
              <a:off x="6678757" y="2920244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2 w 144"/>
                <a:gd name="T11" fmla="*/ 34 h 144"/>
                <a:gd name="T12" fmla="*/ 62 w 144"/>
                <a:gd name="T13" fmla="*/ 44 h 144"/>
                <a:gd name="T14" fmla="*/ 52 w 144"/>
                <a:gd name="T15" fmla="*/ 54 h 144"/>
                <a:gd name="T16" fmla="*/ 42 w 144"/>
                <a:gd name="T17" fmla="*/ 44 h 144"/>
                <a:gd name="T18" fmla="*/ 52 w 144"/>
                <a:gd name="T19" fmla="*/ 34 h 144"/>
                <a:gd name="T20" fmla="*/ 88 w 144"/>
                <a:gd name="T21" fmla="*/ 94 h 144"/>
                <a:gd name="T22" fmla="*/ 55 w 144"/>
                <a:gd name="T23" fmla="*/ 121 h 144"/>
                <a:gd name="T24" fmla="*/ 29 w 144"/>
                <a:gd name="T25" fmla="*/ 88 h 144"/>
                <a:gd name="T26" fmla="*/ 62 w 144"/>
                <a:gd name="T27" fmla="*/ 62 h 144"/>
                <a:gd name="T28" fmla="*/ 88 w 144"/>
                <a:gd name="T29" fmla="*/ 94 h 144"/>
                <a:gd name="T30" fmla="*/ 89 w 144"/>
                <a:gd name="T31" fmla="*/ 59 h 144"/>
                <a:gd name="T32" fmla="*/ 73 w 144"/>
                <a:gd name="T33" fmla="*/ 40 h 144"/>
                <a:gd name="T34" fmla="*/ 92 w 144"/>
                <a:gd name="T35" fmla="*/ 24 h 144"/>
                <a:gd name="T36" fmla="*/ 108 w 144"/>
                <a:gd name="T37" fmla="*/ 44 h 144"/>
                <a:gd name="T38" fmla="*/ 89 w 144"/>
                <a:gd name="T39" fmla="*/ 59 h 144"/>
                <a:gd name="T40" fmla="*/ 108 w 144"/>
                <a:gd name="T41" fmla="*/ 94 h 144"/>
                <a:gd name="T42" fmla="*/ 96 w 144"/>
                <a:gd name="T43" fmla="*/ 79 h 144"/>
                <a:gd name="T44" fmla="*/ 111 w 144"/>
                <a:gd name="T45" fmla="*/ 67 h 144"/>
                <a:gd name="T46" fmla="*/ 123 w 144"/>
                <a:gd name="T47" fmla="*/ 82 h 144"/>
                <a:gd name="T48" fmla="*/ 108 w 144"/>
                <a:gd name="T49" fmla="*/ 9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2" y="34"/>
                  </a:moveTo>
                  <a:cubicBezTo>
                    <a:pt x="58" y="34"/>
                    <a:pt x="62" y="38"/>
                    <a:pt x="62" y="44"/>
                  </a:cubicBezTo>
                  <a:cubicBezTo>
                    <a:pt x="62" y="49"/>
                    <a:pt x="58" y="54"/>
                    <a:pt x="52" y="54"/>
                  </a:cubicBezTo>
                  <a:cubicBezTo>
                    <a:pt x="47" y="54"/>
                    <a:pt x="42" y="49"/>
                    <a:pt x="42" y="44"/>
                  </a:cubicBezTo>
                  <a:cubicBezTo>
                    <a:pt x="42" y="38"/>
                    <a:pt x="47" y="34"/>
                    <a:pt x="52" y="34"/>
                  </a:cubicBezTo>
                  <a:close/>
                  <a:moveTo>
                    <a:pt x="88" y="94"/>
                  </a:moveTo>
                  <a:cubicBezTo>
                    <a:pt x="86" y="111"/>
                    <a:pt x="72" y="122"/>
                    <a:pt x="55" y="121"/>
                  </a:cubicBezTo>
                  <a:cubicBezTo>
                    <a:pt x="39" y="119"/>
                    <a:pt x="27" y="104"/>
                    <a:pt x="29" y="88"/>
                  </a:cubicBezTo>
                  <a:cubicBezTo>
                    <a:pt x="31" y="72"/>
                    <a:pt x="45" y="60"/>
                    <a:pt x="62" y="62"/>
                  </a:cubicBezTo>
                  <a:cubicBezTo>
                    <a:pt x="78" y="64"/>
                    <a:pt x="90" y="78"/>
                    <a:pt x="88" y="94"/>
                  </a:cubicBezTo>
                  <a:close/>
                  <a:moveTo>
                    <a:pt x="89" y="59"/>
                  </a:moveTo>
                  <a:cubicBezTo>
                    <a:pt x="79" y="58"/>
                    <a:pt x="72" y="50"/>
                    <a:pt x="73" y="40"/>
                  </a:cubicBezTo>
                  <a:cubicBezTo>
                    <a:pt x="74" y="30"/>
                    <a:pt x="83" y="23"/>
                    <a:pt x="92" y="24"/>
                  </a:cubicBezTo>
                  <a:cubicBezTo>
                    <a:pt x="102" y="25"/>
                    <a:pt x="109" y="34"/>
                    <a:pt x="108" y="44"/>
                  </a:cubicBezTo>
                  <a:cubicBezTo>
                    <a:pt x="107" y="53"/>
                    <a:pt x="98" y="60"/>
                    <a:pt x="89" y="59"/>
                  </a:cubicBezTo>
                  <a:close/>
                  <a:moveTo>
                    <a:pt x="108" y="94"/>
                  </a:moveTo>
                  <a:cubicBezTo>
                    <a:pt x="101" y="93"/>
                    <a:pt x="95" y="86"/>
                    <a:pt x="96" y="79"/>
                  </a:cubicBezTo>
                  <a:cubicBezTo>
                    <a:pt x="97" y="71"/>
                    <a:pt x="104" y="66"/>
                    <a:pt x="111" y="67"/>
                  </a:cubicBezTo>
                  <a:cubicBezTo>
                    <a:pt x="119" y="68"/>
                    <a:pt x="124" y="74"/>
                    <a:pt x="123" y="82"/>
                  </a:cubicBezTo>
                  <a:cubicBezTo>
                    <a:pt x="123" y="89"/>
                    <a:pt x="116" y="95"/>
                    <a:pt x="108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166821" y="1873302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主要叙述内容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795922" y="1945257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主要叙述内容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564265" y="5746347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主要叙述内容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193366" y="5818302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主要叙述内容</a:t>
            </a:r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4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727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399720" y="11014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完成步骤</a:t>
            </a:r>
            <a:endParaRPr lang="zh-CN" altLang="en-US" sz="4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46787" y="2003612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946787" y="3446930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46787" y="4890248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46187" y="229276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步骤一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56988" y="373664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步骤二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946187" y="517996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EFEF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步骤三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208071" y="2003612"/>
            <a:ext cx="6847660" cy="1352657"/>
            <a:chOff x="3208071" y="2003612"/>
            <a:chExt cx="6847660" cy="1352657"/>
          </a:xfrm>
        </p:grpSpPr>
        <p:sp>
          <p:nvSpPr>
            <p:cNvPr id="17" name="矩形 16"/>
            <p:cNvSpPr/>
            <p:nvPr/>
          </p:nvSpPr>
          <p:spPr>
            <a:xfrm>
              <a:off x="3208071" y="2003612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23248" y="2155940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208071" y="3446929"/>
            <a:ext cx="6847660" cy="1412301"/>
            <a:chOff x="3208071" y="3446929"/>
            <a:chExt cx="6847660" cy="1412301"/>
          </a:xfrm>
        </p:grpSpPr>
        <p:sp>
          <p:nvSpPr>
            <p:cNvPr id="20" name="矩形 19"/>
            <p:cNvSpPr/>
            <p:nvPr/>
          </p:nvSpPr>
          <p:spPr>
            <a:xfrm>
              <a:off x="3208071" y="3446929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323248" y="3658901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08071" y="4890247"/>
            <a:ext cx="6847660" cy="1381283"/>
            <a:chOff x="3208071" y="4890247"/>
            <a:chExt cx="6847660" cy="1381283"/>
          </a:xfrm>
        </p:grpSpPr>
        <p:sp>
          <p:nvSpPr>
            <p:cNvPr id="24" name="矩形 23"/>
            <p:cNvSpPr/>
            <p:nvPr/>
          </p:nvSpPr>
          <p:spPr>
            <a:xfrm>
              <a:off x="3208071" y="4890247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323248" y="5071201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请在这里输入您的主要叙述内容请在这里输入您的主要叙述内容</a:t>
              </a:r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996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27163" y="206741"/>
            <a:ext cx="6222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57198" y="18320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保障措施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5133515" y="1998701"/>
            <a:ext cx="2025778" cy="1459465"/>
          </a:xfrm>
          <a:custGeom>
            <a:avLst/>
            <a:gdLst>
              <a:gd name="connsiteX0" fmla="*/ 803915 w 2025778"/>
              <a:gd name="connsiteY0" fmla="*/ 0 h 1459465"/>
              <a:gd name="connsiteX1" fmla="*/ 1287179 w 2025778"/>
              <a:gd name="connsiteY1" fmla="*/ 320329 h 1459465"/>
              <a:gd name="connsiteX2" fmla="*/ 1294887 w 2025778"/>
              <a:gd name="connsiteY2" fmla="*/ 345159 h 1459465"/>
              <a:gd name="connsiteX3" fmla="*/ 1330926 w 2025778"/>
              <a:gd name="connsiteY3" fmla="*/ 315424 h 1459465"/>
              <a:gd name="connsiteX4" fmla="*/ 1474987 w 2025778"/>
              <a:gd name="connsiteY4" fmla="*/ 271420 h 1459465"/>
              <a:gd name="connsiteX5" fmla="*/ 1732648 w 2025778"/>
              <a:gd name="connsiteY5" fmla="*/ 529081 h 1459465"/>
              <a:gd name="connsiteX6" fmla="*/ 1712401 w 2025778"/>
              <a:gd name="connsiteY6" fmla="*/ 629375 h 1459465"/>
              <a:gd name="connsiteX7" fmla="*/ 1709850 w 2025778"/>
              <a:gd name="connsiteY7" fmla="*/ 634075 h 1459465"/>
              <a:gd name="connsiteX8" fmla="*/ 1759893 w 2025778"/>
              <a:gd name="connsiteY8" fmla="*/ 648938 h 1459465"/>
              <a:gd name="connsiteX9" fmla="*/ 2025778 w 2025778"/>
              <a:gd name="connsiteY9" fmla="*/ 1039641 h 1459465"/>
              <a:gd name="connsiteX10" fmla="*/ 1690564 w 2025778"/>
              <a:gd name="connsiteY10" fmla="*/ 1450936 h 1459465"/>
              <a:gd name="connsiteX11" fmla="*/ 1631891 w 2025778"/>
              <a:gd name="connsiteY11" fmla="*/ 1456851 h 1459465"/>
              <a:gd name="connsiteX12" fmla="*/ 1631891 w 2025778"/>
              <a:gd name="connsiteY12" fmla="*/ 1459465 h 1459465"/>
              <a:gd name="connsiteX13" fmla="*/ 1605960 w 2025778"/>
              <a:gd name="connsiteY13" fmla="*/ 1459465 h 1459465"/>
              <a:gd name="connsiteX14" fmla="*/ 1605954 w 2025778"/>
              <a:gd name="connsiteY14" fmla="*/ 1459465 h 1459465"/>
              <a:gd name="connsiteX15" fmla="*/ 1605948 w 2025778"/>
              <a:gd name="connsiteY15" fmla="*/ 1459465 h 1459465"/>
              <a:gd name="connsiteX16" fmla="*/ 1125266 w 2025778"/>
              <a:gd name="connsiteY16" fmla="*/ 1459465 h 1459465"/>
              <a:gd name="connsiteX17" fmla="*/ 1125266 w 2025778"/>
              <a:gd name="connsiteY17" fmla="*/ 1082146 h 1459465"/>
              <a:gd name="connsiteX18" fmla="*/ 1237643 w 2025778"/>
              <a:gd name="connsiteY18" fmla="*/ 1082146 h 1459465"/>
              <a:gd name="connsiteX19" fmla="*/ 1012889 w 2025778"/>
              <a:gd name="connsiteY19" fmla="*/ 857391 h 1459465"/>
              <a:gd name="connsiteX20" fmla="*/ 788134 w 2025778"/>
              <a:gd name="connsiteY20" fmla="*/ 1082146 h 1459465"/>
              <a:gd name="connsiteX21" fmla="*/ 900511 w 2025778"/>
              <a:gd name="connsiteY21" fmla="*/ 1082146 h 1459465"/>
              <a:gd name="connsiteX22" fmla="*/ 900511 w 2025778"/>
              <a:gd name="connsiteY22" fmla="*/ 1459465 h 1459465"/>
              <a:gd name="connsiteX23" fmla="*/ 481574 w 2025778"/>
              <a:gd name="connsiteY23" fmla="*/ 1459465 h 1459465"/>
              <a:gd name="connsiteX24" fmla="*/ 481574 w 2025778"/>
              <a:gd name="connsiteY24" fmla="*/ 1458201 h 1459465"/>
              <a:gd name="connsiteX25" fmla="*/ 456542 w 2025778"/>
              <a:gd name="connsiteY25" fmla="*/ 1459465 h 1459465"/>
              <a:gd name="connsiteX26" fmla="*/ 0 w 2025778"/>
              <a:gd name="connsiteY26" fmla="*/ 1002924 h 1459465"/>
              <a:gd name="connsiteX27" fmla="*/ 278835 w 2025778"/>
              <a:gd name="connsiteY27" fmla="*/ 582259 h 1459465"/>
              <a:gd name="connsiteX28" fmla="*/ 282598 w 2025778"/>
              <a:gd name="connsiteY28" fmla="*/ 581091 h 1459465"/>
              <a:gd name="connsiteX29" fmla="*/ 282142 w 2025778"/>
              <a:gd name="connsiteY29" fmla="*/ 578106 h 1459465"/>
              <a:gd name="connsiteX30" fmla="*/ 279434 w 2025778"/>
              <a:gd name="connsiteY30" fmla="*/ 524481 h 1459465"/>
              <a:gd name="connsiteX31" fmla="*/ 803915 w 2025778"/>
              <a:gd name="connsiteY31" fmla="*/ 0 h 145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778" h="1459465">
                <a:moveTo>
                  <a:pt x="803915" y="0"/>
                </a:moveTo>
                <a:cubicBezTo>
                  <a:pt x="1021162" y="0"/>
                  <a:pt x="1207559" y="132085"/>
                  <a:pt x="1287179" y="320329"/>
                </a:cubicBezTo>
                <a:lnTo>
                  <a:pt x="1294887" y="345159"/>
                </a:lnTo>
                <a:lnTo>
                  <a:pt x="1330926" y="315424"/>
                </a:lnTo>
                <a:cubicBezTo>
                  <a:pt x="1372049" y="287642"/>
                  <a:pt x="1421624" y="271420"/>
                  <a:pt x="1474987" y="271420"/>
                </a:cubicBezTo>
                <a:cubicBezTo>
                  <a:pt x="1617289" y="271420"/>
                  <a:pt x="1732648" y="386779"/>
                  <a:pt x="1732648" y="529081"/>
                </a:cubicBezTo>
                <a:cubicBezTo>
                  <a:pt x="1732648" y="564657"/>
                  <a:pt x="1725438" y="598549"/>
                  <a:pt x="1712401" y="629375"/>
                </a:cubicBezTo>
                <a:lnTo>
                  <a:pt x="1709850" y="634075"/>
                </a:lnTo>
                <a:lnTo>
                  <a:pt x="1759893" y="648938"/>
                </a:lnTo>
                <a:cubicBezTo>
                  <a:pt x="1915599" y="710336"/>
                  <a:pt x="2025778" y="862121"/>
                  <a:pt x="2025778" y="1039641"/>
                </a:cubicBezTo>
                <a:cubicBezTo>
                  <a:pt x="2025778" y="1242521"/>
                  <a:pt x="1881871" y="1411789"/>
                  <a:pt x="1690564" y="1450936"/>
                </a:cubicBezTo>
                <a:lnTo>
                  <a:pt x="1631891" y="1456851"/>
                </a:lnTo>
                <a:lnTo>
                  <a:pt x="1631891" y="1459465"/>
                </a:lnTo>
                <a:lnTo>
                  <a:pt x="1605960" y="1459465"/>
                </a:lnTo>
                <a:lnTo>
                  <a:pt x="1605954" y="1459465"/>
                </a:lnTo>
                <a:lnTo>
                  <a:pt x="1605948" y="1459465"/>
                </a:lnTo>
                <a:lnTo>
                  <a:pt x="1125266" y="1459465"/>
                </a:lnTo>
                <a:lnTo>
                  <a:pt x="1125266" y="1082146"/>
                </a:lnTo>
                <a:lnTo>
                  <a:pt x="1237643" y="1082146"/>
                </a:lnTo>
                <a:lnTo>
                  <a:pt x="1012889" y="857391"/>
                </a:lnTo>
                <a:lnTo>
                  <a:pt x="788134" y="1082146"/>
                </a:lnTo>
                <a:lnTo>
                  <a:pt x="900511" y="1082146"/>
                </a:lnTo>
                <a:lnTo>
                  <a:pt x="900511" y="1459465"/>
                </a:lnTo>
                <a:lnTo>
                  <a:pt x="481574" y="1459465"/>
                </a:lnTo>
                <a:lnTo>
                  <a:pt x="481574" y="1458201"/>
                </a:lnTo>
                <a:lnTo>
                  <a:pt x="456542" y="1459465"/>
                </a:lnTo>
                <a:cubicBezTo>
                  <a:pt x="204401" y="1459465"/>
                  <a:pt x="0" y="1255064"/>
                  <a:pt x="0" y="1002924"/>
                </a:cubicBezTo>
                <a:cubicBezTo>
                  <a:pt x="0" y="813818"/>
                  <a:pt x="114976" y="651566"/>
                  <a:pt x="278835" y="582259"/>
                </a:cubicBezTo>
                <a:lnTo>
                  <a:pt x="282598" y="581091"/>
                </a:lnTo>
                <a:lnTo>
                  <a:pt x="282142" y="578106"/>
                </a:lnTo>
                <a:cubicBezTo>
                  <a:pt x="280352" y="560475"/>
                  <a:pt x="279434" y="542585"/>
                  <a:pt x="279434" y="524481"/>
                </a:cubicBezTo>
                <a:cubicBezTo>
                  <a:pt x="279434" y="234818"/>
                  <a:pt x="514252" y="0"/>
                  <a:pt x="8039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517108" y="2463026"/>
            <a:ext cx="5495544" cy="3269420"/>
            <a:chOff x="6517108" y="2463026"/>
            <a:chExt cx="5495544" cy="3269420"/>
          </a:xfrm>
        </p:grpSpPr>
        <p:sp>
          <p:nvSpPr>
            <p:cNvPr id="12" name="弧形 11"/>
            <p:cNvSpPr/>
            <p:nvPr/>
          </p:nvSpPr>
          <p:spPr>
            <a:xfrm rot="18068970">
              <a:off x="7798727" y="1518522"/>
              <a:ext cx="2932305" cy="5495544"/>
            </a:xfrm>
            <a:prstGeom prst="arc">
              <a:avLst>
                <a:gd name="adj1" fmla="val 16657298"/>
                <a:gd name="adj2" fmla="val 19124195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等腰三角形 12"/>
            <p:cNvSpPr>
              <a:spLocks noChangeAspect="1"/>
            </p:cNvSpPr>
            <p:nvPr/>
          </p:nvSpPr>
          <p:spPr>
            <a:xfrm rot="7017884">
              <a:off x="8924077" y="2477922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48676" y="2539857"/>
            <a:ext cx="2454665" cy="3634028"/>
            <a:chOff x="6548676" y="2539857"/>
            <a:chExt cx="2454665" cy="3634028"/>
          </a:xfrm>
        </p:grpSpPr>
        <p:sp>
          <p:nvSpPr>
            <p:cNvPr id="15" name="弧形 14"/>
            <p:cNvSpPr/>
            <p:nvPr/>
          </p:nvSpPr>
          <p:spPr>
            <a:xfrm rot="19824461">
              <a:off x="6548676" y="2539857"/>
              <a:ext cx="2454665" cy="3634028"/>
            </a:xfrm>
            <a:prstGeom prst="arc">
              <a:avLst>
                <a:gd name="adj1" fmla="val 17013295"/>
                <a:gd name="adj2" fmla="val 20175828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等腰三角形 15"/>
            <p:cNvSpPr>
              <a:spLocks noChangeAspect="1"/>
            </p:cNvSpPr>
            <p:nvPr/>
          </p:nvSpPr>
          <p:spPr>
            <a:xfrm rot="8771035">
              <a:off x="8429117" y="3267665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78063" y="2645817"/>
            <a:ext cx="2169224" cy="3003452"/>
            <a:chOff x="5678063" y="2645817"/>
            <a:chExt cx="2169224" cy="3003452"/>
          </a:xfrm>
        </p:grpSpPr>
        <p:sp>
          <p:nvSpPr>
            <p:cNvPr id="18" name="弧形 17"/>
            <p:cNvSpPr/>
            <p:nvPr/>
          </p:nvSpPr>
          <p:spPr>
            <a:xfrm rot="892045">
              <a:off x="5678063" y="2645817"/>
              <a:ext cx="2028732" cy="3003452"/>
            </a:xfrm>
            <a:prstGeom prst="arc">
              <a:avLst>
                <a:gd name="adj1" fmla="val 16200000"/>
                <a:gd name="adj2" fmla="val 20175828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等腰三角形 18"/>
            <p:cNvSpPr>
              <a:spLocks noChangeAspect="1"/>
            </p:cNvSpPr>
            <p:nvPr/>
          </p:nvSpPr>
          <p:spPr>
            <a:xfrm rot="10982194">
              <a:off x="7631287" y="3963971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0043" y="2432549"/>
            <a:ext cx="5495544" cy="3269420"/>
            <a:chOff x="230043" y="2432549"/>
            <a:chExt cx="5495544" cy="3269420"/>
          </a:xfrm>
        </p:grpSpPr>
        <p:sp>
          <p:nvSpPr>
            <p:cNvPr id="22" name="弧形 21"/>
            <p:cNvSpPr/>
            <p:nvPr/>
          </p:nvSpPr>
          <p:spPr>
            <a:xfrm rot="3531030" flipH="1">
              <a:off x="1511662" y="1488045"/>
              <a:ext cx="2932305" cy="5495544"/>
            </a:xfrm>
            <a:prstGeom prst="arc">
              <a:avLst>
                <a:gd name="adj1" fmla="val 16657298"/>
                <a:gd name="adj2" fmla="val 19124195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等腰三角形 22"/>
            <p:cNvSpPr>
              <a:spLocks noChangeAspect="1"/>
            </p:cNvSpPr>
            <p:nvPr/>
          </p:nvSpPr>
          <p:spPr>
            <a:xfrm rot="14582116" flipH="1">
              <a:off x="3102617" y="2447445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39353" y="2509380"/>
            <a:ext cx="2454665" cy="3634028"/>
            <a:chOff x="3239353" y="2509380"/>
            <a:chExt cx="2454665" cy="3634028"/>
          </a:xfrm>
        </p:grpSpPr>
        <p:sp>
          <p:nvSpPr>
            <p:cNvPr id="25" name="弧形 24"/>
            <p:cNvSpPr/>
            <p:nvPr/>
          </p:nvSpPr>
          <p:spPr>
            <a:xfrm rot="1775539" flipH="1">
              <a:off x="3239353" y="2509380"/>
              <a:ext cx="2454665" cy="3634028"/>
            </a:xfrm>
            <a:prstGeom prst="arc">
              <a:avLst>
                <a:gd name="adj1" fmla="val 17013295"/>
                <a:gd name="adj2" fmla="val 20175828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等腰三角形 25"/>
            <p:cNvSpPr>
              <a:spLocks noChangeAspect="1"/>
            </p:cNvSpPr>
            <p:nvPr/>
          </p:nvSpPr>
          <p:spPr>
            <a:xfrm rot="12828965" flipH="1">
              <a:off x="3597577" y="3237188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95407" y="2615340"/>
            <a:ext cx="2169224" cy="3003452"/>
            <a:chOff x="4395407" y="2615340"/>
            <a:chExt cx="2169224" cy="3003452"/>
          </a:xfrm>
        </p:grpSpPr>
        <p:sp>
          <p:nvSpPr>
            <p:cNvPr id="29" name="弧形 28"/>
            <p:cNvSpPr/>
            <p:nvPr/>
          </p:nvSpPr>
          <p:spPr>
            <a:xfrm rot="20707955" flipH="1">
              <a:off x="4535899" y="2615340"/>
              <a:ext cx="2028732" cy="3003452"/>
            </a:xfrm>
            <a:prstGeom prst="arc">
              <a:avLst>
                <a:gd name="adj1" fmla="val 16200000"/>
                <a:gd name="adj2" fmla="val 20175828"/>
              </a:avLst>
            </a:prstGeom>
            <a:ln w="1270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等腰三角形 30"/>
            <p:cNvSpPr>
              <a:spLocks noChangeAspect="1"/>
            </p:cNvSpPr>
            <p:nvPr/>
          </p:nvSpPr>
          <p:spPr>
            <a:xfrm rot="10617806" flipH="1">
              <a:off x="4395407" y="3933494"/>
              <a:ext cx="216000" cy="186208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44095" y="2280474"/>
            <a:ext cx="928577" cy="928577"/>
            <a:chOff x="1944095" y="2280474"/>
            <a:chExt cx="928577" cy="928577"/>
          </a:xfrm>
        </p:grpSpPr>
        <p:sp>
          <p:nvSpPr>
            <p:cNvPr id="33" name="椭圆 32"/>
            <p:cNvSpPr/>
            <p:nvPr/>
          </p:nvSpPr>
          <p:spPr>
            <a:xfrm flipH="1">
              <a:off x="1944095" y="2280474"/>
              <a:ext cx="928577" cy="928577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057887" y="238255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统一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思想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74119" y="3501846"/>
            <a:ext cx="928577" cy="928577"/>
            <a:chOff x="2674119" y="3501846"/>
            <a:chExt cx="928577" cy="928577"/>
          </a:xfrm>
        </p:grpSpPr>
        <p:sp>
          <p:nvSpPr>
            <p:cNvPr id="36" name="椭圆 35"/>
            <p:cNvSpPr/>
            <p:nvPr/>
          </p:nvSpPr>
          <p:spPr>
            <a:xfrm flipH="1">
              <a:off x="2674119" y="3501846"/>
              <a:ext cx="928577" cy="928577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01772" y="3590676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分解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计划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079632" y="4364604"/>
            <a:ext cx="928577" cy="928577"/>
            <a:chOff x="4079632" y="4364604"/>
            <a:chExt cx="928577" cy="928577"/>
          </a:xfrm>
        </p:grpSpPr>
        <p:sp>
          <p:nvSpPr>
            <p:cNvPr id="39" name="椭圆 38"/>
            <p:cNvSpPr/>
            <p:nvPr/>
          </p:nvSpPr>
          <p:spPr>
            <a:xfrm flipH="1">
              <a:off x="4079632" y="4364604"/>
              <a:ext cx="928577" cy="928577"/>
            </a:xfrm>
            <a:prstGeom prst="ellipse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204157" y="44844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人员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调度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54945" y="2404314"/>
            <a:ext cx="925978" cy="925978"/>
            <a:chOff x="9354945" y="2404314"/>
            <a:chExt cx="925978" cy="925978"/>
          </a:xfrm>
        </p:grpSpPr>
        <p:sp>
          <p:nvSpPr>
            <p:cNvPr id="42" name="椭圆 41"/>
            <p:cNvSpPr/>
            <p:nvPr/>
          </p:nvSpPr>
          <p:spPr>
            <a:xfrm>
              <a:off x="9354945" y="2404314"/>
              <a:ext cx="925978" cy="925978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487180" y="2495701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资金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保障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565920" y="3498228"/>
            <a:ext cx="925978" cy="925978"/>
            <a:chOff x="8565920" y="3498228"/>
            <a:chExt cx="925978" cy="925978"/>
          </a:xfrm>
        </p:grpSpPr>
        <p:sp>
          <p:nvSpPr>
            <p:cNvPr id="45" name="椭圆 44"/>
            <p:cNvSpPr/>
            <p:nvPr/>
          </p:nvSpPr>
          <p:spPr>
            <a:xfrm>
              <a:off x="8565920" y="3498228"/>
              <a:ext cx="925978" cy="925978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693834" y="3590676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培训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先行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176025" y="4367203"/>
            <a:ext cx="925978" cy="925978"/>
            <a:chOff x="7176025" y="4367203"/>
            <a:chExt cx="925978" cy="925978"/>
          </a:xfrm>
        </p:grpSpPr>
        <p:sp>
          <p:nvSpPr>
            <p:cNvPr id="48" name="椭圆 47"/>
            <p:cNvSpPr/>
            <p:nvPr/>
          </p:nvSpPr>
          <p:spPr>
            <a:xfrm>
              <a:off x="7176025" y="4367203"/>
              <a:ext cx="925978" cy="925978"/>
            </a:xfrm>
            <a:prstGeom prst="ellipse">
              <a:avLst/>
            </a:pr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309446" y="4474949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督导</a:t>
              </a:r>
              <a:endParaRPr lang="en-US" altLang="zh-CN" sz="20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措施</a:t>
              </a: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37782" y="2744762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94834" y="4057075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553016" y="5273890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395204" y="5412112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904034" y="4477208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080760" y="3226882"/>
            <a:ext cx="1800493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的主要叙述内容</a:t>
            </a:r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632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14"/>
          <p:cNvSpPr>
            <a:spLocks noChangeArrowheads="1"/>
          </p:cNvSpPr>
          <p:nvPr/>
        </p:nvSpPr>
        <p:spPr bwMode="auto">
          <a:xfrm>
            <a:off x="4110500" y="2938105"/>
            <a:ext cx="35301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感谢观</a:t>
            </a:r>
            <a:r>
              <a:rPr lang="zh-CN" altLang="en-US" sz="60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看</a:t>
            </a:r>
            <a:r>
              <a:rPr lang="en-US" altLang="zh-CN" sz="60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!</a:t>
            </a:r>
            <a:endParaRPr lang="en-US" sz="6000" b="1" dirty="0">
              <a:solidFill>
                <a:srgbClr val="0E647C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141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Click="0" advTm="0">
        <p15:prstTrans prst="curtains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03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-11600" y="-1"/>
            <a:ext cx="12203600" cy="6858001"/>
            <a:chOff x="-11600" y="-1"/>
            <a:chExt cx="12203600" cy="6858001"/>
          </a:xfrm>
        </p:grpSpPr>
        <p:sp>
          <p:nvSpPr>
            <p:cNvPr id="97" name="矩形 96"/>
            <p:cNvSpPr/>
            <p:nvPr/>
          </p:nvSpPr>
          <p:spPr>
            <a:xfrm>
              <a:off x="-11600" y="-1"/>
              <a:ext cx="12203600" cy="685800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-11600" y="4402174"/>
              <a:ext cx="12203600" cy="24558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矩形 98"/>
            <p:cNvSpPr/>
            <p:nvPr/>
          </p:nvSpPr>
          <p:spPr>
            <a:xfrm>
              <a:off x="-1" y="3442308"/>
              <a:ext cx="12192001" cy="1160283"/>
            </a:xfrm>
            <a:prstGeom prst="rect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670271" y="2311282"/>
            <a:ext cx="2831391" cy="2831391"/>
            <a:chOff x="1670271" y="2311282"/>
            <a:chExt cx="2831391" cy="2831391"/>
          </a:xfrm>
        </p:grpSpPr>
        <p:sp>
          <p:nvSpPr>
            <p:cNvPr id="101" name="椭圆 100"/>
            <p:cNvSpPr/>
            <p:nvPr/>
          </p:nvSpPr>
          <p:spPr>
            <a:xfrm>
              <a:off x="1670271" y="2311282"/>
              <a:ext cx="2831391" cy="2831391"/>
            </a:xfrm>
            <a:prstGeom prst="ellipse">
              <a:avLst/>
            </a:prstGeom>
            <a:solidFill>
              <a:schemeClr val="bg1"/>
            </a:solidFill>
            <a:ln w="101600">
              <a:solidFill>
                <a:srgbClr val="0E64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2093442" y="3219145"/>
              <a:ext cx="2210862" cy="101566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 smtClean="0">
                  <a:solidFill>
                    <a:srgbClr val="2D3E5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20XX</a:t>
              </a:r>
              <a:endParaRPr lang="zh-CN" altLang="en-US" sz="6000" b="1" dirty="0" smtClean="0">
                <a:solidFill>
                  <a:srgbClr val="2D3E5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6713166" y="3560784"/>
            <a:ext cx="28103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概      述</a:t>
            </a:r>
            <a:endParaRPr lang="zh-CN" altLang="en-US" sz="5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039471" y="4653366"/>
            <a:ext cx="5929828" cy="230832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请在这里输入您的主要叙述内容请在这里输入您的主要叙述内容</a:t>
            </a:r>
            <a:endParaRPr lang="en-US" altLang="zh-CN" sz="1600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请在这里输入您的主要叙述内容请在这里输入您的主要叙述内容</a:t>
            </a:r>
            <a:endParaRPr lang="en-US" altLang="zh-CN" sz="1600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请在这里输入您的主要叙述内容请在这里输入您的主要叙述内容</a:t>
            </a:r>
            <a:endParaRPr lang="en-US" altLang="zh-CN" sz="1600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请在这里输入您的主要叙述内容请在这里输入您的主要叙述内容</a:t>
            </a:r>
            <a:endParaRPr lang="en-US" altLang="zh-CN" sz="1600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请在这里输入您的主要叙述内容请在这里输入您的主要叙述内容</a:t>
            </a:r>
            <a:endParaRPr lang="en-US" altLang="zh-CN" sz="1600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843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9810" y="186257"/>
            <a:ext cx="1789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概     述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3018026" y="3129765"/>
            <a:ext cx="2403939" cy="3436147"/>
            <a:chOff x="5471618" y="2074201"/>
            <a:chExt cx="2174478" cy="3108160"/>
          </a:xfrm>
          <a:solidFill>
            <a:schemeClr val="bg1">
              <a:lumMod val="85000"/>
            </a:schemeClr>
          </a:solidFill>
        </p:grpSpPr>
        <p:sp>
          <p:nvSpPr>
            <p:cNvPr id="11" name="等腰三角形 10"/>
            <p:cNvSpPr/>
            <p:nvPr/>
          </p:nvSpPr>
          <p:spPr>
            <a:xfrm rot="13260000">
              <a:off x="5471618" y="3101663"/>
              <a:ext cx="179866" cy="20806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18480000">
              <a:off x="6226732" y="3277498"/>
              <a:ext cx="188504" cy="50638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8480000">
              <a:off x="6110521" y="3027827"/>
              <a:ext cx="1512435" cy="1707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130623">
              <a:off x="7288319" y="2074201"/>
              <a:ext cx="357777" cy="5052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32498" y="3531829"/>
            <a:ext cx="8259502" cy="3340239"/>
            <a:chOff x="3932498" y="3531829"/>
            <a:chExt cx="8259502" cy="3340239"/>
          </a:xfrm>
        </p:grpSpPr>
        <p:sp>
          <p:nvSpPr>
            <p:cNvPr id="16" name="矩形 15"/>
            <p:cNvSpPr/>
            <p:nvPr/>
          </p:nvSpPr>
          <p:spPr>
            <a:xfrm>
              <a:off x="4771783" y="6036158"/>
              <a:ext cx="7420217" cy="835608"/>
            </a:xfrm>
            <a:prstGeom prst="rect">
              <a:avLst/>
            </a:pr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932498" y="5175409"/>
              <a:ext cx="2185589" cy="861051"/>
            </a:xfrm>
            <a:custGeom>
              <a:avLst/>
              <a:gdLst>
                <a:gd name="connsiteX0" fmla="*/ 0 w 1911067"/>
                <a:gd name="connsiteY0" fmla="*/ 0 h 752898"/>
                <a:gd name="connsiteX1" fmla="*/ 1911067 w 1911067"/>
                <a:gd name="connsiteY1" fmla="*/ 0 h 752898"/>
                <a:gd name="connsiteX2" fmla="*/ 1911067 w 1911067"/>
                <a:gd name="connsiteY2" fmla="*/ 752898 h 752898"/>
                <a:gd name="connsiteX3" fmla="*/ 53441 w 1911067"/>
                <a:gd name="connsiteY3" fmla="*/ 752898 h 752898"/>
                <a:gd name="connsiteX4" fmla="*/ 0 w 1911067"/>
                <a:gd name="connsiteY4" fmla="*/ 698155 h 75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067" h="752898">
                  <a:moveTo>
                    <a:pt x="0" y="0"/>
                  </a:moveTo>
                  <a:lnTo>
                    <a:pt x="1911067" y="0"/>
                  </a:lnTo>
                  <a:lnTo>
                    <a:pt x="1911067" y="752898"/>
                  </a:lnTo>
                  <a:lnTo>
                    <a:pt x="53441" y="752898"/>
                  </a:lnTo>
                  <a:lnTo>
                    <a:pt x="0" y="698155"/>
                  </a:lnTo>
                  <a:close/>
                </a:path>
              </a:pathLst>
            </a:custGeom>
            <a:solidFill>
              <a:srgbClr val="117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932498" y="5166371"/>
              <a:ext cx="850825" cy="1705697"/>
            </a:xfrm>
            <a:custGeom>
              <a:avLst/>
              <a:gdLst>
                <a:gd name="connsiteX0" fmla="*/ 0 w 733865"/>
                <a:gd name="connsiteY0" fmla="*/ 0 h 1471220"/>
                <a:gd name="connsiteX1" fmla="*/ 733865 w 733865"/>
                <a:gd name="connsiteY1" fmla="*/ 764674 h 1471220"/>
                <a:gd name="connsiteX2" fmla="*/ 733865 w 733865"/>
                <a:gd name="connsiteY2" fmla="*/ 1471220 h 1471220"/>
                <a:gd name="connsiteX3" fmla="*/ 0 w 733865"/>
                <a:gd name="connsiteY3" fmla="*/ 706546 h 147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865" h="1471220">
                  <a:moveTo>
                    <a:pt x="0" y="0"/>
                  </a:moveTo>
                  <a:lnTo>
                    <a:pt x="733865" y="764674"/>
                  </a:lnTo>
                  <a:lnTo>
                    <a:pt x="733865" y="1471220"/>
                  </a:lnTo>
                  <a:lnTo>
                    <a:pt x="0" y="706546"/>
                  </a:lnTo>
                  <a:close/>
                </a:path>
              </a:pathLst>
            </a:custGeom>
            <a:solidFill>
              <a:srgbClr val="0B4F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768102" y="5213076"/>
              <a:ext cx="6423898" cy="835608"/>
            </a:xfrm>
            <a:prstGeom prst="rect">
              <a:avLst/>
            </a:pr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928817" y="4352025"/>
              <a:ext cx="2185589" cy="861051"/>
            </a:xfrm>
            <a:custGeom>
              <a:avLst/>
              <a:gdLst>
                <a:gd name="connsiteX0" fmla="*/ 0 w 1911067"/>
                <a:gd name="connsiteY0" fmla="*/ 0 h 752898"/>
                <a:gd name="connsiteX1" fmla="*/ 1911067 w 1911067"/>
                <a:gd name="connsiteY1" fmla="*/ 0 h 752898"/>
                <a:gd name="connsiteX2" fmla="*/ 1911067 w 1911067"/>
                <a:gd name="connsiteY2" fmla="*/ 752898 h 752898"/>
                <a:gd name="connsiteX3" fmla="*/ 53441 w 1911067"/>
                <a:gd name="connsiteY3" fmla="*/ 752898 h 752898"/>
                <a:gd name="connsiteX4" fmla="*/ 0 w 1911067"/>
                <a:gd name="connsiteY4" fmla="*/ 698155 h 75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067" h="752898">
                  <a:moveTo>
                    <a:pt x="0" y="0"/>
                  </a:moveTo>
                  <a:lnTo>
                    <a:pt x="1911067" y="0"/>
                  </a:lnTo>
                  <a:lnTo>
                    <a:pt x="1911067" y="752898"/>
                  </a:lnTo>
                  <a:lnTo>
                    <a:pt x="53441" y="752898"/>
                  </a:lnTo>
                  <a:lnTo>
                    <a:pt x="0" y="698155"/>
                  </a:lnTo>
                  <a:close/>
                </a:path>
              </a:pathLst>
            </a:custGeom>
            <a:solidFill>
              <a:srgbClr val="32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928817" y="4342987"/>
              <a:ext cx="850825" cy="1705697"/>
            </a:xfrm>
            <a:custGeom>
              <a:avLst/>
              <a:gdLst>
                <a:gd name="connsiteX0" fmla="*/ 0 w 733865"/>
                <a:gd name="connsiteY0" fmla="*/ 0 h 1471220"/>
                <a:gd name="connsiteX1" fmla="*/ 733865 w 733865"/>
                <a:gd name="connsiteY1" fmla="*/ 764674 h 1471220"/>
                <a:gd name="connsiteX2" fmla="*/ 733865 w 733865"/>
                <a:gd name="connsiteY2" fmla="*/ 1471220 h 1471220"/>
                <a:gd name="connsiteX3" fmla="*/ 0 w 733865"/>
                <a:gd name="connsiteY3" fmla="*/ 706546 h 147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865" h="1471220">
                  <a:moveTo>
                    <a:pt x="0" y="0"/>
                  </a:moveTo>
                  <a:lnTo>
                    <a:pt x="733865" y="764674"/>
                  </a:lnTo>
                  <a:lnTo>
                    <a:pt x="733865" y="1471220"/>
                  </a:lnTo>
                  <a:lnTo>
                    <a:pt x="0" y="706546"/>
                  </a:lnTo>
                  <a:close/>
                </a:path>
              </a:pathLst>
            </a:custGeom>
            <a:solidFill>
              <a:srgbClr val="2696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756258" y="4401918"/>
              <a:ext cx="5435742" cy="835608"/>
            </a:xfrm>
            <a:prstGeom prst="rect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916974" y="3540867"/>
              <a:ext cx="6275026" cy="861051"/>
            </a:xfrm>
            <a:custGeom>
              <a:avLst/>
              <a:gdLst>
                <a:gd name="connsiteX0" fmla="*/ 0 w 1911067"/>
                <a:gd name="connsiteY0" fmla="*/ 0 h 752898"/>
                <a:gd name="connsiteX1" fmla="*/ 1911067 w 1911067"/>
                <a:gd name="connsiteY1" fmla="*/ 0 h 752898"/>
                <a:gd name="connsiteX2" fmla="*/ 1911067 w 1911067"/>
                <a:gd name="connsiteY2" fmla="*/ 752898 h 752898"/>
                <a:gd name="connsiteX3" fmla="*/ 53441 w 1911067"/>
                <a:gd name="connsiteY3" fmla="*/ 752898 h 752898"/>
                <a:gd name="connsiteX4" fmla="*/ 0 w 1911067"/>
                <a:gd name="connsiteY4" fmla="*/ 698155 h 75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067" h="752898">
                  <a:moveTo>
                    <a:pt x="0" y="0"/>
                  </a:moveTo>
                  <a:lnTo>
                    <a:pt x="1911067" y="0"/>
                  </a:lnTo>
                  <a:lnTo>
                    <a:pt x="1911067" y="752898"/>
                  </a:lnTo>
                  <a:lnTo>
                    <a:pt x="53441" y="752898"/>
                  </a:lnTo>
                  <a:lnTo>
                    <a:pt x="0" y="698155"/>
                  </a:lnTo>
                  <a:close/>
                </a:path>
              </a:pathLst>
            </a:custGeom>
            <a:solidFill>
              <a:srgbClr val="F98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916974" y="3531829"/>
              <a:ext cx="850825" cy="1705697"/>
            </a:xfrm>
            <a:custGeom>
              <a:avLst/>
              <a:gdLst>
                <a:gd name="connsiteX0" fmla="*/ 0 w 733865"/>
                <a:gd name="connsiteY0" fmla="*/ 0 h 1471220"/>
                <a:gd name="connsiteX1" fmla="*/ 733865 w 733865"/>
                <a:gd name="connsiteY1" fmla="*/ 764674 h 1471220"/>
                <a:gd name="connsiteX2" fmla="*/ 733865 w 733865"/>
                <a:gd name="connsiteY2" fmla="*/ 1471220 h 1471220"/>
                <a:gd name="connsiteX3" fmla="*/ 0 w 733865"/>
                <a:gd name="connsiteY3" fmla="*/ 706546 h 147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865" h="1471220">
                  <a:moveTo>
                    <a:pt x="0" y="0"/>
                  </a:moveTo>
                  <a:lnTo>
                    <a:pt x="733865" y="764674"/>
                  </a:lnTo>
                  <a:lnTo>
                    <a:pt x="733865" y="1471220"/>
                  </a:lnTo>
                  <a:lnTo>
                    <a:pt x="0" y="706546"/>
                  </a:lnTo>
                  <a:close/>
                </a:path>
              </a:pathLst>
            </a:custGeom>
            <a:solidFill>
              <a:srgbClr val="E06E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332302" y="2446894"/>
            <a:ext cx="2258952" cy="1569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</a:rPr>
              <a:t>  </a:t>
            </a:r>
            <a:r>
              <a:rPr lang="en-US" altLang="zh-CN" sz="96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blurRad="6350" stA="30000" endPos="40000" dir="5400000" sy="-100000" algn="bl" rotWithShape="0"/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23</a:t>
            </a:r>
            <a:r>
              <a:rPr lang="zh-CN" altLang="en-US" sz="4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blurRad="6350" stA="30000" endPos="400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4800" b="1" dirty="0">
              <a:solidFill>
                <a:prstClr val="black">
                  <a:lumMod val="85000"/>
                  <a:lumOff val="15000"/>
                </a:prstClr>
              </a:solidFill>
              <a:effectLst>
                <a:reflection blurRad="6350" stA="30000" endPos="400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12"/>
          <p:cNvSpPr>
            <a:spLocks noChangeArrowheads="1"/>
          </p:cNvSpPr>
          <p:nvPr/>
        </p:nvSpPr>
        <p:spPr bwMode="auto">
          <a:xfrm>
            <a:off x="7086552" y="4613554"/>
            <a:ext cx="15311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20XX</a:t>
            </a:r>
            <a:r>
              <a:rPr lang="zh-CN" altLang="en-US" sz="20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年</a:t>
            </a:r>
            <a:r>
              <a:rPr 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-</a:t>
            </a:r>
            <a:r>
              <a: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至今</a:t>
            </a:r>
            <a:endParaRPr lang="en-US" sz="2000" dirty="0">
              <a:solidFill>
                <a:prstClr val="white"/>
              </a:solidFill>
              <a:latin typeface="Impact" panose="020B0806030902050204" pitchFamily="34" charset="0"/>
              <a:ea typeface="微软雅黑" charset="0"/>
              <a:cs typeface="微软雅黑" charset="0"/>
              <a:sym typeface="宋体" charset="0"/>
            </a:endParaRPr>
          </a:p>
        </p:txBody>
      </p:sp>
      <p:sp>
        <p:nvSpPr>
          <p:cNvPr id="29" name="Text Box 13"/>
          <p:cNvSpPr>
            <a:spLocks noChangeArrowheads="1"/>
          </p:cNvSpPr>
          <p:nvPr/>
        </p:nvSpPr>
        <p:spPr bwMode="auto">
          <a:xfrm>
            <a:off x="5882933" y="5405880"/>
            <a:ext cx="19448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1998</a:t>
            </a:r>
            <a:r>
              <a: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年</a:t>
            </a:r>
            <a:r>
              <a:rPr lang="en-US" sz="20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-20XX</a:t>
            </a:r>
            <a:r>
              <a:rPr lang="zh-CN" altLang="en-US" sz="20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年</a:t>
            </a:r>
            <a:endParaRPr lang="en-US" sz="2000" dirty="0">
              <a:solidFill>
                <a:prstClr val="white"/>
              </a:solidFill>
              <a:latin typeface="Impact" panose="020B0806030902050204" pitchFamily="34" charset="0"/>
              <a:ea typeface="微软雅黑" charset="0"/>
              <a:cs typeface="微软雅黑" charset="0"/>
              <a:sym typeface="宋体" charset="0"/>
            </a:endParaRPr>
          </a:p>
        </p:txBody>
      </p:sp>
      <p:sp>
        <p:nvSpPr>
          <p:cNvPr id="31" name="Text Box 14"/>
          <p:cNvSpPr>
            <a:spLocks noChangeArrowheads="1"/>
          </p:cNvSpPr>
          <p:nvPr/>
        </p:nvSpPr>
        <p:spPr bwMode="auto">
          <a:xfrm>
            <a:off x="5218195" y="6278485"/>
            <a:ext cx="1755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1992</a:t>
            </a:r>
            <a:r>
              <a: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年</a:t>
            </a:r>
            <a:r>
              <a:rPr 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-1997</a:t>
            </a:r>
            <a:r>
              <a: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ea typeface="微软雅黑" charset="0"/>
                <a:cs typeface="微软雅黑" charset="0"/>
                <a:sym typeface="宋体" charset="0"/>
              </a:rPr>
              <a:t>年</a:t>
            </a:r>
            <a:endParaRPr lang="en-US" sz="2000" dirty="0">
              <a:solidFill>
                <a:prstClr val="white"/>
              </a:solidFill>
              <a:latin typeface="Impact" panose="020B0806030902050204" pitchFamily="34" charset="0"/>
              <a:ea typeface="微软雅黑" charset="0"/>
              <a:cs typeface="微软雅黑" charset="0"/>
              <a:sym typeface="宋体" charset="0"/>
            </a:endParaRP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9685319" y="4632388"/>
            <a:ext cx="1811871" cy="430903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prstClr val="white"/>
                </a:solidFill>
                <a:latin typeface="微软雅黑" charset="0"/>
                <a:ea typeface="微软雅黑" charset="0"/>
                <a:cs typeface="微软雅黑" charset="0"/>
                <a:sym typeface="微软雅黑" charset="0"/>
              </a:rPr>
              <a:t>可持续发展阶段</a:t>
            </a:r>
            <a:endParaRPr lang="en-US" sz="2000" b="1" dirty="0">
              <a:solidFill>
                <a:prstClr val="white"/>
              </a:solidFill>
              <a:latin typeface="微软雅黑" charset="0"/>
              <a:ea typeface="微软雅黑" charset="0"/>
              <a:cs typeface="微软雅黑" charset="0"/>
              <a:sym typeface="微软雅黑" charset="0"/>
            </a:endParaRPr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8749689" y="5424909"/>
            <a:ext cx="1975075" cy="425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  <a:sym typeface="微软雅黑" charset="0"/>
              </a:rPr>
              <a:t>二次创业阶段</a:t>
            </a:r>
            <a:endParaRPr lang="en-US" sz="2000" b="1" dirty="0">
              <a:solidFill>
                <a:srgbClr val="FFFFFF"/>
              </a:solidFill>
              <a:latin typeface="微软雅黑" charset="0"/>
              <a:ea typeface="微软雅黑" charset="0"/>
              <a:cs typeface="微软雅黑" charset="0"/>
              <a:sym typeface="微软雅黑" charset="0"/>
            </a:endParaRP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7682109" y="6289596"/>
            <a:ext cx="2135159" cy="421926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  <a:sym typeface="微软雅黑" charset="0"/>
              </a:rPr>
              <a:t>创业阶段</a:t>
            </a:r>
            <a:endParaRPr lang="en-US" sz="2000" b="1" dirty="0">
              <a:solidFill>
                <a:srgbClr val="FFFFFF"/>
              </a:solidFill>
              <a:latin typeface="微软雅黑" charset="0"/>
              <a:ea typeface="微软雅黑" charset="0"/>
              <a:cs typeface="微软雅黑" charset="0"/>
              <a:sym typeface="微软雅黑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90466" y="2819493"/>
            <a:ext cx="3057247" cy="30469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600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200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2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2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2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12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 descr="new尘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4652" y="2001005"/>
            <a:ext cx="6001718" cy="334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303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73859" y="1759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计划完成情况</a:t>
            </a: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392698227"/>
              </p:ext>
            </p:extLst>
          </p:nvPr>
        </p:nvGraphicFramePr>
        <p:xfrm>
          <a:off x="565834" y="1898637"/>
          <a:ext cx="8128000" cy="3545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1575954" y="5811788"/>
            <a:ext cx="1962347" cy="523220"/>
            <a:chOff x="4840942" y="5924329"/>
            <a:chExt cx="1962347" cy="523220"/>
          </a:xfrm>
        </p:grpSpPr>
        <p:sp>
          <p:nvSpPr>
            <p:cNvPr id="12" name="矩形 11"/>
            <p:cNvSpPr/>
            <p:nvPr/>
          </p:nvSpPr>
          <p:spPr>
            <a:xfrm>
              <a:off x="4840942" y="6058523"/>
              <a:ext cx="451837" cy="254833"/>
            </a:xfrm>
            <a:prstGeom prst="rect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41405" y="5924329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计划数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575804" y="5811788"/>
            <a:ext cx="1962347" cy="523220"/>
            <a:chOff x="7840792" y="5924329"/>
            <a:chExt cx="1962347" cy="523220"/>
          </a:xfrm>
        </p:grpSpPr>
        <p:sp>
          <p:nvSpPr>
            <p:cNvPr id="15" name="矩形 14"/>
            <p:cNvSpPr/>
            <p:nvPr/>
          </p:nvSpPr>
          <p:spPr>
            <a:xfrm>
              <a:off x="7840792" y="6058523"/>
              <a:ext cx="451837" cy="254833"/>
            </a:xfrm>
            <a:prstGeom prst="rect">
              <a:avLst/>
            </a:pr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541255" y="5924329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实际数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9609383" y="1898638"/>
            <a:ext cx="2218507" cy="143656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09382" y="3402171"/>
            <a:ext cx="2218507" cy="143656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09382" y="4898448"/>
            <a:ext cx="2218507" cy="143656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82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El"/>
        </p:bldSub>
      </p:bldGraphic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26589" y="1759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计划完成情况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71945" y="1631350"/>
            <a:ext cx="5708630" cy="4566905"/>
            <a:chOff x="554825" y="2011178"/>
            <a:chExt cx="5708630" cy="4566905"/>
          </a:xfrm>
          <a:solidFill>
            <a:srgbClr val="0E647C"/>
          </a:solidFill>
        </p:grpSpPr>
        <p:sp>
          <p:nvSpPr>
            <p:cNvPr id="11" name="Freeform 5"/>
            <p:cNvSpPr>
              <a:spLocks/>
            </p:cNvSpPr>
            <p:nvPr/>
          </p:nvSpPr>
          <p:spPr bwMode="invGray">
            <a:xfrm>
              <a:off x="3882267" y="6314494"/>
              <a:ext cx="313937" cy="263589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invGray">
            <a:xfrm>
              <a:off x="5010667" y="2011178"/>
              <a:ext cx="1252788" cy="1143207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gray">
            <a:xfrm>
              <a:off x="4938105" y="3256562"/>
              <a:ext cx="670819" cy="647127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gray">
            <a:xfrm>
              <a:off x="4609359" y="3626771"/>
              <a:ext cx="201394" cy="210278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gray">
            <a:xfrm>
              <a:off x="4738193" y="3730431"/>
              <a:ext cx="158450" cy="198431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gray">
            <a:xfrm>
              <a:off x="4738193" y="3743759"/>
              <a:ext cx="60715" cy="66638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gray">
            <a:xfrm>
              <a:off x="4596031" y="3980693"/>
              <a:ext cx="771516" cy="475349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F87A08"/>
            </a:solidFill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gray">
            <a:xfrm>
              <a:off x="4754482" y="4361267"/>
              <a:ext cx="639723" cy="525698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invGray">
            <a:xfrm>
              <a:off x="5280178" y="4781826"/>
              <a:ext cx="114024" cy="9033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gray">
            <a:xfrm>
              <a:off x="4995858" y="4845502"/>
              <a:ext cx="426481" cy="487196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gray">
            <a:xfrm>
              <a:off x="4781137" y="5227559"/>
              <a:ext cx="485716" cy="605663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5136538" y="2890796"/>
              <a:ext cx="940333" cy="658972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F87A08"/>
            </a:solidFill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gray">
            <a:xfrm>
              <a:off x="4427215" y="3403166"/>
              <a:ext cx="626395" cy="881098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gray">
            <a:xfrm>
              <a:off x="4040718" y="5608134"/>
              <a:ext cx="898869" cy="630836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F87A08"/>
            </a:solidFill>
            <a:ln w="3175">
              <a:solidFill>
                <a:schemeClr val="bg1"/>
              </a:solidFill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gray">
            <a:xfrm>
              <a:off x="3442459" y="5489666"/>
              <a:ext cx="885541" cy="630836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invGray">
            <a:xfrm>
              <a:off x="3358052" y="5135746"/>
              <a:ext cx="657491" cy="580488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invGray">
            <a:xfrm>
              <a:off x="2616152" y="5095765"/>
              <a:ext cx="1012893" cy="1011413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invGray">
            <a:xfrm>
              <a:off x="725120" y="3925902"/>
              <a:ext cx="2153138" cy="1288330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gray">
            <a:xfrm>
              <a:off x="2747946" y="4453080"/>
              <a:ext cx="1352006" cy="1038068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invGray">
            <a:xfrm>
              <a:off x="1964583" y="3730431"/>
              <a:ext cx="1396430" cy="1012893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gray">
            <a:xfrm>
              <a:off x="4496816" y="5015798"/>
              <a:ext cx="543467" cy="700436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gray">
            <a:xfrm>
              <a:off x="3954829" y="5015798"/>
              <a:ext cx="627876" cy="687108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gray">
            <a:xfrm>
              <a:off x="3900038" y="4624857"/>
              <a:ext cx="869253" cy="524217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gray">
            <a:xfrm>
              <a:off x="4596031" y="4439753"/>
              <a:ext cx="541987" cy="632317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gray">
            <a:xfrm>
              <a:off x="4113278" y="4242800"/>
              <a:ext cx="670820" cy="590853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invGray">
            <a:xfrm>
              <a:off x="4099951" y="3705257"/>
              <a:ext cx="442769" cy="750784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gray">
            <a:xfrm>
              <a:off x="3629045" y="3835570"/>
              <a:ext cx="571604" cy="998086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invGray">
            <a:xfrm>
              <a:off x="3522425" y="3848897"/>
              <a:ext cx="312455" cy="513852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invGray">
            <a:xfrm>
              <a:off x="2404392" y="3338010"/>
              <a:ext cx="1525262" cy="1378660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invGray">
            <a:xfrm>
              <a:off x="2888625" y="2064489"/>
              <a:ext cx="2533714" cy="2036153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invGray">
            <a:xfrm>
              <a:off x="554825" y="2406562"/>
              <a:ext cx="2264201" cy="1694079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invGray">
            <a:xfrm>
              <a:off x="5266850" y="5516321"/>
              <a:ext cx="226566" cy="423521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3175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68596" y="2367516"/>
            <a:ext cx="2843556" cy="861774"/>
            <a:chOff x="5568596" y="2367516"/>
            <a:chExt cx="2843556" cy="861774"/>
          </a:xfrm>
        </p:grpSpPr>
        <p:grpSp>
          <p:nvGrpSpPr>
            <p:cNvPr id="47" name="组合 46"/>
            <p:cNvGrpSpPr/>
            <p:nvPr/>
          </p:nvGrpSpPr>
          <p:grpSpPr>
            <a:xfrm flipV="1">
              <a:off x="5568596" y="2583047"/>
              <a:ext cx="2843556" cy="406748"/>
              <a:chOff x="6850967" y="2996418"/>
              <a:chExt cx="2843556" cy="406748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H="1">
                <a:off x="6850967" y="2996418"/>
                <a:ext cx="323556" cy="406748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7174523" y="3003452"/>
                <a:ext cx="2520000" cy="0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文本框 47"/>
            <p:cNvSpPr txBox="1"/>
            <p:nvPr/>
          </p:nvSpPr>
          <p:spPr>
            <a:xfrm>
              <a:off x="6524007" y="2367516"/>
              <a:ext cx="162095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55919" y="3579486"/>
            <a:ext cx="2843556" cy="861774"/>
            <a:chOff x="4855919" y="3579486"/>
            <a:chExt cx="2843556" cy="861774"/>
          </a:xfrm>
        </p:grpSpPr>
        <p:grpSp>
          <p:nvGrpSpPr>
            <p:cNvPr id="52" name="组合 51"/>
            <p:cNvGrpSpPr/>
            <p:nvPr/>
          </p:nvGrpSpPr>
          <p:grpSpPr>
            <a:xfrm flipV="1">
              <a:off x="4855919" y="3733142"/>
              <a:ext cx="2843556" cy="406748"/>
              <a:chOff x="6850967" y="2996418"/>
              <a:chExt cx="2843556" cy="406748"/>
            </a:xfrm>
          </p:grpSpPr>
          <p:cxnSp>
            <p:nvCxnSpPr>
              <p:cNvPr id="54" name="直接连接符 53"/>
              <p:cNvCxnSpPr/>
              <p:nvPr/>
            </p:nvCxnSpPr>
            <p:spPr>
              <a:xfrm flipH="1">
                <a:off x="6850967" y="2996418"/>
                <a:ext cx="323556" cy="406748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7174523" y="3003452"/>
                <a:ext cx="2520000" cy="0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5791806" y="3579486"/>
              <a:ext cx="162095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470374" y="5252274"/>
            <a:ext cx="2843556" cy="861774"/>
            <a:chOff x="4470374" y="5252274"/>
            <a:chExt cx="2843556" cy="861774"/>
          </a:xfrm>
        </p:grpSpPr>
        <p:grpSp>
          <p:nvGrpSpPr>
            <p:cNvPr id="57" name="组合 56"/>
            <p:cNvGrpSpPr/>
            <p:nvPr/>
          </p:nvGrpSpPr>
          <p:grpSpPr>
            <a:xfrm flipV="1">
              <a:off x="4470374" y="5424809"/>
              <a:ext cx="2843556" cy="406748"/>
              <a:chOff x="6850967" y="2996418"/>
              <a:chExt cx="2843556" cy="406748"/>
            </a:xfrm>
          </p:grpSpPr>
          <p:cxnSp>
            <p:nvCxnSpPr>
              <p:cNvPr id="59" name="直接连接符 58"/>
              <p:cNvCxnSpPr/>
              <p:nvPr/>
            </p:nvCxnSpPr>
            <p:spPr>
              <a:xfrm flipH="1">
                <a:off x="6850967" y="2996418"/>
                <a:ext cx="323556" cy="406748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7174523" y="3003452"/>
                <a:ext cx="2520000" cy="0"/>
              </a:xfrm>
              <a:prstGeom prst="line">
                <a:avLst/>
              </a:prstGeom>
              <a:ln>
                <a:solidFill>
                  <a:srgbClr val="2D3E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5622628" y="5252274"/>
              <a:ext cx="162095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6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16076" y="2343334"/>
            <a:ext cx="3128934" cy="5217634"/>
            <a:chOff x="8516076" y="2343334"/>
            <a:chExt cx="3128934" cy="5217634"/>
          </a:xfrm>
        </p:grpSpPr>
        <p:sp>
          <p:nvSpPr>
            <p:cNvPr id="62" name="任意多边形 61"/>
            <p:cNvSpPr/>
            <p:nvPr/>
          </p:nvSpPr>
          <p:spPr>
            <a:xfrm>
              <a:off x="8516076" y="2343334"/>
              <a:ext cx="3128934" cy="3591332"/>
            </a:xfrm>
            <a:custGeom>
              <a:avLst/>
              <a:gdLst>
                <a:gd name="connsiteX0" fmla="*/ 258904 w 3128934"/>
                <a:gd name="connsiteY0" fmla="*/ 0 h 3591332"/>
                <a:gd name="connsiteX1" fmla="*/ 3128934 w 3128934"/>
                <a:gd name="connsiteY1" fmla="*/ 0 h 3591332"/>
                <a:gd name="connsiteX2" fmla="*/ 3128934 w 3128934"/>
                <a:gd name="connsiteY2" fmla="*/ 3591332 h 3591332"/>
                <a:gd name="connsiteX3" fmla="*/ 258904 w 3128934"/>
                <a:gd name="connsiteY3" fmla="*/ 3591332 h 3591332"/>
                <a:gd name="connsiteX4" fmla="*/ 258904 w 3128934"/>
                <a:gd name="connsiteY4" fmla="*/ 1958172 h 3591332"/>
                <a:gd name="connsiteX5" fmla="*/ 0 w 3128934"/>
                <a:gd name="connsiteY5" fmla="*/ 1796556 h 3591332"/>
                <a:gd name="connsiteX6" fmla="*/ 258904 w 3128934"/>
                <a:gd name="connsiteY6" fmla="*/ 1634941 h 3591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8934" h="3591332">
                  <a:moveTo>
                    <a:pt x="258904" y="0"/>
                  </a:moveTo>
                  <a:lnTo>
                    <a:pt x="3128934" y="0"/>
                  </a:lnTo>
                  <a:lnTo>
                    <a:pt x="3128934" y="3591332"/>
                  </a:lnTo>
                  <a:lnTo>
                    <a:pt x="258904" y="3591332"/>
                  </a:lnTo>
                  <a:lnTo>
                    <a:pt x="258904" y="1958172"/>
                  </a:lnTo>
                  <a:lnTo>
                    <a:pt x="0" y="1796556"/>
                  </a:lnTo>
                  <a:lnTo>
                    <a:pt x="258904" y="1634941"/>
                  </a:ln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023617" y="2636543"/>
              <a:ext cx="2492990" cy="492442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叙述内容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叙述内容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叙述内容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叙述内容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请在这里输入您的主要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叙述内容</a:t>
              </a:r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400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226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017545" y="202586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与去年同期比较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105994" y="1828800"/>
            <a:ext cx="0" cy="4572000"/>
          </a:xfrm>
          <a:prstGeom prst="line">
            <a:avLst/>
          </a:prstGeom>
          <a:ln w="25400">
            <a:solidFill>
              <a:srgbClr val="0E64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5491397" y="3087974"/>
            <a:ext cx="1229193" cy="1229193"/>
            <a:chOff x="5491397" y="3087974"/>
            <a:chExt cx="1229193" cy="1229193"/>
          </a:xfrm>
          <a:solidFill>
            <a:srgbClr val="0E647C"/>
          </a:solidFill>
        </p:grpSpPr>
        <p:sp>
          <p:nvSpPr>
            <p:cNvPr id="12" name="椭圆 11"/>
            <p:cNvSpPr/>
            <p:nvPr/>
          </p:nvSpPr>
          <p:spPr>
            <a:xfrm>
              <a:off x="5491397" y="3087974"/>
              <a:ext cx="1229193" cy="12291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83441" y="3287071"/>
              <a:ext cx="845103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vs</a:t>
              </a:r>
              <a:endParaRPr lang="zh-CN" altLang="en-US" sz="4800" b="1" dirty="0">
                <a:solidFill>
                  <a:srgbClr val="FDFDF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706563" y="2024723"/>
            <a:ext cx="3727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20XX</a:t>
            </a:r>
            <a:r>
              <a:rPr lang="zh-CN" altLang="en-US" sz="32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</a:t>
            </a:r>
            <a:r>
              <a:rPr lang="zh-CN" altLang="en-US" sz="3200" b="1" dirty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下半年情况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454718" y="2818154"/>
            <a:ext cx="3775393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20882" y="3773195"/>
            <a:ext cx="2547964" cy="538555"/>
            <a:chOff x="2520882" y="3773195"/>
            <a:chExt cx="2547964" cy="538555"/>
          </a:xfrm>
          <a:solidFill>
            <a:srgbClr val="0E647C"/>
          </a:solidFill>
        </p:grpSpPr>
        <p:sp>
          <p:nvSpPr>
            <p:cNvPr id="17" name="矩形 16"/>
            <p:cNvSpPr/>
            <p:nvPr/>
          </p:nvSpPr>
          <p:spPr>
            <a:xfrm>
              <a:off x="2520882" y="3773195"/>
              <a:ext cx="2547964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612882" y="3811639"/>
              <a:ext cx="2359941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计划完成：</a:t>
              </a:r>
              <a:r>
                <a:rPr lang="en-US" altLang="zh-CN" sz="2400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73%</a:t>
              </a:r>
              <a:endParaRPr lang="zh-CN" altLang="en-US" sz="2400" dirty="0">
                <a:solidFill>
                  <a:srgbClr val="FDFDF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65474" y="4395164"/>
            <a:ext cx="3303372" cy="538555"/>
            <a:chOff x="1765474" y="4395164"/>
            <a:chExt cx="3303372" cy="538555"/>
          </a:xfrm>
          <a:solidFill>
            <a:srgbClr val="2DB2A4"/>
          </a:solidFill>
        </p:grpSpPr>
        <p:sp>
          <p:nvSpPr>
            <p:cNvPr id="20" name="矩形 19"/>
            <p:cNvSpPr/>
            <p:nvPr/>
          </p:nvSpPr>
          <p:spPr>
            <a:xfrm>
              <a:off x="1765474" y="4395164"/>
              <a:ext cx="3303372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95291" y="4433608"/>
              <a:ext cx="2882520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实际完成数：</a:t>
              </a:r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370</a:t>
              </a:r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万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095290" y="5029604"/>
            <a:ext cx="2973555" cy="538555"/>
            <a:chOff x="2095290" y="5029604"/>
            <a:chExt cx="2973555" cy="538555"/>
          </a:xfrm>
          <a:solidFill>
            <a:srgbClr val="F87A08"/>
          </a:solidFill>
        </p:grpSpPr>
        <p:sp>
          <p:nvSpPr>
            <p:cNvPr id="24" name="矩形 23"/>
            <p:cNvSpPr/>
            <p:nvPr/>
          </p:nvSpPr>
          <p:spPr>
            <a:xfrm>
              <a:off x="2095290" y="5029604"/>
              <a:ext cx="2973555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443906" y="5039439"/>
              <a:ext cx="2521844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回款数：</a:t>
              </a:r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458.3</a:t>
              </a:r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万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20882" y="5664044"/>
            <a:ext cx="2547963" cy="538555"/>
            <a:chOff x="2520882" y="5664044"/>
            <a:chExt cx="2547963" cy="538555"/>
          </a:xfrm>
          <a:solidFill>
            <a:srgbClr val="74AF47"/>
          </a:solidFill>
        </p:grpSpPr>
        <p:sp>
          <p:nvSpPr>
            <p:cNvPr id="27" name="矩形 26"/>
            <p:cNvSpPr/>
            <p:nvPr/>
          </p:nvSpPr>
          <p:spPr>
            <a:xfrm>
              <a:off x="2520882" y="5664044"/>
              <a:ext cx="2547963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536551" y="5702488"/>
              <a:ext cx="1415772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输入文字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6956825" y="1964830"/>
            <a:ext cx="3727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20XX</a:t>
            </a:r>
            <a:r>
              <a:rPr lang="zh-CN" altLang="en-US" sz="3200" b="1" dirty="0" smtClean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</a:t>
            </a:r>
            <a:r>
              <a:rPr lang="zh-CN" altLang="en-US" sz="3200" b="1" dirty="0">
                <a:solidFill>
                  <a:srgbClr val="0E647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下半年情况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956825" y="2764718"/>
            <a:ext cx="3775393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请在这里输入您的主要叙述内容</a:t>
            </a:r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000" dirty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135127" y="3780381"/>
            <a:ext cx="2547964" cy="538555"/>
            <a:chOff x="7135127" y="3780381"/>
            <a:chExt cx="2547964" cy="538555"/>
          </a:xfrm>
          <a:solidFill>
            <a:srgbClr val="0E647C"/>
          </a:solidFill>
        </p:grpSpPr>
        <p:sp>
          <p:nvSpPr>
            <p:cNvPr id="34" name="矩形 33"/>
            <p:cNvSpPr/>
            <p:nvPr/>
          </p:nvSpPr>
          <p:spPr>
            <a:xfrm flipH="1">
              <a:off x="7135127" y="3780381"/>
              <a:ext cx="2547964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flipH="1">
              <a:off x="7231150" y="3818825"/>
              <a:ext cx="2359941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计划完成：</a:t>
              </a:r>
              <a:r>
                <a:rPr lang="en-US" altLang="zh-CN" sz="2400" dirty="0">
                  <a:solidFill>
                    <a:srgbClr val="FDFDFD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65%</a:t>
              </a:r>
              <a:endParaRPr lang="zh-CN" altLang="en-US" sz="2400" dirty="0">
                <a:solidFill>
                  <a:srgbClr val="FDFDF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135127" y="4402350"/>
            <a:ext cx="3303372" cy="538555"/>
            <a:chOff x="7135127" y="4402350"/>
            <a:chExt cx="3303372" cy="538555"/>
          </a:xfrm>
          <a:solidFill>
            <a:srgbClr val="2DB2A4"/>
          </a:solidFill>
        </p:grpSpPr>
        <p:sp>
          <p:nvSpPr>
            <p:cNvPr id="37" name="矩形 36"/>
            <p:cNvSpPr/>
            <p:nvPr/>
          </p:nvSpPr>
          <p:spPr>
            <a:xfrm flipH="1">
              <a:off x="7135127" y="4402350"/>
              <a:ext cx="3303372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 flipH="1">
              <a:off x="7226162" y="4440794"/>
              <a:ext cx="2882520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实际完成数：</a:t>
              </a:r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510</a:t>
              </a:r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万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135128" y="5036790"/>
            <a:ext cx="2973555" cy="538555"/>
            <a:chOff x="7135128" y="5036790"/>
            <a:chExt cx="2973555" cy="538555"/>
          </a:xfrm>
          <a:solidFill>
            <a:srgbClr val="F87A08"/>
          </a:solidFill>
        </p:grpSpPr>
        <p:sp>
          <p:nvSpPr>
            <p:cNvPr id="40" name="矩形 39"/>
            <p:cNvSpPr/>
            <p:nvPr/>
          </p:nvSpPr>
          <p:spPr>
            <a:xfrm flipH="1">
              <a:off x="7135128" y="5036790"/>
              <a:ext cx="2973555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 flipH="1">
              <a:off x="7238223" y="5046625"/>
              <a:ext cx="2521844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回款数：</a:t>
              </a:r>
              <a:r>
                <a:rPr lang="en-US" altLang="zh-CN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624.6</a:t>
              </a:r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万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135128" y="5671230"/>
            <a:ext cx="2547963" cy="538555"/>
            <a:chOff x="7135128" y="5671230"/>
            <a:chExt cx="2547963" cy="538555"/>
          </a:xfrm>
          <a:solidFill>
            <a:srgbClr val="74AF47"/>
          </a:solidFill>
        </p:grpSpPr>
        <p:sp>
          <p:nvSpPr>
            <p:cNvPr id="43" name="矩形 42"/>
            <p:cNvSpPr/>
            <p:nvPr/>
          </p:nvSpPr>
          <p:spPr>
            <a:xfrm flipH="1">
              <a:off x="7135128" y="5671230"/>
              <a:ext cx="2547963" cy="538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 flipH="1">
              <a:off x="7251650" y="5709674"/>
              <a:ext cx="1415772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输入文字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36042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67" b="59210"/>
          <a:stretch>
            <a:fillRect/>
          </a:stretch>
        </p:blipFill>
        <p:spPr>
          <a:xfrm>
            <a:off x="0" y="0"/>
            <a:ext cx="12192000" cy="998261"/>
          </a:xfrm>
          <a:custGeom>
            <a:avLst/>
            <a:gdLst>
              <a:gd name="connsiteX0" fmla="*/ 0 w 12192000"/>
              <a:gd name="connsiteY0" fmla="*/ 0 h 998261"/>
              <a:gd name="connsiteX1" fmla="*/ 12192000 w 12192000"/>
              <a:gd name="connsiteY1" fmla="*/ 0 h 998261"/>
              <a:gd name="connsiteX2" fmla="*/ 12192000 w 12192000"/>
              <a:gd name="connsiteY2" fmla="*/ 998261 h 998261"/>
              <a:gd name="connsiteX3" fmla="*/ 0 w 12192000"/>
              <a:gd name="connsiteY3" fmla="*/ 998261 h 99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998261">
                <a:moveTo>
                  <a:pt x="0" y="0"/>
                </a:moveTo>
                <a:lnTo>
                  <a:pt x="12192000" y="0"/>
                </a:lnTo>
                <a:lnTo>
                  <a:pt x="12192000" y="998261"/>
                </a:lnTo>
                <a:lnTo>
                  <a:pt x="0" y="998261"/>
                </a:lnTo>
                <a:close/>
              </a:path>
            </a:pathLst>
          </a:custGeom>
        </p:spPr>
      </p:pic>
      <p:sp>
        <p:nvSpPr>
          <p:cNvPr id="28" name="Freeform 19"/>
          <p:cNvSpPr>
            <a:spLocks/>
          </p:cNvSpPr>
          <p:nvPr/>
        </p:nvSpPr>
        <p:spPr bwMode="auto">
          <a:xfrm>
            <a:off x="1074715" y="110145"/>
            <a:ext cx="693978" cy="777969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17"/>
          <p:cNvSpPr>
            <a:spLocks noChangeArrowheads="1"/>
          </p:cNvSpPr>
          <p:nvPr/>
        </p:nvSpPr>
        <p:spPr bwMode="auto">
          <a:xfrm>
            <a:off x="1141018" y="206741"/>
            <a:ext cx="5613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Impact" panose="020B0806030902050204" pitchFamily="34" charset="0"/>
                <a:ea typeface="FZYaoTi" panose="02010601030101010101" pitchFamily="2" charset="-122"/>
                <a:sym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FZYaoTi" panose="02010601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87" name="六边形 86"/>
          <p:cNvSpPr/>
          <p:nvPr/>
        </p:nvSpPr>
        <p:spPr>
          <a:xfrm>
            <a:off x="1057017" y="-1043354"/>
            <a:ext cx="962793" cy="829994"/>
          </a:xfrm>
          <a:prstGeom prst="hexagon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六边形 87"/>
          <p:cNvSpPr/>
          <p:nvPr/>
        </p:nvSpPr>
        <p:spPr>
          <a:xfrm>
            <a:off x="2151952" y="-1043354"/>
            <a:ext cx="962793" cy="829994"/>
          </a:xfrm>
          <a:prstGeom prst="hexagon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六边形 88"/>
          <p:cNvSpPr/>
          <p:nvPr/>
        </p:nvSpPr>
        <p:spPr>
          <a:xfrm>
            <a:off x="3246887" y="-1043354"/>
            <a:ext cx="962793" cy="829994"/>
          </a:xfrm>
          <a:prstGeom prst="hexagon">
            <a:avLst/>
          </a:prstGeom>
          <a:solidFill>
            <a:srgbClr val="F8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六边形 89"/>
          <p:cNvSpPr/>
          <p:nvPr/>
        </p:nvSpPr>
        <p:spPr>
          <a:xfrm>
            <a:off x="4341822" y="-1043354"/>
            <a:ext cx="962793" cy="829994"/>
          </a:xfrm>
          <a:prstGeom prst="hexagon">
            <a:avLst/>
          </a:prstGeom>
          <a:solidFill>
            <a:srgbClr val="74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2165782" y="14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重点工作落实情况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559429" y="2805926"/>
            <a:ext cx="3067457" cy="2730423"/>
            <a:chOff x="4559429" y="2805926"/>
            <a:chExt cx="3067457" cy="2730423"/>
          </a:xfrm>
        </p:grpSpPr>
        <p:sp>
          <p:nvSpPr>
            <p:cNvPr id="11" name="任意多边形 10"/>
            <p:cNvSpPr/>
            <p:nvPr/>
          </p:nvSpPr>
          <p:spPr>
            <a:xfrm flipV="1">
              <a:off x="4559429" y="3991422"/>
              <a:ext cx="3067457" cy="1544927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V="1">
              <a:off x="4761240" y="3998141"/>
              <a:ext cx="2663837" cy="1333316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 rot="46664">
              <a:off x="5115362" y="4346917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33070">
                <a:defRPr sz="1800"/>
              </a:pPr>
              <a:r>
                <a:rPr kumimoji="1" lang="zh-CN" altLang="en-US" sz="2800" b="1" dirty="0">
                  <a:solidFill>
                    <a:prstClr val="white"/>
                  </a:solidFill>
                  <a:latin typeface="微软雅黑"/>
                  <a:ea typeface="微软雅黑"/>
                  <a:cs typeface="微软雅黑"/>
                  <a:sym typeface="Arial" pitchFamily="34" charset="0"/>
                </a:rPr>
                <a:t>正收尾项目</a:t>
              </a:r>
              <a:endPara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174391" y="2805926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96553" y="2446495"/>
            <a:ext cx="3067457" cy="2944887"/>
            <a:chOff x="1596553" y="2446495"/>
            <a:chExt cx="3067457" cy="2944887"/>
          </a:xfrm>
        </p:grpSpPr>
        <p:sp>
          <p:nvSpPr>
            <p:cNvPr id="16" name="任意多边形 15"/>
            <p:cNvSpPr/>
            <p:nvPr/>
          </p:nvSpPr>
          <p:spPr>
            <a:xfrm>
              <a:off x="1596553" y="2446495"/>
              <a:ext cx="3067457" cy="1544927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807172" y="2662114"/>
              <a:ext cx="2663837" cy="1333316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149075" y="3226807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33070">
                <a:defRPr sz="1800"/>
              </a:pPr>
              <a:r>
                <a:rPr kumimoji="1" lang="zh-CN" altLang="en-US" sz="2800" b="1" dirty="0">
                  <a:solidFill>
                    <a:prstClr val="white"/>
                  </a:solidFill>
                  <a:latin typeface="微软雅黑"/>
                  <a:ea typeface="微软雅黑"/>
                  <a:cs typeface="微软雅黑"/>
                  <a:sym typeface="Arial" pitchFamily="34" charset="0"/>
                </a:rPr>
                <a:t>已取得项目</a:t>
              </a:r>
              <a:endPara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40266" y="4375719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522307" y="2446494"/>
            <a:ext cx="3067457" cy="2944887"/>
            <a:chOff x="7522307" y="2446494"/>
            <a:chExt cx="3067457" cy="2944887"/>
          </a:xfrm>
        </p:grpSpPr>
        <p:sp>
          <p:nvSpPr>
            <p:cNvPr id="22" name="任意多边形 21"/>
            <p:cNvSpPr/>
            <p:nvPr/>
          </p:nvSpPr>
          <p:spPr>
            <a:xfrm>
              <a:off x="7522307" y="2446494"/>
              <a:ext cx="3067457" cy="1544927"/>
            </a:xfrm>
            <a:custGeom>
              <a:avLst/>
              <a:gdLst>
                <a:gd name="connsiteX0" fmla="*/ 1667953 w 3335906"/>
                <a:gd name="connsiteY0" fmla="*/ 0 h 1680131"/>
                <a:gd name="connsiteX1" fmla="*/ 3335906 w 3335906"/>
                <a:gd name="connsiteY1" fmla="*/ 1667953 h 1680131"/>
                <a:gd name="connsiteX2" fmla="*/ 3334679 w 3335906"/>
                <a:gd name="connsiteY2" fmla="*/ 1680131 h 1680131"/>
                <a:gd name="connsiteX3" fmla="*/ 3216580 w 3335906"/>
                <a:gd name="connsiteY3" fmla="*/ 1680131 h 1680131"/>
                <a:gd name="connsiteX4" fmla="*/ 3217328 w 3335906"/>
                <a:gd name="connsiteY4" fmla="*/ 1672709 h 1680131"/>
                <a:gd name="connsiteX5" fmla="*/ 1667953 w 3335906"/>
                <a:gd name="connsiteY5" fmla="*/ 123333 h 1680131"/>
                <a:gd name="connsiteX6" fmla="*/ 118578 w 3335906"/>
                <a:gd name="connsiteY6" fmla="*/ 1672709 h 1680131"/>
                <a:gd name="connsiteX7" fmla="*/ 119326 w 3335906"/>
                <a:gd name="connsiteY7" fmla="*/ 1680131 h 1680131"/>
                <a:gd name="connsiteX8" fmla="*/ 1228 w 3335906"/>
                <a:gd name="connsiteY8" fmla="*/ 1680131 h 1680131"/>
                <a:gd name="connsiteX9" fmla="*/ 0 w 3335906"/>
                <a:gd name="connsiteY9" fmla="*/ 1667953 h 1680131"/>
                <a:gd name="connsiteX10" fmla="*/ 1667953 w 3335906"/>
                <a:gd name="connsiteY10" fmla="*/ 0 h 168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5906" h="1680131">
                  <a:moveTo>
                    <a:pt x="1667953" y="0"/>
                  </a:moveTo>
                  <a:cubicBezTo>
                    <a:pt x="2589139" y="0"/>
                    <a:pt x="3335906" y="746768"/>
                    <a:pt x="3335906" y="1667953"/>
                  </a:cubicBezTo>
                  <a:lnTo>
                    <a:pt x="3334679" y="1680131"/>
                  </a:lnTo>
                  <a:lnTo>
                    <a:pt x="3216580" y="1680131"/>
                  </a:lnTo>
                  <a:lnTo>
                    <a:pt x="3217328" y="1672709"/>
                  </a:lnTo>
                  <a:cubicBezTo>
                    <a:pt x="3217328" y="817013"/>
                    <a:pt x="2523649" y="123333"/>
                    <a:pt x="1667953" y="123333"/>
                  </a:cubicBezTo>
                  <a:cubicBezTo>
                    <a:pt x="812258" y="123333"/>
                    <a:pt x="118578" y="817013"/>
                    <a:pt x="118578" y="1672709"/>
                  </a:cubicBezTo>
                  <a:lnTo>
                    <a:pt x="119326" y="1680131"/>
                  </a:lnTo>
                  <a:lnTo>
                    <a:pt x="1228" y="1680131"/>
                  </a:lnTo>
                  <a:lnTo>
                    <a:pt x="0" y="1667953"/>
                  </a:lnTo>
                  <a:cubicBezTo>
                    <a:pt x="0" y="746768"/>
                    <a:pt x="746768" y="0"/>
                    <a:pt x="1667953" y="0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7730324" y="2647100"/>
              <a:ext cx="2663837" cy="1333316"/>
            </a:xfrm>
            <a:custGeom>
              <a:avLst/>
              <a:gdLst>
                <a:gd name="connsiteX0" fmla="*/ 1411502 w 2823004"/>
                <a:gd name="connsiteY0" fmla="*/ 0 h 1412983"/>
                <a:gd name="connsiteX1" fmla="*/ 2823004 w 2823004"/>
                <a:gd name="connsiteY1" fmla="*/ 1411502 h 1412983"/>
                <a:gd name="connsiteX2" fmla="*/ 2822929 w 2823004"/>
                <a:gd name="connsiteY2" fmla="*/ 1412983 h 1412983"/>
                <a:gd name="connsiteX3" fmla="*/ 75 w 2823004"/>
                <a:gd name="connsiteY3" fmla="*/ 1412983 h 1412983"/>
                <a:gd name="connsiteX4" fmla="*/ 0 w 2823004"/>
                <a:gd name="connsiteY4" fmla="*/ 1411502 h 1412983"/>
                <a:gd name="connsiteX5" fmla="*/ 1411502 w 2823004"/>
                <a:gd name="connsiteY5" fmla="*/ 0 h 141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3004" h="1412983">
                  <a:moveTo>
                    <a:pt x="1411502" y="0"/>
                  </a:moveTo>
                  <a:cubicBezTo>
                    <a:pt x="2191053" y="0"/>
                    <a:pt x="2823004" y="631951"/>
                    <a:pt x="2823004" y="1411502"/>
                  </a:cubicBezTo>
                  <a:lnTo>
                    <a:pt x="2822929" y="1412983"/>
                  </a:lnTo>
                  <a:lnTo>
                    <a:pt x="75" y="1412983"/>
                  </a:lnTo>
                  <a:lnTo>
                    <a:pt x="0" y="1411502"/>
                  </a:lnTo>
                  <a:cubicBezTo>
                    <a:pt x="0" y="631951"/>
                    <a:pt x="631951" y="0"/>
                    <a:pt x="1411502" y="0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 rot="21534315">
              <a:off x="8245556" y="324657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33070">
                <a:defRPr sz="1800"/>
              </a:pPr>
              <a:r>
                <a:rPr kumimoji="1" lang="zh-CN" altLang="en-US" sz="2800" b="1" dirty="0">
                  <a:solidFill>
                    <a:prstClr val="white"/>
                  </a:solidFill>
                  <a:latin typeface="微软雅黑"/>
                  <a:ea typeface="微软雅黑"/>
                  <a:cs typeface="微软雅黑"/>
                  <a:sym typeface="Arial" pitchFamily="34" charset="0"/>
                </a:rPr>
                <a:t>拓展项目</a:t>
              </a:r>
              <a:endPara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07135" y="4375718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请在这里输入您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的主要叙述内容</a:t>
              </a:r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endParaRPr lang="en-US" altLang="zh-CN" sz="2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96745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C9AD82-1647-477E-A0E1-99818496E67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A6TU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A6TU0cNwDEewAEAANoDAAAPAAAAAAAAAAEAAAAAAAAAAABub25lL3BsYXllci54bWxQSwUGAAAAAAEAAQA9AAAA7QEAAAAA"/>
  <p:tag name="ISPRING_PRESENTATION_TITLE" val="4色大气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3768</Words>
  <Application>Microsoft Office PowerPoint</Application>
  <PresentationFormat>自定义</PresentationFormat>
  <Paragraphs>557</Paragraphs>
  <Slides>39</Slides>
  <Notes>38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4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工作总结计划</dc:title>
  <dc:creator>第一PPT</dc:creator>
  <cp:keywords>www.1ppt.com</cp:keywords>
  <cp:lastModifiedBy>Windows User</cp:lastModifiedBy>
  <cp:revision>132</cp:revision>
  <dcterms:created xsi:type="dcterms:W3CDTF">2015-11-11T13:49:48Z</dcterms:created>
  <dcterms:modified xsi:type="dcterms:W3CDTF">2019-06-28T01:38:13Z</dcterms:modified>
</cp:coreProperties>
</file>